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5"/>
  </p:notesMasterIdLst>
  <p:sldIdLst>
    <p:sldId id="295" r:id="rId2"/>
    <p:sldId id="382" r:id="rId3"/>
    <p:sldId id="387" r:id="rId4"/>
    <p:sldId id="383" r:id="rId5"/>
    <p:sldId id="388" r:id="rId6"/>
    <p:sldId id="389" r:id="rId7"/>
    <p:sldId id="391" r:id="rId8"/>
    <p:sldId id="392" r:id="rId9"/>
    <p:sldId id="393" r:id="rId10"/>
    <p:sldId id="394" r:id="rId11"/>
    <p:sldId id="396" r:id="rId12"/>
    <p:sldId id="395" r:id="rId13"/>
    <p:sldId id="335" r:id="rId14"/>
  </p:sldIdLst>
  <p:sldSz cx="9144000" cy="5143500" type="screen16x9"/>
  <p:notesSz cx="6858000" cy="9144000"/>
  <p:embeddedFontLst>
    <p:embeddedFont>
      <p:font typeface="Quicksand" panose="020B0604020202020204" charset="0"/>
      <p:regular r:id="rId16"/>
      <p:bold r:id="rId17"/>
    </p:embeddedFont>
    <p:embeddedFont>
      <p:font typeface="Lat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3F3B"/>
    <a:srgbClr val="DF5953"/>
    <a:srgbClr val="FFFFFF"/>
    <a:srgbClr val="000000"/>
    <a:srgbClr val="F8BF74"/>
    <a:srgbClr val="FBEFED"/>
    <a:srgbClr val="F49317"/>
    <a:srgbClr val="FDEBD3"/>
    <a:srgbClr val="FFFFCC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E83290-5E47-4A59-B676-4665F0584B08}">
  <a:tblStyle styleId="{04E83290-5E47-4A59-B676-4665F0584B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FAA088E-2B19-4E25-AE46-AD17748A3E9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5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46824356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46824356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98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" name="Google Shape;3485;g1469eb3158a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6" name="Google Shape;3486;g1469eb3158a_0_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63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1468243564c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1468243564c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203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1800083">
            <a:off x="7505392" y="4171214"/>
            <a:ext cx="2676849" cy="1405510"/>
          </a:xfrm>
          <a:custGeom>
            <a:avLst/>
            <a:gdLst/>
            <a:ahLst/>
            <a:cxnLst/>
            <a:rect l="l" t="t" r="r" b="b"/>
            <a:pathLst>
              <a:path w="27545" h="14463" extrusionOk="0">
                <a:moveTo>
                  <a:pt x="16888" y="1"/>
                </a:moveTo>
                <a:cubicBezTo>
                  <a:pt x="15243" y="1"/>
                  <a:pt x="13592" y="352"/>
                  <a:pt x="12153" y="1087"/>
                </a:cubicBezTo>
                <a:cubicBezTo>
                  <a:pt x="11549" y="1396"/>
                  <a:pt x="10942" y="1513"/>
                  <a:pt x="10335" y="1513"/>
                </a:cubicBezTo>
                <a:cubicBezTo>
                  <a:pt x="8467" y="1513"/>
                  <a:pt x="6600" y="409"/>
                  <a:pt x="4819" y="409"/>
                </a:cubicBezTo>
                <a:cubicBezTo>
                  <a:pt x="3848" y="409"/>
                  <a:pt x="2903" y="737"/>
                  <a:pt x="1998" y="1753"/>
                </a:cubicBezTo>
                <a:cubicBezTo>
                  <a:pt x="190" y="3778"/>
                  <a:pt x="0" y="5601"/>
                  <a:pt x="834" y="7191"/>
                </a:cubicBezTo>
                <a:cubicBezTo>
                  <a:pt x="2816" y="10966"/>
                  <a:pt x="10611" y="14462"/>
                  <a:pt x="16940" y="14462"/>
                </a:cubicBezTo>
                <a:cubicBezTo>
                  <a:pt x="20706" y="14462"/>
                  <a:pt x="23952" y="13225"/>
                  <a:pt x="25147" y="10072"/>
                </a:cubicBezTo>
                <a:cubicBezTo>
                  <a:pt x="27545" y="3737"/>
                  <a:pt x="22253" y="1"/>
                  <a:pt x="16888" y="1"/>
                </a:cubicBezTo>
                <a:close/>
              </a:path>
            </a:pathLst>
          </a:custGeom>
          <a:solidFill>
            <a:srgbClr val="EBAD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211700" y="240975"/>
            <a:ext cx="8592510" cy="4661549"/>
          </a:xfrm>
          <a:custGeom>
            <a:avLst/>
            <a:gdLst/>
            <a:ahLst/>
            <a:cxnLst/>
            <a:rect l="l" t="t" r="r" b="b"/>
            <a:pathLst>
              <a:path w="25112" h="20507" extrusionOk="0">
                <a:moveTo>
                  <a:pt x="13361" y="0"/>
                </a:moveTo>
                <a:cubicBezTo>
                  <a:pt x="9371" y="0"/>
                  <a:pt x="5139" y="545"/>
                  <a:pt x="3414" y="1685"/>
                </a:cubicBezTo>
                <a:cubicBezTo>
                  <a:pt x="162" y="3843"/>
                  <a:pt x="0" y="15323"/>
                  <a:pt x="5993" y="19276"/>
                </a:cubicBezTo>
                <a:cubicBezTo>
                  <a:pt x="7320" y="20154"/>
                  <a:pt x="9251" y="20507"/>
                  <a:pt x="11347" y="20507"/>
                </a:cubicBezTo>
                <a:cubicBezTo>
                  <a:pt x="15858" y="20507"/>
                  <a:pt x="21125" y="18871"/>
                  <a:pt x="22743" y="17321"/>
                </a:cubicBezTo>
                <a:cubicBezTo>
                  <a:pt x="25112" y="15043"/>
                  <a:pt x="24257" y="2834"/>
                  <a:pt x="21355" y="1166"/>
                </a:cubicBezTo>
                <a:cubicBezTo>
                  <a:pt x="20020" y="400"/>
                  <a:pt x="16779" y="0"/>
                  <a:pt x="13361" y="0"/>
                </a:cubicBezTo>
                <a:close/>
              </a:path>
            </a:pathLst>
          </a:custGeom>
          <a:solidFill>
            <a:srgbClr val="FFFFFF">
              <a:alpha val="46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78950" y="1172275"/>
            <a:ext cx="6858000" cy="23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-1799988">
            <a:off x="-1535234" y="-896513"/>
            <a:ext cx="3434442" cy="1863273"/>
          </a:xfrm>
          <a:custGeom>
            <a:avLst/>
            <a:gdLst/>
            <a:ahLst/>
            <a:cxnLst/>
            <a:rect l="l" t="t" r="r" b="b"/>
            <a:pathLst>
              <a:path w="25336" h="13746" extrusionOk="0">
                <a:moveTo>
                  <a:pt x="10398" y="0"/>
                </a:moveTo>
                <a:cubicBezTo>
                  <a:pt x="5318" y="0"/>
                  <a:pt x="0" y="1711"/>
                  <a:pt x="1373" y="10972"/>
                </a:cubicBezTo>
                <a:lnTo>
                  <a:pt x="1373" y="10741"/>
                </a:lnTo>
                <a:cubicBezTo>
                  <a:pt x="1373" y="10741"/>
                  <a:pt x="2004" y="13745"/>
                  <a:pt x="5525" y="13745"/>
                </a:cubicBezTo>
                <a:cubicBezTo>
                  <a:pt x="5806" y="13745"/>
                  <a:pt x="6107" y="13726"/>
                  <a:pt x="6426" y="13685"/>
                </a:cubicBezTo>
                <a:cubicBezTo>
                  <a:pt x="10625" y="13139"/>
                  <a:pt x="12192" y="11487"/>
                  <a:pt x="15615" y="11487"/>
                </a:cubicBezTo>
                <a:cubicBezTo>
                  <a:pt x="15711" y="11487"/>
                  <a:pt x="15809" y="11488"/>
                  <a:pt x="15909" y="11491"/>
                </a:cubicBezTo>
                <a:cubicBezTo>
                  <a:pt x="17091" y="11523"/>
                  <a:pt x="18375" y="11668"/>
                  <a:pt x="19591" y="11668"/>
                </a:cubicBezTo>
                <a:cubicBezTo>
                  <a:pt x="22109" y="11668"/>
                  <a:pt x="24333" y="11044"/>
                  <a:pt x="24740" y="7489"/>
                </a:cubicBezTo>
                <a:cubicBezTo>
                  <a:pt x="25335" y="2219"/>
                  <a:pt x="20808" y="1027"/>
                  <a:pt x="15320" y="376"/>
                </a:cubicBezTo>
                <a:cubicBezTo>
                  <a:pt x="13902" y="207"/>
                  <a:pt x="12164" y="0"/>
                  <a:pt x="10398" y="0"/>
                </a:cubicBezTo>
                <a:close/>
              </a:path>
            </a:pathLst>
          </a:custGeom>
          <a:solidFill>
            <a:srgbClr val="EBAD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079025" y="3531475"/>
            <a:ext cx="68580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806625" y="2716025"/>
            <a:ext cx="4755000" cy="65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 rot="-33" flipH="1">
            <a:off x="-1302726" y="2360205"/>
            <a:ext cx="6371028" cy="4496581"/>
          </a:xfrm>
          <a:custGeom>
            <a:avLst/>
            <a:gdLst/>
            <a:ahLst/>
            <a:cxnLst/>
            <a:rect l="l" t="t" r="r" b="b"/>
            <a:pathLst>
              <a:path w="24783" h="17492" extrusionOk="0">
                <a:moveTo>
                  <a:pt x="18631" y="1"/>
                </a:moveTo>
                <a:cubicBezTo>
                  <a:pt x="15327" y="1"/>
                  <a:pt x="11058" y="4380"/>
                  <a:pt x="7941" y="5356"/>
                </a:cubicBezTo>
                <a:cubicBezTo>
                  <a:pt x="4857" y="6331"/>
                  <a:pt x="0" y="6681"/>
                  <a:pt x="253" y="11026"/>
                </a:cubicBezTo>
                <a:cubicBezTo>
                  <a:pt x="515" y="15521"/>
                  <a:pt x="4337" y="17492"/>
                  <a:pt x="8775" y="17492"/>
                </a:cubicBezTo>
                <a:cubicBezTo>
                  <a:pt x="9319" y="17492"/>
                  <a:pt x="9872" y="17462"/>
                  <a:pt x="10429" y="17404"/>
                </a:cubicBezTo>
                <a:cubicBezTo>
                  <a:pt x="17311" y="16689"/>
                  <a:pt x="24782" y="11608"/>
                  <a:pt x="22561" y="4123"/>
                </a:cubicBezTo>
                <a:cubicBezTo>
                  <a:pt x="21654" y="1064"/>
                  <a:pt x="20259" y="1"/>
                  <a:pt x="18631" y="1"/>
                </a:cubicBezTo>
                <a:close/>
              </a:path>
            </a:pathLst>
          </a:custGeom>
          <a:solidFill>
            <a:srgbClr val="FFFFFF">
              <a:alpha val="46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803977" y="-896513"/>
            <a:ext cx="3434421" cy="1863270"/>
          </a:xfrm>
          <a:custGeom>
            <a:avLst/>
            <a:gdLst/>
            <a:ahLst/>
            <a:cxnLst/>
            <a:rect l="l" t="t" r="r" b="b"/>
            <a:pathLst>
              <a:path w="25336" h="13746" extrusionOk="0">
                <a:moveTo>
                  <a:pt x="10398" y="0"/>
                </a:moveTo>
                <a:cubicBezTo>
                  <a:pt x="5318" y="0"/>
                  <a:pt x="0" y="1711"/>
                  <a:pt x="1373" y="10972"/>
                </a:cubicBezTo>
                <a:lnTo>
                  <a:pt x="1373" y="10741"/>
                </a:lnTo>
                <a:cubicBezTo>
                  <a:pt x="1373" y="10741"/>
                  <a:pt x="2004" y="13745"/>
                  <a:pt x="5525" y="13745"/>
                </a:cubicBezTo>
                <a:cubicBezTo>
                  <a:pt x="5806" y="13745"/>
                  <a:pt x="6107" y="13726"/>
                  <a:pt x="6426" y="13685"/>
                </a:cubicBezTo>
                <a:cubicBezTo>
                  <a:pt x="10625" y="13139"/>
                  <a:pt x="12192" y="11487"/>
                  <a:pt x="15615" y="11487"/>
                </a:cubicBezTo>
                <a:cubicBezTo>
                  <a:pt x="15711" y="11487"/>
                  <a:pt x="15809" y="11488"/>
                  <a:pt x="15909" y="11491"/>
                </a:cubicBezTo>
                <a:cubicBezTo>
                  <a:pt x="17091" y="11523"/>
                  <a:pt x="18375" y="11668"/>
                  <a:pt x="19591" y="11668"/>
                </a:cubicBezTo>
                <a:cubicBezTo>
                  <a:pt x="22109" y="11668"/>
                  <a:pt x="24333" y="11044"/>
                  <a:pt x="24740" y="7489"/>
                </a:cubicBezTo>
                <a:cubicBezTo>
                  <a:pt x="25335" y="2219"/>
                  <a:pt x="20808" y="1027"/>
                  <a:pt x="15320" y="376"/>
                </a:cubicBezTo>
                <a:cubicBezTo>
                  <a:pt x="13902" y="207"/>
                  <a:pt x="12164" y="0"/>
                  <a:pt x="10398" y="0"/>
                </a:cubicBezTo>
                <a:close/>
              </a:path>
            </a:pathLst>
          </a:custGeom>
          <a:solidFill>
            <a:srgbClr val="EBAD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>
            <a:off x="22" y="-278965"/>
            <a:ext cx="9172603" cy="813959"/>
            <a:chOff x="22" y="-57490"/>
            <a:chExt cx="9172603" cy="813959"/>
          </a:xfrm>
        </p:grpSpPr>
        <p:sp>
          <p:nvSpPr>
            <p:cNvPr id="19" name="Google Shape;19;p3"/>
            <p:cNvSpPr/>
            <p:nvPr/>
          </p:nvSpPr>
          <p:spPr>
            <a:xfrm>
              <a:off x="7083403" y="93081"/>
              <a:ext cx="117172" cy="420830"/>
            </a:xfrm>
            <a:custGeom>
              <a:avLst/>
              <a:gdLst/>
              <a:ahLst/>
              <a:cxnLst/>
              <a:rect l="l" t="t" r="r" b="b"/>
              <a:pathLst>
                <a:path w="884" h="3175" extrusionOk="0">
                  <a:moveTo>
                    <a:pt x="1" y="0"/>
                  </a:moveTo>
                  <a:lnTo>
                    <a:pt x="1" y="2369"/>
                  </a:lnTo>
                  <a:lnTo>
                    <a:pt x="1" y="3175"/>
                  </a:lnTo>
                  <a:lnTo>
                    <a:pt x="884" y="3175"/>
                  </a:lnTo>
                  <a:lnTo>
                    <a:pt x="884" y="2376"/>
                  </a:lnTo>
                  <a:lnTo>
                    <a:pt x="884" y="14"/>
                  </a:lnTo>
                  <a:lnTo>
                    <a:pt x="113" y="14"/>
                  </a:lnTo>
                  <a:cubicBezTo>
                    <a:pt x="78" y="14"/>
                    <a:pt x="36" y="14"/>
                    <a:pt x="1" y="0"/>
                  </a:cubicBezTo>
                  <a:close/>
                </a:path>
              </a:pathLst>
            </a:custGeom>
            <a:solidFill>
              <a:srgbClr val="EBA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8154523" y="90165"/>
              <a:ext cx="117172" cy="423746"/>
            </a:xfrm>
            <a:custGeom>
              <a:avLst/>
              <a:gdLst/>
              <a:ahLst/>
              <a:cxnLst/>
              <a:rect l="l" t="t" r="r" b="b"/>
              <a:pathLst>
                <a:path w="884" h="3197" extrusionOk="0">
                  <a:moveTo>
                    <a:pt x="884" y="1"/>
                  </a:moveTo>
                  <a:cubicBezTo>
                    <a:pt x="820" y="22"/>
                    <a:pt x="750" y="36"/>
                    <a:pt x="673" y="36"/>
                  </a:cubicBezTo>
                  <a:lnTo>
                    <a:pt x="0" y="36"/>
                  </a:lnTo>
                  <a:lnTo>
                    <a:pt x="0" y="2398"/>
                  </a:lnTo>
                  <a:lnTo>
                    <a:pt x="0" y="3197"/>
                  </a:lnTo>
                  <a:lnTo>
                    <a:pt x="884" y="3197"/>
                  </a:lnTo>
                  <a:lnTo>
                    <a:pt x="884" y="2398"/>
                  </a:lnTo>
                  <a:lnTo>
                    <a:pt x="884" y="1"/>
                  </a:lnTo>
                  <a:close/>
                </a:path>
              </a:pathLst>
            </a:custGeom>
            <a:solidFill>
              <a:srgbClr val="EBA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7022166" y="-57490"/>
              <a:ext cx="1297773" cy="152559"/>
            </a:xfrm>
            <a:custGeom>
              <a:avLst/>
              <a:gdLst/>
              <a:ahLst/>
              <a:cxnLst/>
              <a:rect l="l" t="t" r="r" b="b"/>
              <a:pathLst>
                <a:path w="9791" h="1151" extrusionOk="0">
                  <a:moveTo>
                    <a:pt x="575" y="1"/>
                  </a:moveTo>
                  <a:cubicBezTo>
                    <a:pt x="259" y="1"/>
                    <a:pt x="0" y="260"/>
                    <a:pt x="0" y="575"/>
                  </a:cubicBezTo>
                  <a:cubicBezTo>
                    <a:pt x="0" y="856"/>
                    <a:pt x="196" y="1087"/>
                    <a:pt x="463" y="1143"/>
                  </a:cubicBezTo>
                  <a:cubicBezTo>
                    <a:pt x="498" y="1150"/>
                    <a:pt x="540" y="1150"/>
                    <a:pt x="575" y="1150"/>
                  </a:cubicBezTo>
                  <a:lnTo>
                    <a:pt x="9216" y="1150"/>
                  </a:lnTo>
                  <a:cubicBezTo>
                    <a:pt x="9286" y="1150"/>
                    <a:pt x="9356" y="1136"/>
                    <a:pt x="9427" y="1115"/>
                  </a:cubicBezTo>
                  <a:cubicBezTo>
                    <a:pt x="9637" y="1031"/>
                    <a:pt x="9791" y="821"/>
                    <a:pt x="9791" y="575"/>
                  </a:cubicBezTo>
                  <a:cubicBezTo>
                    <a:pt x="9791" y="260"/>
                    <a:pt x="9532" y="1"/>
                    <a:pt x="9216" y="1"/>
                  </a:cubicBezTo>
                  <a:close/>
                </a:path>
              </a:pathLst>
            </a:custGeom>
            <a:solidFill>
              <a:srgbClr val="E3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57525" y="409738"/>
              <a:ext cx="8615100" cy="251100"/>
            </a:xfrm>
            <a:prstGeom prst="rect">
              <a:avLst/>
            </a:prstGeom>
            <a:solidFill>
              <a:srgbClr val="E3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2" y="407875"/>
              <a:ext cx="188615" cy="251040"/>
            </a:xfrm>
            <a:custGeom>
              <a:avLst/>
              <a:gdLst/>
              <a:ahLst/>
              <a:cxnLst/>
              <a:rect l="l" t="t" r="r" b="b"/>
              <a:pathLst>
                <a:path w="1423" h="1894" extrusionOk="0">
                  <a:moveTo>
                    <a:pt x="0" y="1"/>
                  </a:moveTo>
                  <a:lnTo>
                    <a:pt x="0" y="1893"/>
                  </a:lnTo>
                  <a:lnTo>
                    <a:pt x="1423" y="1893"/>
                  </a:lnTo>
                  <a:lnTo>
                    <a:pt x="1423" y="1"/>
                  </a:lnTo>
                  <a:close/>
                </a:path>
              </a:pathLst>
            </a:custGeom>
            <a:solidFill>
              <a:srgbClr val="E3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19595" y="407875"/>
              <a:ext cx="106966" cy="251040"/>
            </a:xfrm>
            <a:custGeom>
              <a:avLst/>
              <a:gdLst/>
              <a:ahLst/>
              <a:cxnLst/>
              <a:rect l="l" t="t" r="r" b="b"/>
              <a:pathLst>
                <a:path w="807" h="1894" extrusionOk="0">
                  <a:moveTo>
                    <a:pt x="0" y="1"/>
                  </a:moveTo>
                  <a:lnTo>
                    <a:pt x="0" y="1893"/>
                  </a:lnTo>
                  <a:lnTo>
                    <a:pt x="806" y="1893"/>
                  </a:lnTo>
                  <a:lnTo>
                    <a:pt x="806" y="1"/>
                  </a:lnTo>
                  <a:close/>
                </a:path>
              </a:pathLst>
            </a:custGeom>
            <a:solidFill>
              <a:srgbClr val="E3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88505" y="301044"/>
              <a:ext cx="131222" cy="455425"/>
            </a:xfrm>
            <a:custGeom>
              <a:avLst/>
              <a:gdLst/>
              <a:ahLst/>
              <a:cxnLst/>
              <a:rect l="l" t="t" r="r" b="b"/>
              <a:pathLst>
                <a:path w="990" h="3436" extrusionOk="0">
                  <a:moveTo>
                    <a:pt x="499" y="1"/>
                  </a:moveTo>
                  <a:cubicBezTo>
                    <a:pt x="225" y="1"/>
                    <a:pt x="1" y="218"/>
                    <a:pt x="1" y="492"/>
                  </a:cubicBezTo>
                  <a:lnTo>
                    <a:pt x="1" y="807"/>
                  </a:lnTo>
                  <a:lnTo>
                    <a:pt x="1" y="2699"/>
                  </a:lnTo>
                  <a:lnTo>
                    <a:pt x="1" y="2944"/>
                  </a:lnTo>
                  <a:cubicBezTo>
                    <a:pt x="1" y="3211"/>
                    <a:pt x="225" y="3435"/>
                    <a:pt x="499" y="3435"/>
                  </a:cubicBezTo>
                  <a:cubicBezTo>
                    <a:pt x="765" y="3435"/>
                    <a:pt x="989" y="3218"/>
                    <a:pt x="989" y="2944"/>
                  </a:cubicBezTo>
                  <a:lnTo>
                    <a:pt x="989" y="2699"/>
                  </a:lnTo>
                  <a:lnTo>
                    <a:pt x="989" y="807"/>
                  </a:lnTo>
                  <a:lnTo>
                    <a:pt x="989" y="492"/>
                  </a:lnTo>
                  <a:cubicBezTo>
                    <a:pt x="989" y="218"/>
                    <a:pt x="765" y="1"/>
                    <a:pt x="499" y="1"/>
                  </a:cubicBezTo>
                  <a:close/>
                </a:path>
              </a:pathLst>
            </a:custGeom>
            <a:solidFill>
              <a:srgbClr val="EBA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426428" y="301044"/>
              <a:ext cx="131089" cy="455425"/>
            </a:xfrm>
            <a:custGeom>
              <a:avLst/>
              <a:gdLst/>
              <a:ahLst/>
              <a:cxnLst/>
              <a:rect l="l" t="t" r="r" b="b"/>
              <a:pathLst>
                <a:path w="989" h="3436" extrusionOk="0">
                  <a:moveTo>
                    <a:pt x="491" y="1"/>
                  </a:moveTo>
                  <a:cubicBezTo>
                    <a:pt x="224" y="1"/>
                    <a:pt x="0" y="218"/>
                    <a:pt x="0" y="492"/>
                  </a:cubicBezTo>
                  <a:lnTo>
                    <a:pt x="0" y="807"/>
                  </a:lnTo>
                  <a:lnTo>
                    <a:pt x="0" y="2699"/>
                  </a:lnTo>
                  <a:lnTo>
                    <a:pt x="0" y="2944"/>
                  </a:lnTo>
                  <a:cubicBezTo>
                    <a:pt x="0" y="3211"/>
                    <a:pt x="224" y="3435"/>
                    <a:pt x="491" y="3435"/>
                  </a:cubicBezTo>
                  <a:cubicBezTo>
                    <a:pt x="764" y="3435"/>
                    <a:pt x="988" y="3218"/>
                    <a:pt x="988" y="2944"/>
                  </a:cubicBezTo>
                  <a:lnTo>
                    <a:pt x="988" y="2699"/>
                  </a:lnTo>
                  <a:lnTo>
                    <a:pt x="988" y="807"/>
                  </a:lnTo>
                  <a:lnTo>
                    <a:pt x="988" y="492"/>
                  </a:lnTo>
                  <a:cubicBezTo>
                    <a:pt x="988" y="218"/>
                    <a:pt x="764" y="1"/>
                    <a:pt x="491" y="1"/>
                  </a:cubicBezTo>
                  <a:close/>
                </a:path>
              </a:pathLst>
            </a:custGeom>
            <a:solidFill>
              <a:srgbClr val="EBA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8579505" y="301044"/>
              <a:ext cx="131222" cy="455425"/>
            </a:xfrm>
            <a:custGeom>
              <a:avLst/>
              <a:gdLst/>
              <a:ahLst/>
              <a:cxnLst/>
              <a:rect l="l" t="t" r="r" b="b"/>
              <a:pathLst>
                <a:path w="990" h="3436" extrusionOk="0">
                  <a:moveTo>
                    <a:pt x="499" y="1"/>
                  </a:moveTo>
                  <a:cubicBezTo>
                    <a:pt x="225" y="1"/>
                    <a:pt x="1" y="218"/>
                    <a:pt x="1" y="492"/>
                  </a:cubicBezTo>
                  <a:lnTo>
                    <a:pt x="1" y="807"/>
                  </a:lnTo>
                  <a:lnTo>
                    <a:pt x="1" y="2699"/>
                  </a:lnTo>
                  <a:lnTo>
                    <a:pt x="1" y="2944"/>
                  </a:lnTo>
                  <a:cubicBezTo>
                    <a:pt x="1" y="3211"/>
                    <a:pt x="225" y="3435"/>
                    <a:pt x="499" y="3435"/>
                  </a:cubicBezTo>
                  <a:cubicBezTo>
                    <a:pt x="765" y="3435"/>
                    <a:pt x="989" y="3218"/>
                    <a:pt x="989" y="2944"/>
                  </a:cubicBezTo>
                  <a:lnTo>
                    <a:pt x="989" y="2699"/>
                  </a:lnTo>
                  <a:lnTo>
                    <a:pt x="989" y="807"/>
                  </a:lnTo>
                  <a:lnTo>
                    <a:pt x="989" y="492"/>
                  </a:lnTo>
                  <a:cubicBezTo>
                    <a:pt x="989" y="218"/>
                    <a:pt x="765" y="1"/>
                    <a:pt x="499" y="1"/>
                  </a:cubicBezTo>
                  <a:close/>
                </a:path>
              </a:pathLst>
            </a:custGeom>
            <a:solidFill>
              <a:srgbClr val="EBA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8817428" y="301044"/>
              <a:ext cx="131089" cy="455425"/>
            </a:xfrm>
            <a:custGeom>
              <a:avLst/>
              <a:gdLst/>
              <a:ahLst/>
              <a:cxnLst/>
              <a:rect l="l" t="t" r="r" b="b"/>
              <a:pathLst>
                <a:path w="989" h="3436" extrusionOk="0">
                  <a:moveTo>
                    <a:pt x="491" y="1"/>
                  </a:moveTo>
                  <a:cubicBezTo>
                    <a:pt x="224" y="1"/>
                    <a:pt x="0" y="218"/>
                    <a:pt x="0" y="492"/>
                  </a:cubicBezTo>
                  <a:lnTo>
                    <a:pt x="0" y="807"/>
                  </a:lnTo>
                  <a:lnTo>
                    <a:pt x="0" y="2699"/>
                  </a:lnTo>
                  <a:lnTo>
                    <a:pt x="0" y="2944"/>
                  </a:lnTo>
                  <a:cubicBezTo>
                    <a:pt x="0" y="3211"/>
                    <a:pt x="224" y="3435"/>
                    <a:pt x="491" y="3435"/>
                  </a:cubicBezTo>
                  <a:cubicBezTo>
                    <a:pt x="764" y="3435"/>
                    <a:pt x="988" y="3218"/>
                    <a:pt x="988" y="2944"/>
                  </a:cubicBezTo>
                  <a:lnTo>
                    <a:pt x="988" y="2699"/>
                  </a:lnTo>
                  <a:lnTo>
                    <a:pt x="988" y="807"/>
                  </a:lnTo>
                  <a:lnTo>
                    <a:pt x="988" y="492"/>
                  </a:lnTo>
                  <a:cubicBezTo>
                    <a:pt x="988" y="218"/>
                    <a:pt x="764" y="1"/>
                    <a:pt x="491" y="1"/>
                  </a:cubicBezTo>
                  <a:close/>
                </a:path>
              </a:pathLst>
            </a:custGeom>
            <a:solidFill>
              <a:srgbClr val="EBA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3"/>
          <p:cNvSpPr/>
          <p:nvPr/>
        </p:nvSpPr>
        <p:spPr>
          <a:xfrm rot="-1800083">
            <a:off x="7090479" y="4168991"/>
            <a:ext cx="2676849" cy="1405510"/>
          </a:xfrm>
          <a:custGeom>
            <a:avLst/>
            <a:gdLst/>
            <a:ahLst/>
            <a:cxnLst/>
            <a:rect l="l" t="t" r="r" b="b"/>
            <a:pathLst>
              <a:path w="27545" h="14463" extrusionOk="0">
                <a:moveTo>
                  <a:pt x="16888" y="1"/>
                </a:moveTo>
                <a:cubicBezTo>
                  <a:pt x="15243" y="1"/>
                  <a:pt x="13592" y="352"/>
                  <a:pt x="12153" y="1087"/>
                </a:cubicBezTo>
                <a:cubicBezTo>
                  <a:pt x="11549" y="1396"/>
                  <a:pt x="10942" y="1513"/>
                  <a:pt x="10335" y="1513"/>
                </a:cubicBezTo>
                <a:cubicBezTo>
                  <a:pt x="8467" y="1513"/>
                  <a:pt x="6600" y="409"/>
                  <a:pt x="4819" y="409"/>
                </a:cubicBezTo>
                <a:cubicBezTo>
                  <a:pt x="3848" y="409"/>
                  <a:pt x="2903" y="737"/>
                  <a:pt x="1998" y="1753"/>
                </a:cubicBezTo>
                <a:cubicBezTo>
                  <a:pt x="190" y="3778"/>
                  <a:pt x="0" y="5601"/>
                  <a:pt x="834" y="7191"/>
                </a:cubicBezTo>
                <a:cubicBezTo>
                  <a:pt x="2816" y="10966"/>
                  <a:pt x="10611" y="14462"/>
                  <a:pt x="16940" y="14462"/>
                </a:cubicBezTo>
                <a:cubicBezTo>
                  <a:pt x="20706" y="14462"/>
                  <a:pt x="23952" y="13225"/>
                  <a:pt x="25147" y="10072"/>
                </a:cubicBezTo>
                <a:cubicBezTo>
                  <a:pt x="27545" y="3737"/>
                  <a:pt x="22253" y="1"/>
                  <a:pt x="16888" y="1"/>
                </a:cubicBezTo>
                <a:close/>
              </a:path>
            </a:pathLst>
          </a:custGeom>
          <a:solidFill>
            <a:srgbClr val="EBAD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6403075" y="1027000"/>
            <a:ext cx="1458900" cy="12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3806625" y="3374525"/>
            <a:ext cx="4755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>
            <a:off x="3875700" y="2024063"/>
            <a:ext cx="36576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3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2"/>
          </p:nvPr>
        </p:nvSpPr>
        <p:spPr>
          <a:xfrm>
            <a:off x="3875700" y="3273888"/>
            <a:ext cx="36576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3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>
            <a:off x="3875700" y="2371463"/>
            <a:ext cx="36576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4"/>
          </p:nvPr>
        </p:nvSpPr>
        <p:spPr>
          <a:xfrm>
            <a:off x="3875700" y="3621288"/>
            <a:ext cx="36576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/>
          <p:nvPr/>
        </p:nvSpPr>
        <p:spPr>
          <a:xfrm rot="1800083" flipH="1">
            <a:off x="-1598943" y="4171214"/>
            <a:ext cx="2676849" cy="1405510"/>
          </a:xfrm>
          <a:custGeom>
            <a:avLst/>
            <a:gdLst/>
            <a:ahLst/>
            <a:cxnLst/>
            <a:rect l="l" t="t" r="r" b="b"/>
            <a:pathLst>
              <a:path w="27545" h="14463" extrusionOk="0">
                <a:moveTo>
                  <a:pt x="16888" y="1"/>
                </a:moveTo>
                <a:cubicBezTo>
                  <a:pt x="15243" y="1"/>
                  <a:pt x="13592" y="352"/>
                  <a:pt x="12153" y="1087"/>
                </a:cubicBezTo>
                <a:cubicBezTo>
                  <a:pt x="11549" y="1396"/>
                  <a:pt x="10942" y="1513"/>
                  <a:pt x="10335" y="1513"/>
                </a:cubicBezTo>
                <a:cubicBezTo>
                  <a:pt x="8467" y="1513"/>
                  <a:pt x="6600" y="409"/>
                  <a:pt x="4819" y="409"/>
                </a:cubicBezTo>
                <a:cubicBezTo>
                  <a:pt x="3848" y="409"/>
                  <a:pt x="2903" y="737"/>
                  <a:pt x="1998" y="1753"/>
                </a:cubicBezTo>
                <a:cubicBezTo>
                  <a:pt x="190" y="3778"/>
                  <a:pt x="0" y="5601"/>
                  <a:pt x="834" y="7191"/>
                </a:cubicBezTo>
                <a:cubicBezTo>
                  <a:pt x="2816" y="10966"/>
                  <a:pt x="10611" y="14462"/>
                  <a:pt x="16940" y="14462"/>
                </a:cubicBezTo>
                <a:cubicBezTo>
                  <a:pt x="20706" y="14462"/>
                  <a:pt x="23952" y="13225"/>
                  <a:pt x="25147" y="10072"/>
                </a:cubicBezTo>
                <a:cubicBezTo>
                  <a:pt x="27545" y="3737"/>
                  <a:pt x="22253" y="1"/>
                  <a:pt x="16888" y="1"/>
                </a:cubicBezTo>
                <a:close/>
              </a:path>
            </a:pathLst>
          </a:custGeom>
          <a:solidFill>
            <a:srgbClr val="EBAD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5"/>
          <p:cNvSpPr/>
          <p:nvPr/>
        </p:nvSpPr>
        <p:spPr>
          <a:xfrm rot="1799988" flipH="1">
            <a:off x="6684091" y="-896513"/>
            <a:ext cx="3434442" cy="1863273"/>
          </a:xfrm>
          <a:custGeom>
            <a:avLst/>
            <a:gdLst/>
            <a:ahLst/>
            <a:cxnLst/>
            <a:rect l="l" t="t" r="r" b="b"/>
            <a:pathLst>
              <a:path w="25336" h="13746" extrusionOk="0">
                <a:moveTo>
                  <a:pt x="10398" y="0"/>
                </a:moveTo>
                <a:cubicBezTo>
                  <a:pt x="5318" y="0"/>
                  <a:pt x="0" y="1711"/>
                  <a:pt x="1373" y="10972"/>
                </a:cubicBezTo>
                <a:lnTo>
                  <a:pt x="1373" y="10741"/>
                </a:lnTo>
                <a:cubicBezTo>
                  <a:pt x="1373" y="10741"/>
                  <a:pt x="2004" y="13745"/>
                  <a:pt x="5525" y="13745"/>
                </a:cubicBezTo>
                <a:cubicBezTo>
                  <a:pt x="5806" y="13745"/>
                  <a:pt x="6107" y="13726"/>
                  <a:pt x="6426" y="13685"/>
                </a:cubicBezTo>
                <a:cubicBezTo>
                  <a:pt x="10625" y="13139"/>
                  <a:pt x="12192" y="11487"/>
                  <a:pt x="15615" y="11487"/>
                </a:cubicBezTo>
                <a:cubicBezTo>
                  <a:pt x="15711" y="11487"/>
                  <a:pt x="15809" y="11488"/>
                  <a:pt x="15909" y="11491"/>
                </a:cubicBezTo>
                <a:cubicBezTo>
                  <a:pt x="17091" y="11523"/>
                  <a:pt x="18375" y="11668"/>
                  <a:pt x="19591" y="11668"/>
                </a:cubicBezTo>
                <a:cubicBezTo>
                  <a:pt x="22109" y="11668"/>
                  <a:pt x="24333" y="11044"/>
                  <a:pt x="24740" y="7489"/>
                </a:cubicBezTo>
                <a:cubicBezTo>
                  <a:pt x="25335" y="2219"/>
                  <a:pt x="20808" y="1027"/>
                  <a:pt x="15320" y="376"/>
                </a:cubicBezTo>
                <a:cubicBezTo>
                  <a:pt x="13902" y="207"/>
                  <a:pt x="12164" y="0"/>
                  <a:pt x="10398" y="0"/>
                </a:cubicBezTo>
                <a:close/>
              </a:path>
            </a:pathLst>
          </a:custGeom>
          <a:solidFill>
            <a:srgbClr val="EBAD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719175"/>
            <a:ext cx="6576000" cy="117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8" name="Google Shape;88;p11"/>
          <p:cNvSpPr txBox="1">
            <a:spLocks noGrp="1"/>
          </p:cNvSpPr>
          <p:nvPr>
            <p:ph type="subTitle" idx="1"/>
          </p:nvPr>
        </p:nvSpPr>
        <p:spPr>
          <a:xfrm>
            <a:off x="1284000" y="1898575"/>
            <a:ext cx="65760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9" name="Google Shape;89;p11"/>
          <p:cNvSpPr/>
          <p:nvPr/>
        </p:nvSpPr>
        <p:spPr>
          <a:xfrm>
            <a:off x="7117384" y="4415802"/>
            <a:ext cx="2529862" cy="1167325"/>
          </a:xfrm>
          <a:custGeom>
            <a:avLst/>
            <a:gdLst/>
            <a:ahLst/>
            <a:cxnLst/>
            <a:rect l="l" t="t" r="r" b="b"/>
            <a:pathLst>
              <a:path w="24110" h="11124" extrusionOk="0">
                <a:moveTo>
                  <a:pt x="17887" y="1"/>
                </a:moveTo>
                <a:cubicBezTo>
                  <a:pt x="17332" y="1"/>
                  <a:pt x="16684" y="88"/>
                  <a:pt x="15931" y="305"/>
                </a:cubicBezTo>
                <a:cubicBezTo>
                  <a:pt x="12090" y="1420"/>
                  <a:pt x="10920" y="2856"/>
                  <a:pt x="7619" y="3403"/>
                </a:cubicBezTo>
                <a:cubicBezTo>
                  <a:pt x="4318" y="3950"/>
                  <a:pt x="1" y="3915"/>
                  <a:pt x="127" y="7622"/>
                </a:cubicBezTo>
                <a:cubicBezTo>
                  <a:pt x="221" y="10385"/>
                  <a:pt x="2607" y="11124"/>
                  <a:pt x="5911" y="11124"/>
                </a:cubicBezTo>
                <a:cubicBezTo>
                  <a:pt x="7041" y="11124"/>
                  <a:pt x="8278" y="11037"/>
                  <a:pt x="9567" y="10916"/>
                </a:cubicBezTo>
                <a:cubicBezTo>
                  <a:pt x="14627" y="10439"/>
                  <a:pt x="24110" y="9549"/>
                  <a:pt x="20851" y="1314"/>
                </a:cubicBezTo>
                <a:lnTo>
                  <a:pt x="20851" y="1314"/>
                </a:lnTo>
                <a:lnTo>
                  <a:pt x="20879" y="1469"/>
                </a:lnTo>
                <a:cubicBezTo>
                  <a:pt x="20879" y="1469"/>
                  <a:pt x="20163" y="1"/>
                  <a:pt x="17887" y="1"/>
                </a:cubicBezTo>
                <a:close/>
              </a:path>
            </a:pathLst>
          </a:custGeom>
          <a:solidFill>
            <a:srgbClr val="EBAD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1"/>
          <p:cNvSpPr/>
          <p:nvPr/>
        </p:nvSpPr>
        <p:spPr>
          <a:xfrm rot="7199993">
            <a:off x="-1118865" y="84123"/>
            <a:ext cx="2529872" cy="1167308"/>
          </a:xfrm>
          <a:custGeom>
            <a:avLst/>
            <a:gdLst/>
            <a:ahLst/>
            <a:cxnLst/>
            <a:rect l="l" t="t" r="r" b="b"/>
            <a:pathLst>
              <a:path w="24110" h="11124" extrusionOk="0">
                <a:moveTo>
                  <a:pt x="17887" y="1"/>
                </a:moveTo>
                <a:cubicBezTo>
                  <a:pt x="17332" y="1"/>
                  <a:pt x="16684" y="88"/>
                  <a:pt x="15931" y="305"/>
                </a:cubicBezTo>
                <a:cubicBezTo>
                  <a:pt x="12090" y="1420"/>
                  <a:pt x="10920" y="2856"/>
                  <a:pt x="7619" y="3403"/>
                </a:cubicBezTo>
                <a:cubicBezTo>
                  <a:pt x="4318" y="3950"/>
                  <a:pt x="1" y="3915"/>
                  <a:pt x="127" y="7622"/>
                </a:cubicBezTo>
                <a:cubicBezTo>
                  <a:pt x="221" y="10385"/>
                  <a:pt x="2607" y="11124"/>
                  <a:pt x="5911" y="11124"/>
                </a:cubicBezTo>
                <a:cubicBezTo>
                  <a:pt x="7041" y="11124"/>
                  <a:pt x="8278" y="11037"/>
                  <a:pt x="9567" y="10916"/>
                </a:cubicBezTo>
                <a:cubicBezTo>
                  <a:pt x="14627" y="10439"/>
                  <a:pt x="24110" y="9549"/>
                  <a:pt x="20851" y="1314"/>
                </a:cubicBezTo>
                <a:lnTo>
                  <a:pt x="20851" y="1314"/>
                </a:lnTo>
                <a:lnTo>
                  <a:pt x="20879" y="1469"/>
                </a:lnTo>
                <a:cubicBezTo>
                  <a:pt x="20879" y="1469"/>
                  <a:pt x="20163" y="1"/>
                  <a:pt x="17887" y="1"/>
                </a:cubicBezTo>
                <a:close/>
              </a:path>
            </a:pathLst>
          </a:custGeom>
          <a:solidFill>
            <a:srgbClr val="EBAD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>
            <a:spLocks noGrp="1"/>
          </p:cNvSpPr>
          <p:nvPr>
            <p:ph type="subTitle" idx="1"/>
          </p:nvPr>
        </p:nvSpPr>
        <p:spPr>
          <a:xfrm>
            <a:off x="720000" y="1918850"/>
            <a:ext cx="2336400" cy="483300"/>
          </a:xfrm>
          <a:prstGeom prst="rect">
            <a:avLst/>
          </a:prstGeom>
          <a:solidFill>
            <a:srgbClr val="FFFFFF">
              <a:alpha val="46430"/>
            </a:srgb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1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subTitle" idx="2"/>
          </p:nvPr>
        </p:nvSpPr>
        <p:spPr>
          <a:xfrm>
            <a:off x="720000" y="2402163"/>
            <a:ext cx="23364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subTitle" idx="3"/>
          </p:nvPr>
        </p:nvSpPr>
        <p:spPr>
          <a:xfrm>
            <a:off x="3403800" y="2402163"/>
            <a:ext cx="23364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subTitle" idx="4"/>
          </p:nvPr>
        </p:nvSpPr>
        <p:spPr>
          <a:xfrm>
            <a:off x="6087600" y="2402163"/>
            <a:ext cx="23364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subTitle" idx="5"/>
          </p:nvPr>
        </p:nvSpPr>
        <p:spPr>
          <a:xfrm>
            <a:off x="3403800" y="1918850"/>
            <a:ext cx="2336400" cy="483300"/>
          </a:xfrm>
          <a:prstGeom prst="rect">
            <a:avLst/>
          </a:prstGeom>
          <a:solidFill>
            <a:srgbClr val="FFFFFF">
              <a:alpha val="46430"/>
            </a:srgb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1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ubTitle" idx="6"/>
          </p:nvPr>
        </p:nvSpPr>
        <p:spPr>
          <a:xfrm>
            <a:off x="6087600" y="1918850"/>
            <a:ext cx="2336400" cy="483300"/>
          </a:xfrm>
          <a:prstGeom prst="rect">
            <a:avLst/>
          </a:prstGeom>
          <a:solidFill>
            <a:srgbClr val="FFFFFF">
              <a:alpha val="46430"/>
            </a:srgb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1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icksand"/>
              <a:buNone/>
              <a:defRPr sz="20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43" name="Google Shape;143;p16"/>
          <p:cNvSpPr/>
          <p:nvPr/>
        </p:nvSpPr>
        <p:spPr>
          <a:xfrm rot="1800083" flipH="1">
            <a:off x="-1598943" y="4171214"/>
            <a:ext cx="2676849" cy="1405510"/>
          </a:xfrm>
          <a:custGeom>
            <a:avLst/>
            <a:gdLst/>
            <a:ahLst/>
            <a:cxnLst/>
            <a:rect l="l" t="t" r="r" b="b"/>
            <a:pathLst>
              <a:path w="27545" h="14463" extrusionOk="0">
                <a:moveTo>
                  <a:pt x="16888" y="1"/>
                </a:moveTo>
                <a:cubicBezTo>
                  <a:pt x="15243" y="1"/>
                  <a:pt x="13592" y="352"/>
                  <a:pt x="12153" y="1087"/>
                </a:cubicBezTo>
                <a:cubicBezTo>
                  <a:pt x="11549" y="1396"/>
                  <a:pt x="10942" y="1513"/>
                  <a:pt x="10335" y="1513"/>
                </a:cubicBezTo>
                <a:cubicBezTo>
                  <a:pt x="8467" y="1513"/>
                  <a:pt x="6600" y="409"/>
                  <a:pt x="4819" y="409"/>
                </a:cubicBezTo>
                <a:cubicBezTo>
                  <a:pt x="3848" y="409"/>
                  <a:pt x="2903" y="737"/>
                  <a:pt x="1998" y="1753"/>
                </a:cubicBezTo>
                <a:cubicBezTo>
                  <a:pt x="190" y="3778"/>
                  <a:pt x="0" y="5601"/>
                  <a:pt x="834" y="7191"/>
                </a:cubicBezTo>
                <a:cubicBezTo>
                  <a:pt x="2816" y="10966"/>
                  <a:pt x="10611" y="14462"/>
                  <a:pt x="16940" y="14462"/>
                </a:cubicBezTo>
                <a:cubicBezTo>
                  <a:pt x="20706" y="14462"/>
                  <a:pt x="23952" y="13225"/>
                  <a:pt x="25147" y="10072"/>
                </a:cubicBezTo>
                <a:cubicBezTo>
                  <a:pt x="27545" y="3737"/>
                  <a:pt x="22253" y="1"/>
                  <a:pt x="16888" y="1"/>
                </a:cubicBezTo>
                <a:close/>
              </a:path>
            </a:pathLst>
          </a:custGeom>
          <a:solidFill>
            <a:srgbClr val="EBAD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6"/>
          <p:cNvSpPr/>
          <p:nvPr/>
        </p:nvSpPr>
        <p:spPr>
          <a:xfrm rot="1799988" flipH="1">
            <a:off x="6684091" y="-896513"/>
            <a:ext cx="3434442" cy="1863273"/>
          </a:xfrm>
          <a:custGeom>
            <a:avLst/>
            <a:gdLst/>
            <a:ahLst/>
            <a:cxnLst/>
            <a:rect l="l" t="t" r="r" b="b"/>
            <a:pathLst>
              <a:path w="25336" h="13746" extrusionOk="0">
                <a:moveTo>
                  <a:pt x="10398" y="0"/>
                </a:moveTo>
                <a:cubicBezTo>
                  <a:pt x="5318" y="0"/>
                  <a:pt x="0" y="1711"/>
                  <a:pt x="1373" y="10972"/>
                </a:cubicBezTo>
                <a:lnTo>
                  <a:pt x="1373" y="10741"/>
                </a:lnTo>
                <a:cubicBezTo>
                  <a:pt x="1373" y="10741"/>
                  <a:pt x="2004" y="13745"/>
                  <a:pt x="5525" y="13745"/>
                </a:cubicBezTo>
                <a:cubicBezTo>
                  <a:pt x="5806" y="13745"/>
                  <a:pt x="6107" y="13726"/>
                  <a:pt x="6426" y="13685"/>
                </a:cubicBezTo>
                <a:cubicBezTo>
                  <a:pt x="10625" y="13139"/>
                  <a:pt x="12192" y="11487"/>
                  <a:pt x="15615" y="11487"/>
                </a:cubicBezTo>
                <a:cubicBezTo>
                  <a:pt x="15711" y="11487"/>
                  <a:pt x="15809" y="11488"/>
                  <a:pt x="15909" y="11491"/>
                </a:cubicBezTo>
                <a:cubicBezTo>
                  <a:pt x="17091" y="11523"/>
                  <a:pt x="18375" y="11668"/>
                  <a:pt x="19591" y="11668"/>
                </a:cubicBezTo>
                <a:cubicBezTo>
                  <a:pt x="22109" y="11668"/>
                  <a:pt x="24333" y="11044"/>
                  <a:pt x="24740" y="7489"/>
                </a:cubicBezTo>
                <a:cubicBezTo>
                  <a:pt x="25335" y="2219"/>
                  <a:pt x="20808" y="1027"/>
                  <a:pt x="15320" y="376"/>
                </a:cubicBezTo>
                <a:cubicBezTo>
                  <a:pt x="13902" y="207"/>
                  <a:pt x="12164" y="0"/>
                  <a:pt x="10398" y="0"/>
                </a:cubicBezTo>
                <a:close/>
              </a:path>
            </a:pathLst>
          </a:custGeom>
          <a:solidFill>
            <a:srgbClr val="EBAD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5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/>
          <p:nvPr/>
        </p:nvSpPr>
        <p:spPr>
          <a:xfrm rot="59">
            <a:off x="6671727" y="3803290"/>
            <a:ext cx="3620982" cy="2555669"/>
          </a:xfrm>
          <a:custGeom>
            <a:avLst/>
            <a:gdLst/>
            <a:ahLst/>
            <a:cxnLst/>
            <a:rect l="l" t="t" r="r" b="b"/>
            <a:pathLst>
              <a:path w="24783" h="17492" extrusionOk="0">
                <a:moveTo>
                  <a:pt x="18631" y="1"/>
                </a:moveTo>
                <a:cubicBezTo>
                  <a:pt x="15327" y="1"/>
                  <a:pt x="11058" y="4380"/>
                  <a:pt x="7941" y="5356"/>
                </a:cubicBezTo>
                <a:cubicBezTo>
                  <a:pt x="4857" y="6331"/>
                  <a:pt x="0" y="6681"/>
                  <a:pt x="253" y="11026"/>
                </a:cubicBezTo>
                <a:cubicBezTo>
                  <a:pt x="515" y="15521"/>
                  <a:pt x="4337" y="17492"/>
                  <a:pt x="8775" y="17492"/>
                </a:cubicBezTo>
                <a:cubicBezTo>
                  <a:pt x="9319" y="17492"/>
                  <a:pt x="9872" y="17462"/>
                  <a:pt x="10429" y="17404"/>
                </a:cubicBezTo>
                <a:cubicBezTo>
                  <a:pt x="17311" y="16689"/>
                  <a:pt x="24782" y="11608"/>
                  <a:pt x="22561" y="4123"/>
                </a:cubicBezTo>
                <a:cubicBezTo>
                  <a:pt x="21654" y="1064"/>
                  <a:pt x="20259" y="1"/>
                  <a:pt x="18631" y="1"/>
                </a:cubicBezTo>
                <a:close/>
              </a:path>
            </a:pathLst>
          </a:custGeom>
          <a:solidFill>
            <a:srgbClr val="FFFFFF">
              <a:alpha val="46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9"/>
          <p:cNvSpPr/>
          <p:nvPr/>
        </p:nvSpPr>
        <p:spPr>
          <a:xfrm rot="9000051">
            <a:off x="-1576326" y="-742826"/>
            <a:ext cx="3621014" cy="2555659"/>
          </a:xfrm>
          <a:custGeom>
            <a:avLst/>
            <a:gdLst/>
            <a:ahLst/>
            <a:cxnLst/>
            <a:rect l="l" t="t" r="r" b="b"/>
            <a:pathLst>
              <a:path w="24783" h="17492" extrusionOk="0">
                <a:moveTo>
                  <a:pt x="18631" y="1"/>
                </a:moveTo>
                <a:cubicBezTo>
                  <a:pt x="15327" y="1"/>
                  <a:pt x="11058" y="4380"/>
                  <a:pt x="7941" y="5356"/>
                </a:cubicBezTo>
                <a:cubicBezTo>
                  <a:pt x="4857" y="6331"/>
                  <a:pt x="0" y="6681"/>
                  <a:pt x="253" y="11026"/>
                </a:cubicBezTo>
                <a:cubicBezTo>
                  <a:pt x="515" y="15521"/>
                  <a:pt x="4337" y="17492"/>
                  <a:pt x="8775" y="17492"/>
                </a:cubicBezTo>
                <a:cubicBezTo>
                  <a:pt x="9319" y="17492"/>
                  <a:pt x="9872" y="17462"/>
                  <a:pt x="10429" y="17404"/>
                </a:cubicBezTo>
                <a:cubicBezTo>
                  <a:pt x="17311" y="16689"/>
                  <a:pt x="24782" y="11608"/>
                  <a:pt x="22561" y="4123"/>
                </a:cubicBezTo>
                <a:cubicBezTo>
                  <a:pt x="21654" y="1064"/>
                  <a:pt x="20259" y="1"/>
                  <a:pt x="18631" y="1"/>
                </a:cubicBezTo>
                <a:close/>
              </a:path>
            </a:pathLst>
          </a:custGeom>
          <a:solidFill>
            <a:srgbClr val="FFFFFF">
              <a:alpha val="46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" name="Google Shape;249;p29"/>
          <p:cNvGrpSpPr/>
          <p:nvPr/>
        </p:nvGrpSpPr>
        <p:grpSpPr>
          <a:xfrm flipH="1">
            <a:off x="7791576" y="-58404"/>
            <a:ext cx="1873591" cy="593404"/>
            <a:chOff x="2627637" y="3855393"/>
            <a:chExt cx="340436" cy="107819"/>
          </a:xfrm>
        </p:grpSpPr>
        <p:sp>
          <p:nvSpPr>
            <p:cNvPr id="250" name="Google Shape;250;p29"/>
            <p:cNvSpPr/>
            <p:nvPr/>
          </p:nvSpPr>
          <p:spPr>
            <a:xfrm>
              <a:off x="2891135" y="3855393"/>
              <a:ext cx="47920" cy="53096"/>
            </a:xfrm>
            <a:custGeom>
              <a:avLst/>
              <a:gdLst/>
              <a:ahLst/>
              <a:cxnLst/>
              <a:rect l="l" t="t" r="r" b="b"/>
              <a:pathLst>
                <a:path w="1620" h="1795" extrusionOk="0">
                  <a:moveTo>
                    <a:pt x="1" y="1"/>
                  </a:moveTo>
                  <a:lnTo>
                    <a:pt x="1" y="1795"/>
                  </a:lnTo>
                  <a:lnTo>
                    <a:pt x="1620" y="1795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rgbClr val="E3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2805117" y="3855393"/>
              <a:ext cx="18665" cy="53096"/>
            </a:xfrm>
            <a:custGeom>
              <a:avLst/>
              <a:gdLst/>
              <a:ahLst/>
              <a:cxnLst/>
              <a:rect l="l" t="t" r="r" b="b"/>
              <a:pathLst>
                <a:path w="631" h="1795" extrusionOk="0">
                  <a:moveTo>
                    <a:pt x="0" y="1"/>
                  </a:moveTo>
                  <a:lnTo>
                    <a:pt x="0" y="1795"/>
                  </a:lnTo>
                  <a:lnTo>
                    <a:pt x="631" y="1795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E3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2761575" y="3855393"/>
              <a:ext cx="18458" cy="53096"/>
            </a:xfrm>
            <a:custGeom>
              <a:avLst/>
              <a:gdLst/>
              <a:ahLst/>
              <a:cxnLst/>
              <a:rect l="l" t="t" r="r" b="b"/>
              <a:pathLst>
                <a:path w="624" h="1795" extrusionOk="0">
                  <a:moveTo>
                    <a:pt x="0" y="1"/>
                  </a:moveTo>
                  <a:lnTo>
                    <a:pt x="0" y="1795"/>
                  </a:lnTo>
                  <a:lnTo>
                    <a:pt x="624" y="1795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E3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2627637" y="3908460"/>
              <a:ext cx="340436" cy="54753"/>
            </a:xfrm>
            <a:custGeom>
              <a:avLst/>
              <a:gdLst/>
              <a:ahLst/>
              <a:cxnLst/>
              <a:rect l="l" t="t" r="r" b="b"/>
              <a:pathLst>
                <a:path w="11509" h="1851" extrusionOk="0">
                  <a:moveTo>
                    <a:pt x="926" y="1"/>
                  </a:moveTo>
                  <a:cubicBezTo>
                    <a:pt x="414" y="1"/>
                    <a:pt x="1" y="421"/>
                    <a:pt x="1" y="926"/>
                  </a:cubicBezTo>
                  <a:cubicBezTo>
                    <a:pt x="1" y="1437"/>
                    <a:pt x="414" y="1851"/>
                    <a:pt x="926" y="1851"/>
                  </a:cubicBezTo>
                  <a:lnTo>
                    <a:pt x="10584" y="1851"/>
                  </a:lnTo>
                  <a:cubicBezTo>
                    <a:pt x="11095" y="1851"/>
                    <a:pt x="11509" y="1437"/>
                    <a:pt x="11509" y="926"/>
                  </a:cubicBezTo>
                  <a:cubicBezTo>
                    <a:pt x="11509" y="414"/>
                    <a:pt x="11095" y="1"/>
                    <a:pt x="10584" y="1"/>
                  </a:cubicBezTo>
                  <a:close/>
                </a:path>
              </a:pathLst>
            </a:custGeom>
            <a:solidFill>
              <a:srgbClr val="EBA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Quicksand"/>
              <a:buNone/>
              <a:defRPr sz="3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Quicksand"/>
              <a:buNone/>
              <a:defRPr sz="3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Quicksand"/>
              <a:buNone/>
              <a:defRPr sz="3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Quicksand"/>
              <a:buNone/>
              <a:defRPr sz="3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Quicksand"/>
              <a:buNone/>
              <a:defRPr sz="3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Quicksand"/>
              <a:buNone/>
              <a:defRPr sz="3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Quicksand"/>
              <a:buNone/>
              <a:defRPr sz="3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Quicksand"/>
              <a:buNone/>
              <a:defRPr sz="3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Quicksand"/>
              <a:buNone/>
              <a:defRPr sz="3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7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7" r:id="rId4"/>
    <p:sldLayoutId id="2147483662" r:id="rId5"/>
    <p:sldLayoutId id="214748367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10" Type="http://schemas.openxmlformats.org/officeDocument/2006/relationships/image" Target="../media/image16.png"/><Relationship Id="rId9" Type="http://schemas.openxmlformats.org/officeDocument/2006/relationships/image" Target="../media/image51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07181"/>
            <a:ext cx="91440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800" b="1">
                <a:solidFill>
                  <a:srgbClr val="C00000"/>
                </a:solidFill>
              </a:rPr>
              <a:t>BÀI 4. </a:t>
            </a:r>
            <a:r>
              <a:rPr lang="vi-VN" sz="3800" b="1" smtClean="0">
                <a:solidFill>
                  <a:srgbClr val="C00000"/>
                </a:solidFill>
              </a:rPr>
              <a:t>L</a:t>
            </a:r>
            <a:r>
              <a:rPr lang="en-US" sz="3800" b="1">
                <a:solidFill>
                  <a:srgbClr val="C00000"/>
                </a:solidFill>
              </a:rPr>
              <a:t>Í</a:t>
            </a:r>
            <a:r>
              <a:rPr lang="vi-VN" sz="3800" b="1" smtClean="0">
                <a:solidFill>
                  <a:srgbClr val="C00000"/>
                </a:solidFill>
              </a:rPr>
              <a:t> </a:t>
            </a:r>
            <a:r>
              <a:rPr lang="vi-VN" sz="3800" b="1">
                <a:solidFill>
                  <a:srgbClr val="C00000"/>
                </a:solidFill>
              </a:rPr>
              <a:t>THUYẾT </a:t>
            </a:r>
            <a:endParaRPr lang="en-US" sz="3800" b="1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3800" b="1" smtClean="0">
                <a:solidFill>
                  <a:srgbClr val="C00000"/>
                </a:solidFill>
              </a:rPr>
              <a:t>CƠ </a:t>
            </a:r>
            <a:r>
              <a:rPr lang="vi-VN" sz="3800" b="1">
                <a:solidFill>
                  <a:srgbClr val="C00000"/>
                </a:solidFill>
              </a:rPr>
              <a:t>BẢN </a:t>
            </a:r>
            <a:r>
              <a:rPr lang="vi-VN" sz="3800" b="1" smtClean="0">
                <a:solidFill>
                  <a:srgbClr val="C00000"/>
                </a:solidFill>
              </a:rPr>
              <a:t>VỀ </a:t>
            </a:r>
            <a:endParaRPr lang="en-US" sz="3800" b="1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3800" b="1" smtClean="0">
                <a:solidFill>
                  <a:srgbClr val="C00000"/>
                </a:solidFill>
              </a:rPr>
              <a:t>LỰA </a:t>
            </a:r>
            <a:r>
              <a:rPr lang="vi-VN" sz="3800" b="1">
                <a:solidFill>
                  <a:srgbClr val="C00000"/>
                </a:solidFill>
              </a:rPr>
              <a:t>CHỌN NGHỀ NGHIỆP</a:t>
            </a:r>
            <a:endParaRPr lang="en-US" sz="3800" b="1">
              <a:solidFill>
                <a:srgbClr val="C00000"/>
              </a:solidFill>
            </a:endParaRPr>
          </a:p>
        </p:txBody>
      </p:sp>
      <p:grpSp>
        <p:nvGrpSpPr>
          <p:cNvPr id="3" name="Google Shape;3478;p61"/>
          <p:cNvGrpSpPr/>
          <p:nvPr/>
        </p:nvGrpSpPr>
        <p:grpSpPr>
          <a:xfrm rot="19663429" flipH="1">
            <a:off x="104059" y="1315818"/>
            <a:ext cx="1400707" cy="1409083"/>
            <a:chOff x="2153321" y="4610837"/>
            <a:chExt cx="276987" cy="278644"/>
          </a:xfrm>
        </p:grpSpPr>
        <p:sp>
          <p:nvSpPr>
            <p:cNvPr id="4" name="Google Shape;3479;p61"/>
            <p:cNvSpPr/>
            <p:nvPr/>
          </p:nvSpPr>
          <p:spPr>
            <a:xfrm>
              <a:off x="2196035" y="4784146"/>
              <a:ext cx="27391" cy="22008"/>
            </a:xfrm>
            <a:custGeom>
              <a:avLst/>
              <a:gdLst/>
              <a:ahLst/>
              <a:cxnLst/>
              <a:rect l="l" t="t" r="r" b="b"/>
              <a:pathLst>
                <a:path w="926" h="744" extrusionOk="0">
                  <a:moveTo>
                    <a:pt x="154" y="0"/>
                  </a:moveTo>
                  <a:lnTo>
                    <a:pt x="0" y="498"/>
                  </a:lnTo>
                  <a:lnTo>
                    <a:pt x="764" y="743"/>
                  </a:lnTo>
                  <a:lnTo>
                    <a:pt x="925" y="239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E3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480;p61"/>
            <p:cNvSpPr/>
            <p:nvPr/>
          </p:nvSpPr>
          <p:spPr>
            <a:xfrm>
              <a:off x="2181511" y="4642754"/>
              <a:ext cx="108440" cy="154496"/>
            </a:xfrm>
            <a:custGeom>
              <a:avLst/>
              <a:gdLst/>
              <a:ahLst/>
              <a:cxnLst/>
              <a:rect l="l" t="t" r="r" b="b"/>
              <a:pathLst>
                <a:path w="3666" h="5223" extrusionOk="0">
                  <a:moveTo>
                    <a:pt x="1227" y="1"/>
                  </a:moveTo>
                  <a:lnTo>
                    <a:pt x="0" y="4563"/>
                  </a:lnTo>
                  <a:lnTo>
                    <a:pt x="645" y="4773"/>
                  </a:lnTo>
                  <a:lnTo>
                    <a:pt x="1416" y="5012"/>
                  </a:lnTo>
                  <a:lnTo>
                    <a:pt x="2054" y="5222"/>
                  </a:lnTo>
                  <a:lnTo>
                    <a:pt x="3666" y="891"/>
                  </a:lnTo>
                  <a:lnTo>
                    <a:pt x="3238" y="891"/>
                  </a:lnTo>
                  <a:lnTo>
                    <a:pt x="3238" y="652"/>
                  </a:lnTo>
                  <a:cubicBezTo>
                    <a:pt x="3077" y="800"/>
                    <a:pt x="2853" y="891"/>
                    <a:pt x="2615" y="891"/>
                  </a:cubicBezTo>
                  <a:cubicBezTo>
                    <a:pt x="2159" y="891"/>
                    <a:pt x="1788" y="575"/>
                    <a:pt x="1697" y="148"/>
                  </a:cubicBezTo>
                  <a:lnTo>
                    <a:pt x="1227" y="1"/>
                  </a:lnTo>
                  <a:close/>
                </a:path>
              </a:pathLst>
            </a:custGeom>
            <a:solidFill>
              <a:srgbClr val="EBA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481;p61"/>
            <p:cNvSpPr/>
            <p:nvPr/>
          </p:nvSpPr>
          <p:spPr>
            <a:xfrm>
              <a:off x="2153321" y="4796807"/>
              <a:ext cx="80872" cy="92674"/>
            </a:xfrm>
            <a:custGeom>
              <a:avLst/>
              <a:gdLst/>
              <a:ahLst/>
              <a:cxnLst/>
              <a:rect l="l" t="t" r="r" b="b"/>
              <a:pathLst>
                <a:path w="2734" h="3133" extrusionOk="0">
                  <a:moveTo>
                    <a:pt x="1248" y="0"/>
                  </a:moveTo>
                  <a:lnTo>
                    <a:pt x="0" y="1184"/>
                  </a:lnTo>
                  <a:lnTo>
                    <a:pt x="91" y="2572"/>
                  </a:lnTo>
                  <a:lnTo>
                    <a:pt x="540" y="1367"/>
                  </a:lnTo>
                  <a:lnTo>
                    <a:pt x="1339" y="645"/>
                  </a:lnTo>
                  <a:lnTo>
                    <a:pt x="1647" y="743"/>
                  </a:lnTo>
                  <a:lnTo>
                    <a:pt x="1956" y="834"/>
                  </a:lnTo>
                  <a:lnTo>
                    <a:pt x="2187" y="1892"/>
                  </a:lnTo>
                  <a:lnTo>
                    <a:pt x="1851" y="3133"/>
                  </a:lnTo>
                  <a:lnTo>
                    <a:pt x="1851" y="3133"/>
                  </a:lnTo>
                  <a:lnTo>
                    <a:pt x="2734" y="2053"/>
                  </a:lnTo>
                  <a:lnTo>
                    <a:pt x="2404" y="371"/>
                  </a:lnTo>
                  <a:lnTo>
                    <a:pt x="1823" y="182"/>
                  </a:lnTo>
                  <a:lnTo>
                    <a:pt x="1248" y="0"/>
                  </a:lnTo>
                  <a:close/>
                </a:path>
              </a:pathLst>
            </a:custGeom>
            <a:solidFill>
              <a:srgbClr val="E3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482;p61"/>
            <p:cNvSpPr/>
            <p:nvPr/>
          </p:nvSpPr>
          <p:spPr>
            <a:xfrm>
              <a:off x="2277291" y="4610837"/>
              <a:ext cx="153017" cy="58273"/>
            </a:xfrm>
            <a:custGeom>
              <a:avLst/>
              <a:gdLst/>
              <a:ahLst/>
              <a:cxnLst/>
              <a:rect l="l" t="t" r="r" b="b"/>
              <a:pathLst>
                <a:path w="5173" h="1970" extrusionOk="0">
                  <a:moveTo>
                    <a:pt x="0" y="0"/>
                  </a:moveTo>
                  <a:lnTo>
                    <a:pt x="0" y="337"/>
                  </a:lnTo>
                  <a:cubicBezTo>
                    <a:pt x="197" y="512"/>
                    <a:pt x="316" y="757"/>
                    <a:pt x="316" y="1031"/>
                  </a:cubicBezTo>
                  <a:cubicBezTo>
                    <a:pt x="316" y="1311"/>
                    <a:pt x="197" y="1556"/>
                    <a:pt x="0" y="1731"/>
                  </a:cubicBezTo>
                  <a:lnTo>
                    <a:pt x="0" y="1970"/>
                  </a:lnTo>
                  <a:lnTo>
                    <a:pt x="5173" y="1970"/>
                  </a:lnTo>
                  <a:lnTo>
                    <a:pt x="5173" y="0"/>
                  </a:lnTo>
                  <a:close/>
                </a:path>
              </a:pathLst>
            </a:custGeom>
            <a:solidFill>
              <a:srgbClr val="EBA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483;p61"/>
            <p:cNvSpPr/>
            <p:nvPr/>
          </p:nvSpPr>
          <p:spPr>
            <a:xfrm>
              <a:off x="2231058" y="4613529"/>
              <a:ext cx="55581" cy="55581"/>
            </a:xfrm>
            <a:custGeom>
              <a:avLst/>
              <a:gdLst/>
              <a:ahLst/>
              <a:cxnLst/>
              <a:rect l="l" t="t" r="r" b="b"/>
              <a:pathLst>
                <a:path w="1879" h="1879" extrusionOk="0">
                  <a:moveTo>
                    <a:pt x="940" y="1"/>
                  </a:moveTo>
                  <a:cubicBezTo>
                    <a:pt x="421" y="1"/>
                    <a:pt x="1" y="421"/>
                    <a:pt x="1" y="940"/>
                  </a:cubicBezTo>
                  <a:cubicBezTo>
                    <a:pt x="1" y="1010"/>
                    <a:pt x="8" y="1073"/>
                    <a:pt x="22" y="1136"/>
                  </a:cubicBezTo>
                  <a:cubicBezTo>
                    <a:pt x="113" y="1563"/>
                    <a:pt x="484" y="1879"/>
                    <a:pt x="940" y="1879"/>
                  </a:cubicBezTo>
                  <a:cubicBezTo>
                    <a:pt x="1178" y="1879"/>
                    <a:pt x="1402" y="1788"/>
                    <a:pt x="1563" y="1633"/>
                  </a:cubicBezTo>
                  <a:cubicBezTo>
                    <a:pt x="1760" y="1465"/>
                    <a:pt x="1879" y="1220"/>
                    <a:pt x="1879" y="940"/>
                  </a:cubicBezTo>
                  <a:cubicBezTo>
                    <a:pt x="1879" y="666"/>
                    <a:pt x="1760" y="414"/>
                    <a:pt x="1563" y="246"/>
                  </a:cubicBezTo>
                  <a:cubicBezTo>
                    <a:pt x="1402" y="92"/>
                    <a:pt x="1178" y="1"/>
                    <a:pt x="940" y="1"/>
                  </a:cubicBezTo>
                  <a:close/>
                </a:path>
              </a:pathLst>
            </a:custGeom>
            <a:solidFill>
              <a:srgbClr val="E3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3478;p61"/>
          <p:cNvGrpSpPr/>
          <p:nvPr/>
        </p:nvGrpSpPr>
        <p:grpSpPr>
          <a:xfrm rot="18688954" flipV="1">
            <a:off x="7810398" y="833763"/>
            <a:ext cx="1256935" cy="1264451"/>
            <a:chOff x="2153321" y="4610837"/>
            <a:chExt cx="276987" cy="278644"/>
          </a:xfrm>
        </p:grpSpPr>
        <p:sp>
          <p:nvSpPr>
            <p:cNvPr id="10" name="Google Shape;3479;p61"/>
            <p:cNvSpPr/>
            <p:nvPr/>
          </p:nvSpPr>
          <p:spPr>
            <a:xfrm>
              <a:off x="2196035" y="4784146"/>
              <a:ext cx="27391" cy="22008"/>
            </a:xfrm>
            <a:custGeom>
              <a:avLst/>
              <a:gdLst/>
              <a:ahLst/>
              <a:cxnLst/>
              <a:rect l="l" t="t" r="r" b="b"/>
              <a:pathLst>
                <a:path w="926" h="744" extrusionOk="0">
                  <a:moveTo>
                    <a:pt x="154" y="0"/>
                  </a:moveTo>
                  <a:lnTo>
                    <a:pt x="0" y="498"/>
                  </a:lnTo>
                  <a:lnTo>
                    <a:pt x="764" y="743"/>
                  </a:lnTo>
                  <a:lnTo>
                    <a:pt x="925" y="239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E3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480;p61"/>
            <p:cNvSpPr/>
            <p:nvPr/>
          </p:nvSpPr>
          <p:spPr>
            <a:xfrm>
              <a:off x="2181511" y="4642754"/>
              <a:ext cx="108440" cy="154496"/>
            </a:xfrm>
            <a:custGeom>
              <a:avLst/>
              <a:gdLst/>
              <a:ahLst/>
              <a:cxnLst/>
              <a:rect l="l" t="t" r="r" b="b"/>
              <a:pathLst>
                <a:path w="3666" h="5223" extrusionOk="0">
                  <a:moveTo>
                    <a:pt x="1227" y="1"/>
                  </a:moveTo>
                  <a:lnTo>
                    <a:pt x="0" y="4563"/>
                  </a:lnTo>
                  <a:lnTo>
                    <a:pt x="645" y="4773"/>
                  </a:lnTo>
                  <a:lnTo>
                    <a:pt x="1416" y="5012"/>
                  </a:lnTo>
                  <a:lnTo>
                    <a:pt x="2054" y="5222"/>
                  </a:lnTo>
                  <a:lnTo>
                    <a:pt x="3666" y="891"/>
                  </a:lnTo>
                  <a:lnTo>
                    <a:pt x="3238" y="891"/>
                  </a:lnTo>
                  <a:lnTo>
                    <a:pt x="3238" y="652"/>
                  </a:lnTo>
                  <a:cubicBezTo>
                    <a:pt x="3077" y="800"/>
                    <a:pt x="2853" y="891"/>
                    <a:pt x="2615" y="891"/>
                  </a:cubicBezTo>
                  <a:cubicBezTo>
                    <a:pt x="2159" y="891"/>
                    <a:pt x="1788" y="575"/>
                    <a:pt x="1697" y="148"/>
                  </a:cubicBezTo>
                  <a:lnTo>
                    <a:pt x="1227" y="1"/>
                  </a:lnTo>
                  <a:close/>
                </a:path>
              </a:pathLst>
            </a:custGeom>
            <a:solidFill>
              <a:srgbClr val="EBA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481;p61"/>
            <p:cNvSpPr/>
            <p:nvPr/>
          </p:nvSpPr>
          <p:spPr>
            <a:xfrm>
              <a:off x="2153321" y="4796807"/>
              <a:ext cx="80872" cy="92674"/>
            </a:xfrm>
            <a:custGeom>
              <a:avLst/>
              <a:gdLst/>
              <a:ahLst/>
              <a:cxnLst/>
              <a:rect l="l" t="t" r="r" b="b"/>
              <a:pathLst>
                <a:path w="2734" h="3133" extrusionOk="0">
                  <a:moveTo>
                    <a:pt x="1248" y="0"/>
                  </a:moveTo>
                  <a:lnTo>
                    <a:pt x="0" y="1184"/>
                  </a:lnTo>
                  <a:lnTo>
                    <a:pt x="91" y="2572"/>
                  </a:lnTo>
                  <a:lnTo>
                    <a:pt x="540" y="1367"/>
                  </a:lnTo>
                  <a:lnTo>
                    <a:pt x="1339" y="645"/>
                  </a:lnTo>
                  <a:lnTo>
                    <a:pt x="1647" y="743"/>
                  </a:lnTo>
                  <a:lnTo>
                    <a:pt x="1956" y="834"/>
                  </a:lnTo>
                  <a:lnTo>
                    <a:pt x="2187" y="1892"/>
                  </a:lnTo>
                  <a:lnTo>
                    <a:pt x="1851" y="3133"/>
                  </a:lnTo>
                  <a:lnTo>
                    <a:pt x="1851" y="3133"/>
                  </a:lnTo>
                  <a:lnTo>
                    <a:pt x="2734" y="2053"/>
                  </a:lnTo>
                  <a:lnTo>
                    <a:pt x="2404" y="371"/>
                  </a:lnTo>
                  <a:lnTo>
                    <a:pt x="1823" y="182"/>
                  </a:lnTo>
                  <a:lnTo>
                    <a:pt x="1248" y="0"/>
                  </a:lnTo>
                  <a:close/>
                </a:path>
              </a:pathLst>
            </a:custGeom>
            <a:solidFill>
              <a:srgbClr val="E3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482;p61"/>
            <p:cNvSpPr/>
            <p:nvPr/>
          </p:nvSpPr>
          <p:spPr>
            <a:xfrm>
              <a:off x="2277291" y="4610837"/>
              <a:ext cx="153017" cy="58273"/>
            </a:xfrm>
            <a:custGeom>
              <a:avLst/>
              <a:gdLst/>
              <a:ahLst/>
              <a:cxnLst/>
              <a:rect l="l" t="t" r="r" b="b"/>
              <a:pathLst>
                <a:path w="5173" h="1970" extrusionOk="0">
                  <a:moveTo>
                    <a:pt x="0" y="0"/>
                  </a:moveTo>
                  <a:lnTo>
                    <a:pt x="0" y="337"/>
                  </a:lnTo>
                  <a:cubicBezTo>
                    <a:pt x="197" y="512"/>
                    <a:pt x="316" y="757"/>
                    <a:pt x="316" y="1031"/>
                  </a:cubicBezTo>
                  <a:cubicBezTo>
                    <a:pt x="316" y="1311"/>
                    <a:pt x="197" y="1556"/>
                    <a:pt x="0" y="1731"/>
                  </a:cubicBezTo>
                  <a:lnTo>
                    <a:pt x="0" y="1970"/>
                  </a:lnTo>
                  <a:lnTo>
                    <a:pt x="5173" y="1970"/>
                  </a:lnTo>
                  <a:lnTo>
                    <a:pt x="5173" y="0"/>
                  </a:lnTo>
                  <a:close/>
                </a:path>
              </a:pathLst>
            </a:custGeom>
            <a:solidFill>
              <a:srgbClr val="EBA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483;p61"/>
            <p:cNvSpPr/>
            <p:nvPr/>
          </p:nvSpPr>
          <p:spPr>
            <a:xfrm>
              <a:off x="2231058" y="4613529"/>
              <a:ext cx="55581" cy="55581"/>
            </a:xfrm>
            <a:custGeom>
              <a:avLst/>
              <a:gdLst/>
              <a:ahLst/>
              <a:cxnLst/>
              <a:rect l="l" t="t" r="r" b="b"/>
              <a:pathLst>
                <a:path w="1879" h="1879" extrusionOk="0">
                  <a:moveTo>
                    <a:pt x="940" y="1"/>
                  </a:moveTo>
                  <a:cubicBezTo>
                    <a:pt x="421" y="1"/>
                    <a:pt x="1" y="421"/>
                    <a:pt x="1" y="940"/>
                  </a:cubicBezTo>
                  <a:cubicBezTo>
                    <a:pt x="1" y="1010"/>
                    <a:pt x="8" y="1073"/>
                    <a:pt x="22" y="1136"/>
                  </a:cubicBezTo>
                  <a:cubicBezTo>
                    <a:pt x="113" y="1563"/>
                    <a:pt x="484" y="1879"/>
                    <a:pt x="940" y="1879"/>
                  </a:cubicBezTo>
                  <a:cubicBezTo>
                    <a:pt x="1178" y="1879"/>
                    <a:pt x="1402" y="1788"/>
                    <a:pt x="1563" y="1633"/>
                  </a:cubicBezTo>
                  <a:cubicBezTo>
                    <a:pt x="1760" y="1465"/>
                    <a:pt x="1879" y="1220"/>
                    <a:pt x="1879" y="940"/>
                  </a:cubicBezTo>
                  <a:cubicBezTo>
                    <a:pt x="1879" y="666"/>
                    <a:pt x="1760" y="414"/>
                    <a:pt x="1563" y="246"/>
                  </a:cubicBezTo>
                  <a:cubicBezTo>
                    <a:pt x="1402" y="92"/>
                    <a:pt x="1178" y="1"/>
                    <a:pt x="940" y="1"/>
                  </a:cubicBezTo>
                  <a:close/>
                </a:path>
              </a:pathLst>
            </a:custGeom>
            <a:solidFill>
              <a:srgbClr val="E3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0474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05183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>
                <a:solidFill>
                  <a:srgbClr val="C00000"/>
                </a:solidFill>
              </a:rPr>
              <a:t>2. Ý nghĩa</a:t>
            </a:r>
            <a:endParaRPr lang="en-US" sz="3000" b="1">
              <a:solidFill>
                <a:srgbClr val="C0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247542" y="1323518"/>
            <a:ext cx="4214288" cy="2476054"/>
            <a:chOff x="5049528" y="1324977"/>
            <a:chExt cx="4214288" cy="2476054"/>
          </a:xfrm>
        </p:grpSpPr>
        <p:sp>
          <p:nvSpPr>
            <p:cNvPr id="20" name="Oval Callout 19"/>
            <p:cNvSpPr/>
            <p:nvPr/>
          </p:nvSpPr>
          <p:spPr>
            <a:xfrm>
              <a:off x="5049528" y="1324977"/>
              <a:ext cx="4214288" cy="2290539"/>
            </a:xfrm>
            <a:prstGeom prst="wedgeEllipseCallout">
              <a:avLst>
                <a:gd name="adj1" fmla="val -57380"/>
                <a:gd name="adj2" fmla="val 27504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smtClean="0">
                  <a:solidFill>
                    <a:srgbClr val="000000"/>
                  </a:solidFill>
                </a:rPr>
                <a:t>Thảo </a:t>
              </a:r>
              <a:r>
                <a:rPr lang="en-US" sz="2000">
                  <a:solidFill>
                    <a:srgbClr val="000000"/>
                  </a:solidFill>
                </a:rPr>
                <a:t>luận nhóm đôi, nêu ý nghĩa của lí thuyết cây nghề nghiệp. </a:t>
              </a:r>
            </a:p>
          </p:txBody>
        </p:sp>
        <p:pic>
          <p:nvPicPr>
            <p:cNvPr id="21" name="Picture 2" descr="https://lh7-us.googleusercontent.com/h8iqwQaFJ2hYKEdFoBbc2L_tMjntmYltVvdcrp1_kF1ycWD7akfjqHkd3oWYibFTcggd_fU6NB91GV1e7ehecBTrU3xtT8AHKu-4kZEvuf0omoRVGQZTwine8213dWaeAfNv1FMlehmzTW5mxJqSBA=s204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3584" y="2830799"/>
              <a:ext cx="970232" cy="970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Freeform 6">
            <a:extLst>
              <a:ext uri="{FF2B5EF4-FFF2-40B4-BE49-F238E27FC236}">
                <a16:creationId xmlns:a16="http://schemas.microsoft.com/office/drawing/2014/main" id="{20AA03FA-3AF7-5268-9013-B9440ED24BF8}"/>
              </a:ext>
            </a:extLst>
          </p:cNvPr>
          <p:cNvSpPr/>
          <p:nvPr/>
        </p:nvSpPr>
        <p:spPr>
          <a:xfrm>
            <a:off x="502355" y="2264229"/>
            <a:ext cx="3463588" cy="2437501"/>
          </a:xfrm>
          <a:custGeom>
            <a:avLst/>
            <a:gdLst/>
            <a:ahLst/>
            <a:cxnLst/>
            <a:rect l="l" t="t" r="r" b="b"/>
            <a:pathLst>
              <a:path w="2923481" h="2057400">
                <a:moveTo>
                  <a:pt x="0" y="0"/>
                </a:moveTo>
                <a:lnTo>
                  <a:pt x="2923481" y="0"/>
                </a:lnTo>
                <a:lnTo>
                  <a:pt x="292348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3746675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166995" y="1423785"/>
            <a:ext cx="4502513" cy="2761772"/>
            <a:chOff x="4166995" y="1423785"/>
            <a:chExt cx="4502513" cy="2761772"/>
          </a:xfrm>
        </p:grpSpPr>
        <p:grpSp>
          <p:nvGrpSpPr>
            <p:cNvPr id="3" name="Group 2"/>
            <p:cNvGrpSpPr/>
            <p:nvPr/>
          </p:nvGrpSpPr>
          <p:grpSpPr>
            <a:xfrm>
              <a:off x="4166995" y="1423785"/>
              <a:ext cx="4502513" cy="2761772"/>
              <a:chOff x="171087" y="1621542"/>
              <a:chExt cx="3563940" cy="2885930"/>
            </a:xfrm>
          </p:grpSpPr>
          <p:sp>
            <p:nvSpPr>
              <p:cNvPr id="14" name="Google Shape;689;p38"/>
              <p:cNvSpPr/>
              <p:nvPr/>
            </p:nvSpPr>
            <p:spPr>
              <a:xfrm>
                <a:off x="240724" y="1757265"/>
                <a:ext cx="3494303" cy="2750207"/>
              </a:xfrm>
              <a:custGeom>
                <a:avLst/>
                <a:gdLst/>
                <a:ahLst/>
                <a:cxnLst/>
                <a:rect l="l" t="t" r="r" b="b"/>
                <a:pathLst>
                  <a:path w="43405" h="23384" extrusionOk="0">
                    <a:moveTo>
                      <a:pt x="1" y="0"/>
                    </a:moveTo>
                    <a:lnTo>
                      <a:pt x="1" y="23239"/>
                    </a:lnTo>
                    <a:cubicBezTo>
                      <a:pt x="42" y="23276"/>
                      <a:pt x="109" y="23290"/>
                      <a:pt x="182" y="23290"/>
                    </a:cubicBezTo>
                    <a:cubicBezTo>
                      <a:pt x="288" y="23290"/>
                      <a:pt x="406" y="23261"/>
                      <a:pt x="478" y="23228"/>
                    </a:cubicBezTo>
                    <a:cubicBezTo>
                      <a:pt x="600" y="23184"/>
                      <a:pt x="711" y="23106"/>
                      <a:pt x="844" y="23095"/>
                    </a:cubicBezTo>
                    <a:cubicBezTo>
                      <a:pt x="931" y="23095"/>
                      <a:pt x="1025" y="23119"/>
                      <a:pt x="1111" y="23119"/>
                    </a:cubicBezTo>
                    <a:cubicBezTo>
                      <a:pt x="1168" y="23119"/>
                      <a:pt x="1221" y="23108"/>
                      <a:pt x="1266" y="23073"/>
                    </a:cubicBezTo>
                    <a:cubicBezTo>
                      <a:pt x="1310" y="23040"/>
                      <a:pt x="1332" y="22984"/>
                      <a:pt x="1377" y="22962"/>
                    </a:cubicBezTo>
                    <a:cubicBezTo>
                      <a:pt x="1410" y="22945"/>
                      <a:pt x="1446" y="22942"/>
                      <a:pt x="1484" y="22942"/>
                    </a:cubicBezTo>
                    <a:cubicBezTo>
                      <a:pt x="1502" y="22942"/>
                      <a:pt x="1521" y="22943"/>
                      <a:pt x="1541" y="22943"/>
                    </a:cubicBezTo>
                    <a:cubicBezTo>
                      <a:pt x="1560" y="22943"/>
                      <a:pt x="1579" y="22942"/>
                      <a:pt x="1599" y="22940"/>
                    </a:cubicBezTo>
                    <a:cubicBezTo>
                      <a:pt x="1898" y="22940"/>
                      <a:pt x="2065" y="22573"/>
                      <a:pt x="2342" y="22485"/>
                    </a:cubicBezTo>
                    <a:cubicBezTo>
                      <a:pt x="2389" y="22466"/>
                      <a:pt x="2439" y="22457"/>
                      <a:pt x="2490" y="22457"/>
                    </a:cubicBezTo>
                    <a:cubicBezTo>
                      <a:pt x="2561" y="22457"/>
                      <a:pt x="2633" y="22475"/>
                      <a:pt x="2697" y="22507"/>
                    </a:cubicBezTo>
                    <a:cubicBezTo>
                      <a:pt x="2858" y="22587"/>
                      <a:pt x="2992" y="22768"/>
                      <a:pt x="3164" y="22768"/>
                    </a:cubicBezTo>
                    <a:cubicBezTo>
                      <a:pt x="3182" y="22768"/>
                      <a:pt x="3200" y="22766"/>
                      <a:pt x="3219" y="22762"/>
                    </a:cubicBezTo>
                    <a:cubicBezTo>
                      <a:pt x="3286" y="22740"/>
                      <a:pt x="3352" y="22684"/>
                      <a:pt x="3419" y="22651"/>
                    </a:cubicBezTo>
                    <a:cubicBezTo>
                      <a:pt x="3480" y="22618"/>
                      <a:pt x="3549" y="22607"/>
                      <a:pt x="3622" y="22607"/>
                    </a:cubicBezTo>
                    <a:cubicBezTo>
                      <a:pt x="3719" y="22607"/>
                      <a:pt x="3822" y="22627"/>
                      <a:pt x="3918" y="22640"/>
                    </a:cubicBezTo>
                    <a:cubicBezTo>
                      <a:pt x="3966" y="22646"/>
                      <a:pt x="4018" y="22651"/>
                      <a:pt x="4068" y="22651"/>
                    </a:cubicBezTo>
                    <a:cubicBezTo>
                      <a:pt x="4193" y="22651"/>
                      <a:pt x="4317" y="22624"/>
                      <a:pt x="4395" y="22529"/>
                    </a:cubicBezTo>
                    <a:cubicBezTo>
                      <a:pt x="4429" y="22485"/>
                      <a:pt x="4451" y="22429"/>
                      <a:pt x="4495" y="22396"/>
                    </a:cubicBezTo>
                    <a:cubicBezTo>
                      <a:pt x="4536" y="22369"/>
                      <a:pt x="4583" y="22362"/>
                      <a:pt x="4632" y="22362"/>
                    </a:cubicBezTo>
                    <a:cubicBezTo>
                      <a:pt x="4680" y="22362"/>
                      <a:pt x="4731" y="22368"/>
                      <a:pt x="4780" y="22368"/>
                    </a:cubicBezTo>
                    <a:cubicBezTo>
                      <a:pt x="4804" y="22368"/>
                      <a:pt x="4827" y="22367"/>
                      <a:pt x="4850" y="22363"/>
                    </a:cubicBezTo>
                    <a:cubicBezTo>
                      <a:pt x="4939" y="22340"/>
                      <a:pt x="5006" y="22274"/>
                      <a:pt x="5084" y="22229"/>
                    </a:cubicBezTo>
                    <a:cubicBezTo>
                      <a:pt x="5145" y="22191"/>
                      <a:pt x="5219" y="22174"/>
                      <a:pt x="5294" y="22174"/>
                    </a:cubicBezTo>
                    <a:cubicBezTo>
                      <a:pt x="5394" y="22174"/>
                      <a:pt x="5496" y="22205"/>
                      <a:pt x="5572" y="22263"/>
                    </a:cubicBezTo>
                    <a:cubicBezTo>
                      <a:pt x="5638" y="22318"/>
                      <a:pt x="5694" y="22385"/>
                      <a:pt x="5772" y="22418"/>
                    </a:cubicBezTo>
                    <a:cubicBezTo>
                      <a:pt x="5800" y="22428"/>
                      <a:pt x="5829" y="22432"/>
                      <a:pt x="5858" y="22432"/>
                    </a:cubicBezTo>
                    <a:cubicBezTo>
                      <a:pt x="5998" y="22432"/>
                      <a:pt x="6137" y="22334"/>
                      <a:pt x="6277" y="22334"/>
                    </a:cubicBezTo>
                    <a:cubicBezTo>
                      <a:pt x="6297" y="22334"/>
                      <a:pt x="6317" y="22336"/>
                      <a:pt x="6338" y="22340"/>
                    </a:cubicBezTo>
                    <a:cubicBezTo>
                      <a:pt x="6437" y="22363"/>
                      <a:pt x="6526" y="22451"/>
                      <a:pt x="6626" y="22462"/>
                    </a:cubicBezTo>
                    <a:cubicBezTo>
                      <a:pt x="6704" y="22462"/>
                      <a:pt x="6770" y="22429"/>
                      <a:pt x="6837" y="22396"/>
                    </a:cubicBezTo>
                    <a:cubicBezTo>
                      <a:pt x="6998" y="22312"/>
                      <a:pt x="7180" y="22275"/>
                      <a:pt x="7358" y="22275"/>
                    </a:cubicBezTo>
                    <a:cubicBezTo>
                      <a:pt x="7437" y="22275"/>
                      <a:pt x="7516" y="22282"/>
                      <a:pt x="7592" y="22296"/>
                    </a:cubicBezTo>
                    <a:cubicBezTo>
                      <a:pt x="7847" y="22351"/>
                      <a:pt x="8080" y="22485"/>
                      <a:pt x="8335" y="22496"/>
                    </a:cubicBezTo>
                    <a:cubicBezTo>
                      <a:pt x="8602" y="22496"/>
                      <a:pt x="8846" y="22374"/>
                      <a:pt x="9112" y="22207"/>
                    </a:cubicBezTo>
                    <a:cubicBezTo>
                      <a:pt x="9202" y="22147"/>
                      <a:pt x="9310" y="22139"/>
                      <a:pt x="9423" y="22139"/>
                    </a:cubicBezTo>
                    <a:cubicBezTo>
                      <a:pt x="9465" y="22139"/>
                      <a:pt x="9508" y="22140"/>
                      <a:pt x="9551" y="22140"/>
                    </a:cubicBezTo>
                    <a:cubicBezTo>
                      <a:pt x="9648" y="22140"/>
                      <a:pt x="9745" y="22134"/>
                      <a:pt x="9833" y="22096"/>
                    </a:cubicBezTo>
                    <a:cubicBezTo>
                      <a:pt x="10000" y="22030"/>
                      <a:pt x="10111" y="21841"/>
                      <a:pt x="10300" y="21785"/>
                    </a:cubicBezTo>
                    <a:cubicBezTo>
                      <a:pt x="10349" y="21774"/>
                      <a:pt x="10399" y="21774"/>
                      <a:pt x="10449" y="21774"/>
                    </a:cubicBezTo>
                    <a:cubicBezTo>
                      <a:pt x="10499" y="21774"/>
                      <a:pt x="10549" y="21774"/>
                      <a:pt x="10599" y="21763"/>
                    </a:cubicBezTo>
                    <a:cubicBezTo>
                      <a:pt x="10932" y="21719"/>
                      <a:pt x="11121" y="21308"/>
                      <a:pt x="11454" y="21264"/>
                    </a:cubicBezTo>
                    <a:cubicBezTo>
                      <a:pt x="11470" y="21262"/>
                      <a:pt x="11486" y="21262"/>
                      <a:pt x="11502" y="21262"/>
                    </a:cubicBezTo>
                    <a:cubicBezTo>
                      <a:pt x="11663" y="21262"/>
                      <a:pt x="11833" y="21331"/>
                      <a:pt x="11989" y="21331"/>
                    </a:cubicBezTo>
                    <a:cubicBezTo>
                      <a:pt x="12046" y="21331"/>
                      <a:pt x="12101" y="21322"/>
                      <a:pt x="12153" y="21297"/>
                    </a:cubicBezTo>
                    <a:cubicBezTo>
                      <a:pt x="12197" y="21275"/>
                      <a:pt x="12242" y="21231"/>
                      <a:pt x="12297" y="21219"/>
                    </a:cubicBezTo>
                    <a:lnTo>
                      <a:pt x="12430" y="21219"/>
                    </a:lnTo>
                    <a:cubicBezTo>
                      <a:pt x="12552" y="21219"/>
                      <a:pt x="12652" y="21153"/>
                      <a:pt x="12752" y="21097"/>
                    </a:cubicBezTo>
                    <a:cubicBezTo>
                      <a:pt x="13041" y="20942"/>
                      <a:pt x="13351" y="20853"/>
                      <a:pt x="13673" y="20764"/>
                    </a:cubicBezTo>
                    <a:cubicBezTo>
                      <a:pt x="13762" y="20742"/>
                      <a:pt x="13851" y="20709"/>
                      <a:pt x="13940" y="20687"/>
                    </a:cubicBezTo>
                    <a:cubicBezTo>
                      <a:pt x="14089" y="20648"/>
                      <a:pt x="14243" y="20608"/>
                      <a:pt x="14396" y="20608"/>
                    </a:cubicBezTo>
                    <a:cubicBezTo>
                      <a:pt x="14459" y="20608"/>
                      <a:pt x="14522" y="20615"/>
                      <a:pt x="14583" y="20631"/>
                    </a:cubicBezTo>
                    <a:cubicBezTo>
                      <a:pt x="14747" y="20686"/>
                      <a:pt x="14903" y="20807"/>
                      <a:pt x="15063" y="20807"/>
                    </a:cubicBezTo>
                    <a:cubicBezTo>
                      <a:pt x="15099" y="20807"/>
                      <a:pt x="15135" y="20801"/>
                      <a:pt x="15172" y="20787"/>
                    </a:cubicBezTo>
                    <a:cubicBezTo>
                      <a:pt x="15238" y="20764"/>
                      <a:pt x="15294" y="20709"/>
                      <a:pt x="15371" y="20698"/>
                    </a:cubicBezTo>
                    <a:cubicBezTo>
                      <a:pt x="15381" y="20696"/>
                      <a:pt x="15391" y="20695"/>
                      <a:pt x="15401" y="20695"/>
                    </a:cubicBezTo>
                    <a:cubicBezTo>
                      <a:pt x="15520" y="20695"/>
                      <a:pt x="15614" y="20812"/>
                      <a:pt x="15726" y="20853"/>
                    </a:cubicBezTo>
                    <a:cubicBezTo>
                      <a:pt x="15762" y="20864"/>
                      <a:pt x="15797" y="20868"/>
                      <a:pt x="15832" y="20868"/>
                    </a:cubicBezTo>
                    <a:cubicBezTo>
                      <a:pt x="16012" y="20868"/>
                      <a:pt x="16194" y="20753"/>
                      <a:pt x="16382" y="20753"/>
                    </a:cubicBezTo>
                    <a:cubicBezTo>
                      <a:pt x="16389" y="20753"/>
                      <a:pt x="16396" y="20753"/>
                      <a:pt x="16403" y="20753"/>
                    </a:cubicBezTo>
                    <a:cubicBezTo>
                      <a:pt x="16825" y="20753"/>
                      <a:pt x="17069" y="21330"/>
                      <a:pt x="17491" y="21342"/>
                    </a:cubicBezTo>
                    <a:cubicBezTo>
                      <a:pt x="17497" y="21342"/>
                      <a:pt x="17502" y="21342"/>
                      <a:pt x="17508" y="21342"/>
                    </a:cubicBezTo>
                    <a:cubicBezTo>
                      <a:pt x="17731" y="21342"/>
                      <a:pt x="17961" y="21178"/>
                      <a:pt x="18165" y="21178"/>
                    </a:cubicBezTo>
                    <a:cubicBezTo>
                      <a:pt x="18220" y="21178"/>
                      <a:pt x="18273" y="21190"/>
                      <a:pt x="18323" y="21219"/>
                    </a:cubicBezTo>
                    <a:cubicBezTo>
                      <a:pt x="18412" y="21264"/>
                      <a:pt x="18468" y="21353"/>
                      <a:pt x="18556" y="21375"/>
                    </a:cubicBezTo>
                    <a:cubicBezTo>
                      <a:pt x="18566" y="21376"/>
                      <a:pt x="18576" y="21377"/>
                      <a:pt x="18586" y="21377"/>
                    </a:cubicBezTo>
                    <a:cubicBezTo>
                      <a:pt x="18663" y="21377"/>
                      <a:pt x="18733" y="21342"/>
                      <a:pt x="18812" y="21342"/>
                    </a:cubicBezTo>
                    <a:cubicBezTo>
                      <a:pt x="18817" y="21341"/>
                      <a:pt x="18822" y="21341"/>
                      <a:pt x="18827" y="21341"/>
                    </a:cubicBezTo>
                    <a:cubicBezTo>
                      <a:pt x="19005" y="21341"/>
                      <a:pt x="19182" y="21489"/>
                      <a:pt x="19341" y="21489"/>
                    </a:cubicBezTo>
                    <a:cubicBezTo>
                      <a:pt x="19376" y="21489"/>
                      <a:pt x="19411" y="21481"/>
                      <a:pt x="19444" y="21464"/>
                    </a:cubicBezTo>
                    <a:cubicBezTo>
                      <a:pt x="19545" y="21410"/>
                      <a:pt x="19654" y="21381"/>
                      <a:pt x="19764" y="21381"/>
                    </a:cubicBezTo>
                    <a:cubicBezTo>
                      <a:pt x="19835" y="21381"/>
                      <a:pt x="19907" y="21393"/>
                      <a:pt x="19977" y="21419"/>
                    </a:cubicBezTo>
                    <a:cubicBezTo>
                      <a:pt x="20110" y="21464"/>
                      <a:pt x="20232" y="21564"/>
                      <a:pt x="20376" y="21597"/>
                    </a:cubicBezTo>
                    <a:cubicBezTo>
                      <a:pt x="20476" y="21630"/>
                      <a:pt x="20587" y="21630"/>
                      <a:pt x="20698" y="21652"/>
                    </a:cubicBezTo>
                    <a:cubicBezTo>
                      <a:pt x="20831" y="21674"/>
                      <a:pt x="20965" y="21730"/>
                      <a:pt x="21109" y="21763"/>
                    </a:cubicBezTo>
                    <a:cubicBezTo>
                      <a:pt x="21279" y="21806"/>
                      <a:pt x="21453" y="21820"/>
                      <a:pt x="21630" y="21820"/>
                    </a:cubicBezTo>
                    <a:cubicBezTo>
                      <a:pt x="21822" y="21820"/>
                      <a:pt x="22016" y="21803"/>
                      <a:pt x="22208" y="21785"/>
                    </a:cubicBezTo>
                    <a:cubicBezTo>
                      <a:pt x="22274" y="21774"/>
                      <a:pt x="22341" y="21774"/>
                      <a:pt x="22396" y="21741"/>
                    </a:cubicBezTo>
                    <a:cubicBezTo>
                      <a:pt x="22474" y="21719"/>
                      <a:pt x="22529" y="21663"/>
                      <a:pt x="22585" y="21619"/>
                    </a:cubicBezTo>
                    <a:cubicBezTo>
                      <a:pt x="22818" y="21408"/>
                      <a:pt x="23051" y="21208"/>
                      <a:pt x="23284" y="20998"/>
                    </a:cubicBezTo>
                    <a:cubicBezTo>
                      <a:pt x="23373" y="20931"/>
                      <a:pt x="23473" y="20853"/>
                      <a:pt x="23584" y="20853"/>
                    </a:cubicBezTo>
                    <a:cubicBezTo>
                      <a:pt x="23673" y="20864"/>
                      <a:pt x="23750" y="20920"/>
                      <a:pt x="23817" y="20975"/>
                    </a:cubicBezTo>
                    <a:cubicBezTo>
                      <a:pt x="24006" y="21120"/>
                      <a:pt x="24205" y="21264"/>
                      <a:pt x="24394" y="21419"/>
                    </a:cubicBezTo>
                    <a:cubicBezTo>
                      <a:pt x="24461" y="21464"/>
                      <a:pt x="24527" y="21519"/>
                      <a:pt x="24616" y="21541"/>
                    </a:cubicBezTo>
                    <a:cubicBezTo>
                      <a:pt x="24638" y="21546"/>
                      <a:pt x="24661" y="21548"/>
                      <a:pt x="24684" y="21548"/>
                    </a:cubicBezTo>
                    <a:cubicBezTo>
                      <a:pt x="24776" y="21548"/>
                      <a:pt x="24873" y="21519"/>
                      <a:pt x="24971" y="21519"/>
                    </a:cubicBezTo>
                    <a:cubicBezTo>
                      <a:pt x="25214" y="21519"/>
                      <a:pt x="25464" y="21703"/>
                      <a:pt x="25689" y="21703"/>
                    </a:cubicBezTo>
                    <a:cubicBezTo>
                      <a:pt x="25752" y="21703"/>
                      <a:pt x="25812" y="21688"/>
                      <a:pt x="25870" y="21652"/>
                    </a:cubicBezTo>
                    <a:cubicBezTo>
                      <a:pt x="25903" y="21630"/>
                      <a:pt x="25937" y="21597"/>
                      <a:pt x="25970" y="21586"/>
                    </a:cubicBezTo>
                    <a:cubicBezTo>
                      <a:pt x="26033" y="21546"/>
                      <a:pt x="26114" y="21540"/>
                      <a:pt x="26195" y="21540"/>
                    </a:cubicBezTo>
                    <a:cubicBezTo>
                      <a:pt x="26227" y="21540"/>
                      <a:pt x="26260" y="21541"/>
                      <a:pt x="26292" y="21541"/>
                    </a:cubicBezTo>
                    <a:cubicBezTo>
                      <a:pt x="26680" y="21541"/>
                      <a:pt x="27013" y="21286"/>
                      <a:pt x="27335" y="21075"/>
                    </a:cubicBezTo>
                    <a:cubicBezTo>
                      <a:pt x="27578" y="20925"/>
                      <a:pt x="27871" y="20780"/>
                      <a:pt x="28153" y="20780"/>
                    </a:cubicBezTo>
                    <a:cubicBezTo>
                      <a:pt x="28244" y="20780"/>
                      <a:pt x="28335" y="20796"/>
                      <a:pt x="28422" y="20831"/>
                    </a:cubicBezTo>
                    <a:cubicBezTo>
                      <a:pt x="28600" y="20898"/>
                      <a:pt x="28733" y="21031"/>
                      <a:pt x="28922" y="21064"/>
                    </a:cubicBezTo>
                    <a:cubicBezTo>
                      <a:pt x="29066" y="21097"/>
                      <a:pt x="29255" y="21086"/>
                      <a:pt x="29333" y="21219"/>
                    </a:cubicBezTo>
                    <a:cubicBezTo>
                      <a:pt x="29366" y="21286"/>
                      <a:pt x="29366" y="21386"/>
                      <a:pt x="29432" y="21419"/>
                    </a:cubicBezTo>
                    <a:cubicBezTo>
                      <a:pt x="29449" y="21429"/>
                      <a:pt x="29465" y="21432"/>
                      <a:pt x="29481" y="21432"/>
                    </a:cubicBezTo>
                    <a:cubicBezTo>
                      <a:pt x="29542" y="21432"/>
                      <a:pt x="29602" y="21377"/>
                      <a:pt x="29654" y="21342"/>
                    </a:cubicBezTo>
                    <a:cubicBezTo>
                      <a:pt x="29690" y="21320"/>
                      <a:pt x="29731" y="21309"/>
                      <a:pt x="29773" y="21309"/>
                    </a:cubicBezTo>
                    <a:cubicBezTo>
                      <a:pt x="29902" y="21309"/>
                      <a:pt x="30035" y="21407"/>
                      <a:pt x="30009" y="21575"/>
                    </a:cubicBezTo>
                    <a:cubicBezTo>
                      <a:pt x="29987" y="21697"/>
                      <a:pt x="30087" y="21830"/>
                      <a:pt x="30209" y="21841"/>
                    </a:cubicBezTo>
                    <a:cubicBezTo>
                      <a:pt x="30239" y="21841"/>
                      <a:pt x="30268" y="21836"/>
                      <a:pt x="30295" y="21836"/>
                    </a:cubicBezTo>
                    <a:cubicBezTo>
                      <a:pt x="30308" y="21836"/>
                      <a:pt x="30320" y="21837"/>
                      <a:pt x="30331" y="21841"/>
                    </a:cubicBezTo>
                    <a:cubicBezTo>
                      <a:pt x="30409" y="21863"/>
                      <a:pt x="30453" y="21941"/>
                      <a:pt x="30509" y="21985"/>
                    </a:cubicBezTo>
                    <a:cubicBezTo>
                      <a:pt x="30556" y="22025"/>
                      <a:pt x="30622" y="22045"/>
                      <a:pt x="30687" y="22045"/>
                    </a:cubicBezTo>
                    <a:cubicBezTo>
                      <a:pt x="30730" y="22045"/>
                      <a:pt x="30773" y="22036"/>
                      <a:pt x="30809" y="22019"/>
                    </a:cubicBezTo>
                    <a:cubicBezTo>
                      <a:pt x="30842" y="21996"/>
                      <a:pt x="30875" y="21963"/>
                      <a:pt x="30920" y="21941"/>
                    </a:cubicBezTo>
                    <a:cubicBezTo>
                      <a:pt x="30949" y="21928"/>
                      <a:pt x="30980" y="21923"/>
                      <a:pt x="31012" y="21923"/>
                    </a:cubicBezTo>
                    <a:cubicBezTo>
                      <a:pt x="31114" y="21923"/>
                      <a:pt x="31229" y="21974"/>
                      <a:pt x="31330" y="21974"/>
                    </a:cubicBezTo>
                    <a:cubicBezTo>
                      <a:pt x="31430" y="21963"/>
                      <a:pt x="31519" y="21919"/>
                      <a:pt x="31597" y="21863"/>
                    </a:cubicBezTo>
                    <a:cubicBezTo>
                      <a:pt x="31774" y="21752"/>
                      <a:pt x="31952" y="21641"/>
                      <a:pt x="32052" y="21475"/>
                    </a:cubicBezTo>
                    <a:cubicBezTo>
                      <a:pt x="32085" y="21419"/>
                      <a:pt x="32107" y="21375"/>
                      <a:pt x="32140" y="21330"/>
                    </a:cubicBezTo>
                    <a:cubicBezTo>
                      <a:pt x="32207" y="21219"/>
                      <a:pt x="32340" y="21153"/>
                      <a:pt x="32473" y="21131"/>
                    </a:cubicBezTo>
                    <a:cubicBezTo>
                      <a:pt x="32518" y="21131"/>
                      <a:pt x="32562" y="21131"/>
                      <a:pt x="32595" y="21108"/>
                    </a:cubicBezTo>
                    <a:cubicBezTo>
                      <a:pt x="32629" y="21097"/>
                      <a:pt x="32662" y="21075"/>
                      <a:pt x="32684" y="21053"/>
                    </a:cubicBezTo>
                    <a:cubicBezTo>
                      <a:pt x="32795" y="20964"/>
                      <a:pt x="32928" y="20909"/>
                      <a:pt x="33073" y="20887"/>
                    </a:cubicBezTo>
                    <a:cubicBezTo>
                      <a:pt x="33096" y="20882"/>
                      <a:pt x="33120" y="20879"/>
                      <a:pt x="33146" y="20879"/>
                    </a:cubicBezTo>
                    <a:cubicBezTo>
                      <a:pt x="33181" y="20879"/>
                      <a:pt x="33218" y="20885"/>
                      <a:pt x="33250" y="20898"/>
                    </a:cubicBezTo>
                    <a:cubicBezTo>
                      <a:pt x="33317" y="20920"/>
                      <a:pt x="33361" y="20986"/>
                      <a:pt x="33417" y="21020"/>
                    </a:cubicBezTo>
                    <a:cubicBezTo>
                      <a:pt x="33650" y="21175"/>
                      <a:pt x="33994" y="21009"/>
                      <a:pt x="34260" y="21219"/>
                    </a:cubicBezTo>
                    <a:cubicBezTo>
                      <a:pt x="34338" y="21279"/>
                      <a:pt x="34438" y="21310"/>
                      <a:pt x="34540" y="21310"/>
                    </a:cubicBezTo>
                    <a:cubicBezTo>
                      <a:pt x="34628" y="21310"/>
                      <a:pt x="34716" y="21288"/>
                      <a:pt x="34793" y="21242"/>
                    </a:cubicBezTo>
                    <a:cubicBezTo>
                      <a:pt x="34826" y="21219"/>
                      <a:pt x="34870" y="21197"/>
                      <a:pt x="34915" y="21197"/>
                    </a:cubicBezTo>
                    <a:cubicBezTo>
                      <a:pt x="34948" y="21197"/>
                      <a:pt x="34981" y="21231"/>
                      <a:pt x="35015" y="21242"/>
                    </a:cubicBezTo>
                    <a:cubicBezTo>
                      <a:pt x="35044" y="21253"/>
                      <a:pt x="35075" y="21258"/>
                      <a:pt x="35107" y="21258"/>
                    </a:cubicBezTo>
                    <a:cubicBezTo>
                      <a:pt x="35195" y="21258"/>
                      <a:pt x="35288" y="21222"/>
                      <a:pt x="35370" y="21197"/>
                    </a:cubicBezTo>
                    <a:cubicBezTo>
                      <a:pt x="35506" y="21152"/>
                      <a:pt x="35648" y="21129"/>
                      <a:pt x="35789" y="21129"/>
                    </a:cubicBezTo>
                    <a:cubicBezTo>
                      <a:pt x="35992" y="21129"/>
                      <a:pt x="36192" y="21177"/>
                      <a:pt x="36369" y="21275"/>
                    </a:cubicBezTo>
                    <a:cubicBezTo>
                      <a:pt x="36435" y="21308"/>
                      <a:pt x="36502" y="21342"/>
                      <a:pt x="36568" y="21353"/>
                    </a:cubicBezTo>
                    <a:cubicBezTo>
                      <a:pt x="36583" y="21355"/>
                      <a:pt x="36599" y="21356"/>
                      <a:pt x="36614" y="21356"/>
                    </a:cubicBezTo>
                    <a:cubicBezTo>
                      <a:pt x="36704" y="21356"/>
                      <a:pt x="36800" y="21323"/>
                      <a:pt x="36890" y="21323"/>
                    </a:cubicBezTo>
                    <a:cubicBezTo>
                      <a:pt x="36932" y="21323"/>
                      <a:pt x="36974" y="21330"/>
                      <a:pt x="37012" y="21353"/>
                    </a:cubicBezTo>
                    <a:cubicBezTo>
                      <a:pt x="37046" y="21375"/>
                      <a:pt x="37079" y="21408"/>
                      <a:pt x="37112" y="21419"/>
                    </a:cubicBezTo>
                    <a:cubicBezTo>
                      <a:pt x="37134" y="21429"/>
                      <a:pt x="37157" y="21433"/>
                      <a:pt x="37179" y="21433"/>
                    </a:cubicBezTo>
                    <a:cubicBezTo>
                      <a:pt x="37256" y="21433"/>
                      <a:pt x="37334" y="21386"/>
                      <a:pt x="37412" y="21386"/>
                    </a:cubicBezTo>
                    <a:cubicBezTo>
                      <a:pt x="37467" y="21386"/>
                      <a:pt x="37523" y="21408"/>
                      <a:pt x="37578" y="21430"/>
                    </a:cubicBezTo>
                    <a:cubicBezTo>
                      <a:pt x="37689" y="21486"/>
                      <a:pt x="37800" y="21541"/>
                      <a:pt x="37911" y="21586"/>
                    </a:cubicBezTo>
                    <a:cubicBezTo>
                      <a:pt x="37956" y="21608"/>
                      <a:pt x="37989" y="21619"/>
                      <a:pt x="38033" y="21630"/>
                    </a:cubicBezTo>
                    <a:cubicBezTo>
                      <a:pt x="38111" y="21630"/>
                      <a:pt x="38178" y="21586"/>
                      <a:pt x="38255" y="21586"/>
                    </a:cubicBezTo>
                    <a:cubicBezTo>
                      <a:pt x="38334" y="21586"/>
                      <a:pt x="38404" y="21621"/>
                      <a:pt x="38481" y="21621"/>
                    </a:cubicBezTo>
                    <a:cubicBezTo>
                      <a:pt x="38491" y="21621"/>
                      <a:pt x="38501" y="21620"/>
                      <a:pt x="38511" y="21619"/>
                    </a:cubicBezTo>
                    <a:cubicBezTo>
                      <a:pt x="38622" y="21608"/>
                      <a:pt x="38710" y="21497"/>
                      <a:pt x="38821" y="21497"/>
                    </a:cubicBezTo>
                    <a:cubicBezTo>
                      <a:pt x="38988" y="21497"/>
                      <a:pt x="39043" y="21741"/>
                      <a:pt x="39188" y="21830"/>
                    </a:cubicBezTo>
                    <a:cubicBezTo>
                      <a:pt x="39221" y="21863"/>
                      <a:pt x="39276" y="21874"/>
                      <a:pt x="39310" y="21908"/>
                    </a:cubicBezTo>
                    <a:cubicBezTo>
                      <a:pt x="39343" y="21941"/>
                      <a:pt x="39354" y="21974"/>
                      <a:pt x="39376" y="22019"/>
                    </a:cubicBezTo>
                    <a:cubicBezTo>
                      <a:pt x="39454" y="22163"/>
                      <a:pt x="39565" y="22307"/>
                      <a:pt x="39687" y="22418"/>
                    </a:cubicBezTo>
                    <a:cubicBezTo>
                      <a:pt x="39793" y="22514"/>
                      <a:pt x="39924" y="22602"/>
                      <a:pt x="40058" y="22602"/>
                    </a:cubicBezTo>
                    <a:cubicBezTo>
                      <a:pt x="40078" y="22602"/>
                      <a:pt x="40099" y="22600"/>
                      <a:pt x="40120" y="22596"/>
                    </a:cubicBezTo>
                    <a:cubicBezTo>
                      <a:pt x="40220" y="22585"/>
                      <a:pt x="40308" y="22518"/>
                      <a:pt x="40397" y="22485"/>
                    </a:cubicBezTo>
                    <a:cubicBezTo>
                      <a:pt x="40435" y="22472"/>
                      <a:pt x="40476" y="22464"/>
                      <a:pt x="40516" y="22464"/>
                    </a:cubicBezTo>
                    <a:cubicBezTo>
                      <a:pt x="40580" y="22464"/>
                      <a:pt x="40640" y="22485"/>
                      <a:pt x="40675" y="22540"/>
                    </a:cubicBezTo>
                    <a:cubicBezTo>
                      <a:pt x="40686" y="22562"/>
                      <a:pt x="40697" y="22596"/>
                      <a:pt x="40719" y="22629"/>
                    </a:cubicBezTo>
                    <a:cubicBezTo>
                      <a:pt x="40747" y="22671"/>
                      <a:pt x="40798" y="22687"/>
                      <a:pt x="40851" y="22687"/>
                    </a:cubicBezTo>
                    <a:cubicBezTo>
                      <a:pt x="40881" y="22687"/>
                      <a:pt x="40913" y="22681"/>
                      <a:pt x="40941" y="22673"/>
                    </a:cubicBezTo>
                    <a:cubicBezTo>
                      <a:pt x="41008" y="22665"/>
                      <a:pt x="41069" y="22644"/>
                      <a:pt x="41134" y="22644"/>
                    </a:cubicBezTo>
                    <a:cubicBezTo>
                      <a:pt x="41154" y="22644"/>
                      <a:pt x="41175" y="22646"/>
                      <a:pt x="41196" y="22651"/>
                    </a:cubicBezTo>
                    <a:cubicBezTo>
                      <a:pt x="41274" y="22684"/>
                      <a:pt x="41318" y="22762"/>
                      <a:pt x="41352" y="22840"/>
                    </a:cubicBezTo>
                    <a:cubicBezTo>
                      <a:pt x="41385" y="22917"/>
                      <a:pt x="41418" y="22995"/>
                      <a:pt x="41474" y="23062"/>
                    </a:cubicBezTo>
                    <a:cubicBezTo>
                      <a:pt x="41507" y="23095"/>
                      <a:pt x="41560" y="23116"/>
                      <a:pt x="41606" y="23116"/>
                    </a:cubicBezTo>
                    <a:cubicBezTo>
                      <a:pt x="41638" y="23116"/>
                      <a:pt x="41667" y="23106"/>
                      <a:pt x="41685" y="23084"/>
                    </a:cubicBezTo>
                    <a:cubicBezTo>
                      <a:pt x="41701" y="23067"/>
                      <a:pt x="41723" y="23060"/>
                      <a:pt x="41746" y="23060"/>
                    </a:cubicBezTo>
                    <a:cubicBezTo>
                      <a:pt x="41783" y="23060"/>
                      <a:pt x="41824" y="23079"/>
                      <a:pt x="41851" y="23106"/>
                    </a:cubicBezTo>
                    <a:cubicBezTo>
                      <a:pt x="41895" y="23151"/>
                      <a:pt x="41929" y="23206"/>
                      <a:pt x="41984" y="23228"/>
                    </a:cubicBezTo>
                    <a:cubicBezTo>
                      <a:pt x="42010" y="23240"/>
                      <a:pt x="42037" y="23244"/>
                      <a:pt x="42064" y="23244"/>
                    </a:cubicBezTo>
                    <a:cubicBezTo>
                      <a:pt x="42146" y="23244"/>
                      <a:pt x="42236" y="23206"/>
                      <a:pt x="42317" y="23206"/>
                    </a:cubicBezTo>
                    <a:cubicBezTo>
                      <a:pt x="42340" y="23206"/>
                      <a:pt x="42362" y="23209"/>
                      <a:pt x="42384" y="23217"/>
                    </a:cubicBezTo>
                    <a:cubicBezTo>
                      <a:pt x="42465" y="23258"/>
                      <a:pt x="42519" y="23364"/>
                      <a:pt x="42604" y="23364"/>
                    </a:cubicBezTo>
                    <a:cubicBezTo>
                      <a:pt x="42612" y="23364"/>
                      <a:pt x="42620" y="23363"/>
                      <a:pt x="42628" y="23361"/>
                    </a:cubicBezTo>
                    <a:cubicBezTo>
                      <a:pt x="42650" y="23361"/>
                      <a:pt x="42683" y="23350"/>
                      <a:pt x="42706" y="23328"/>
                    </a:cubicBezTo>
                    <a:cubicBezTo>
                      <a:pt x="42772" y="23284"/>
                      <a:pt x="42850" y="23228"/>
                      <a:pt x="42928" y="23206"/>
                    </a:cubicBezTo>
                    <a:cubicBezTo>
                      <a:pt x="42964" y="23196"/>
                      <a:pt x="43004" y="23188"/>
                      <a:pt x="43044" y="23188"/>
                    </a:cubicBezTo>
                    <a:cubicBezTo>
                      <a:pt x="43091" y="23188"/>
                      <a:pt x="43136" y="23198"/>
                      <a:pt x="43172" y="23228"/>
                    </a:cubicBezTo>
                    <a:cubicBezTo>
                      <a:pt x="43216" y="23261"/>
                      <a:pt x="43249" y="23306"/>
                      <a:pt x="43294" y="23350"/>
                    </a:cubicBezTo>
                    <a:cubicBezTo>
                      <a:pt x="43327" y="23372"/>
                      <a:pt x="43360" y="23384"/>
                      <a:pt x="43405" y="23384"/>
                    </a:cubicBezTo>
                    <a:lnTo>
                      <a:pt x="43405" y="0"/>
                    </a:lnTo>
                    <a:close/>
                  </a:path>
                </a:pathLst>
              </a:custGeom>
              <a:solidFill>
                <a:srgbClr val="D16648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90;p38"/>
              <p:cNvSpPr/>
              <p:nvPr/>
            </p:nvSpPr>
            <p:spPr>
              <a:xfrm>
                <a:off x="171087" y="1621542"/>
                <a:ext cx="3493337" cy="2748914"/>
              </a:xfrm>
              <a:custGeom>
                <a:avLst/>
                <a:gdLst/>
                <a:ahLst/>
                <a:cxnLst/>
                <a:rect l="l" t="t" r="r" b="b"/>
                <a:pathLst>
                  <a:path w="43393" h="23373" extrusionOk="0">
                    <a:moveTo>
                      <a:pt x="0" y="0"/>
                    </a:moveTo>
                    <a:lnTo>
                      <a:pt x="0" y="23228"/>
                    </a:lnTo>
                    <a:cubicBezTo>
                      <a:pt x="36" y="23268"/>
                      <a:pt x="98" y="23283"/>
                      <a:pt x="169" y="23283"/>
                    </a:cubicBezTo>
                    <a:cubicBezTo>
                      <a:pt x="273" y="23283"/>
                      <a:pt x="393" y="23250"/>
                      <a:pt x="466" y="23217"/>
                    </a:cubicBezTo>
                    <a:cubicBezTo>
                      <a:pt x="588" y="23173"/>
                      <a:pt x="710" y="23095"/>
                      <a:pt x="843" y="23095"/>
                    </a:cubicBezTo>
                    <a:cubicBezTo>
                      <a:pt x="853" y="23094"/>
                      <a:pt x="864" y="23094"/>
                      <a:pt x="874" y="23094"/>
                    </a:cubicBezTo>
                    <a:cubicBezTo>
                      <a:pt x="955" y="23094"/>
                      <a:pt x="1038" y="23116"/>
                      <a:pt x="1117" y="23116"/>
                    </a:cubicBezTo>
                    <a:cubicBezTo>
                      <a:pt x="1169" y="23116"/>
                      <a:pt x="1220" y="23106"/>
                      <a:pt x="1265" y="23073"/>
                    </a:cubicBezTo>
                    <a:cubicBezTo>
                      <a:pt x="1298" y="23028"/>
                      <a:pt x="1332" y="22984"/>
                      <a:pt x="1376" y="22951"/>
                    </a:cubicBezTo>
                    <a:cubicBezTo>
                      <a:pt x="1405" y="22936"/>
                      <a:pt x="1435" y="22932"/>
                      <a:pt x="1466" y="22932"/>
                    </a:cubicBezTo>
                    <a:cubicBezTo>
                      <a:pt x="1507" y="22932"/>
                      <a:pt x="1549" y="22939"/>
                      <a:pt x="1587" y="22939"/>
                    </a:cubicBezTo>
                    <a:cubicBezTo>
                      <a:pt x="1887" y="22928"/>
                      <a:pt x="2053" y="22573"/>
                      <a:pt x="2342" y="22473"/>
                    </a:cubicBezTo>
                    <a:cubicBezTo>
                      <a:pt x="2388" y="22455"/>
                      <a:pt x="2438" y="22446"/>
                      <a:pt x="2489" y="22446"/>
                    </a:cubicBezTo>
                    <a:cubicBezTo>
                      <a:pt x="2560" y="22446"/>
                      <a:pt x="2632" y="22463"/>
                      <a:pt x="2697" y="22496"/>
                    </a:cubicBezTo>
                    <a:cubicBezTo>
                      <a:pt x="2848" y="22576"/>
                      <a:pt x="2990" y="22757"/>
                      <a:pt x="3155" y="22757"/>
                    </a:cubicBezTo>
                    <a:cubicBezTo>
                      <a:pt x="3172" y="22757"/>
                      <a:pt x="3190" y="22755"/>
                      <a:pt x="3207" y="22751"/>
                    </a:cubicBezTo>
                    <a:cubicBezTo>
                      <a:pt x="3285" y="22729"/>
                      <a:pt x="3340" y="22673"/>
                      <a:pt x="3407" y="22640"/>
                    </a:cubicBezTo>
                    <a:cubicBezTo>
                      <a:pt x="3473" y="22607"/>
                      <a:pt x="3543" y="22596"/>
                      <a:pt x="3615" y="22596"/>
                    </a:cubicBezTo>
                    <a:cubicBezTo>
                      <a:pt x="3713" y="22596"/>
                      <a:pt x="3815" y="22616"/>
                      <a:pt x="3918" y="22629"/>
                    </a:cubicBezTo>
                    <a:cubicBezTo>
                      <a:pt x="3967" y="22639"/>
                      <a:pt x="4020" y="22645"/>
                      <a:pt x="4072" y="22645"/>
                    </a:cubicBezTo>
                    <a:cubicBezTo>
                      <a:pt x="4194" y="22645"/>
                      <a:pt x="4314" y="22611"/>
                      <a:pt x="4384" y="22518"/>
                    </a:cubicBezTo>
                    <a:cubicBezTo>
                      <a:pt x="4428" y="22473"/>
                      <a:pt x="4450" y="22418"/>
                      <a:pt x="4495" y="22385"/>
                    </a:cubicBezTo>
                    <a:cubicBezTo>
                      <a:pt x="4527" y="22360"/>
                      <a:pt x="4568" y="22354"/>
                      <a:pt x="4611" y="22354"/>
                    </a:cubicBezTo>
                    <a:cubicBezTo>
                      <a:pt x="4659" y="22354"/>
                      <a:pt x="4710" y="22361"/>
                      <a:pt x="4759" y="22361"/>
                    </a:cubicBezTo>
                    <a:cubicBezTo>
                      <a:pt x="4787" y="22361"/>
                      <a:pt x="4814" y="22359"/>
                      <a:pt x="4839" y="22351"/>
                    </a:cubicBezTo>
                    <a:cubicBezTo>
                      <a:pt x="4927" y="22329"/>
                      <a:pt x="4994" y="22262"/>
                      <a:pt x="5072" y="22218"/>
                    </a:cubicBezTo>
                    <a:cubicBezTo>
                      <a:pt x="5138" y="22180"/>
                      <a:pt x="5213" y="22162"/>
                      <a:pt x="5288" y="22162"/>
                    </a:cubicBezTo>
                    <a:cubicBezTo>
                      <a:pt x="5388" y="22162"/>
                      <a:pt x="5489" y="22194"/>
                      <a:pt x="5571" y="22251"/>
                    </a:cubicBezTo>
                    <a:cubicBezTo>
                      <a:pt x="5638" y="22307"/>
                      <a:pt x="5682" y="22385"/>
                      <a:pt x="5771" y="22407"/>
                    </a:cubicBezTo>
                    <a:cubicBezTo>
                      <a:pt x="5798" y="22417"/>
                      <a:pt x="5826" y="22421"/>
                      <a:pt x="5854" y="22421"/>
                    </a:cubicBezTo>
                    <a:cubicBezTo>
                      <a:pt x="5990" y="22421"/>
                      <a:pt x="6135" y="22322"/>
                      <a:pt x="6276" y="22322"/>
                    </a:cubicBezTo>
                    <a:cubicBezTo>
                      <a:pt x="6296" y="22322"/>
                      <a:pt x="6317" y="22324"/>
                      <a:pt x="6337" y="22329"/>
                    </a:cubicBezTo>
                    <a:cubicBezTo>
                      <a:pt x="6437" y="22351"/>
                      <a:pt x="6514" y="22440"/>
                      <a:pt x="6614" y="22451"/>
                    </a:cubicBezTo>
                    <a:cubicBezTo>
                      <a:pt x="6692" y="22451"/>
                      <a:pt x="6770" y="22418"/>
                      <a:pt x="6836" y="22385"/>
                    </a:cubicBezTo>
                    <a:cubicBezTo>
                      <a:pt x="6995" y="22309"/>
                      <a:pt x="7169" y="22269"/>
                      <a:pt x="7345" y="22269"/>
                    </a:cubicBezTo>
                    <a:cubicBezTo>
                      <a:pt x="7427" y="22269"/>
                      <a:pt x="7510" y="22278"/>
                      <a:pt x="7591" y="22296"/>
                    </a:cubicBezTo>
                    <a:cubicBezTo>
                      <a:pt x="7846" y="22340"/>
                      <a:pt x="8079" y="22473"/>
                      <a:pt x="8323" y="22484"/>
                    </a:cubicBezTo>
                    <a:cubicBezTo>
                      <a:pt x="8334" y="22485"/>
                      <a:pt x="8344" y="22485"/>
                      <a:pt x="8355" y="22485"/>
                    </a:cubicBezTo>
                    <a:cubicBezTo>
                      <a:pt x="8610" y="22485"/>
                      <a:pt x="8855" y="22356"/>
                      <a:pt x="9100" y="22196"/>
                    </a:cubicBezTo>
                    <a:cubicBezTo>
                      <a:pt x="9195" y="22136"/>
                      <a:pt x="9306" y="22128"/>
                      <a:pt x="9420" y="22128"/>
                    </a:cubicBezTo>
                    <a:cubicBezTo>
                      <a:pt x="9462" y="22128"/>
                      <a:pt x="9505" y="22129"/>
                      <a:pt x="9547" y="22129"/>
                    </a:cubicBezTo>
                    <a:cubicBezTo>
                      <a:pt x="9643" y="22129"/>
                      <a:pt x="9737" y="22123"/>
                      <a:pt x="9822" y="22085"/>
                    </a:cubicBezTo>
                    <a:cubicBezTo>
                      <a:pt x="9999" y="22018"/>
                      <a:pt x="10110" y="21830"/>
                      <a:pt x="10288" y="21785"/>
                    </a:cubicBezTo>
                    <a:cubicBezTo>
                      <a:pt x="10338" y="21769"/>
                      <a:pt x="10390" y="21766"/>
                      <a:pt x="10442" y="21766"/>
                    </a:cubicBezTo>
                    <a:cubicBezTo>
                      <a:pt x="10467" y="21766"/>
                      <a:pt x="10493" y="21767"/>
                      <a:pt x="10517" y="21767"/>
                    </a:cubicBezTo>
                    <a:cubicBezTo>
                      <a:pt x="10542" y="21767"/>
                      <a:pt x="10565" y="21766"/>
                      <a:pt x="10587" y="21763"/>
                    </a:cubicBezTo>
                    <a:cubicBezTo>
                      <a:pt x="10920" y="21708"/>
                      <a:pt x="11120" y="21308"/>
                      <a:pt x="11453" y="21264"/>
                    </a:cubicBezTo>
                    <a:cubicBezTo>
                      <a:pt x="11476" y="21260"/>
                      <a:pt x="11500" y="21259"/>
                      <a:pt x="11523" y="21259"/>
                    </a:cubicBezTo>
                    <a:cubicBezTo>
                      <a:pt x="11676" y="21259"/>
                      <a:pt x="11831" y="21320"/>
                      <a:pt x="11977" y="21320"/>
                    </a:cubicBezTo>
                    <a:cubicBezTo>
                      <a:pt x="12034" y="21320"/>
                      <a:pt x="12088" y="21311"/>
                      <a:pt x="12141" y="21286"/>
                    </a:cubicBezTo>
                    <a:cubicBezTo>
                      <a:pt x="12197" y="21264"/>
                      <a:pt x="12241" y="21230"/>
                      <a:pt x="12285" y="21219"/>
                    </a:cubicBezTo>
                    <a:cubicBezTo>
                      <a:pt x="12300" y="21216"/>
                      <a:pt x="12316" y="21214"/>
                      <a:pt x="12333" y="21214"/>
                    </a:cubicBezTo>
                    <a:cubicBezTo>
                      <a:pt x="12366" y="21214"/>
                      <a:pt x="12400" y="21219"/>
                      <a:pt x="12430" y="21219"/>
                    </a:cubicBezTo>
                    <a:cubicBezTo>
                      <a:pt x="12541" y="21219"/>
                      <a:pt x="12652" y="21142"/>
                      <a:pt x="12752" y="21086"/>
                    </a:cubicBezTo>
                    <a:cubicBezTo>
                      <a:pt x="13029" y="20931"/>
                      <a:pt x="13351" y="20842"/>
                      <a:pt x="13662" y="20753"/>
                    </a:cubicBezTo>
                    <a:cubicBezTo>
                      <a:pt x="13750" y="20731"/>
                      <a:pt x="13850" y="20709"/>
                      <a:pt x="13939" y="20675"/>
                    </a:cubicBezTo>
                    <a:cubicBezTo>
                      <a:pt x="14088" y="20636"/>
                      <a:pt x="14237" y="20597"/>
                      <a:pt x="14386" y="20597"/>
                    </a:cubicBezTo>
                    <a:cubicBezTo>
                      <a:pt x="14448" y="20597"/>
                      <a:pt x="14510" y="20604"/>
                      <a:pt x="14572" y="20620"/>
                    </a:cubicBezTo>
                    <a:cubicBezTo>
                      <a:pt x="14735" y="20674"/>
                      <a:pt x="14898" y="20796"/>
                      <a:pt x="15061" y="20796"/>
                    </a:cubicBezTo>
                    <a:cubicBezTo>
                      <a:pt x="15098" y="20796"/>
                      <a:pt x="15134" y="20790"/>
                      <a:pt x="15171" y="20775"/>
                    </a:cubicBezTo>
                    <a:cubicBezTo>
                      <a:pt x="15237" y="20753"/>
                      <a:pt x="15293" y="20698"/>
                      <a:pt x="15360" y="20698"/>
                    </a:cubicBezTo>
                    <a:cubicBezTo>
                      <a:pt x="15370" y="20696"/>
                      <a:pt x="15381" y="20695"/>
                      <a:pt x="15392" y="20695"/>
                    </a:cubicBezTo>
                    <a:cubicBezTo>
                      <a:pt x="15509" y="20695"/>
                      <a:pt x="15604" y="20801"/>
                      <a:pt x="15726" y="20842"/>
                    </a:cubicBezTo>
                    <a:cubicBezTo>
                      <a:pt x="15764" y="20856"/>
                      <a:pt x="15802" y="20862"/>
                      <a:pt x="15841" y="20862"/>
                    </a:cubicBezTo>
                    <a:cubicBezTo>
                      <a:pt x="16020" y="20862"/>
                      <a:pt x="16212" y="20742"/>
                      <a:pt x="16403" y="20742"/>
                    </a:cubicBezTo>
                    <a:cubicBezTo>
                      <a:pt x="16824" y="20753"/>
                      <a:pt x="17069" y="21330"/>
                      <a:pt x="17490" y="21341"/>
                    </a:cubicBezTo>
                    <a:cubicBezTo>
                      <a:pt x="17717" y="21341"/>
                      <a:pt x="17944" y="21176"/>
                      <a:pt x="18155" y="21176"/>
                    </a:cubicBezTo>
                    <a:cubicBezTo>
                      <a:pt x="18212" y="21176"/>
                      <a:pt x="18268" y="21189"/>
                      <a:pt x="18323" y="21219"/>
                    </a:cubicBezTo>
                    <a:cubicBezTo>
                      <a:pt x="18400" y="21264"/>
                      <a:pt x="18456" y="21341"/>
                      <a:pt x="18556" y="21364"/>
                    </a:cubicBezTo>
                    <a:cubicBezTo>
                      <a:pt x="18571" y="21368"/>
                      <a:pt x="18587" y="21370"/>
                      <a:pt x="18602" y="21370"/>
                    </a:cubicBezTo>
                    <a:cubicBezTo>
                      <a:pt x="18668" y="21370"/>
                      <a:pt x="18737" y="21339"/>
                      <a:pt x="18800" y="21330"/>
                    </a:cubicBezTo>
                    <a:cubicBezTo>
                      <a:pt x="18805" y="21330"/>
                      <a:pt x="18810" y="21330"/>
                      <a:pt x="18815" y="21330"/>
                    </a:cubicBezTo>
                    <a:cubicBezTo>
                      <a:pt x="18993" y="21330"/>
                      <a:pt x="19170" y="21477"/>
                      <a:pt x="19329" y="21477"/>
                    </a:cubicBezTo>
                    <a:cubicBezTo>
                      <a:pt x="19365" y="21477"/>
                      <a:pt x="19399" y="21470"/>
                      <a:pt x="19433" y="21452"/>
                    </a:cubicBezTo>
                    <a:cubicBezTo>
                      <a:pt x="19536" y="21404"/>
                      <a:pt x="19653" y="21377"/>
                      <a:pt x="19766" y="21377"/>
                    </a:cubicBezTo>
                    <a:cubicBezTo>
                      <a:pt x="19835" y="21377"/>
                      <a:pt x="19902" y="21387"/>
                      <a:pt x="19965" y="21408"/>
                    </a:cubicBezTo>
                    <a:cubicBezTo>
                      <a:pt x="20109" y="21452"/>
                      <a:pt x="20232" y="21552"/>
                      <a:pt x="20365" y="21597"/>
                    </a:cubicBezTo>
                    <a:cubicBezTo>
                      <a:pt x="20465" y="21619"/>
                      <a:pt x="20576" y="21619"/>
                      <a:pt x="20687" y="21641"/>
                    </a:cubicBezTo>
                    <a:cubicBezTo>
                      <a:pt x="20831" y="21663"/>
                      <a:pt x="20964" y="21719"/>
                      <a:pt x="21097" y="21752"/>
                    </a:cubicBezTo>
                    <a:cubicBezTo>
                      <a:pt x="21267" y="21794"/>
                      <a:pt x="21442" y="21809"/>
                      <a:pt x="21619" y="21809"/>
                    </a:cubicBezTo>
                    <a:cubicBezTo>
                      <a:pt x="21813" y="21809"/>
                      <a:pt x="22010" y="21792"/>
                      <a:pt x="22207" y="21774"/>
                    </a:cubicBezTo>
                    <a:cubicBezTo>
                      <a:pt x="22262" y="21763"/>
                      <a:pt x="22329" y="21763"/>
                      <a:pt x="22396" y="21741"/>
                    </a:cubicBezTo>
                    <a:cubicBezTo>
                      <a:pt x="22462" y="21708"/>
                      <a:pt x="22518" y="21663"/>
                      <a:pt x="22573" y="21608"/>
                    </a:cubicBezTo>
                    <a:cubicBezTo>
                      <a:pt x="22817" y="21408"/>
                      <a:pt x="23050" y="21197"/>
                      <a:pt x="23283" y="20997"/>
                    </a:cubicBezTo>
                    <a:cubicBezTo>
                      <a:pt x="23356" y="20925"/>
                      <a:pt x="23448" y="20852"/>
                      <a:pt x="23551" y="20852"/>
                    </a:cubicBezTo>
                    <a:cubicBezTo>
                      <a:pt x="23558" y="20852"/>
                      <a:pt x="23565" y="20852"/>
                      <a:pt x="23572" y="20853"/>
                    </a:cubicBezTo>
                    <a:cubicBezTo>
                      <a:pt x="23661" y="20853"/>
                      <a:pt x="23739" y="20909"/>
                      <a:pt x="23805" y="20964"/>
                    </a:cubicBezTo>
                    <a:cubicBezTo>
                      <a:pt x="24005" y="21108"/>
                      <a:pt x="24194" y="21264"/>
                      <a:pt x="24393" y="21408"/>
                    </a:cubicBezTo>
                    <a:cubicBezTo>
                      <a:pt x="24460" y="21452"/>
                      <a:pt x="24526" y="21508"/>
                      <a:pt x="24604" y="21530"/>
                    </a:cubicBezTo>
                    <a:cubicBezTo>
                      <a:pt x="24629" y="21534"/>
                      <a:pt x="24653" y="21536"/>
                      <a:pt x="24677" y="21536"/>
                    </a:cubicBezTo>
                    <a:cubicBezTo>
                      <a:pt x="24775" y="21536"/>
                      <a:pt x="24873" y="21508"/>
                      <a:pt x="24970" y="21508"/>
                    </a:cubicBezTo>
                    <a:cubicBezTo>
                      <a:pt x="25214" y="21508"/>
                      <a:pt x="25464" y="21691"/>
                      <a:pt x="25683" y="21691"/>
                    </a:cubicBezTo>
                    <a:cubicBezTo>
                      <a:pt x="25744" y="21691"/>
                      <a:pt x="25803" y="21677"/>
                      <a:pt x="25858" y="21641"/>
                    </a:cubicBezTo>
                    <a:cubicBezTo>
                      <a:pt x="25892" y="21619"/>
                      <a:pt x="25925" y="21597"/>
                      <a:pt x="25958" y="21574"/>
                    </a:cubicBezTo>
                    <a:cubicBezTo>
                      <a:pt x="26029" y="21535"/>
                      <a:pt x="26106" y="21529"/>
                      <a:pt x="26185" y="21529"/>
                    </a:cubicBezTo>
                    <a:cubicBezTo>
                      <a:pt x="26217" y="21529"/>
                      <a:pt x="26248" y="21530"/>
                      <a:pt x="26280" y="21530"/>
                    </a:cubicBezTo>
                    <a:cubicBezTo>
                      <a:pt x="26668" y="21530"/>
                      <a:pt x="27001" y="21286"/>
                      <a:pt x="27323" y="21075"/>
                    </a:cubicBezTo>
                    <a:cubicBezTo>
                      <a:pt x="27576" y="20915"/>
                      <a:pt x="27868" y="20774"/>
                      <a:pt x="28154" y="20774"/>
                    </a:cubicBezTo>
                    <a:cubicBezTo>
                      <a:pt x="28244" y="20774"/>
                      <a:pt x="28334" y="20788"/>
                      <a:pt x="28422" y="20820"/>
                    </a:cubicBezTo>
                    <a:cubicBezTo>
                      <a:pt x="28588" y="20886"/>
                      <a:pt x="28733" y="21020"/>
                      <a:pt x="28910" y="21064"/>
                    </a:cubicBezTo>
                    <a:cubicBezTo>
                      <a:pt x="29054" y="21097"/>
                      <a:pt x="29254" y="21075"/>
                      <a:pt x="29321" y="21208"/>
                    </a:cubicBezTo>
                    <a:cubicBezTo>
                      <a:pt x="29354" y="21275"/>
                      <a:pt x="29354" y="21386"/>
                      <a:pt x="29421" y="21419"/>
                    </a:cubicBezTo>
                    <a:cubicBezTo>
                      <a:pt x="29434" y="21425"/>
                      <a:pt x="29447" y="21427"/>
                      <a:pt x="29460" y="21427"/>
                    </a:cubicBezTo>
                    <a:cubicBezTo>
                      <a:pt x="29524" y="21427"/>
                      <a:pt x="29587" y="21369"/>
                      <a:pt x="29643" y="21341"/>
                    </a:cubicBezTo>
                    <a:cubicBezTo>
                      <a:pt x="29678" y="21319"/>
                      <a:pt x="29721" y="21309"/>
                      <a:pt x="29764" y="21309"/>
                    </a:cubicBezTo>
                    <a:cubicBezTo>
                      <a:pt x="29895" y="21309"/>
                      <a:pt x="30031" y="21405"/>
                      <a:pt x="29998" y="21563"/>
                    </a:cubicBezTo>
                    <a:cubicBezTo>
                      <a:pt x="29976" y="21685"/>
                      <a:pt x="30075" y="21819"/>
                      <a:pt x="30198" y="21830"/>
                    </a:cubicBezTo>
                    <a:cubicBezTo>
                      <a:pt x="30242" y="21830"/>
                      <a:pt x="30286" y="21830"/>
                      <a:pt x="30331" y="21841"/>
                    </a:cubicBezTo>
                    <a:cubicBezTo>
                      <a:pt x="30397" y="21863"/>
                      <a:pt x="30442" y="21930"/>
                      <a:pt x="30497" y="21985"/>
                    </a:cubicBezTo>
                    <a:cubicBezTo>
                      <a:pt x="30548" y="22023"/>
                      <a:pt x="30609" y="22043"/>
                      <a:pt x="30668" y="22043"/>
                    </a:cubicBezTo>
                    <a:cubicBezTo>
                      <a:pt x="30714" y="22043"/>
                      <a:pt x="30758" y="22031"/>
                      <a:pt x="30797" y="22007"/>
                    </a:cubicBezTo>
                    <a:cubicBezTo>
                      <a:pt x="30841" y="21985"/>
                      <a:pt x="30874" y="21952"/>
                      <a:pt x="30908" y="21941"/>
                    </a:cubicBezTo>
                    <a:cubicBezTo>
                      <a:pt x="30942" y="21924"/>
                      <a:pt x="30976" y="21918"/>
                      <a:pt x="31011" y="21918"/>
                    </a:cubicBezTo>
                    <a:cubicBezTo>
                      <a:pt x="31107" y="21918"/>
                      <a:pt x="31206" y="21964"/>
                      <a:pt x="31306" y="21964"/>
                    </a:cubicBezTo>
                    <a:cubicBezTo>
                      <a:pt x="31314" y="21964"/>
                      <a:pt x="31322" y="21963"/>
                      <a:pt x="31330" y="21963"/>
                    </a:cubicBezTo>
                    <a:cubicBezTo>
                      <a:pt x="31418" y="21963"/>
                      <a:pt x="31507" y="21907"/>
                      <a:pt x="31596" y="21852"/>
                    </a:cubicBezTo>
                    <a:cubicBezTo>
                      <a:pt x="31762" y="21752"/>
                      <a:pt x="31940" y="21641"/>
                      <a:pt x="32051" y="21463"/>
                    </a:cubicBezTo>
                    <a:cubicBezTo>
                      <a:pt x="32073" y="21419"/>
                      <a:pt x="32095" y="21364"/>
                      <a:pt x="32129" y="21319"/>
                    </a:cubicBezTo>
                    <a:cubicBezTo>
                      <a:pt x="32206" y="21208"/>
                      <a:pt x="32328" y="21142"/>
                      <a:pt x="32462" y="21119"/>
                    </a:cubicBezTo>
                    <a:cubicBezTo>
                      <a:pt x="32506" y="21119"/>
                      <a:pt x="32550" y="21119"/>
                      <a:pt x="32584" y="21108"/>
                    </a:cubicBezTo>
                    <a:cubicBezTo>
                      <a:pt x="32617" y="21086"/>
                      <a:pt x="32650" y="21064"/>
                      <a:pt x="32683" y="21042"/>
                    </a:cubicBezTo>
                    <a:cubicBezTo>
                      <a:pt x="32783" y="20953"/>
                      <a:pt x="32928" y="20897"/>
                      <a:pt x="33061" y="20875"/>
                    </a:cubicBezTo>
                    <a:cubicBezTo>
                      <a:pt x="33084" y="20871"/>
                      <a:pt x="33109" y="20868"/>
                      <a:pt x="33134" y="20868"/>
                    </a:cubicBezTo>
                    <a:cubicBezTo>
                      <a:pt x="33170" y="20868"/>
                      <a:pt x="33206" y="20873"/>
                      <a:pt x="33238" y="20886"/>
                    </a:cubicBezTo>
                    <a:cubicBezTo>
                      <a:pt x="33305" y="20920"/>
                      <a:pt x="33349" y="20975"/>
                      <a:pt x="33416" y="21020"/>
                    </a:cubicBezTo>
                    <a:cubicBezTo>
                      <a:pt x="33638" y="21175"/>
                      <a:pt x="33982" y="21008"/>
                      <a:pt x="34248" y="21208"/>
                    </a:cubicBezTo>
                    <a:cubicBezTo>
                      <a:pt x="34328" y="21270"/>
                      <a:pt x="34433" y="21301"/>
                      <a:pt x="34538" y="21301"/>
                    </a:cubicBezTo>
                    <a:cubicBezTo>
                      <a:pt x="34622" y="21301"/>
                      <a:pt x="34707" y="21281"/>
                      <a:pt x="34781" y="21241"/>
                    </a:cubicBezTo>
                    <a:cubicBezTo>
                      <a:pt x="34825" y="21219"/>
                      <a:pt x="34859" y="21186"/>
                      <a:pt x="34903" y="21186"/>
                    </a:cubicBezTo>
                    <a:cubicBezTo>
                      <a:pt x="34947" y="21197"/>
                      <a:pt x="34981" y="21219"/>
                      <a:pt x="35014" y="21230"/>
                    </a:cubicBezTo>
                    <a:cubicBezTo>
                      <a:pt x="35045" y="21246"/>
                      <a:pt x="35076" y="21252"/>
                      <a:pt x="35108" y="21252"/>
                    </a:cubicBezTo>
                    <a:cubicBezTo>
                      <a:pt x="35192" y="21252"/>
                      <a:pt x="35281" y="21210"/>
                      <a:pt x="35369" y="21186"/>
                    </a:cubicBezTo>
                    <a:cubicBezTo>
                      <a:pt x="35501" y="21141"/>
                      <a:pt x="35640" y="21117"/>
                      <a:pt x="35780" y="21117"/>
                    </a:cubicBezTo>
                    <a:cubicBezTo>
                      <a:pt x="35982" y="21117"/>
                      <a:pt x="36185" y="21165"/>
                      <a:pt x="36368" y="21264"/>
                    </a:cubicBezTo>
                    <a:cubicBezTo>
                      <a:pt x="36423" y="21297"/>
                      <a:pt x="36490" y="21330"/>
                      <a:pt x="36557" y="21341"/>
                    </a:cubicBezTo>
                    <a:cubicBezTo>
                      <a:pt x="36578" y="21346"/>
                      <a:pt x="36599" y="21348"/>
                      <a:pt x="36621" y="21348"/>
                    </a:cubicBezTo>
                    <a:cubicBezTo>
                      <a:pt x="36714" y="21348"/>
                      <a:pt x="36809" y="21313"/>
                      <a:pt x="36893" y="21313"/>
                    </a:cubicBezTo>
                    <a:cubicBezTo>
                      <a:pt x="36931" y="21313"/>
                      <a:pt x="36968" y="21320"/>
                      <a:pt x="37001" y="21341"/>
                    </a:cubicBezTo>
                    <a:cubicBezTo>
                      <a:pt x="37045" y="21364"/>
                      <a:pt x="37067" y="21397"/>
                      <a:pt x="37112" y="21419"/>
                    </a:cubicBezTo>
                    <a:cubicBezTo>
                      <a:pt x="37127" y="21425"/>
                      <a:pt x="37143" y="21427"/>
                      <a:pt x="37160" y="21427"/>
                    </a:cubicBezTo>
                    <a:cubicBezTo>
                      <a:pt x="37236" y="21427"/>
                      <a:pt x="37318" y="21375"/>
                      <a:pt x="37400" y="21375"/>
                    </a:cubicBezTo>
                    <a:cubicBezTo>
                      <a:pt x="37467" y="21375"/>
                      <a:pt x="37522" y="21408"/>
                      <a:pt x="37567" y="21430"/>
                    </a:cubicBezTo>
                    <a:cubicBezTo>
                      <a:pt x="37689" y="21475"/>
                      <a:pt x="37800" y="21530"/>
                      <a:pt x="37911" y="21586"/>
                    </a:cubicBezTo>
                    <a:cubicBezTo>
                      <a:pt x="37944" y="21597"/>
                      <a:pt x="37988" y="21619"/>
                      <a:pt x="38033" y="21619"/>
                    </a:cubicBezTo>
                    <a:cubicBezTo>
                      <a:pt x="38099" y="21619"/>
                      <a:pt x="38177" y="21586"/>
                      <a:pt x="38244" y="21574"/>
                    </a:cubicBezTo>
                    <a:cubicBezTo>
                      <a:pt x="38324" y="21574"/>
                      <a:pt x="38405" y="21620"/>
                      <a:pt x="38477" y="21620"/>
                    </a:cubicBezTo>
                    <a:cubicBezTo>
                      <a:pt x="38485" y="21620"/>
                      <a:pt x="38492" y="21620"/>
                      <a:pt x="38499" y="21619"/>
                    </a:cubicBezTo>
                    <a:cubicBezTo>
                      <a:pt x="38610" y="21597"/>
                      <a:pt x="38699" y="21486"/>
                      <a:pt x="38810" y="21486"/>
                    </a:cubicBezTo>
                    <a:cubicBezTo>
                      <a:pt x="38987" y="21486"/>
                      <a:pt x="39031" y="21730"/>
                      <a:pt x="39176" y="21830"/>
                    </a:cubicBezTo>
                    <a:cubicBezTo>
                      <a:pt x="39220" y="21852"/>
                      <a:pt x="39265" y="21863"/>
                      <a:pt x="39298" y="21907"/>
                    </a:cubicBezTo>
                    <a:cubicBezTo>
                      <a:pt x="39331" y="21930"/>
                      <a:pt x="39353" y="21974"/>
                      <a:pt x="39376" y="22007"/>
                    </a:cubicBezTo>
                    <a:cubicBezTo>
                      <a:pt x="39453" y="22163"/>
                      <a:pt x="39553" y="22296"/>
                      <a:pt x="39675" y="22418"/>
                    </a:cubicBezTo>
                    <a:cubicBezTo>
                      <a:pt x="39785" y="22517"/>
                      <a:pt x="39921" y="22599"/>
                      <a:pt x="40059" y="22599"/>
                    </a:cubicBezTo>
                    <a:cubicBezTo>
                      <a:pt x="40076" y="22599"/>
                      <a:pt x="40092" y="22598"/>
                      <a:pt x="40108" y="22595"/>
                    </a:cubicBezTo>
                    <a:cubicBezTo>
                      <a:pt x="40208" y="22573"/>
                      <a:pt x="40297" y="22507"/>
                      <a:pt x="40397" y="22473"/>
                    </a:cubicBezTo>
                    <a:cubicBezTo>
                      <a:pt x="40430" y="22461"/>
                      <a:pt x="40470" y="22453"/>
                      <a:pt x="40510" y="22453"/>
                    </a:cubicBezTo>
                    <a:cubicBezTo>
                      <a:pt x="40574" y="22453"/>
                      <a:pt x="40635" y="22474"/>
                      <a:pt x="40663" y="22529"/>
                    </a:cubicBezTo>
                    <a:cubicBezTo>
                      <a:pt x="40685" y="22562"/>
                      <a:pt x="40685" y="22595"/>
                      <a:pt x="40707" y="22618"/>
                    </a:cubicBezTo>
                    <a:cubicBezTo>
                      <a:pt x="40738" y="22664"/>
                      <a:pt x="40796" y="22684"/>
                      <a:pt x="40858" y="22684"/>
                    </a:cubicBezTo>
                    <a:cubicBezTo>
                      <a:pt x="40886" y="22684"/>
                      <a:pt x="40913" y="22680"/>
                      <a:pt x="40940" y="22673"/>
                    </a:cubicBezTo>
                    <a:cubicBezTo>
                      <a:pt x="40994" y="22658"/>
                      <a:pt x="41054" y="22637"/>
                      <a:pt x="41111" y="22637"/>
                    </a:cubicBezTo>
                    <a:cubicBezTo>
                      <a:pt x="41136" y="22637"/>
                      <a:pt x="41161" y="22641"/>
                      <a:pt x="41184" y="22651"/>
                    </a:cubicBezTo>
                    <a:cubicBezTo>
                      <a:pt x="41262" y="22673"/>
                      <a:pt x="41318" y="22751"/>
                      <a:pt x="41351" y="22828"/>
                    </a:cubicBezTo>
                    <a:cubicBezTo>
                      <a:pt x="41384" y="22906"/>
                      <a:pt x="41406" y="22995"/>
                      <a:pt x="41473" y="23050"/>
                    </a:cubicBezTo>
                    <a:cubicBezTo>
                      <a:pt x="41505" y="23088"/>
                      <a:pt x="41550" y="23108"/>
                      <a:pt x="41594" y="23108"/>
                    </a:cubicBezTo>
                    <a:cubicBezTo>
                      <a:pt x="41628" y="23108"/>
                      <a:pt x="41660" y="23097"/>
                      <a:pt x="41684" y="23073"/>
                    </a:cubicBezTo>
                    <a:cubicBezTo>
                      <a:pt x="41695" y="23057"/>
                      <a:pt x="41712" y="23051"/>
                      <a:pt x="41731" y="23051"/>
                    </a:cubicBezTo>
                    <a:cubicBezTo>
                      <a:pt x="41767" y="23051"/>
                      <a:pt x="41810" y="23073"/>
                      <a:pt x="41839" y="23095"/>
                    </a:cubicBezTo>
                    <a:cubicBezTo>
                      <a:pt x="41884" y="23139"/>
                      <a:pt x="41917" y="23195"/>
                      <a:pt x="41972" y="23217"/>
                    </a:cubicBezTo>
                    <a:cubicBezTo>
                      <a:pt x="42003" y="23232"/>
                      <a:pt x="42033" y="23237"/>
                      <a:pt x="42064" y="23237"/>
                    </a:cubicBezTo>
                    <a:cubicBezTo>
                      <a:pt x="42143" y="23237"/>
                      <a:pt x="42225" y="23202"/>
                      <a:pt x="42304" y="23202"/>
                    </a:cubicBezTo>
                    <a:cubicBezTo>
                      <a:pt x="42331" y="23202"/>
                      <a:pt x="42357" y="23206"/>
                      <a:pt x="42383" y="23217"/>
                    </a:cubicBezTo>
                    <a:cubicBezTo>
                      <a:pt x="42468" y="23249"/>
                      <a:pt x="42522" y="23362"/>
                      <a:pt x="42605" y="23362"/>
                    </a:cubicBezTo>
                    <a:cubicBezTo>
                      <a:pt x="42609" y="23362"/>
                      <a:pt x="42612" y="23362"/>
                      <a:pt x="42616" y="23361"/>
                    </a:cubicBezTo>
                    <a:cubicBezTo>
                      <a:pt x="42649" y="23350"/>
                      <a:pt x="42672" y="23339"/>
                      <a:pt x="42694" y="23317"/>
                    </a:cubicBezTo>
                    <a:cubicBezTo>
                      <a:pt x="42771" y="23272"/>
                      <a:pt x="42838" y="23228"/>
                      <a:pt x="42916" y="23195"/>
                    </a:cubicBezTo>
                    <a:cubicBezTo>
                      <a:pt x="42953" y="23186"/>
                      <a:pt x="42989" y="23180"/>
                      <a:pt x="43025" y="23180"/>
                    </a:cubicBezTo>
                    <a:cubicBezTo>
                      <a:pt x="43076" y="23180"/>
                      <a:pt x="43126" y="23191"/>
                      <a:pt x="43171" y="23217"/>
                    </a:cubicBezTo>
                    <a:cubicBezTo>
                      <a:pt x="43215" y="23250"/>
                      <a:pt x="43249" y="23306"/>
                      <a:pt x="43293" y="23339"/>
                    </a:cubicBezTo>
                    <a:cubicBezTo>
                      <a:pt x="43315" y="23361"/>
                      <a:pt x="43360" y="23372"/>
                      <a:pt x="43393" y="23372"/>
                    </a:cubicBezTo>
                    <a:lnTo>
                      <a:pt x="433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91;p38"/>
              <p:cNvSpPr/>
              <p:nvPr/>
            </p:nvSpPr>
            <p:spPr>
              <a:xfrm>
                <a:off x="171087" y="1621542"/>
                <a:ext cx="3493337" cy="2640006"/>
              </a:xfrm>
              <a:custGeom>
                <a:avLst/>
                <a:gdLst/>
                <a:ahLst/>
                <a:cxnLst/>
                <a:rect l="l" t="t" r="r" b="b"/>
                <a:pathLst>
                  <a:path w="43393" h="22447" extrusionOk="0">
                    <a:moveTo>
                      <a:pt x="0" y="0"/>
                    </a:moveTo>
                    <a:lnTo>
                      <a:pt x="0" y="22407"/>
                    </a:lnTo>
                    <a:cubicBezTo>
                      <a:pt x="633" y="22407"/>
                      <a:pt x="1254" y="22262"/>
                      <a:pt x="1820" y="21985"/>
                    </a:cubicBezTo>
                    <a:cubicBezTo>
                      <a:pt x="1987" y="21907"/>
                      <a:pt x="2142" y="21807"/>
                      <a:pt x="2331" y="21774"/>
                    </a:cubicBezTo>
                    <a:cubicBezTo>
                      <a:pt x="2382" y="21767"/>
                      <a:pt x="2434" y="21765"/>
                      <a:pt x="2485" y="21765"/>
                    </a:cubicBezTo>
                    <a:cubicBezTo>
                      <a:pt x="2600" y="21765"/>
                      <a:pt x="2715" y="21778"/>
                      <a:pt x="2830" y="21785"/>
                    </a:cubicBezTo>
                    <a:cubicBezTo>
                      <a:pt x="2914" y="21793"/>
                      <a:pt x="2999" y="21797"/>
                      <a:pt x="3084" y="21797"/>
                    </a:cubicBezTo>
                    <a:cubicBezTo>
                      <a:pt x="3602" y="21797"/>
                      <a:pt x="4124" y="21653"/>
                      <a:pt x="4572" y="21386"/>
                    </a:cubicBezTo>
                    <a:cubicBezTo>
                      <a:pt x="4817" y="21241"/>
                      <a:pt x="5050" y="21053"/>
                      <a:pt x="5327" y="21031"/>
                    </a:cubicBezTo>
                    <a:cubicBezTo>
                      <a:pt x="5336" y="21030"/>
                      <a:pt x="5344" y="21030"/>
                      <a:pt x="5352" y="21030"/>
                    </a:cubicBezTo>
                    <a:cubicBezTo>
                      <a:pt x="5642" y="21030"/>
                      <a:pt x="5912" y="21211"/>
                      <a:pt x="6193" y="21308"/>
                    </a:cubicBezTo>
                    <a:cubicBezTo>
                      <a:pt x="6437" y="21397"/>
                      <a:pt x="6692" y="21408"/>
                      <a:pt x="6958" y="21430"/>
                    </a:cubicBezTo>
                    <a:lnTo>
                      <a:pt x="8568" y="21563"/>
                    </a:lnTo>
                    <a:cubicBezTo>
                      <a:pt x="8794" y="21577"/>
                      <a:pt x="9021" y="21592"/>
                      <a:pt x="9247" y="21592"/>
                    </a:cubicBezTo>
                    <a:cubicBezTo>
                      <a:pt x="9574" y="21592"/>
                      <a:pt x="9896" y="21560"/>
                      <a:pt x="10199" y="21441"/>
                    </a:cubicBezTo>
                    <a:cubicBezTo>
                      <a:pt x="10610" y="21286"/>
                      <a:pt x="10965" y="20986"/>
                      <a:pt x="11398" y="20875"/>
                    </a:cubicBezTo>
                    <a:cubicBezTo>
                      <a:pt x="11653" y="20820"/>
                      <a:pt x="11930" y="20831"/>
                      <a:pt x="12197" y="20764"/>
                    </a:cubicBezTo>
                    <a:cubicBezTo>
                      <a:pt x="12419" y="20698"/>
                      <a:pt x="12629" y="20587"/>
                      <a:pt x="12840" y="20476"/>
                    </a:cubicBezTo>
                    <a:cubicBezTo>
                      <a:pt x="13417" y="20187"/>
                      <a:pt x="14028" y="19987"/>
                      <a:pt x="14671" y="19921"/>
                    </a:cubicBezTo>
                    <a:cubicBezTo>
                      <a:pt x="14813" y="19906"/>
                      <a:pt x="14956" y="19899"/>
                      <a:pt x="15099" y="19899"/>
                    </a:cubicBezTo>
                    <a:cubicBezTo>
                      <a:pt x="15620" y="19899"/>
                      <a:pt x="16149" y="19993"/>
                      <a:pt x="16636" y="20176"/>
                    </a:cubicBezTo>
                    <a:cubicBezTo>
                      <a:pt x="16775" y="20232"/>
                      <a:pt x="16929" y="20295"/>
                      <a:pt x="17080" y="20295"/>
                    </a:cubicBezTo>
                    <a:cubicBezTo>
                      <a:pt x="17110" y="20295"/>
                      <a:pt x="17139" y="20293"/>
                      <a:pt x="17169" y="20287"/>
                    </a:cubicBezTo>
                    <a:cubicBezTo>
                      <a:pt x="17346" y="20265"/>
                      <a:pt x="17501" y="20154"/>
                      <a:pt x="17679" y="20143"/>
                    </a:cubicBezTo>
                    <a:cubicBezTo>
                      <a:pt x="17868" y="20143"/>
                      <a:pt x="18023" y="20254"/>
                      <a:pt x="18190" y="20354"/>
                    </a:cubicBezTo>
                    <a:cubicBezTo>
                      <a:pt x="18600" y="20598"/>
                      <a:pt x="19066" y="20720"/>
                      <a:pt x="19599" y="20798"/>
                    </a:cubicBezTo>
                    <a:cubicBezTo>
                      <a:pt x="19976" y="20853"/>
                      <a:pt x="20354" y="20964"/>
                      <a:pt x="20731" y="21042"/>
                    </a:cubicBezTo>
                    <a:cubicBezTo>
                      <a:pt x="21014" y="21099"/>
                      <a:pt x="21320" y="21155"/>
                      <a:pt x="21614" y="21155"/>
                    </a:cubicBezTo>
                    <a:cubicBezTo>
                      <a:pt x="21942" y="21155"/>
                      <a:pt x="22255" y="21086"/>
                      <a:pt x="22507" y="20875"/>
                    </a:cubicBezTo>
                    <a:cubicBezTo>
                      <a:pt x="22673" y="20742"/>
                      <a:pt x="22795" y="20553"/>
                      <a:pt x="22962" y="20409"/>
                    </a:cubicBezTo>
                    <a:cubicBezTo>
                      <a:pt x="23073" y="20320"/>
                      <a:pt x="23218" y="20256"/>
                      <a:pt x="23359" y="20256"/>
                    </a:cubicBezTo>
                    <a:cubicBezTo>
                      <a:pt x="23429" y="20256"/>
                      <a:pt x="23498" y="20272"/>
                      <a:pt x="23561" y="20309"/>
                    </a:cubicBezTo>
                    <a:cubicBezTo>
                      <a:pt x="23628" y="20354"/>
                      <a:pt x="23683" y="20431"/>
                      <a:pt x="23761" y="20465"/>
                    </a:cubicBezTo>
                    <a:cubicBezTo>
                      <a:pt x="23872" y="20520"/>
                      <a:pt x="23994" y="20498"/>
                      <a:pt x="24105" y="20553"/>
                    </a:cubicBezTo>
                    <a:cubicBezTo>
                      <a:pt x="24205" y="20598"/>
                      <a:pt x="24271" y="20709"/>
                      <a:pt x="24360" y="20775"/>
                    </a:cubicBezTo>
                    <a:cubicBezTo>
                      <a:pt x="24449" y="20831"/>
                      <a:pt x="24560" y="20842"/>
                      <a:pt x="24660" y="20853"/>
                    </a:cubicBezTo>
                    <a:cubicBezTo>
                      <a:pt x="24808" y="20863"/>
                      <a:pt x="24957" y="20867"/>
                      <a:pt x="25106" y="20867"/>
                    </a:cubicBezTo>
                    <a:cubicBezTo>
                      <a:pt x="26004" y="20867"/>
                      <a:pt x="26907" y="20695"/>
                      <a:pt x="27745" y="20343"/>
                    </a:cubicBezTo>
                    <a:cubicBezTo>
                      <a:pt x="27956" y="20265"/>
                      <a:pt x="28167" y="20165"/>
                      <a:pt x="28389" y="20165"/>
                    </a:cubicBezTo>
                    <a:cubicBezTo>
                      <a:pt x="28866" y="20165"/>
                      <a:pt x="29254" y="20598"/>
                      <a:pt x="29731" y="20609"/>
                    </a:cubicBezTo>
                    <a:cubicBezTo>
                      <a:pt x="29805" y="20609"/>
                      <a:pt x="29878" y="20597"/>
                      <a:pt x="29949" y="20597"/>
                    </a:cubicBezTo>
                    <a:cubicBezTo>
                      <a:pt x="29996" y="20597"/>
                      <a:pt x="30042" y="20602"/>
                      <a:pt x="30087" y="20620"/>
                    </a:cubicBezTo>
                    <a:cubicBezTo>
                      <a:pt x="30242" y="20675"/>
                      <a:pt x="30320" y="20842"/>
                      <a:pt x="30419" y="20964"/>
                    </a:cubicBezTo>
                    <a:cubicBezTo>
                      <a:pt x="30466" y="21011"/>
                      <a:pt x="30520" y="21022"/>
                      <a:pt x="30579" y="21022"/>
                    </a:cubicBezTo>
                    <a:cubicBezTo>
                      <a:pt x="30636" y="21022"/>
                      <a:pt x="30696" y="21012"/>
                      <a:pt x="30758" y="21012"/>
                    </a:cubicBezTo>
                    <a:cubicBezTo>
                      <a:pt x="30786" y="21012"/>
                      <a:pt x="30814" y="21014"/>
                      <a:pt x="30841" y="21020"/>
                    </a:cubicBezTo>
                    <a:cubicBezTo>
                      <a:pt x="30976" y="21061"/>
                      <a:pt x="30975" y="21357"/>
                      <a:pt x="31203" y="21357"/>
                    </a:cubicBezTo>
                    <a:cubicBezTo>
                      <a:pt x="31218" y="21357"/>
                      <a:pt x="31235" y="21355"/>
                      <a:pt x="31252" y="21352"/>
                    </a:cubicBezTo>
                    <a:cubicBezTo>
                      <a:pt x="31729" y="21275"/>
                      <a:pt x="32095" y="20897"/>
                      <a:pt x="32506" y="20631"/>
                    </a:cubicBezTo>
                    <a:cubicBezTo>
                      <a:pt x="32628" y="20542"/>
                      <a:pt x="32750" y="20454"/>
                      <a:pt x="32894" y="20420"/>
                    </a:cubicBezTo>
                    <a:cubicBezTo>
                      <a:pt x="33005" y="20398"/>
                      <a:pt x="33116" y="20398"/>
                      <a:pt x="33227" y="20376"/>
                    </a:cubicBezTo>
                    <a:cubicBezTo>
                      <a:pt x="33547" y="20338"/>
                      <a:pt x="33866" y="20181"/>
                      <a:pt x="34186" y="20181"/>
                    </a:cubicBezTo>
                    <a:cubicBezTo>
                      <a:pt x="34244" y="20181"/>
                      <a:pt x="34301" y="20186"/>
                      <a:pt x="34359" y="20198"/>
                    </a:cubicBezTo>
                    <a:cubicBezTo>
                      <a:pt x="34692" y="20265"/>
                      <a:pt x="34959" y="20542"/>
                      <a:pt x="35303" y="20553"/>
                    </a:cubicBezTo>
                    <a:cubicBezTo>
                      <a:pt x="35313" y="20554"/>
                      <a:pt x="35323" y="20554"/>
                      <a:pt x="35333" y="20554"/>
                    </a:cubicBezTo>
                    <a:cubicBezTo>
                      <a:pt x="35486" y="20554"/>
                      <a:pt x="35649" y="20499"/>
                      <a:pt x="35802" y="20499"/>
                    </a:cubicBezTo>
                    <a:cubicBezTo>
                      <a:pt x="35851" y="20499"/>
                      <a:pt x="35900" y="20505"/>
                      <a:pt x="35946" y="20520"/>
                    </a:cubicBezTo>
                    <a:cubicBezTo>
                      <a:pt x="36035" y="20553"/>
                      <a:pt x="36102" y="20609"/>
                      <a:pt x="36179" y="20631"/>
                    </a:cubicBezTo>
                    <a:cubicBezTo>
                      <a:pt x="36224" y="20644"/>
                      <a:pt x="36269" y="20648"/>
                      <a:pt x="36315" y="20648"/>
                    </a:cubicBezTo>
                    <a:cubicBezTo>
                      <a:pt x="36430" y="20648"/>
                      <a:pt x="36549" y="20620"/>
                      <a:pt x="36668" y="20620"/>
                    </a:cubicBezTo>
                    <a:cubicBezTo>
                      <a:pt x="36856" y="20620"/>
                      <a:pt x="37045" y="20698"/>
                      <a:pt x="37234" y="20720"/>
                    </a:cubicBezTo>
                    <a:cubicBezTo>
                      <a:pt x="37272" y="20724"/>
                      <a:pt x="37310" y="20726"/>
                      <a:pt x="37349" y="20726"/>
                    </a:cubicBezTo>
                    <a:cubicBezTo>
                      <a:pt x="37610" y="20726"/>
                      <a:pt x="37881" y="20645"/>
                      <a:pt x="38134" y="20645"/>
                    </a:cubicBezTo>
                    <a:cubicBezTo>
                      <a:pt x="38257" y="20645"/>
                      <a:pt x="38376" y="20664"/>
                      <a:pt x="38488" y="20720"/>
                    </a:cubicBezTo>
                    <a:cubicBezTo>
                      <a:pt x="38687" y="20820"/>
                      <a:pt x="38832" y="21008"/>
                      <a:pt x="39043" y="21075"/>
                    </a:cubicBezTo>
                    <a:cubicBezTo>
                      <a:pt x="39093" y="21088"/>
                      <a:pt x="39146" y="21091"/>
                      <a:pt x="39199" y="21091"/>
                    </a:cubicBezTo>
                    <a:cubicBezTo>
                      <a:pt x="39271" y="21091"/>
                      <a:pt x="39344" y="21085"/>
                      <a:pt x="39417" y="21085"/>
                    </a:cubicBezTo>
                    <a:cubicBezTo>
                      <a:pt x="39482" y="21085"/>
                      <a:pt x="39546" y="21090"/>
                      <a:pt x="39609" y="21108"/>
                    </a:cubicBezTo>
                    <a:cubicBezTo>
                      <a:pt x="39919" y="21197"/>
                      <a:pt x="40097" y="21586"/>
                      <a:pt x="40463" y="21608"/>
                    </a:cubicBezTo>
                    <a:cubicBezTo>
                      <a:pt x="40729" y="21630"/>
                      <a:pt x="40974" y="21741"/>
                      <a:pt x="41196" y="21907"/>
                    </a:cubicBezTo>
                    <a:cubicBezTo>
                      <a:pt x="41284" y="21974"/>
                      <a:pt x="41384" y="22063"/>
                      <a:pt x="41506" y="22085"/>
                    </a:cubicBezTo>
                    <a:cubicBezTo>
                      <a:pt x="41525" y="22087"/>
                      <a:pt x="41544" y="22088"/>
                      <a:pt x="41564" y="22088"/>
                    </a:cubicBezTo>
                    <a:cubicBezTo>
                      <a:pt x="41617" y="22088"/>
                      <a:pt x="41673" y="22082"/>
                      <a:pt x="41726" y="22082"/>
                    </a:cubicBezTo>
                    <a:cubicBezTo>
                      <a:pt x="41746" y="22082"/>
                      <a:pt x="41765" y="22083"/>
                      <a:pt x="41784" y="22085"/>
                    </a:cubicBezTo>
                    <a:cubicBezTo>
                      <a:pt x="41928" y="22096"/>
                      <a:pt x="42050" y="22218"/>
                      <a:pt x="42172" y="22307"/>
                    </a:cubicBezTo>
                    <a:cubicBezTo>
                      <a:pt x="42347" y="22413"/>
                      <a:pt x="42552" y="22447"/>
                      <a:pt x="42757" y="22447"/>
                    </a:cubicBezTo>
                    <a:cubicBezTo>
                      <a:pt x="42852" y="22447"/>
                      <a:pt x="42947" y="22440"/>
                      <a:pt x="43038" y="22429"/>
                    </a:cubicBezTo>
                    <a:cubicBezTo>
                      <a:pt x="43160" y="22407"/>
                      <a:pt x="43271" y="22396"/>
                      <a:pt x="43393" y="22373"/>
                    </a:cubicBezTo>
                    <a:lnTo>
                      <a:pt x="43393" y="0"/>
                    </a:lnTo>
                    <a:close/>
                  </a:path>
                </a:pathLst>
              </a:custGeom>
              <a:solidFill>
                <a:srgbClr val="FDF9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4446607" y="1620344"/>
              <a:ext cx="385409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/>
                <a:t>Việc đầu tiên khi chọn nghề nghiệp là phải nhận thức đầy đủ về bản thân, dựa vào “rễ” của cây nghề nghiệp để chọn nghề.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0" r="18731"/>
          <a:stretch/>
        </p:blipFill>
        <p:spPr>
          <a:xfrm>
            <a:off x="567173" y="1250058"/>
            <a:ext cx="3408184" cy="2978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0" y="305183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>
                <a:solidFill>
                  <a:srgbClr val="C00000"/>
                </a:solidFill>
              </a:rPr>
              <a:t>2. Ý nghĩa</a:t>
            </a:r>
            <a:endParaRPr lang="en-US" sz="3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161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-13963" y="2559055"/>
            <a:ext cx="9144001" cy="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964878" y="2264062"/>
            <a:ext cx="637177" cy="58997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3985569" y="2264063"/>
            <a:ext cx="637177" cy="58997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7" name="Oval 36"/>
          <p:cNvSpPr/>
          <p:nvPr/>
        </p:nvSpPr>
        <p:spPr>
          <a:xfrm>
            <a:off x="6620663" y="2264063"/>
            <a:ext cx="637177" cy="58997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9" name="Flowchart: Alternate Process 38"/>
          <p:cNvSpPr/>
          <p:nvPr/>
        </p:nvSpPr>
        <p:spPr>
          <a:xfrm>
            <a:off x="1075445" y="3143288"/>
            <a:ext cx="2387497" cy="640538"/>
          </a:xfrm>
          <a:prstGeom prst="flowChartAlternateProcess">
            <a:avLst/>
          </a:prstGeom>
          <a:solidFill>
            <a:schemeClr val="tx2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theo “quả”.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3244707" y="981347"/>
            <a:ext cx="2118899" cy="990600"/>
          </a:xfrm>
          <a:prstGeom prst="flowChartAlternateProcess">
            <a:avLst/>
          </a:prstGeom>
          <a:solidFill>
            <a:schemeClr val="tx2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  <a:cs typeface="Arial" panose="020B0604020202020204" pitchFamily="34" charset="0"/>
              </a:rPr>
              <a:t>Chọn nghề theo cảm tính.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5828908" y="3143288"/>
            <a:ext cx="2220685" cy="1035145"/>
          </a:xfrm>
          <a:prstGeom prst="flowChartAlternateProcess">
            <a:avLst/>
          </a:prstGeom>
          <a:solidFill>
            <a:schemeClr val="tx2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  <a:cs typeface="Arial" panose="020B0604020202020204" pitchFamily="34" charset="0"/>
              </a:rPr>
              <a:t>Theo ý kiến của người khác.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oogle Shape;3521;p62"/>
          <p:cNvGrpSpPr/>
          <p:nvPr/>
        </p:nvGrpSpPr>
        <p:grpSpPr>
          <a:xfrm>
            <a:off x="395719" y="0"/>
            <a:ext cx="1079978" cy="1450062"/>
            <a:chOff x="2022696" y="2255796"/>
            <a:chExt cx="296510" cy="398117"/>
          </a:xfrm>
        </p:grpSpPr>
        <p:sp>
          <p:nvSpPr>
            <p:cNvPr id="45" name="Google Shape;3522;p62"/>
            <p:cNvSpPr/>
            <p:nvPr/>
          </p:nvSpPr>
          <p:spPr>
            <a:xfrm>
              <a:off x="2085731" y="2526956"/>
              <a:ext cx="71554" cy="126957"/>
            </a:xfrm>
            <a:custGeom>
              <a:avLst/>
              <a:gdLst/>
              <a:ahLst/>
              <a:cxnLst/>
              <a:rect l="l" t="t" r="r" b="b"/>
              <a:pathLst>
                <a:path w="2419" h="4292" extrusionOk="0">
                  <a:moveTo>
                    <a:pt x="1606" y="0"/>
                  </a:moveTo>
                  <a:lnTo>
                    <a:pt x="204" y="1185"/>
                  </a:lnTo>
                  <a:cubicBezTo>
                    <a:pt x="43" y="1318"/>
                    <a:pt x="1" y="1549"/>
                    <a:pt x="99" y="1731"/>
                  </a:cubicBezTo>
                  <a:lnTo>
                    <a:pt x="1395" y="4191"/>
                  </a:lnTo>
                  <a:cubicBezTo>
                    <a:pt x="1428" y="4256"/>
                    <a:pt x="1494" y="4292"/>
                    <a:pt x="1564" y="4292"/>
                  </a:cubicBezTo>
                  <a:cubicBezTo>
                    <a:pt x="1585" y="4292"/>
                    <a:pt x="1606" y="4289"/>
                    <a:pt x="1627" y="4282"/>
                  </a:cubicBezTo>
                  <a:lnTo>
                    <a:pt x="1886" y="4191"/>
                  </a:lnTo>
                  <a:cubicBezTo>
                    <a:pt x="1977" y="4156"/>
                    <a:pt x="2033" y="4051"/>
                    <a:pt x="1998" y="3960"/>
                  </a:cubicBezTo>
                  <a:lnTo>
                    <a:pt x="1451" y="2173"/>
                  </a:lnTo>
                  <a:cubicBezTo>
                    <a:pt x="1388" y="1970"/>
                    <a:pt x="1465" y="1752"/>
                    <a:pt x="1634" y="1633"/>
                  </a:cubicBezTo>
                  <a:lnTo>
                    <a:pt x="2418" y="1087"/>
                  </a:lnTo>
                  <a:cubicBezTo>
                    <a:pt x="1970" y="925"/>
                    <a:pt x="1634" y="505"/>
                    <a:pt x="1606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523;p62"/>
            <p:cNvSpPr/>
            <p:nvPr/>
          </p:nvSpPr>
          <p:spPr>
            <a:xfrm>
              <a:off x="2181511" y="2527163"/>
              <a:ext cx="71554" cy="126750"/>
            </a:xfrm>
            <a:custGeom>
              <a:avLst/>
              <a:gdLst/>
              <a:ahLst/>
              <a:cxnLst/>
              <a:rect l="l" t="t" r="r" b="b"/>
              <a:pathLst>
                <a:path w="2419" h="4285" extrusionOk="0">
                  <a:moveTo>
                    <a:pt x="820" y="0"/>
                  </a:moveTo>
                  <a:cubicBezTo>
                    <a:pt x="785" y="505"/>
                    <a:pt x="456" y="925"/>
                    <a:pt x="0" y="1080"/>
                  </a:cubicBezTo>
                  <a:lnTo>
                    <a:pt x="778" y="1626"/>
                  </a:lnTo>
                  <a:cubicBezTo>
                    <a:pt x="954" y="1745"/>
                    <a:pt x="1024" y="1963"/>
                    <a:pt x="961" y="2166"/>
                  </a:cubicBezTo>
                  <a:lnTo>
                    <a:pt x="414" y="3953"/>
                  </a:lnTo>
                  <a:cubicBezTo>
                    <a:pt x="386" y="4044"/>
                    <a:pt x="435" y="4149"/>
                    <a:pt x="533" y="4184"/>
                  </a:cubicBezTo>
                  <a:lnTo>
                    <a:pt x="792" y="4275"/>
                  </a:lnTo>
                  <a:cubicBezTo>
                    <a:pt x="812" y="4282"/>
                    <a:pt x="832" y="4285"/>
                    <a:pt x="851" y="4285"/>
                  </a:cubicBezTo>
                  <a:cubicBezTo>
                    <a:pt x="918" y="4285"/>
                    <a:pt x="984" y="4249"/>
                    <a:pt x="1017" y="4184"/>
                  </a:cubicBezTo>
                  <a:lnTo>
                    <a:pt x="2320" y="1724"/>
                  </a:lnTo>
                  <a:cubicBezTo>
                    <a:pt x="2418" y="1542"/>
                    <a:pt x="2369" y="1311"/>
                    <a:pt x="2215" y="1178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524;p62"/>
            <p:cNvSpPr/>
            <p:nvPr/>
          </p:nvSpPr>
          <p:spPr>
            <a:xfrm>
              <a:off x="2148766" y="2407127"/>
              <a:ext cx="41471" cy="87912"/>
            </a:xfrm>
            <a:custGeom>
              <a:avLst/>
              <a:gdLst/>
              <a:ahLst/>
              <a:cxnLst/>
              <a:rect l="l" t="t" r="r" b="b"/>
              <a:pathLst>
                <a:path w="1402" h="2972" extrusionOk="0">
                  <a:moveTo>
                    <a:pt x="0" y="0"/>
                  </a:moveTo>
                  <a:lnTo>
                    <a:pt x="0" y="2972"/>
                  </a:lnTo>
                  <a:cubicBezTo>
                    <a:pt x="196" y="2832"/>
                    <a:pt x="442" y="2755"/>
                    <a:pt x="701" y="2755"/>
                  </a:cubicBezTo>
                  <a:cubicBezTo>
                    <a:pt x="960" y="2755"/>
                    <a:pt x="1206" y="2832"/>
                    <a:pt x="1402" y="2972"/>
                  </a:cubicBezTo>
                  <a:lnTo>
                    <a:pt x="1402" y="0"/>
                  </a:ln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525;p62"/>
            <p:cNvSpPr/>
            <p:nvPr/>
          </p:nvSpPr>
          <p:spPr>
            <a:xfrm>
              <a:off x="2133207" y="2488590"/>
              <a:ext cx="72589" cy="72589"/>
            </a:xfrm>
            <a:custGeom>
              <a:avLst/>
              <a:gdLst/>
              <a:ahLst/>
              <a:cxnLst/>
              <a:rect l="l" t="t" r="r" b="b"/>
              <a:pathLst>
                <a:path w="2454" h="2454" extrusionOk="0">
                  <a:moveTo>
                    <a:pt x="768" y="349"/>
                  </a:moveTo>
                  <a:cubicBezTo>
                    <a:pt x="829" y="349"/>
                    <a:pt x="884" y="394"/>
                    <a:pt x="891" y="456"/>
                  </a:cubicBezTo>
                  <a:cubicBezTo>
                    <a:pt x="905" y="526"/>
                    <a:pt x="856" y="596"/>
                    <a:pt x="785" y="610"/>
                  </a:cubicBezTo>
                  <a:cubicBezTo>
                    <a:pt x="687" y="624"/>
                    <a:pt x="582" y="716"/>
                    <a:pt x="512" y="849"/>
                  </a:cubicBezTo>
                  <a:cubicBezTo>
                    <a:pt x="407" y="1038"/>
                    <a:pt x="393" y="1262"/>
                    <a:pt x="470" y="1437"/>
                  </a:cubicBezTo>
                  <a:cubicBezTo>
                    <a:pt x="505" y="1507"/>
                    <a:pt x="470" y="1585"/>
                    <a:pt x="407" y="1613"/>
                  </a:cubicBezTo>
                  <a:cubicBezTo>
                    <a:pt x="386" y="1620"/>
                    <a:pt x="372" y="1627"/>
                    <a:pt x="351" y="1627"/>
                  </a:cubicBezTo>
                  <a:cubicBezTo>
                    <a:pt x="302" y="1627"/>
                    <a:pt x="253" y="1592"/>
                    <a:pt x="232" y="1543"/>
                  </a:cubicBezTo>
                  <a:cubicBezTo>
                    <a:pt x="120" y="1290"/>
                    <a:pt x="141" y="982"/>
                    <a:pt x="281" y="723"/>
                  </a:cubicBezTo>
                  <a:cubicBezTo>
                    <a:pt x="393" y="519"/>
                    <a:pt x="561" y="379"/>
                    <a:pt x="743" y="351"/>
                  </a:cubicBezTo>
                  <a:cubicBezTo>
                    <a:pt x="752" y="349"/>
                    <a:pt x="760" y="349"/>
                    <a:pt x="768" y="349"/>
                  </a:cubicBezTo>
                  <a:close/>
                  <a:moveTo>
                    <a:pt x="1227" y="673"/>
                  </a:moveTo>
                  <a:cubicBezTo>
                    <a:pt x="1535" y="673"/>
                    <a:pt x="1781" y="919"/>
                    <a:pt x="1781" y="1227"/>
                  </a:cubicBezTo>
                  <a:cubicBezTo>
                    <a:pt x="1781" y="1535"/>
                    <a:pt x="1535" y="1781"/>
                    <a:pt x="1227" y="1781"/>
                  </a:cubicBezTo>
                  <a:cubicBezTo>
                    <a:pt x="926" y="1781"/>
                    <a:pt x="673" y="1528"/>
                    <a:pt x="673" y="1227"/>
                  </a:cubicBezTo>
                  <a:cubicBezTo>
                    <a:pt x="673" y="919"/>
                    <a:pt x="926" y="673"/>
                    <a:pt x="1227" y="673"/>
                  </a:cubicBezTo>
                  <a:close/>
                  <a:moveTo>
                    <a:pt x="1227" y="1"/>
                  </a:moveTo>
                  <a:cubicBezTo>
                    <a:pt x="968" y="1"/>
                    <a:pt x="722" y="78"/>
                    <a:pt x="526" y="218"/>
                  </a:cubicBezTo>
                  <a:cubicBezTo>
                    <a:pt x="204" y="442"/>
                    <a:pt x="1" y="807"/>
                    <a:pt x="1" y="1227"/>
                  </a:cubicBezTo>
                  <a:cubicBezTo>
                    <a:pt x="1" y="1248"/>
                    <a:pt x="1" y="1276"/>
                    <a:pt x="1" y="1297"/>
                  </a:cubicBezTo>
                  <a:cubicBezTo>
                    <a:pt x="29" y="1802"/>
                    <a:pt x="358" y="2222"/>
                    <a:pt x="821" y="2384"/>
                  </a:cubicBezTo>
                  <a:cubicBezTo>
                    <a:pt x="947" y="2433"/>
                    <a:pt x="1080" y="2454"/>
                    <a:pt x="1227" y="2454"/>
                  </a:cubicBezTo>
                  <a:cubicBezTo>
                    <a:pt x="1367" y="2454"/>
                    <a:pt x="1500" y="2433"/>
                    <a:pt x="1626" y="2384"/>
                  </a:cubicBezTo>
                  <a:cubicBezTo>
                    <a:pt x="2089" y="2229"/>
                    <a:pt x="2418" y="1809"/>
                    <a:pt x="2453" y="1304"/>
                  </a:cubicBezTo>
                  <a:cubicBezTo>
                    <a:pt x="2453" y="1276"/>
                    <a:pt x="2453" y="1255"/>
                    <a:pt x="2453" y="1227"/>
                  </a:cubicBezTo>
                  <a:cubicBezTo>
                    <a:pt x="2453" y="807"/>
                    <a:pt x="2243" y="442"/>
                    <a:pt x="1928" y="218"/>
                  </a:cubicBezTo>
                  <a:cubicBezTo>
                    <a:pt x="1732" y="78"/>
                    <a:pt x="1486" y="1"/>
                    <a:pt x="1227" y="1"/>
                  </a:cubicBezTo>
                  <a:close/>
                </a:path>
              </a:pathLst>
            </a:custGeom>
            <a:solidFill>
              <a:srgbClr val="8AB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526;p62"/>
            <p:cNvSpPr/>
            <p:nvPr/>
          </p:nvSpPr>
          <p:spPr>
            <a:xfrm>
              <a:off x="2153114" y="2508498"/>
              <a:ext cx="32775" cy="32775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554" y="0"/>
                  </a:moveTo>
                  <a:cubicBezTo>
                    <a:pt x="246" y="0"/>
                    <a:pt x="0" y="246"/>
                    <a:pt x="0" y="554"/>
                  </a:cubicBezTo>
                  <a:cubicBezTo>
                    <a:pt x="0" y="862"/>
                    <a:pt x="246" y="1108"/>
                    <a:pt x="554" y="1108"/>
                  </a:cubicBezTo>
                  <a:cubicBezTo>
                    <a:pt x="862" y="1108"/>
                    <a:pt x="1108" y="855"/>
                    <a:pt x="1108" y="554"/>
                  </a:cubicBezTo>
                  <a:cubicBezTo>
                    <a:pt x="1108" y="246"/>
                    <a:pt x="862" y="0"/>
                    <a:pt x="554" y="0"/>
                  </a:cubicBez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527;p62"/>
            <p:cNvSpPr/>
            <p:nvPr/>
          </p:nvSpPr>
          <p:spPr>
            <a:xfrm>
              <a:off x="2136727" y="2498884"/>
              <a:ext cx="23250" cy="37626"/>
            </a:xfrm>
            <a:custGeom>
              <a:avLst/>
              <a:gdLst/>
              <a:ahLst/>
              <a:cxnLst/>
              <a:rect l="l" t="t" r="r" b="b"/>
              <a:pathLst>
                <a:path w="786" h="1272" extrusionOk="0">
                  <a:moveTo>
                    <a:pt x="649" y="1"/>
                  </a:moveTo>
                  <a:cubicBezTo>
                    <a:pt x="641" y="1"/>
                    <a:pt x="633" y="1"/>
                    <a:pt x="624" y="3"/>
                  </a:cubicBezTo>
                  <a:cubicBezTo>
                    <a:pt x="449" y="31"/>
                    <a:pt x="274" y="164"/>
                    <a:pt x="162" y="375"/>
                  </a:cubicBezTo>
                  <a:cubicBezTo>
                    <a:pt x="22" y="634"/>
                    <a:pt x="1" y="942"/>
                    <a:pt x="113" y="1195"/>
                  </a:cubicBezTo>
                  <a:cubicBezTo>
                    <a:pt x="134" y="1244"/>
                    <a:pt x="183" y="1272"/>
                    <a:pt x="232" y="1272"/>
                  </a:cubicBezTo>
                  <a:cubicBezTo>
                    <a:pt x="253" y="1272"/>
                    <a:pt x="274" y="1272"/>
                    <a:pt x="288" y="1265"/>
                  </a:cubicBezTo>
                  <a:cubicBezTo>
                    <a:pt x="351" y="1237"/>
                    <a:pt x="386" y="1152"/>
                    <a:pt x="351" y="1089"/>
                  </a:cubicBezTo>
                  <a:cubicBezTo>
                    <a:pt x="274" y="914"/>
                    <a:pt x="288" y="690"/>
                    <a:pt x="393" y="501"/>
                  </a:cubicBezTo>
                  <a:cubicBezTo>
                    <a:pt x="463" y="368"/>
                    <a:pt x="568" y="276"/>
                    <a:pt x="666" y="262"/>
                  </a:cubicBezTo>
                  <a:cubicBezTo>
                    <a:pt x="737" y="248"/>
                    <a:pt x="786" y="178"/>
                    <a:pt x="772" y="108"/>
                  </a:cubicBezTo>
                  <a:cubicBezTo>
                    <a:pt x="765" y="46"/>
                    <a:pt x="710" y="1"/>
                    <a:pt x="649" y="1"/>
                  </a:cubicBezTo>
                  <a:close/>
                </a:path>
              </a:pathLst>
            </a:custGeom>
            <a:solidFill>
              <a:srgbClr val="8AB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528;p62"/>
            <p:cNvSpPr/>
            <p:nvPr/>
          </p:nvSpPr>
          <p:spPr>
            <a:xfrm>
              <a:off x="2136727" y="2498884"/>
              <a:ext cx="23250" cy="37626"/>
            </a:xfrm>
            <a:custGeom>
              <a:avLst/>
              <a:gdLst/>
              <a:ahLst/>
              <a:cxnLst/>
              <a:rect l="l" t="t" r="r" b="b"/>
              <a:pathLst>
                <a:path w="786" h="1272" extrusionOk="0">
                  <a:moveTo>
                    <a:pt x="649" y="1"/>
                  </a:moveTo>
                  <a:cubicBezTo>
                    <a:pt x="641" y="1"/>
                    <a:pt x="633" y="1"/>
                    <a:pt x="624" y="3"/>
                  </a:cubicBezTo>
                  <a:cubicBezTo>
                    <a:pt x="449" y="31"/>
                    <a:pt x="274" y="164"/>
                    <a:pt x="162" y="375"/>
                  </a:cubicBezTo>
                  <a:cubicBezTo>
                    <a:pt x="22" y="634"/>
                    <a:pt x="1" y="942"/>
                    <a:pt x="113" y="1195"/>
                  </a:cubicBezTo>
                  <a:cubicBezTo>
                    <a:pt x="134" y="1244"/>
                    <a:pt x="183" y="1272"/>
                    <a:pt x="232" y="1272"/>
                  </a:cubicBezTo>
                  <a:cubicBezTo>
                    <a:pt x="253" y="1272"/>
                    <a:pt x="274" y="1272"/>
                    <a:pt x="288" y="1265"/>
                  </a:cubicBezTo>
                  <a:cubicBezTo>
                    <a:pt x="351" y="1237"/>
                    <a:pt x="386" y="1152"/>
                    <a:pt x="351" y="1089"/>
                  </a:cubicBezTo>
                  <a:cubicBezTo>
                    <a:pt x="274" y="914"/>
                    <a:pt x="288" y="690"/>
                    <a:pt x="393" y="501"/>
                  </a:cubicBezTo>
                  <a:cubicBezTo>
                    <a:pt x="463" y="368"/>
                    <a:pt x="568" y="276"/>
                    <a:pt x="666" y="262"/>
                  </a:cubicBezTo>
                  <a:cubicBezTo>
                    <a:pt x="737" y="248"/>
                    <a:pt x="786" y="178"/>
                    <a:pt x="772" y="108"/>
                  </a:cubicBezTo>
                  <a:cubicBezTo>
                    <a:pt x="765" y="46"/>
                    <a:pt x="710" y="1"/>
                    <a:pt x="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529;p62"/>
            <p:cNvSpPr/>
            <p:nvPr/>
          </p:nvSpPr>
          <p:spPr>
            <a:xfrm>
              <a:off x="2113714" y="2384114"/>
              <a:ext cx="112611" cy="23043"/>
            </a:xfrm>
            <a:custGeom>
              <a:avLst/>
              <a:gdLst/>
              <a:ahLst/>
              <a:cxnLst/>
              <a:rect l="l" t="t" r="r" b="b"/>
              <a:pathLst>
                <a:path w="3807" h="779" extrusionOk="0">
                  <a:moveTo>
                    <a:pt x="1" y="0"/>
                  </a:moveTo>
                  <a:lnTo>
                    <a:pt x="1" y="540"/>
                  </a:lnTo>
                  <a:cubicBezTo>
                    <a:pt x="1" y="673"/>
                    <a:pt x="113" y="778"/>
                    <a:pt x="246" y="778"/>
                  </a:cubicBezTo>
                  <a:lnTo>
                    <a:pt x="3568" y="778"/>
                  </a:lnTo>
                  <a:cubicBezTo>
                    <a:pt x="3701" y="778"/>
                    <a:pt x="3806" y="673"/>
                    <a:pt x="3806" y="540"/>
                  </a:cubicBezTo>
                  <a:lnTo>
                    <a:pt x="3806" y="0"/>
                  </a:lnTo>
                  <a:lnTo>
                    <a:pt x="3617" y="0"/>
                  </a:lnTo>
                  <a:lnTo>
                    <a:pt x="3617" y="596"/>
                  </a:lnTo>
                  <a:lnTo>
                    <a:pt x="3603" y="596"/>
                  </a:lnTo>
                  <a:cubicBezTo>
                    <a:pt x="3603" y="603"/>
                    <a:pt x="3596" y="610"/>
                    <a:pt x="3596" y="610"/>
                  </a:cubicBezTo>
                  <a:cubicBezTo>
                    <a:pt x="3589" y="610"/>
                    <a:pt x="3582" y="603"/>
                    <a:pt x="3582" y="596"/>
                  </a:cubicBezTo>
                  <a:lnTo>
                    <a:pt x="3582" y="0"/>
                  </a:lnTo>
                  <a:lnTo>
                    <a:pt x="3190" y="0"/>
                  </a:lnTo>
                  <a:lnTo>
                    <a:pt x="3190" y="596"/>
                  </a:lnTo>
                  <a:cubicBezTo>
                    <a:pt x="3190" y="603"/>
                    <a:pt x="3190" y="610"/>
                    <a:pt x="3183" y="610"/>
                  </a:cubicBezTo>
                  <a:cubicBezTo>
                    <a:pt x="3176" y="610"/>
                    <a:pt x="3169" y="603"/>
                    <a:pt x="3169" y="596"/>
                  </a:cubicBezTo>
                  <a:lnTo>
                    <a:pt x="3169" y="0"/>
                  </a:lnTo>
                  <a:lnTo>
                    <a:pt x="2776" y="0"/>
                  </a:lnTo>
                  <a:lnTo>
                    <a:pt x="2776" y="596"/>
                  </a:lnTo>
                  <a:cubicBezTo>
                    <a:pt x="2776" y="603"/>
                    <a:pt x="2776" y="610"/>
                    <a:pt x="2769" y="610"/>
                  </a:cubicBezTo>
                  <a:cubicBezTo>
                    <a:pt x="2762" y="610"/>
                    <a:pt x="2755" y="603"/>
                    <a:pt x="2755" y="596"/>
                  </a:cubicBezTo>
                  <a:lnTo>
                    <a:pt x="2755" y="0"/>
                  </a:lnTo>
                  <a:lnTo>
                    <a:pt x="2370" y="0"/>
                  </a:lnTo>
                  <a:lnTo>
                    <a:pt x="2370" y="596"/>
                  </a:lnTo>
                  <a:cubicBezTo>
                    <a:pt x="2370" y="603"/>
                    <a:pt x="2363" y="610"/>
                    <a:pt x="2356" y="610"/>
                  </a:cubicBezTo>
                  <a:cubicBezTo>
                    <a:pt x="2349" y="610"/>
                    <a:pt x="2349" y="603"/>
                    <a:pt x="2349" y="596"/>
                  </a:cubicBezTo>
                  <a:lnTo>
                    <a:pt x="2349" y="0"/>
                  </a:lnTo>
                  <a:lnTo>
                    <a:pt x="1956" y="0"/>
                  </a:lnTo>
                  <a:lnTo>
                    <a:pt x="1956" y="596"/>
                  </a:lnTo>
                  <a:cubicBezTo>
                    <a:pt x="1956" y="603"/>
                    <a:pt x="1949" y="610"/>
                    <a:pt x="1942" y="610"/>
                  </a:cubicBezTo>
                  <a:cubicBezTo>
                    <a:pt x="1935" y="610"/>
                    <a:pt x="1935" y="603"/>
                    <a:pt x="1935" y="596"/>
                  </a:cubicBezTo>
                  <a:lnTo>
                    <a:pt x="1935" y="0"/>
                  </a:lnTo>
                  <a:lnTo>
                    <a:pt x="1543" y="0"/>
                  </a:lnTo>
                  <a:lnTo>
                    <a:pt x="1543" y="596"/>
                  </a:lnTo>
                  <a:cubicBezTo>
                    <a:pt x="1543" y="603"/>
                    <a:pt x="1536" y="610"/>
                    <a:pt x="1529" y="610"/>
                  </a:cubicBezTo>
                  <a:cubicBezTo>
                    <a:pt x="1529" y="610"/>
                    <a:pt x="1522" y="603"/>
                    <a:pt x="1522" y="596"/>
                  </a:cubicBezTo>
                  <a:lnTo>
                    <a:pt x="1522" y="0"/>
                  </a:lnTo>
                  <a:lnTo>
                    <a:pt x="1129" y="0"/>
                  </a:lnTo>
                  <a:lnTo>
                    <a:pt x="1129" y="596"/>
                  </a:lnTo>
                  <a:cubicBezTo>
                    <a:pt x="1129" y="603"/>
                    <a:pt x="1122" y="610"/>
                    <a:pt x="1115" y="610"/>
                  </a:cubicBezTo>
                  <a:cubicBezTo>
                    <a:pt x="1115" y="610"/>
                    <a:pt x="1108" y="603"/>
                    <a:pt x="1108" y="596"/>
                  </a:cubicBezTo>
                  <a:lnTo>
                    <a:pt x="1108" y="0"/>
                  </a:lnTo>
                  <a:lnTo>
                    <a:pt x="716" y="0"/>
                  </a:lnTo>
                  <a:lnTo>
                    <a:pt x="716" y="596"/>
                  </a:lnTo>
                  <a:cubicBezTo>
                    <a:pt x="716" y="603"/>
                    <a:pt x="709" y="610"/>
                    <a:pt x="709" y="610"/>
                  </a:cubicBezTo>
                  <a:cubicBezTo>
                    <a:pt x="702" y="610"/>
                    <a:pt x="695" y="603"/>
                    <a:pt x="695" y="596"/>
                  </a:cubicBezTo>
                  <a:lnTo>
                    <a:pt x="695" y="0"/>
                  </a:lnTo>
                  <a:lnTo>
                    <a:pt x="302" y="0"/>
                  </a:lnTo>
                  <a:lnTo>
                    <a:pt x="302" y="596"/>
                  </a:lnTo>
                  <a:cubicBezTo>
                    <a:pt x="302" y="603"/>
                    <a:pt x="295" y="610"/>
                    <a:pt x="295" y="610"/>
                  </a:cubicBezTo>
                  <a:cubicBezTo>
                    <a:pt x="288" y="610"/>
                    <a:pt x="281" y="603"/>
                    <a:pt x="281" y="596"/>
                  </a:cubicBezTo>
                  <a:lnTo>
                    <a:pt x="281" y="0"/>
                  </a:lnTo>
                  <a:close/>
                </a:path>
              </a:pathLst>
            </a:custGeom>
            <a:solidFill>
              <a:srgbClr val="F9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530;p62"/>
            <p:cNvSpPr/>
            <p:nvPr/>
          </p:nvSpPr>
          <p:spPr>
            <a:xfrm>
              <a:off x="2121819" y="2384114"/>
              <a:ext cx="651" cy="18073"/>
            </a:xfrm>
            <a:custGeom>
              <a:avLst/>
              <a:gdLst/>
              <a:ahLst/>
              <a:cxnLst/>
              <a:rect l="l" t="t" r="r" b="b"/>
              <a:pathLst>
                <a:path w="22" h="611" extrusionOk="0">
                  <a:moveTo>
                    <a:pt x="0" y="0"/>
                  </a:moveTo>
                  <a:lnTo>
                    <a:pt x="0" y="596"/>
                  </a:lnTo>
                  <a:cubicBezTo>
                    <a:pt x="0" y="603"/>
                    <a:pt x="0" y="610"/>
                    <a:pt x="7" y="610"/>
                  </a:cubicBezTo>
                  <a:cubicBezTo>
                    <a:pt x="14" y="610"/>
                    <a:pt x="21" y="603"/>
                    <a:pt x="21" y="596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531;p62"/>
            <p:cNvSpPr/>
            <p:nvPr/>
          </p:nvSpPr>
          <p:spPr>
            <a:xfrm>
              <a:off x="2134035" y="2384114"/>
              <a:ext cx="651" cy="18073"/>
            </a:xfrm>
            <a:custGeom>
              <a:avLst/>
              <a:gdLst/>
              <a:ahLst/>
              <a:cxnLst/>
              <a:rect l="l" t="t" r="r" b="b"/>
              <a:pathLst>
                <a:path w="22" h="611" extrusionOk="0">
                  <a:moveTo>
                    <a:pt x="1" y="0"/>
                  </a:moveTo>
                  <a:lnTo>
                    <a:pt x="1" y="596"/>
                  </a:lnTo>
                  <a:cubicBezTo>
                    <a:pt x="1" y="603"/>
                    <a:pt x="1" y="610"/>
                    <a:pt x="8" y="610"/>
                  </a:cubicBezTo>
                  <a:cubicBezTo>
                    <a:pt x="15" y="610"/>
                    <a:pt x="22" y="603"/>
                    <a:pt x="22" y="596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532;p62"/>
            <p:cNvSpPr/>
            <p:nvPr/>
          </p:nvSpPr>
          <p:spPr>
            <a:xfrm>
              <a:off x="2146281" y="2384114"/>
              <a:ext cx="651" cy="18073"/>
            </a:xfrm>
            <a:custGeom>
              <a:avLst/>
              <a:gdLst/>
              <a:ahLst/>
              <a:cxnLst/>
              <a:rect l="l" t="t" r="r" b="b"/>
              <a:pathLst>
                <a:path w="22" h="611" extrusionOk="0">
                  <a:moveTo>
                    <a:pt x="0" y="0"/>
                  </a:moveTo>
                  <a:lnTo>
                    <a:pt x="0" y="596"/>
                  </a:lnTo>
                  <a:cubicBezTo>
                    <a:pt x="0" y="603"/>
                    <a:pt x="7" y="610"/>
                    <a:pt x="7" y="610"/>
                  </a:cubicBezTo>
                  <a:cubicBezTo>
                    <a:pt x="14" y="610"/>
                    <a:pt x="21" y="603"/>
                    <a:pt x="21" y="596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533;p62"/>
            <p:cNvSpPr/>
            <p:nvPr/>
          </p:nvSpPr>
          <p:spPr>
            <a:xfrm>
              <a:off x="2158498" y="2384114"/>
              <a:ext cx="651" cy="18073"/>
            </a:xfrm>
            <a:custGeom>
              <a:avLst/>
              <a:gdLst/>
              <a:ahLst/>
              <a:cxnLst/>
              <a:rect l="l" t="t" r="r" b="b"/>
              <a:pathLst>
                <a:path w="22" h="611" extrusionOk="0">
                  <a:moveTo>
                    <a:pt x="1" y="0"/>
                  </a:moveTo>
                  <a:lnTo>
                    <a:pt x="1" y="596"/>
                  </a:lnTo>
                  <a:cubicBezTo>
                    <a:pt x="1" y="603"/>
                    <a:pt x="1" y="610"/>
                    <a:pt x="8" y="610"/>
                  </a:cubicBezTo>
                  <a:cubicBezTo>
                    <a:pt x="15" y="610"/>
                    <a:pt x="22" y="603"/>
                    <a:pt x="22" y="596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534;p62"/>
            <p:cNvSpPr/>
            <p:nvPr/>
          </p:nvSpPr>
          <p:spPr>
            <a:xfrm>
              <a:off x="2170744" y="2384114"/>
              <a:ext cx="651" cy="18073"/>
            </a:xfrm>
            <a:custGeom>
              <a:avLst/>
              <a:gdLst/>
              <a:ahLst/>
              <a:cxnLst/>
              <a:rect l="l" t="t" r="r" b="b"/>
              <a:pathLst>
                <a:path w="22" h="611" extrusionOk="0">
                  <a:moveTo>
                    <a:pt x="0" y="0"/>
                  </a:moveTo>
                  <a:lnTo>
                    <a:pt x="0" y="596"/>
                  </a:lnTo>
                  <a:cubicBezTo>
                    <a:pt x="0" y="603"/>
                    <a:pt x="7" y="610"/>
                    <a:pt x="7" y="610"/>
                  </a:cubicBezTo>
                  <a:cubicBezTo>
                    <a:pt x="14" y="610"/>
                    <a:pt x="21" y="603"/>
                    <a:pt x="21" y="596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535;p62"/>
            <p:cNvSpPr/>
            <p:nvPr/>
          </p:nvSpPr>
          <p:spPr>
            <a:xfrm>
              <a:off x="2182961" y="2384114"/>
              <a:ext cx="651" cy="18073"/>
            </a:xfrm>
            <a:custGeom>
              <a:avLst/>
              <a:gdLst/>
              <a:ahLst/>
              <a:cxnLst/>
              <a:rect l="l" t="t" r="r" b="b"/>
              <a:pathLst>
                <a:path w="22" h="611" extrusionOk="0">
                  <a:moveTo>
                    <a:pt x="1" y="0"/>
                  </a:moveTo>
                  <a:lnTo>
                    <a:pt x="1" y="596"/>
                  </a:lnTo>
                  <a:cubicBezTo>
                    <a:pt x="1" y="603"/>
                    <a:pt x="8" y="610"/>
                    <a:pt x="8" y="610"/>
                  </a:cubicBezTo>
                  <a:cubicBezTo>
                    <a:pt x="15" y="610"/>
                    <a:pt x="22" y="603"/>
                    <a:pt x="22" y="596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536;p62"/>
            <p:cNvSpPr/>
            <p:nvPr/>
          </p:nvSpPr>
          <p:spPr>
            <a:xfrm>
              <a:off x="2195207" y="2384114"/>
              <a:ext cx="651" cy="18073"/>
            </a:xfrm>
            <a:custGeom>
              <a:avLst/>
              <a:gdLst/>
              <a:ahLst/>
              <a:cxnLst/>
              <a:rect l="l" t="t" r="r" b="b"/>
              <a:pathLst>
                <a:path w="22" h="611" extrusionOk="0">
                  <a:moveTo>
                    <a:pt x="0" y="0"/>
                  </a:moveTo>
                  <a:lnTo>
                    <a:pt x="0" y="596"/>
                  </a:lnTo>
                  <a:cubicBezTo>
                    <a:pt x="0" y="603"/>
                    <a:pt x="7" y="610"/>
                    <a:pt x="7" y="610"/>
                  </a:cubicBezTo>
                  <a:cubicBezTo>
                    <a:pt x="14" y="610"/>
                    <a:pt x="21" y="603"/>
                    <a:pt x="21" y="596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537;p62"/>
            <p:cNvSpPr/>
            <p:nvPr/>
          </p:nvSpPr>
          <p:spPr>
            <a:xfrm>
              <a:off x="2207423" y="2384114"/>
              <a:ext cx="651" cy="18073"/>
            </a:xfrm>
            <a:custGeom>
              <a:avLst/>
              <a:gdLst/>
              <a:ahLst/>
              <a:cxnLst/>
              <a:rect l="l" t="t" r="r" b="b"/>
              <a:pathLst>
                <a:path w="22" h="611" extrusionOk="0">
                  <a:moveTo>
                    <a:pt x="1" y="0"/>
                  </a:moveTo>
                  <a:lnTo>
                    <a:pt x="1" y="596"/>
                  </a:lnTo>
                  <a:cubicBezTo>
                    <a:pt x="1" y="603"/>
                    <a:pt x="8" y="610"/>
                    <a:pt x="15" y="610"/>
                  </a:cubicBezTo>
                  <a:cubicBezTo>
                    <a:pt x="15" y="610"/>
                    <a:pt x="22" y="603"/>
                    <a:pt x="22" y="596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538;p62"/>
            <p:cNvSpPr/>
            <p:nvPr/>
          </p:nvSpPr>
          <p:spPr>
            <a:xfrm>
              <a:off x="2219669" y="2384114"/>
              <a:ext cx="651" cy="18073"/>
            </a:xfrm>
            <a:custGeom>
              <a:avLst/>
              <a:gdLst/>
              <a:ahLst/>
              <a:cxnLst/>
              <a:rect l="l" t="t" r="r" b="b"/>
              <a:pathLst>
                <a:path w="22" h="611" extrusionOk="0">
                  <a:moveTo>
                    <a:pt x="0" y="0"/>
                  </a:moveTo>
                  <a:lnTo>
                    <a:pt x="0" y="596"/>
                  </a:lnTo>
                  <a:cubicBezTo>
                    <a:pt x="0" y="603"/>
                    <a:pt x="7" y="610"/>
                    <a:pt x="14" y="610"/>
                  </a:cubicBezTo>
                  <a:cubicBezTo>
                    <a:pt x="14" y="610"/>
                    <a:pt x="21" y="603"/>
                    <a:pt x="21" y="596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539;p62"/>
            <p:cNvSpPr/>
            <p:nvPr/>
          </p:nvSpPr>
          <p:spPr>
            <a:xfrm>
              <a:off x="2045916" y="2283364"/>
              <a:ext cx="250069" cy="100779"/>
            </a:xfrm>
            <a:custGeom>
              <a:avLst/>
              <a:gdLst/>
              <a:ahLst/>
              <a:cxnLst/>
              <a:rect l="l" t="t" r="r" b="b"/>
              <a:pathLst>
                <a:path w="8454" h="3407" extrusionOk="0">
                  <a:moveTo>
                    <a:pt x="855" y="338"/>
                  </a:moveTo>
                  <a:cubicBezTo>
                    <a:pt x="910" y="338"/>
                    <a:pt x="960" y="371"/>
                    <a:pt x="982" y="428"/>
                  </a:cubicBezTo>
                  <a:lnTo>
                    <a:pt x="1781" y="2783"/>
                  </a:lnTo>
                  <a:cubicBezTo>
                    <a:pt x="1809" y="2853"/>
                    <a:pt x="1767" y="2923"/>
                    <a:pt x="1704" y="2951"/>
                  </a:cubicBezTo>
                  <a:cubicBezTo>
                    <a:pt x="1690" y="2951"/>
                    <a:pt x="1676" y="2958"/>
                    <a:pt x="1662" y="2958"/>
                  </a:cubicBezTo>
                  <a:cubicBezTo>
                    <a:pt x="1606" y="2958"/>
                    <a:pt x="1557" y="2923"/>
                    <a:pt x="1536" y="2867"/>
                  </a:cubicBezTo>
                  <a:lnTo>
                    <a:pt x="730" y="512"/>
                  </a:lnTo>
                  <a:cubicBezTo>
                    <a:pt x="709" y="442"/>
                    <a:pt x="744" y="365"/>
                    <a:pt x="814" y="344"/>
                  </a:cubicBezTo>
                  <a:cubicBezTo>
                    <a:pt x="828" y="340"/>
                    <a:pt x="841" y="338"/>
                    <a:pt x="855" y="338"/>
                  </a:cubicBezTo>
                  <a:close/>
                  <a:moveTo>
                    <a:pt x="1" y="0"/>
                  </a:moveTo>
                  <a:lnTo>
                    <a:pt x="1234" y="3105"/>
                  </a:lnTo>
                  <a:cubicBezTo>
                    <a:pt x="1305" y="3287"/>
                    <a:pt x="1487" y="3406"/>
                    <a:pt x="1697" y="3406"/>
                  </a:cubicBezTo>
                  <a:lnTo>
                    <a:pt x="6764" y="3406"/>
                  </a:lnTo>
                  <a:cubicBezTo>
                    <a:pt x="6967" y="3406"/>
                    <a:pt x="7150" y="3287"/>
                    <a:pt x="7227" y="3105"/>
                  </a:cubicBezTo>
                  <a:lnTo>
                    <a:pt x="8453" y="0"/>
                  </a:lnTo>
                  <a:lnTo>
                    <a:pt x="8320" y="0"/>
                  </a:lnTo>
                  <a:cubicBezTo>
                    <a:pt x="8320" y="7"/>
                    <a:pt x="8320" y="7"/>
                    <a:pt x="8313" y="7"/>
                  </a:cubicBezTo>
                  <a:lnTo>
                    <a:pt x="618" y="7"/>
                  </a:lnTo>
                  <a:cubicBezTo>
                    <a:pt x="611" y="7"/>
                    <a:pt x="604" y="7"/>
                    <a:pt x="604" y="0"/>
                  </a:cubicBezTo>
                  <a:close/>
                </a:path>
              </a:pathLst>
            </a:custGeom>
            <a:solidFill>
              <a:srgbClr val="C69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540;p62"/>
            <p:cNvSpPr/>
            <p:nvPr/>
          </p:nvSpPr>
          <p:spPr>
            <a:xfrm>
              <a:off x="2022696" y="2255796"/>
              <a:ext cx="296510" cy="27598"/>
            </a:xfrm>
            <a:custGeom>
              <a:avLst/>
              <a:gdLst/>
              <a:ahLst/>
              <a:cxnLst/>
              <a:rect l="l" t="t" r="r" b="b"/>
              <a:pathLst>
                <a:path w="10024" h="933" extrusionOk="0">
                  <a:moveTo>
                    <a:pt x="127" y="0"/>
                  </a:moveTo>
                  <a:cubicBezTo>
                    <a:pt x="57" y="0"/>
                    <a:pt x="1" y="56"/>
                    <a:pt x="1" y="119"/>
                  </a:cubicBezTo>
                  <a:lnTo>
                    <a:pt x="1" y="813"/>
                  </a:lnTo>
                  <a:cubicBezTo>
                    <a:pt x="8" y="876"/>
                    <a:pt x="57" y="932"/>
                    <a:pt x="127" y="932"/>
                  </a:cubicBezTo>
                  <a:lnTo>
                    <a:pt x="1389" y="932"/>
                  </a:lnTo>
                  <a:cubicBezTo>
                    <a:pt x="1389" y="925"/>
                    <a:pt x="1396" y="918"/>
                    <a:pt x="1403" y="918"/>
                  </a:cubicBezTo>
                  <a:lnTo>
                    <a:pt x="9098" y="918"/>
                  </a:lnTo>
                  <a:cubicBezTo>
                    <a:pt x="9098" y="918"/>
                    <a:pt x="9105" y="925"/>
                    <a:pt x="9105" y="932"/>
                  </a:cubicBezTo>
                  <a:lnTo>
                    <a:pt x="9904" y="932"/>
                  </a:lnTo>
                  <a:cubicBezTo>
                    <a:pt x="9967" y="932"/>
                    <a:pt x="10023" y="876"/>
                    <a:pt x="10023" y="813"/>
                  </a:cubicBezTo>
                  <a:lnTo>
                    <a:pt x="10023" y="119"/>
                  </a:lnTo>
                  <a:cubicBezTo>
                    <a:pt x="10023" y="56"/>
                    <a:pt x="9967" y="0"/>
                    <a:pt x="9904" y="0"/>
                  </a:cubicBezTo>
                  <a:close/>
                </a:path>
              </a:pathLst>
            </a:custGeom>
            <a:solidFill>
              <a:srgbClr val="F9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541;p62"/>
            <p:cNvSpPr/>
            <p:nvPr/>
          </p:nvSpPr>
          <p:spPr>
            <a:xfrm>
              <a:off x="2063753" y="2282950"/>
              <a:ext cx="228298" cy="651"/>
            </a:xfrm>
            <a:custGeom>
              <a:avLst/>
              <a:gdLst/>
              <a:ahLst/>
              <a:cxnLst/>
              <a:rect l="l" t="t" r="r" b="b"/>
              <a:pathLst>
                <a:path w="7718" h="22" extrusionOk="0">
                  <a:moveTo>
                    <a:pt x="15" y="0"/>
                  </a:moveTo>
                  <a:cubicBezTo>
                    <a:pt x="8" y="0"/>
                    <a:pt x="1" y="7"/>
                    <a:pt x="1" y="14"/>
                  </a:cubicBezTo>
                  <a:cubicBezTo>
                    <a:pt x="1" y="21"/>
                    <a:pt x="8" y="21"/>
                    <a:pt x="15" y="21"/>
                  </a:cubicBezTo>
                  <a:lnTo>
                    <a:pt x="7710" y="21"/>
                  </a:lnTo>
                  <a:cubicBezTo>
                    <a:pt x="7717" y="21"/>
                    <a:pt x="7717" y="21"/>
                    <a:pt x="7717" y="14"/>
                  </a:cubicBezTo>
                  <a:cubicBezTo>
                    <a:pt x="7717" y="7"/>
                    <a:pt x="7710" y="0"/>
                    <a:pt x="7710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542;p62"/>
            <p:cNvSpPr/>
            <p:nvPr/>
          </p:nvSpPr>
          <p:spPr>
            <a:xfrm>
              <a:off x="2066859" y="2293244"/>
              <a:ext cx="32597" cy="77411"/>
            </a:xfrm>
            <a:custGeom>
              <a:avLst/>
              <a:gdLst/>
              <a:ahLst/>
              <a:cxnLst/>
              <a:rect l="l" t="t" r="r" b="b"/>
              <a:pathLst>
                <a:path w="1102" h="2617" extrusionOk="0">
                  <a:moveTo>
                    <a:pt x="150" y="1"/>
                  </a:moveTo>
                  <a:cubicBezTo>
                    <a:pt x="136" y="1"/>
                    <a:pt x="121" y="4"/>
                    <a:pt x="106" y="10"/>
                  </a:cubicBezTo>
                  <a:cubicBezTo>
                    <a:pt x="36" y="31"/>
                    <a:pt x="1" y="108"/>
                    <a:pt x="22" y="178"/>
                  </a:cubicBezTo>
                  <a:lnTo>
                    <a:pt x="828" y="2533"/>
                  </a:lnTo>
                  <a:cubicBezTo>
                    <a:pt x="849" y="2589"/>
                    <a:pt x="898" y="2617"/>
                    <a:pt x="954" y="2617"/>
                  </a:cubicBezTo>
                  <a:cubicBezTo>
                    <a:pt x="968" y="2617"/>
                    <a:pt x="982" y="2617"/>
                    <a:pt x="996" y="2610"/>
                  </a:cubicBezTo>
                  <a:cubicBezTo>
                    <a:pt x="1059" y="2589"/>
                    <a:pt x="1101" y="2512"/>
                    <a:pt x="1073" y="2449"/>
                  </a:cubicBezTo>
                  <a:lnTo>
                    <a:pt x="274" y="94"/>
                  </a:lnTo>
                  <a:cubicBezTo>
                    <a:pt x="252" y="39"/>
                    <a:pt x="204" y="1"/>
                    <a:pt x="150" y="1"/>
                  </a:cubicBezTo>
                  <a:close/>
                </a:path>
              </a:pathLst>
            </a:custGeom>
            <a:solidFill>
              <a:srgbClr val="C69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543;p62"/>
            <p:cNvSpPr/>
            <p:nvPr/>
          </p:nvSpPr>
          <p:spPr>
            <a:xfrm>
              <a:off x="2066859" y="2293244"/>
              <a:ext cx="32597" cy="77411"/>
            </a:xfrm>
            <a:custGeom>
              <a:avLst/>
              <a:gdLst/>
              <a:ahLst/>
              <a:cxnLst/>
              <a:rect l="l" t="t" r="r" b="b"/>
              <a:pathLst>
                <a:path w="1102" h="2617" extrusionOk="0">
                  <a:moveTo>
                    <a:pt x="150" y="1"/>
                  </a:moveTo>
                  <a:cubicBezTo>
                    <a:pt x="136" y="1"/>
                    <a:pt x="121" y="4"/>
                    <a:pt x="106" y="10"/>
                  </a:cubicBezTo>
                  <a:cubicBezTo>
                    <a:pt x="36" y="31"/>
                    <a:pt x="1" y="108"/>
                    <a:pt x="22" y="178"/>
                  </a:cubicBezTo>
                  <a:lnTo>
                    <a:pt x="828" y="2533"/>
                  </a:lnTo>
                  <a:cubicBezTo>
                    <a:pt x="849" y="2589"/>
                    <a:pt x="898" y="2617"/>
                    <a:pt x="954" y="2617"/>
                  </a:cubicBezTo>
                  <a:cubicBezTo>
                    <a:pt x="968" y="2617"/>
                    <a:pt x="982" y="2617"/>
                    <a:pt x="996" y="2610"/>
                  </a:cubicBezTo>
                  <a:cubicBezTo>
                    <a:pt x="1059" y="2589"/>
                    <a:pt x="1101" y="2512"/>
                    <a:pt x="1073" y="2449"/>
                  </a:cubicBezTo>
                  <a:lnTo>
                    <a:pt x="274" y="94"/>
                  </a:lnTo>
                  <a:cubicBezTo>
                    <a:pt x="252" y="39"/>
                    <a:pt x="204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50892" y="288366"/>
            <a:ext cx="2695144" cy="1194067"/>
            <a:chOff x="9369975" y="1833015"/>
            <a:chExt cx="2695144" cy="1194067"/>
          </a:xfrm>
        </p:grpSpPr>
        <p:pic>
          <p:nvPicPr>
            <p:cNvPr id="6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369975" y="1833015"/>
              <a:ext cx="2695144" cy="1194067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9911581" y="2104045"/>
              <a:ext cx="1662635" cy="5373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b="1" smtClean="0">
                  <a:solidFill>
                    <a:srgbClr val="C00000"/>
                  </a:solidFill>
                </a:rPr>
                <a:t>Không nên</a:t>
              </a:r>
              <a:endParaRPr lang="en-US" sz="2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612" y="3438274"/>
            <a:ext cx="2245487" cy="21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339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37"/>
          <p:cNvSpPr/>
          <p:nvPr/>
        </p:nvSpPr>
        <p:spPr>
          <a:xfrm rot="21399502">
            <a:off x="4204033" y="1055824"/>
            <a:ext cx="4319049" cy="2003607"/>
          </a:xfrm>
          <a:custGeom>
            <a:avLst/>
            <a:gdLst/>
            <a:ahLst/>
            <a:cxnLst/>
            <a:rect l="l" t="t" r="r" b="b"/>
            <a:pathLst>
              <a:path w="26045" h="21559" extrusionOk="0">
                <a:moveTo>
                  <a:pt x="11896" y="1"/>
                </a:moveTo>
                <a:cubicBezTo>
                  <a:pt x="10317" y="1"/>
                  <a:pt x="8596" y="119"/>
                  <a:pt x="7135" y="661"/>
                </a:cubicBezTo>
                <a:cubicBezTo>
                  <a:pt x="5607" y="1228"/>
                  <a:pt x="4213" y="2139"/>
                  <a:pt x="3126" y="3324"/>
                </a:cubicBezTo>
                <a:cubicBezTo>
                  <a:pt x="891" y="5763"/>
                  <a:pt x="1" y="9274"/>
                  <a:pt x="729" y="12456"/>
                </a:cubicBezTo>
                <a:cubicBezTo>
                  <a:pt x="1458" y="15638"/>
                  <a:pt x="3757" y="18434"/>
                  <a:pt x="6764" y="19920"/>
                </a:cubicBezTo>
                <a:cubicBezTo>
                  <a:pt x="8908" y="20978"/>
                  <a:pt x="11340" y="21392"/>
                  <a:pt x="13751" y="21518"/>
                </a:cubicBezTo>
                <a:cubicBezTo>
                  <a:pt x="14216" y="21544"/>
                  <a:pt x="14682" y="21559"/>
                  <a:pt x="15148" y="21559"/>
                </a:cubicBezTo>
                <a:cubicBezTo>
                  <a:pt x="16320" y="21559"/>
                  <a:pt x="17491" y="21463"/>
                  <a:pt x="18629" y="21202"/>
                </a:cubicBezTo>
                <a:cubicBezTo>
                  <a:pt x="20220" y="20838"/>
                  <a:pt x="21755" y="20130"/>
                  <a:pt x="22904" y="19009"/>
                </a:cubicBezTo>
                <a:cubicBezTo>
                  <a:pt x="24054" y="17880"/>
                  <a:pt x="24776" y="16388"/>
                  <a:pt x="25154" y="14846"/>
                </a:cubicBezTo>
                <a:cubicBezTo>
                  <a:pt x="26044" y="11250"/>
                  <a:pt x="25098" y="7277"/>
                  <a:pt x="22666" y="4424"/>
                </a:cubicBezTo>
                <a:cubicBezTo>
                  <a:pt x="21292" y="2812"/>
                  <a:pt x="19435" y="1530"/>
                  <a:pt x="17396" y="843"/>
                </a:cubicBezTo>
                <a:cubicBezTo>
                  <a:pt x="15728" y="275"/>
                  <a:pt x="13947" y="23"/>
                  <a:pt x="12181" y="2"/>
                </a:cubicBezTo>
                <a:cubicBezTo>
                  <a:pt x="12087" y="1"/>
                  <a:pt x="11992" y="1"/>
                  <a:pt x="11896" y="1"/>
                </a:cubicBezTo>
                <a:close/>
              </a:path>
            </a:pathLst>
          </a:custGeom>
          <a:solidFill>
            <a:srgbClr val="FFFFFF">
              <a:alpha val="46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TextBox 252"/>
          <p:cNvSpPr txBox="1"/>
          <p:nvPr/>
        </p:nvSpPr>
        <p:spPr>
          <a:xfrm>
            <a:off x="4964245" y="1653445"/>
            <a:ext cx="27986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/>
              <a:t>LUYỆN TẬP</a:t>
            </a:r>
            <a:endParaRPr lang="en-US" sz="3500" b="1"/>
          </a:p>
        </p:txBody>
      </p:sp>
      <p:grpSp>
        <p:nvGrpSpPr>
          <p:cNvPr id="255" name="Google Shape;734;p37"/>
          <p:cNvGrpSpPr/>
          <p:nvPr/>
        </p:nvGrpSpPr>
        <p:grpSpPr>
          <a:xfrm flipH="1">
            <a:off x="514454" y="1633000"/>
            <a:ext cx="3736014" cy="3510500"/>
            <a:chOff x="2057541" y="372999"/>
            <a:chExt cx="1050682" cy="987233"/>
          </a:xfrm>
        </p:grpSpPr>
        <p:sp>
          <p:nvSpPr>
            <p:cNvPr id="256" name="Google Shape;735;p37"/>
            <p:cNvSpPr/>
            <p:nvPr/>
          </p:nvSpPr>
          <p:spPr>
            <a:xfrm>
              <a:off x="2695848" y="1166157"/>
              <a:ext cx="412375" cy="194074"/>
            </a:xfrm>
            <a:custGeom>
              <a:avLst/>
              <a:gdLst/>
              <a:ahLst/>
              <a:cxnLst/>
              <a:rect l="l" t="t" r="r" b="b"/>
              <a:pathLst>
                <a:path w="13941" h="6561" extrusionOk="0">
                  <a:moveTo>
                    <a:pt x="3259" y="2138"/>
                  </a:moveTo>
                  <a:lnTo>
                    <a:pt x="3259" y="2552"/>
                  </a:lnTo>
                  <a:lnTo>
                    <a:pt x="926" y="2552"/>
                  </a:lnTo>
                  <a:lnTo>
                    <a:pt x="926" y="2138"/>
                  </a:lnTo>
                  <a:close/>
                  <a:moveTo>
                    <a:pt x="3259" y="2776"/>
                  </a:moveTo>
                  <a:lnTo>
                    <a:pt x="3259" y="3189"/>
                  </a:lnTo>
                  <a:lnTo>
                    <a:pt x="926" y="3189"/>
                  </a:lnTo>
                  <a:lnTo>
                    <a:pt x="926" y="2776"/>
                  </a:lnTo>
                  <a:close/>
                  <a:moveTo>
                    <a:pt x="3259" y="3414"/>
                  </a:moveTo>
                  <a:lnTo>
                    <a:pt x="3259" y="3827"/>
                  </a:lnTo>
                  <a:lnTo>
                    <a:pt x="926" y="3827"/>
                  </a:lnTo>
                  <a:lnTo>
                    <a:pt x="926" y="3414"/>
                  </a:lnTo>
                  <a:close/>
                  <a:moveTo>
                    <a:pt x="3259" y="4058"/>
                  </a:moveTo>
                  <a:lnTo>
                    <a:pt x="3259" y="4465"/>
                  </a:lnTo>
                  <a:lnTo>
                    <a:pt x="926" y="4465"/>
                  </a:lnTo>
                  <a:lnTo>
                    <a:pt x="926" y="4058"/>
                  </a:lnTo>
                  <a:close/>
                  <a:moveTo>
                    <a:pt x="3259" y="4696"/>
                  </a:moveTo>
                  <a:lnTo>
                    <a:pt x="3259" y="5110"/>
                  </a:lnTo>
                  <a:lnTo>
                    <a:pt x="926" y="5110"/>
                  </a:lnTo>
                  <a:lnTo>
                    <a:pt x="926" y="4696"/>
                  </a:lnTo>
                  <a:close/>
                  <a:moveTo>
                    <a:pt x="365" y="1"/>
                  </a:moveTo>
                  <a:cubicBezTo>
                    <a:pt x="162" y="1"/>
                    <a:pt x="1" y="162"/>
                    <a:pt x="1" y="365"/>
                  </a:cubicBezTo>
                  <a:lnTo>
                    <a:pt x="1" y="6196"/>
                  </a:lnTo>
                  <a:cubicBezTo>
                    <a:pt x="1" y="6399"/>
                    <a:pt x="162" y="6561"/>
                    <a:pt x="365" y="6561"/>
                  </a:cubicBezTo>
                  <a:lnTo>
                    <a:pt x="13583" y="6561"/>
                  </a:lnTo>
                  <a:cubicBezTo>
                    <a:pt x="13779" y="6561"/>
                    <a:pt x="13940" y="6399"/>
                    <a:pt x="13940" y="6196"/>
                  </a:cubicBezTo>
                  <a:lnTo>
                    <a:pt x="13940" y="365"/>
                  </a:lnTo>
                  <a:cubicBezTo>
                    <a:pt x="13940" y="162"/>
                    <a:pt x="13779" y="1"/>
                    <a:pt x="13583" y="1"/>
                  </a:cubicBezTo>
                  <a:lnTo>
                    <a:pt x="12700" y="1"/>
                  </a:lnTo>
                  <a:lnTo>
                    <a:pt x="12700" y="1781"/>
                  </a:lnTo>
                  <a:lnTo>
                    <a:pt x="12693" y="1781"/>
                  </a:lnTo>
                  <a:cubicBezTo>
                    <a:pt x="12693" y="2650"/>
                    <a:pt x="11985" y="3358"/>
                    <a:pt x="11116" y="3358"/>
                  </a:cubicBezTo>
                  <a:lnTo>
                    <a:pt x="10429" y="3358"/>
                  </a:lnTo>
                  <a:lnTo>
                    <a:pt x="10429" y="4395"/>
                  </a:lnTo>
                  <a:cubicBezTo>
                    <a:pt x="10429" y="4479"/>
                    <a:pt x="10359" y="4549"/>
                    <a:pt x="10275" y="4549"/>
                  </a:cubicBezTo>
                  <a:lnTo>
                    <a:pt x="10107" y="4549"/>
                  </a:lnTo>
                  <a:lnTo>
                    <a:pt x="10107" y="4675"/>
                  </a:lnTo>
                  <a:cubicBezTo>
                    <a:pt x="10107" y="4752"/>
                    <a:pt x="10037" y="4822"/>
                    <a:pt x="9960" y="4822"/>
                  </a:cubicBezTo>
                  <a:lnTo>
                    <a:pt x="9939" y="4822"/>
                  </a:lnTo>
                  <a:cubicBezTo>
                    <a:pt x="9854" y="4822"/>
                    <a:pt x="9791" y="4752"/>
                    <a:pt x="9791" y="4675"/>
                  </a:cubicBezTo>
                  <a:lnTo>
                    <a:pt x="9791" y="4549"/>
                  </a:lnTo>
                  <a:lnTo>
                    <a:pt x="9476" y="4549"/>
                  </a:lnTo>
                  <a:lnTo>
                    <a:pt x="9476" y="4675"/>
                  </a:lnTo>
                  <a:cubicBezTo>
                    <a:pt x="9476" y="4752"/>
                    <a:pt x="9413" y="4822"/>
                    <a:pt x="9329" y="4822"/>
                  </a:cubicBezTo>
                  <a:lnTo>
                    <a:pt x="9315" y="4822"/>
                  </a:lnTo>
                  <a:cubicBezTo>
                    <a:pt x="9231" y="4822"/>
                    <a:pt x="9168" y="4752"/>
                    <a:pt x="9168" y="4675"/>
                  </a:cubicBezTo>
                  <a:lnTo>
                    <a:pt x="9168" y="4549"/>
                  </a:lnTo>
                  <a:lnTo>
                    <a:pt x="8852" y="4549"/>
                  </a:lnTo>
                  <a:lnTo>
                    <a:pt x="8852" y="4675"/>
                  </a:lnTo>
                  <a:cubicBezTo>
                    <a:pt x="8852" y="4752"/>
                    <a:pt x="8789" y="4822"/>
                    <a:pt x="8705" y="4822"/>
                  </a:cubicBezTo>
                  <a:lnTo>
                    <a:pt x="8684" y="4822"/>
                  </a:lnTo>
                  <a:cubicBezTo>
                    <a:pt x="8607" y="4822"/>
                    <a:pt x="8537" y="4752"/>
                    <a:pt x="8537" y="4675"/>
                  </a:cubicBezTo>
                  <a:lnTo>
                    <a:pt x="8537" y="4549"/>
                  </a:lnTo>
                  <a:lnTo>
                    <a:pt x="8229" y="4549"/>
                  </a:lnTo>
                  <a:lnTo>
                    <a:pt x="8229" y="4675"/>
                  </a:lnTo>
                  <a:cubicBezTo>
                    <a:pt x="8229" y="4752"/>
                    <a:pt x="8158" y="4822"/>
                    <a:pt x="8081" y="4822"/>
                  </a:cubicBezTo>
                  <a:lnTo>
                    <a:pt x="8060" y="4822"/>
                  </a:lnTo>
                  <a:cubicBezTo>
                    <a:pt x="7983" y="4822"/>
                    <a:pt x="7913" y="4752"/>
                    <a:pt x="7913" y="4675"/>
                  </a:cubicBezTo>
                  <a:lnTo>
                    <a:pt x="7913" y="4549"/>
                  </a:lnTo>
                  <a:lnTo>
                    <a:pt x="7605" y="4549"/>
                  </a:lnTo>
                  <a:lnTo>
                    <a:pt x="7605" y="4675"/>
                  </a:lnTo>
                  <a:cubicBezTo>
                    <a:pt x="7605" y="4752"/>
                    <a:pt x="7535" y="4822"/>
                    <a:pt x="7458" y="4822"/>
                  </a:cubicBezTo>
                  <a:lnTo>
                    <a:pt x="7437" y="4822"/>
                  </a:lnTo>
                  <a:cubicBezTo>
                    <a:pt x="7352" y="4822"/>
                    <a:pt x="7289" y="4752"/>
                    <a:pt x="7289" y="4675"/>
                  </a:cubicBezTo>
                  <a:lnTo>
                    <a:pt x="7289" y="4549"/>
                  </a:lnTo>
                  <a:lnTo>
                    <a:pt x="6974" y="4549"/>
                  </a:lnTo>
                  <a:lnTo>
                    <a:pt x="6974" y="4675"/>
                  </a:lnTo>
                  <a:cubicBezTo>
                    <a:pt x="6974" y="4752"/>
                    <a:pt x="6911" y="4822"/>
                    <a:pt x="6827" y="4822"/>
                  </a:cubicBezTo>
                  <a:lnTo>
                    <a:pt x="6813" y="4822"/>
                  </a:lnTo>
                  <a:cubicBezTo>
                    <a:pt x="6729" y="4822"/>
                    <a:pt x="6666" y="4752"/>
                    <a:pt x="6666" y="4675"/>
                  </a:cubicBezTo>
                  <a:lnTo>
                    <a:pt x="6666" y="4549"/>
                  </a:lnTo>
                  <a:lnTo>
                    <a:pt x="6350" y="4549"/>
                  </a:lnTo>
                  <a:lnTo>
                    <a:pt x="6350" y="4675"/>
                  </a:lnTo>
                  <a:cubicBezTo>
                    <a:pt x="6350" y="4752"/>
                    <a:pt x="6287" y="4822"/>
                    <a:pt x="6203" y="4822"/>
                  </a:cubicBezTo>
                  <a:lnTo>
                    <a:pt x="6182" y="4822"/>
                  </a:lnTo>
                  <a:cubicBezTo>
                    <a:pt x="6105" y="4822"/>
                    <a:pt x="6035" y="4752"/>
                    <a:pt x="6035" y="4675"/>
                  </a:cubicBezTo>
                  <a:lnTo>
                    <a:pt x="6035" y="4549"/>
                  </a:lnTo>
                  <a:lnTo>
                    <a:pt x="5726" y="4549"/>
                  </a:lnTo>
                  <a:lnTo>
                    <a:pt x="5726" y="4675"/>
                  </a:lnTo>
                  <a:cubicBezTo>
                    <a:pt x="5726" y="4752"/>
                    <a:pt x="5656" y="4822"/>
                    <a:pt x="5579" y="4822"/>
                  </a:cubicBezTo>
                  <a:lnTo>
                    <a:pt x="5558" y="4822"/>
                  </a:lnTo>
                  <a:cubicBezTo>
                    <a:pt x="5481" y="4822"/>
                    <a:pt x="5411" y="4752"/>
                    <a:pt x="5411" y="4675"/>
                  </a:cubicBezTo>
                  <a:lnTo>
                    <a:pt x="5411" y="4549"/>
                  </a:lnTo>
                  <a:lnTo>
                    <a:pt x="5103" y="4549"/>
                  </a:lnTo>
                  <a:lnTo>
                    <a:pt x="5103" y="4675"/>
                  </a:lnTo>
                  <a:cubicBezTo>
                    <a:pt x="5103" y="4752"/>
                    <a:pt x="5033" y="4822"/>
                    <a:pt x="4956" y="4822"/>
                  </a:cubicBezTo>
                  <a:lnTo>
                    <a:pt x="4935" y="4822"/>
                  </a:lnTo>
                  <a:cubicBezTo>
                    <a:pt x="4850" y="4822"/>
                    <a:pt x="4787" y="4752"/>
                    <a:pt x="4787" y="4675"/>
                  </a:cubicBezTo>
                  <a:lnTo>
                    <a:pt x="4787" y="4549"/>
                  </a:lnTo>
                  <a:lnTo>
                    <a:pt x="4619" y="4549"/>
                  </a:lnTo>
                  <a:cubicBezTo>
                    <a:pt x="4535" y="4549"/>
                    <a:pt x="4465" y="4479"/>
                    <a:pt x="4465" y="4395"/>
                  </a:cubicBezTo>
                  <a:lnTo>
                    <a:pt x="4465" y="1241"/>
                  </a:lnTo>
                  <a:cubicBezTo>
                    <a:pt x="4465" y="1157"/>
                    <a:pt x="4535" y="1087"/>
                    <a:pt x="4619" y="1087"/>
                  </a:cubicBezTo>
                  <a:lnTo>
                    <a:pt x="4787" y="1087"/>
                  </a:lnTo>
                  <a:lnTo>
                    <a:pt x="4787" y="1080"/>
                  </a:lnTo>
                  <a:cubicBezTo>
                    <a:pt x="4787" y="996"/>
                    <a:pt x="4850" y="933"/>
                    <a:pt x="4935" y="933"/>
                  </a:cubicBezTo>
                  <a:lnTo>
                    <a:pt x="4956" y="933"/>
                  </a:lnTo>
                  <a:cubicBezTo>
                    <a:pt x="5033" y="933"/>
                    <a:pt x="5103" y="996"/>
                    <a:pt x="5103" y="1080"/>
                  </a:cubicBezTo>
                  <a:lnTo>
                    <a:pt x="5103" y="1087"/>
                  </a:lnTo>
                  <a:lnTo>
                    <a:pt x="5411" y="1087"/>
                  </a:lnTo>
                  <a:lnTo>
                    <a:pt x="5411" y="1080"/>
                  </a:lnTo>
                  <a:cubicBezTo>
                    <a:pt x="5411" y="996"/>
                    <a:pt x="5481" y="933"/>
                    <a:pt x="5558" y="933"/>
                  </a:cubicBezTo>
                  <a:lnTo>
                    <a:pt x="5579" y="933"/>
                  </a:lnTo>
                  <a:cubicBezTo>
                    <a:pt x="5656" y="933"/>
                    <a:pt x="5726" y="996"/>
                    <a:pt x="5726" y="1080"/>
                  </a:cubicBezTo>
                  <a:lnTo>
                    <a:pt x="5726" y="1087"/>
                  </a:lnTo>
                  <a:lnTo>
                    <a:pt x="6035" y="1087"/>
                  </a:lnTo>
                  <a:lnTo>
                    <a:pt x="6035" y="1080"/>
                  </a:lnTo>
                  <a:cubicBezTo>
                    <a:pt x="6035" y="996"/>
                    <a:pt x="6105" y="933"/>
                    <a:pt x="6182" y="933"/>
                  </a:cubicBezTo>
                  <a:lnTo>
                    <a:pt x="6203" y="933"/>
                  </a:lnTo>
                  <a:cubicBezTo>
                    <a:pt x="6287" y="933"/>
                    <a:pt x="6350" y="996"/>
                    <a:pt x="6350" y="1080"/>
                  </a:cubicBezTo>
                  <a:lnTo>
                    <a:pt x="6350" y="1087"/>
                  </a:lnTo>
                  <a:lnTo>
                    <a:pt x="6666" y="1087"/>
                  </a:lnTo>
                  <a:lnTo>
                    <a:pt x="6666" y="1080"/>
                  </a:lnTo>
                  <a:cubicBezTo>
                    <a:pt x="6666" y="996"/>
                    <a:pt x="6729" y="933"/>
                    <a:pt x="6813" y="933"/>
                  </a:cubicBezTo>
                  <a:lnTo>
                    <a:pt x="6827" y="933"/>
                  </a:lnTo>
                  <a:cubicBezTo>
                    <a:pt x="6911" y="933"/>
                    <a:pt x="6974" y="996"/>
                    <a:pt x="6974" y="1080"/>
                  </a:cubicBezTo>
                  <a:lnTo>
                    <a:pt x="6974" y="1087"/>
                  </a:lnTo>
                  <a:lnTo>
                    <a:pt x="7289" y="1087"/>
                  </a:lnTo>
                  <a:lnTo>
                    <a:pt x="7289" y="1080"/>
                  </a:lnTo>
                  <a:cubicBezTo>
                    <a:pt x="7289" y="996"/>
                    <a:pt x="7352" y="933"/>
                    <a:pt x="7437" y="933"/>
                  </a:cubicBezTo>
                  <a:lnTo>
                    <a:pt x="7458" y="933"/>
                  </a:lnTo>
                  <a:cubicBezTo>
                    <a:pt x="7535" y="933"/>
                    <a:pt x="7605" y="996"/>
                    <a:pt x="7605" y="1080"/>
                  </a:cubicBezTo>
                  <a:lnTo>
                    <a:pt x="7605" y="1087"/>
                  </a:lnTo>
                  <a:lnTo>
                    <a:pt x="7913" y="1087"/>
                  </a:lnTo>
                  <a:lnTo>
                    <a:pt x="7913" y="1080"/>
                  </a:lnTo>
                  <a:cubicBezTo>
                    <a:pt x="7913" y="996"/>
                    <a:pt x="7983" y="933"/>
                    <a:pt x="8060" y="933"/>
                  </a:cubicBezTo>
                  <a:lnTo>
                    <a:pt x="8081" y="933"/>
                  </a:lnTo>
                  <a:cubicBezTo>
                    <a:pt x="8158" y="933"/>
                    <a:pt x="8229" y="996"/>
                    <a:pt x="8229" y="1080"/>
                  </a:cubicBezTo>
                  <a:lnTo>
                    <a:pt x="8229" y="1087"/>
                  </a:lnTo>
                  <a:lnTo>
                    <a:pt x="8537" y="1087"/>
                  </a:lnTo>
                  <a:lnTo>
                    <a:pt x="8537" y="1080"/>
                  </a:lnTo>
                  <a:cubicBezTo>
                    <a:pt x="8537" y="996"/>
                    <a:pt x="8607" y="933"/>
                    <a:pt x="8684" y="933"/>
                  </a:cubicBezTo>
                  <a:lnTo>
                    <a:pt x="8705" y="933"/>
                  </a:lnTo>
                  <a:cubicBezTo>
                    <a:pt x="8789" y="933"/>
                    <a:pt x="8852" y="996"/>
                    <a:pt x="8852" y="1080"/>
                  </a:cubicBezTo>
                  <a:lnTo>
                    <a:pt x="8852" y="1087"/>
                  </a:lnTo>
                  <a:lnTo>
                    <a:pt x="9168" y="1087"/>
                  </a:lnTo>
                  <a:lnTo>
                    <a:pt x="9168" y="1080"/>
                  </a:lnTo>
                  <a:cubicBezTo>
                    <a:pt x="9168" y="996"/>
                    <a:pt x="9231" y="933"/>
                    <a:pt x="9315" y="933"/>
                  </a:cubicBezTo>
                  <a:lnTo>
                    <a:pt x="9329" y="933"/>
                  </a:lnTo>
                  <a:cubicBezTo>
                    <a:pt x="9413" y="933"/>
                    <a:pt x="9476" y="996"/>
                    <a:pt x="9476" y="1080"/>
                  </a:cubicBezTo>
                  <a:lnTo>
                    <a:pt x="9476" y="1087"/>
                  </a:lnTo>
                  <a:lnTo>
                    <a:pt x="9791" y="1087"/>
                  </a:lnTo>
                  <a:lnTo>
                    <a:pt x="9791" y="1080"/>
                  </a:lnTo>
                  <a:cubicBezTo>
                    <a:pt x="9791" y="996"/>
                    <a:pt x="9854" y="933"/>
                    <a:pt x="9939" y="933"/>
                  </a:cubicBezTo>
                  <a:lnTo>
                    <a:pt x="9960" y="933"/>
                  </a:lnTo>
                  <a:cubicBezTo>
                    <a:pt x="10037" y="933"/>
                    <a:pt x="10107" y="996"/>
                    <a:pt x="10107" y="1080"/>
                  </a:cubicBezTo>
                  <a:lnTo>
                    <a:pt x="10107" y="1087"/>
                  </a:lnTo>
                  <a:lnTo>
                    <a:pt x="10275" y="1087"/>
                  </a:lnTo>
                  <a:cubicBezTo>
                    <a:pt x="10359" y="1087"/>
                    <a:pt x="10429" y="1157"/>
                    <a:pt x="10429" y="1241"/>
                  </a:cubicBezTo>
                  <a:lnTo>
                    <a:pt x="10429" y="2397"/>
                  </a:lnTo>
                  <a:lnTo>
                    <a:pt x="11116" y="2397"/>
                  </a:lnTo>
                  <a:cubicBezTo>
                    <a:pt x="11459" y="2397"/>
                    <a:pt x="11733" y="2117"/>
                    <a:pt x="11733" y="1781"/>
                  </a:cubicBezTo>
                  <a:lnTo>
                    <a:pt x="11733" y="1"/>
                  </a:ln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736;p37"/>
            <p:cNvSpPr/>
            <p:nvPr/>
          </p:nvSpPr>
          <p:spPr>
            <a:xfrm>
              <a:off x="3004338" y="1166157"/>
              <a:ext cx="66969" cy="99330"/>
            </a:xfrm>
            <a:custGeom>
              <a:avLst/>
              <a:gdLst/>
              <a:ahLst/>
              <a:cxnLst/>
              <a:rect l="l" t="t" r="r" b="b"/>
              <a:pathLst>
                <a:path w="2264" h="3358" extrusionOk="0">
                  <a:moveTo>
                    <a:pt x="1304" y="1"/>
                  </a:moveTo>
                  <a:lnTo>
                    <a:pt x="1304" y="1781"/>
                  </a:lnTo>
                  <a:cubicBezTo>
                    <a:pt x="1304" y="2117"/>
                    <a:pt x="1030" y="2397"/>
                    <a:pt x="687" y="2397"/>
                  </a:cubicBezTo>
                  <a:lnTo>
                    <a:pt x="0" y="2397"/>
                  </a:lnTo>
                  <a:lnTo>
                    <a:pt x="0" y="3358"/>
                  </a:lnTo>
                  <a:lnTo>
                    <a:pt x="687" y="3358"/>
                  </a:lnTo>
                  <a:cubicBezTo>
                    <a:pt x="1556" y="3358"/>
                    <a:pt x="2264" y="2650"/>
                    <a:pt x="2264" y="1781"/>
                  </a:cubicBezTo>
                  <a:lnTo>
                    <a:pt x="2264" y="1"/>
                  </a:lnTo>
                  <a:close/>
                </a:path>
              </a:pathLst>
            </a:custGeom>
            <a:solidFill>
              <a:srgbClr val="EBA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37;p37"/>
            <p:cNvSpPr/>
            <p:nvPr/>
          </p:nvSpPr>
          <p:spPr>
            <a:xfrm>
              <a:off x="2827893" y="1198281"/>
              <a:ext cx="9584" cy="102465"/>
            </a:xfrm>
            <a:custGeom>
              <a:avLst/>
              <a:gdLst/>
              <a:ahLst/>
              <a:cxnLst/>
              <a:rect l="l" t="t" r="r" b="b"/>
              <a:pathLst>
                <a:path w="324" h="3464" extrusionOk="0">
                  <a:moveTo>
                    <a:pt x="155" y="1"/>
                  </a:moveTo>
                  <a:cubicBezTo>
                    <a:pt x="71" y="1"/>
                    <a:pt x="1" y="71"/>
                    <a:pt x="1" y="155"/>
                  </a:cubicBezTo>
                  <a:lnTo>
                    <a:pt x="1" y="3309"/>
                  </a:lnTo>
                  <a:cubicBezTo>
                    <a:pt x="1" y="3393"/>
                    <a:pt x="71" y="3463"/>
                    <a:pt x="155" y="3463"/>
                  </a:cubicBezTo>
                  <a:lnTo>
                    <a:pt x="323" y="3463"/>
                  </a:lnTo>
                  <a:lnTo>
                    <a:pt x="323" y="1"/>
                  </a:lnTo>
                  <a:close/>
                </a:path>
              </a:pathLst>
            </a:custGeom>
            <a:solidFill>
              <a:srgbClr val="EBA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738;p37"/>
            <p:cNvSpPr/>
            <p:nvPr/>
          </p:nvSpPr>
          <p:spPr>
            <a:xfrm>
              <a:off x="2902110" y="1198281"/>
              <a:ext cx="9377" cy="102465"/>
            </a:xfrm>
            <a:custGeom>
              <a:avLst/>
              <a:gdLst/>
              <a:ahLst/>
              <a:cxnLst/>
              <a:rect l="l" t="t" r="r" b="b"/>
              <a:pathLst>
                <a:path w="317" h="3464" extrusionOk="0">
                  <a:moveTo>
                    <a:pt x="1" y="1"/>
                  </a:moveTo>
                  <a:lnTo>
                    <a:pt x="1" y="3463"/>
                  </a:lnTo>
                  <a:lnTo>
                    <a:pt x="316" y="3463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EBA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739;p37"/>
            <p:cNvSpPr/>
            <p:nvPr/>
          </p:nvSpPr>
          <p:spPr>
            <a:xfrm>
              <a:off x="2883681" y="1198281"/>
              <a:ext cx="9347" cy="102465"/>
            </a:xfrm>
            <a:custGeom>
              <a:avLst/>
              <a:gdLst/>
              <a:ahLst/>
              <a:cxnLst/>
              <a:rect l="l" t="t" r="r" b="b"/>
              <a:pathLst>
                <a:path w="316" h="3464" extrusionOk="0">
                  <a:moveTo>
                    <a:pt x="0" y="1"/>
                  </a:moveTo>
                  <a:lnTo>
                    <a:pt x="0" y="3463"/>
                  </a:lnTo>
                  <a:lnTo>
                    <a:pt x="316" y="3463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EBA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740;p37"/>
            <p:cNvSpPr/>
            <p:nvPr/>
          </p:nvSpPr>
          <p:spPr>
            <a:xfrm>
              <a:off x="2920774" y="1198281"/>
              <a:ext cx="9170" cy="102465"/>
            </a:xfrm>
            <a:custGeom>
              <a:avLst/>
              <a:gdLst/>
              <a:ahLst/>
              <a:cxnLst/>
              <a:rect l="l" t="t" r="r" b="b"/>
              <a:pathLst>
                <a:path w="310" h="3464" extrusionOk="0">
                  <a:moveTo>
                    <a:pt x="1" y="1"/>
                  </a:moveTo>
                  <a:lnTo>
                    <a:pt x="1" y="3463"/>
                  </a:lnTo>
                  <a:lnTo>
                    <a:pt x="309" y="3463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EBA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741;p37"/>
            <p:cNvSpPr/>
            <p:nvPr/>
          </p:nvSpPr>
          <p:spPr>
            <a:xfrm>
              <a:off x="2994784" y="1198281"/>
              <a:ext cx="9584" cy="102465"/>
            </a:xfrm>
            <a:custGeom>
              <a:avLst/>
              <a:gdLst/>
              <a:ahLst/>
              <a:cxnLst/>
              <a:rect l="l" t="t" r="r" b="b"/>
              <a:pathLst>
                <a:path w="324" h="3464" extrusionOk="0">
                  <a:moveTo>
                    <a:pt x="1" y="1"/>
                  </a:moveTo>
                  <a:lnTo>
                    <a:pt x="1" y="3463"/>
                  </a:lnTo>
                  <a:lnTo>
                    <a:pt x="169" y="3463"/>
                  </a:lnTo>
                  <a:cubicBezTo>
                    <a:pt x="253" y="3463"/>
                    <a:pt x="323" y="3393"/>
                    <a:pt x="323" y="3309"/>
                  </a:cubicBezTo>
                  <a:lnTo>
                    <a:pt x="323" y="2272"/>
                  </a:lnTo>
                  <a:lnTo>
                    <a:pt x="323" y="1311"/>
                  </a:lnTo>
                  <a:lnTo>
                    <a:pt x="323" y="155"/>
                  </a:lnTo>
                  <a:cubicBezTo>
                    <a:pt x="323" y="71"/>
                    <a:pt x="253" y="1"/>
                    <a:pt x="169" y="1"/>
                  </a:cubicBezTo>
                  <a:close/>
                </a:path>
              </a:pathLst>
            </a:custGeom>
            <a:solidFill>
              <a:srgbClr val="EBA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742;p37"/>
            <p:cNvSpPr/>
            <p:nvPr/>
          </p:nvSpPr>
          <p:spPr>
            <a:xfrm>
              <a:off x="2939232" y="1198281"/>
              <a:ext cx="9140" cy="102465"/>
            </a:xfrm>
            <a:custGeom>
              <a:avLst/>
              <a:gdLst/>
              <a:ahLst/>
              <a:cxnLst/>
              <a:rect l="l" t="t" r="r" b="b"/>
              <a:pathLst>
                <a:path w="309" h="3464" extrusionOk="0">
                  <a:moveTo>
                    <a:pt x="1" y="1"/>
                  </a:moveTo>
                  <a:lnTo>
                    <a:pt x="1" y="3463"/>
                  </a:lnTo>
                  <a:lnTo>
                    <a:pt x="309" y="3463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EBA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743;p37"/>
            <p:cNvSpPr/>
            <p:nvPr/>
          </p:nvSpPr>
          <p:spPr>
            <a:xfrm>
              <a:off x="2865223" y="1198281"/>
              <a:ext cx="9347" cy="102465"/>
            </a:xfrm>
            <a:custGeom>
              <a:avLst/>
              <a:gdLst/>
              <a:ahLst/>
              <a:cxnLst/>
              <a:rect l="l" t="t" r="r" b="b"/>
              <a:pathLst>
                <a:path w="316" h="3464" extrusionOk="0">
                  <a:moveTo>
                    <a:pt x="0" y="1"/>
                  </a:moveTo>
                  <a:lnTo>
                    <a:pt x="0" y="3463"/>
                  </a:lnTo>
                  <a:lnTo>
                    <a:pt x="316" y="3463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EBA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744;p37"/>
            <p:cNvSpPr/>
            <p:nvPr/>
          </p:nvSpPr>
          <p:spPr>
            <a:xfrm>
              <a:off x="2846765" y="1198281"/>
              <a:ext cx="9170" cy="102465"/>
            </a:xfrm>
            <a:custGeom>
              <a:avLst/>
              <a:gdLst/>
              <a:ahLst/>
              <a:cxnLst/>
              <a:rect l="l" t="t" r="r" b="b"/>
              <a:pathLst>
                <a:path w="310" h="3464" extrusionOk="0">
                  <a:moveTo>
                    <a:pt x="1" y="1"/>
                  </a:moveTo>
                  <a:lnTo>
                    <a:pt x="1" y="3463"/>
                  </a:lnTo>
                  <a:lnTo>
                    <a:pt x="309" y="3463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EBA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745;p37"/>
            <p:cNvSpPr/>
            <p:nvPr/>
          </p:nvSpPr>
          <p:spPr>
            <a:xfrm>
              <a:off x="2976148" y="1198281"/>
              <a:ext cx="9347" cy="102465"/>
            </a:xfrm>
            <a:custGeom>
              <a:avLst/>
              <a:gdLst/>
              <a:ahLst/>
              <a:cxnLst/>
              <a:rect l="l" t="t" r="r" b="b"/>
              <a:pathLst>
                <a:path w="316" h="3464" extrusionOk="0">
                  <a:moveTo>
                    <a:pt x="0" y="1"/>
                  </a:moveTo>
                  <a:lnTo>
                    <a:pt x="0" y="3463"/>
                  </a:lnTo>
                  <a:lnTo>
                    <a:pt x="315" y="3463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rgbClr val="EBA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746;p37"/>
            <p:cNvSpPr/>
            <p:nvPr/>
          </p:nvSpPr>
          <p:spPr>
            <a:xfrm>
              <a:off x="2957690" y="1198281"/>
              <a:ext cx="9347" cy="102465"/>
            </a:xfrm>
            <a:custGeom>
              <a:avLst/>
              <a:gdLst/>
              <a:ahLst/>
              <a:cxnLst/>
              <a:rect l="l" t="t" r="r" b="b"/>
              <a:pathLst>
                <a:path w="316" h="3464" extrusionOk="0">
                  <a:moveTo>
                    <a:pt x="0" y="1"/>
                  </a:moveTo>
                  <a:lnTo>
                    <a:pt x="0" y="3463"/>
                  </a:lnTo>
                  <a:lnTo>
                    <a:pt x="316" y="3463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EBA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747;p37"/>
            <p:cNvSpPr/>
            <p:nvPr/>
          </p:nvSpPr>
          <p:spPr>
            <a:xfrm>
              <a:off x="2837448" y="1193726"/>
              <a:ext cx="9347" cy="115096"/>
            </a:xfrm>
            <a:custGeom>
              <a:avLst/>
              <a:gdLst/>
              <a:ahLst/>
              <a:cxnLst/>
              <a:rect l="l" t="t" r="r" b="b"/>
              <a:pathLst>
                <a:path w="316" h="3891" extrusionOk="0">
                  <a:moveTo>
                    <a:pt x="148" y="1"/>
                  </a:moveTo>
                  <a:cubicBezTo>
                    <a:pt x="70" y="1"/>
                    <a:pt x="0" y="64"/>
                    <a:pt x="0" y="148"/>
                  </a:cubicBezTo>
                  <a:lnTo>
                    <a:pt x="0" y="155"/>
                  </a:lnTo>
                  <a:lnTo>
                    <a:pt x="0" y="3617"/>
                  </a:lnTo>
                  <a:lnTo>
                    <a:pt x="0" y="3743"/>
                  </a:lnTo>
                  <a:cubicBezTo>
                    <a:pt x="0" y="3827"/>
                    <a:pt x="70" y="3890"/>
                    <a:pt x="148" y="3890"/>
                  </a:cubicBezTo>
                  <a:lnTo>
                    <a:pt x="169" y="3890"/>
                  </a:lnTo>
                  <a:cubicBezTo>
                    <a:pt x="246" y="3890"/>
                    <a:pt x="316" y="3827"/>
                    <a:pt x="316" y="3743"/>
                  </a:cubicBezTo>
                  <a:lnTo>
                    <a:pt x="316" y="3617"/>
                  </a:lnTo>
                  <a:lnTo>
                    <a:pt x="316" y="155"/>
                  </a:lnTo>
                  <a:lnTo>
                    <a:pt x="316" y="148"/>
                  </a:lnTo>
                  <a:cubicBezTo>
                    <a:pt x="316" y="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F0C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748;p37"/>
            <p:cNvSpPr/>
            <p:nvPr/>
          </p:nvSpPr>
          <p:spPr>
            <a:xfrm>
              <a:off x="2855906" y="1193726"/>
              <a:ext cx="9347" cy="115096"/>
            </a:xfrm>
            <a:custGeom>
              <a:avLst/>
              <a:gdLst/>
              <a:ahLst/>
              <a:cxnLst/>
              <a:rect l="l" t="t" r="r" b="b"/>
              <a:pathLst>
                <a:path w="316" h="3891" extrusionOk="0">
                  <a:moveTo>
                    <a:pt x="147" y="1"/>
                  </a:moveTo>
                  <a:cubicBezTo>
                    <a:pt x="70" y="1"/>
                    <a:pt x="0" y="64"/>
                    <a:pt x="0" y="148"/>
                  </a:cubicBezTo>
                  <a:lnTo>
                    <a:pt x="0" y="155"/>
                  </a:lnTo>
                  <a:lnTo>
                    <a:pt x="0" y="3617"/>
                  </a:lnTo>
                  <a:lnTo>
                    <a:pt x="0" y="3743"/>
                  </a:lnTo>
                  <a:cubicBezTo>
                    <a:pt x="0" y="3827"/>
                    <a:pt x="70" y="3890"/>
                    <a:pt x="147" y="3890"/>
                  </a:cubicBezTo>
                  <a:lnTo>
                    <a:pt x="168" y="3890"/>
                  </a:lnTo>
                  <a:cubicBezTo>
                    <a:pt x="252" y="3890"/>
                    <a:pt x="315" y="3827"/>
                    <a:pt x="315" y="3743"/>
                  </a:cubicBezTo>
                  <a:lnTo>
                    <a:pt x="315" y="3617"/>
                  </a:lnTo>
                  <a:lnTo>
                    <a:pt x="315" y="155"/>
                  </a:lnTo>
                  <a:lnTo>
                    <a:pt x="315" y="148"/>
                  </a:lnTo>
                  <a:cubicBezTo>
                    <a:pt x="315" y="64"/>
                    <a:pt x="252" y="1"/>
                    <a:pt x="168" y="1"/>
                  </a:cubicBezTo>
                  <a:close/>
                </a:path>
              </a:pathLst>
            </a:custGeom>
            <a:solidFill>
              <a:srgbClr val="F0C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749;p37"/>
            <p:cNvSpPr/>
            <p:nvPr/>
          </p:nvSpPr>
          <p:spPr>
            <a:xfrm>
              <a:off x="2874541" y="1193726"/>
              <a:ext cx="9170" cy="115096"/>
            </a:xfrm>
            <a:custGeom>
              <a:avLst/>
              <a:gdLst/>
              <a:ahLst/>
              <a:cxnLst/>
              <a:rect l="l" t="t" r="r" b="b"/>
              <a:pathLst>
                <a:path w="310" h="3891" extrusionOk="0">
                  <a:moveTo>
                    <a:pt x="141" y="1"/>
                  </a:moveTo>
                  <a:cubicBezTo>
                    <a:pt x="64" y="1"/>
                    <a:pt x="1" y="64"/>
                    <a:pt x="1" y="148"/>
                  </a:cubicBezTo>
                  <a:lnTo>
                    <a:pt x="1" y="155"/>
                  </a:lnTo>
                  <a:lnTo>
                    <a:pt x="1" y="3617"/>
                  </a:lnTo>
                  <a:lnTo>
                    <a:pt x="1" y="3743"/>
                  </a:lnTo>
                  <a:cubicBezTo>
                    <a:pt x="1" y="3827"/>
                    <a:pt x="64" y="3890"/>
                    <a:pt x="141" y="3890"/>
                  </a:cubicBezTo>
                  <a:lnTo>
                    <a:pt x="162" y="3890"/>
                  </a:lnTo>
                  <a:cubicBezTo>
                    <a:pt x="246" y="3890"/>
                    <a:pt x="309" y="3827"/>
                    <a:pt x="309" y="3743"/>
                  </a:cubicBezTo>
                  <a:lnTo>
                    <a:pt x="309" y="3617"/>
                  </a:lnTo>
                  <a:lnTo>
                    <a:pt x="309" y="155"/>
                  </a:lnTo>
                  <a:lnTo>
                    <a:pt x="309" y="148"/>
                  </a:lnTo>
                  <a:cubicBezTo>
                    <a:pt x="309" y="64"/>
                    <a:pt x="246" y="1"/>
                    <a:pt x="162" y="1"/>
                  </a:cubicBezTo>
                  <a:close/>
                </a:path>
              </a:pathLst>
            </a:custGeom>
            <a:solidFill>
              <a:srgbClr val="F0C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750;p37"/>
            <p:cNvSpPr/>
            <p:nvPr/>
          </p:nvSpPr>
          <p:spPr>
            <a:xfrm>
              <a:off x="2892999" y="1193726"/>
              <a:ext cx="9140" cy="115096"/>
            </a:xfrm>
            <a:custGeom>
              <a:avLst/>
              <a:gdLst/>
              <a:ahLst/>
              <a:cxnLst/>
              <a:rect l="l" t="t" r="r" b="b"/>
              <a:pathLst>
                <a:path w="309" h="3891" extrusionOk="0">
                  <a:moveTo>
                    <a:pt x="148" y="1"/>
                  </a:moveTo>
                  <a:cubicBezTo>
                    <a:pt x="64" y="1"/>
                    <a:pt x="1" y="64"/>
                    <a:pt x="1" y="148"/>
                  </a:cubicBezTo>
                  <a:lnTo>
                    <a:pt x="1" y="155"/>
                  </a:lnTo>
                  <a:lnTo>
                    <a:pt x="1" y="3617"/>
                  </a:lnTo>
                  <a:lnTo>
                    <a:pt x="1" y="3743"/>
                  </a:lnTo>
                  <a:cubicBezTo>
                    <a:pt x="1" y="3827"/>
                    <a:pt x="64" y="3890"/>
                    <a:pt x="148" y="3890"/>
                  </a:cubicBezTo>
                  <a:lnTo>
                    <a:pt x="169" y="3890"/>
                  </a:lnTo>
                  <a:cubicBezTo>
                    <a:pt x="246" y="3890"/>
                    <a:pt x="309" y="3827"/>
                    <a:pt x="309" y="3743"/>
                  </a:cubicBezTo>
                  <a:lnTo>
                    <a:pt x="309" y="3617"/>
                  </a:lnTo>
                  <a:lnTo>
                    <a:pt x="309" y="155"/>
                  </a:lnTo>
                  <a:lnTo>
                    <a:pt x="309" y="148"/>
                  </a:lnTo>
                  <a:cubicBezTo>
                    <a:pt x="309" y="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F0C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751;p37"/>
            <p:cNvSpPr/>
            <p:nvPr/>
          </p:nvSpPr>
          <p:spPr>
            <a:xfrm>
              <a:off x="2911457" y="1193726"/>
              <a:ext cx="9347" cy="115096"/>
            </a:xfrm>
            <a:custGeom>
              <a:avLst/>
              <a:gdLst/>
              <a:ahLst/>
              <a:cxnLst/>
              <a:rect l="l" t="t" r="r" b="b"/>
              <a:pathLst>
                <a:path w="316" h="3891" extrusionOk="0">
                  <a:moveTo>
                    <a:pt x="148" y="1"/>
                  </a:moveTo>
                  <a:cubicBezTo>
                    <a:pt x="63" y="1"/>
                    <a:pt x="0" y="64"/>
                    <a:pt x="0" y="148"/>
                  </a:cubicBezTo>
                  <a:lnTo>
                    <a:pt x="0" y="155"/>
                  </a:lnTo>
                  <a:lnTo>
                    <a:pt x="0" y="3617"/>
                  </a:lnTo>
                  <a:lnTo>
                    <a:pt x="0" y="3743"/>
                  </a:lnTo>
                  <a:cubicBezTo>
                    <a:pt x="0" y="3827"/>
                    <a:pt x="63" y="3890"/>
                    <a:pt x="148" y="3890"/>
                  </a:cubicBezTo>
                  <a:lnTo>
                    <a:pt x="169" y="3890"/>
                  </a:lnTo>
                  <a:cubicBezTo>
                    <a:pt x="246" y="3890"/>
                    <a:pt x="316" y="3827"/>
                    <a:pt x="316" y="3743"/>
                  </a:cubicBezTo>
                  <a:lnTo>
                    <a:pt x="316" y="3617"/>
                  </a:lnTo>
                  <a:lnTo>
                    <a:pt x="316" y="155"/>
                  </a:lnTo>
                  <a:lnTo>
                    <a:pt x="316" y="148"/>
                  </a:lnTo>
                  <a:cubicBezTo>
                    <a:pt x="316" y="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F0C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752;p37"/>
            <p:cNvSpPr/>
            <p:nvPr/>
          </p:nvSpPr>
          <p:spPr>
            <a:xfrm>
              <a:off x="2929915" y="1193726"/>
              <a:ext cx="9347" cy="115096"/>
            </a:xfrm>
            <a:custGeom>
              <a:avLst/>
              <a:gdLst/>
              <a:ahLst/>
              <a:cxnLst/>
              <a:rect l="l" t="t" r="r" b="b"/>
              <a:pathLst>
                <a:path w="316" h="3891" extrusionOk="0">
                  <a:moveTo>
                    <a:pt x="147" y="1"/>
                  </a:moveTo>
                  <a:cubicBezTo>
                    <a:pt x="63" y="1"/>
                    <a:pt x="0" y="64"/>
                    <a:pt x="0" y="148"/>
                  </a:cubicBezTo>
                  <a:lnTo>
                    <a:pt x="0" y="155"/>
                  </a:lnTo>
                  <a:lnTo>
                    <a:pt x="0" y="3617"/>
                  </a:lnTo>
                  <a:lnTo>
                    <a:pt x="0" y="3743"/>
                  </a:lnTo>
                  <a:cubicBezTo>
                    <a:pt x="0" y="3827"/>
                    <a:pt x="63" y="3890"/>
                    <a:pt x="147" y="3890"/>
                  </a:cubicBezTo>
                  <a:lnTo>
                    <a:pt x="168" y="3890"/>
                  </a:lnTo>
                  <a:cubicBezTo>
                    <a:pt x="245" y="3890"/>
                    <a:pt x="316" y="3827"/>
                    <a:pt x="316" y="3743"/>
                  </a:cubicBezTo>
                  <a:lnTo>
                    <a:pt x="316" y="3617"/>
                  </a:lnTo>
                  <a:lnTo>
                    <a:pt x="316" y="155"/>
                  </a:lnTo>
                  <a:lnTo>
                    <a:pt x="316" y="148"/>
                  </a:lnTo>
                  <a:cubicBezTo>
                    <a:pt x="316" y="64"/>
                    <a:pt x="245" y="1"/>
                    <a:pt x="168" y="1"/>
                  </a:cubicBezTo>
                  <a:close/>
                </a:path>
              </a:pathLst>
            </a:custGeom>
            <a:solidFill>
              <a:srgbClr val="F0C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753;p37"/>
            <p:cNvSpPr/>
            <p:nvPr/>
          </p:nvSpPr>
          <p:spPr>
            <a:xfrm>
              <a:off x="2948343" y="1193726"/>
              <a:ext cx="9377" cy="115096"/>
            </a:xfrm>
            <a:custGeom>
              <a:avLst/>
              <a:gdLst/>
              <a:ahLst/>
              <a:cxnLst/>
              <a:rect l="l" t="t" r="r" b="b"/>
              <a:pathLst>
                <a:path w="317" h="3891" extrusionOk="0">
                  <a:moveTo>
                    <a:pt x="148" y="1"/>
                  </a:moveTo>
                  <a:cubicBezTo>
                    <a:pt x="71" y="1"/>
                    <a:pt x="1" y="64"/>
                    <a:pt x="1" y="148"/>
                  </a:cubicBezTo>
                  <a:lnTo>
                    <a:pt x="1" y="155"/>
                  </a:lnTo>
                  <a:lnTo>
                    <a:pt x="1" y="3617"/>
                  </a:lnTo>
                  <a:lnTo>
                    <a:pt x="1" y="3743"/>
                  </a:lnTo>
                  <a:cubicBezTo>
                    <a:pt x="1" y="3827"/>
                    <a:pt x="71" y="3890"/>
                    <a:pt x="148" y="3890"/>
                  </a:cubicBezTo>
                  <a:lnTo>
                    <a:pt x="169" y="3890"/>
                  </a:lnTo>
                  <a:cubicBezTo>
                    <a:pt x="253" y="3890"/>
                    <a:pt x="316" y="3827"/>
                    <a:pt x="316" y="3743"/>
                  </a:cubicBezTo>
                  <a:lnTo>
                    <a:pt x="316" y="3617"/>
                  </a:lnTo>
                  <a:lnTo>
                    <a:pt x="316" y="155"/>
                  </a:lnTo>
                  <a:lnTo>
                    <a:pt x="316" y="148"/>
                  </a:lnTo>
                  <a:cubicBezTo>
                    <a:pt x="316" y="64"/>
                    <a:pt x="253" y="1"/>
                    <a:pt x="169" y="1"/>
                  </a:cubicBezTo>
                  <a:close/>
                </a:path>
              </a:pathLst>
            </a:custGeom>
            <a:solidFill>
              <a:srgbClr val="F0C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754;p37"/>
            <p:cNvSpPr/>
            <p:nvPr/>
          </p:nvSpPr>
          <p:spPr>
            <a:xfrm>
              <a:off x="2967008" y="1193726"/>
              <a:ext cx="9170" cy="115096"/>
            </a:xfrm>
            <a:custGeom>
              <a:avLst/>
              <a:gdLst/>
              <a:ahLst/>
              <a:cxnLst/>
              <a:rect l="l" t="t" r="r" b="b"/>
              <a:pathLst>
                <a:path w="310" h="3891" extrusionOk="0">
                  <a:moveTo>
                    <a:pt x="141" y="1"/>
                  </a:moveTo>
                  <a:cubicBezTo>
                    <a:pt x="64" y="1"/>
                    <a:pt x="1" y="64"/>
                    <a:pt x="1" y="148"/>
                  </a:cubicBezTo>
                  <a:lnTo>
                    <a:pt x="1" y="155"/>
                  </a:lnTo>
                  <a:lnTo>
                    <a:pt x="1" y="3617"/>
                  </a:lnTo>
                  <a:lnTo>
                    <a:pt x="1" y="3743"/>
                  </a:lnTo>
                  <a:cubicBezTo>
                    <a:pt x="1" y="3827"/>
                    <a:pt x="64" y="3890"/>
                    <a:pt x="141" y="3890"/>
                  </a:cubicBezTo>
                  <a:lnTo>
                    <a:pt x="162" y="3890"/>
                  </a:lnTo>
                  <a:cubicBezTo>
                    <a:pt x="246" y="3890"/>
                    <a:pt x="309" y="3827"/>
                    <a:pt x="309" y="3743"/>
                  </a:cubicBezTo>
                  <a:lnTo>
                    <a:pt x="309" y="3617"/>
                  </a:lnTo>
                  <a:lnTo>
                    <a:pt x="309" y="155"/>
                  </a:lnTo>
                  <a:lnTo>
                    <a:pt x="309" y="148"/>
                  </a:lnTo>
                  <a:cubicBezTo>
                    <a:pt x="309" y="64"/>
                    <a:pt x="246" y="1"/>
                    <a:pt x="162" y="1"/>
                  </a:cubicBezTo>
                  <a:close/>
                </a:path>
              </a:pathLst>
            </a:custGeom>
            <a:solidFill>
              <a:srgbClr val="F0C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755;p37"/>
            <p:cNvSpPr/>
            <p:nvPr/>
          </p:nvSpPr>
          <p:spPr>
            <a:xfrm>
              <a:off x="2985466" y="1193726"/>
              <a:ext cx="9347" cy="115096"/>
            </a:xfrm>
            <a:custGeom>
              <a:avLst/>
              <a:gdLst/>
              <a:ahLst/>
              <a:cxnLst/>
              <a:rect l="l" t="t" r="r" b="b"/>
              <a:pathLst>
                <a:path w="316" h="3891" extrusionOk="0">
                  <a:moveTo>
                    <a:pt x="148" y="1"/>
                  </a:moveTo>
                  <a:cubicBezTo>
                    <a:pt x="63" y="1"/>
                    <a:pt x="0" y="64"/>
                    <a:pt x="0" y="148"/>
                  </a:cubicBezTo>
                  <a:lnTo>
                    <a:pt x="0" y="155"/>
                  </a:lnTo>
                  <a:lnTo>
                    <a:pt x="0" y="3617"/>
                  </a:lnTo>
                  <a:lnTo>
                    <a:pt x="0" y="3743"/>
                  </a:lnTo>
                  <a:cubicBezTo>
                    <a:pt x="0" y="3827"/>
                    <a:pt x="63" y="3890"/>
                    <a:pt x="148" y="3890"/>
                  </a:cubicBezTo>
                  <a:lnTo>
                    <a:pt x="169" y="3890"/>
                  </a:lnTo>
                  <a:cubicBezTo>
                    <a:pt x="246" y="3890"/>
                    <a:pt x="316" y="3827"/>
                    <a:pt x="316" y="3743"/>
                  </a:cubicBezTo>
                  <a:lnTo>
                    <a:pt x="316" y="3617"/>
                  </a:lnTo>
                  <a:lnTo>
                    <a:pt x="316" y="155"/>
                  </a:lnTo>
                  <a:lnTo>
                    <a:pt x="316" y="148"/>
                  </a:lnTo>
                  <a:cubicBezTo>
                    <a:pt x="316" y="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F0C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756;p37"/>
            <p:cNvSpPr/>
            <p:nvPr/>
          </p:nvSpPr>
          <p:spPr>
            <a:xfrm>
              <a:off x="2706201" y="1141488"/>
              <a:ext cx="391639" cy="24699"/>
            </a:xfrm>
            <a:custGeom>
              <a:avLst/>
              <a:gdLst/>
              <a:ahLst/>
              <a:cxnLst/>
              <a:rect l="l" t="t" r="r" b="b"/>
              <a:pathLst>
                <a:path w="13240" h="835" extrusionOk="0">
                  <a:moveTo>
                    <a:pt x="239" y="1"/>
                  </a:moveTo>
                  <a:cubicBezTo>
                    <a:pt x="106" y="1"/>
                    <a:pt x="1" y="113"/>
                    <a:pt x="1" y="246"/>
                  </a:cubicBezTo>
                  <a:lnTo>
                    <a:pt x="1" y="589"/>
                  </a:lnTo>
                  <a:cubicBezTo>
                    <a:pt x="1" y="722"/>
                    <a:pt x="106" y="835"/>
                    <a:pt x="239" y="835"/>
                  </a:cubicBezTo>
                  <a:lnTo>
                    <a:pt x="13002" y="835"/>
                  </a:lnTo>
                  <a:cubicBezTo>
                    <a:pt x="13135" y="835"/>
                    <a:pt x="13240" y="722"/>
                    <a:pt x="13240" y="589"/>
                  </a:cubicBezTo>
                  <a:lnTo>
                    <a:pt x="13240" y="246"/>
                  </a:lnTo>
                  <a:cubicBezTo>
                    <a:pt x="13240" y="113"/>
                    <a:pt x="13135" y="1"/>
                    <a:pt x="13002" y="1"/>
                  </a:cubicBezTo>
                  <a:lnTo>
                    <a:pt x="12848" y="1"/>
                  </a:lnTo>
                  <a:cubicBezTo>
                    <a:pt x="12841" y="8"/>
                    <a:pt x="12834" y="8"/>
                    <a:pt x="12827" y="8"/>
                  </a:cubicBezTo>
                  <a:lnTo>
                    <a:pt x="10878" y="8"/>
                  </a:lnTo>
                  <a:cubicBezTo>
                    <a:pt x="10871" y="8"/>
                    <a:pt x="10857" y="8"/>
                    <a:pt x="10850" y="1"/>
                  </a:cubicBez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757;p37"/>
            <p:cNvSpPr/>
            <p:nvPr/>
          </p:nvSpPr>
          <p:spPr>
            <a:xfrm>
              <a:off x="2723003" y="1229399"/>
              <a:ext cx="69276" cy="12246"/>
            </a:xfrm>
            <a:custGeom>
              <a:avLst/>
              <a:gdLst/>
              <a:ahLst/>
              <a:cxnLst/>
              <a:rect l="l" t="t" r="r" b="b"/>
              <a:pathLst>
                <a:path w="2342" h="414" extrusionOk="0">
                  <a:moveTo>
                    <a:pt x="1" y="0"/>
                  </a:moveTo>
                  <a:lnTo>
                    <a:pt x="1" y="414"/>
                  </a:lnTo>
                  <a:lnTo>
                    <a:pt x="2341" y="414"/>
                  </a:lnTo>
                  <a:lnTo>
                    <a:pt x="2341" y="0"/>
                  </a:ln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758;p37"/>
            <p:cNvSpPr/>
            <p:nvPr/>
          </p:nvSpPr>
          <p:spPr>
            <a:xfrm>
              <a:off x="2723003" y="1248242"/>
              <a:ext cx="69276" cy="12276"/>
            </a:xfrm>
            <a:custGeom>
              <a:avLst/>
              <a:gdLst/>
              <a:ahLst/>
              <a:cxnLst/>
              <a:rect l="l" t="t" r="r" b="b"/>
              <a:pathLst>
                <a:path w="2342" h="415" extrusionOk="0">
                  <a:moveTo>
                    <a:pt x="1" y="1"/>
                  </a:moveTo>
                  <a:lnTo>
                    <a:pt x="1" y="414"/>
                  </a:lnTo>
                  <a:lnTo>
                    <a:pt x="2341" y="414"/>
                  </a:lnTo>
                  <a:lnTo>
                    <a:pt x="2341" y="1"/>
                  </a:ln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759;p37"/>
            <p:cNvSpPr/>
            <p:nvPr/>
          </p:nvSpPr>
          <p:spPr>
            <a:xfrm>
              <a:off x="2723003" y="1267114"/>
              <a:ext cx="69276" cy="12276"/>
            </a:xfrm>
            <a:custGeom>
              <a:avLst/>
              <a:gdLst/>
              <a:ahLst/>
              <a:cxnLst/>
              <a:rect l="l" t="t" r="r" b="b"/>
              <a:pathLst>
                <a:path w="2342" h="415" extrusionOk="0">
                  <a:moveTo>
                    <a:pt x="1" y="1"/>
                  </a:moveTo>
                  <a:lnTo>
                    <a:pt x="1" y="414"/>
                  </a:lnTo>
                  <a:lnTo>
                    <a:pt x="2341" y="414"/>
                  </a:lnTo>
                  <a:lnTo>
                    <a:pt x="2341" y="1"/>
                  </a:ln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760;p37"/>
            <p:cNvSpPr/>
            <p:nvPr/>
          </p:nvSpPr>
          <p:spPr>
            <a:xfrm>
              <a:off x="2723003" y="1286193"/>
              <a:ext cx="69276" cy="12039"/>
            </a:xfrm>
            <a:custGeom>
              <a:avLst/>
              <a:gdLst/>
              <a:ahLst/>
              <a:cxnLst/>
              <a:rect l="l" t="t" r="r" b="b"/>
              <a:pathLst>
                <a:path w="2342" h="407" extrusionOk="0">
                  <a:moveTo>
                    <a:pt x="1" y="0"/>
                  </a:moveTo>
                  <a:lnTo>
                    <a:pt x="1" y="407"/>
                  </a:lnTo>
                  <a:lnTo>
                    <a:pt x="2341" y="407"/>
                  </a:lnTo>
                  <a:lnTo>
                    <a:pt x="2341" y="0"/>
                  </a:ln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761;p37"/>
            <p:cNvSpPr/>
            <p:nvPr/>
          </p:nvSpPr>
          <p:spPr>
            <a:xfrm>
              <a:off x="2723003" y="1305065"/>
              <a:ext cx="69276" cy="12246"/>
            </a:xfrm>
            <a:custGeom>
              <a:avLst/>
              <a:gdLst/>
              <a:ahLst/>
              <a:cxnLst/>
              <a:rect l="l" t="t" r="r" b="b"/>
              <a:pathLst>
                <a:path w="2342" h="414" extrusionOk="0">
                  <a:moveTo>
                    <a:pt x="1" y="0"/>
                  </a:moveTo>
                  <a:lnTo>
                    <a:pt x="1" y="414"/>
                  </a:lnTo>
                  <a:lnTo>
                    <a:pt x="2341" y="414"/>
                  </a:lnTo>
                  <a:lnTo>
                    <a:pt x="2341" y="0"/>
                  </a:ln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762;p37"/>
            <p:cNvSpPr/>
            <p:nvPr/>
          </p:nvSpPr>
          <p:spPr>
            <a:xfrm>
              <a:off x="2491450" y="656169"/>
              <a:ext cx="52682" cy="77766"/>
            </a:xfrm>
            <a:custGeom>
              <a:avLst/>
              <a:gdLst/>
              <a:ahLst/>
              <a:cxnLst/>
              <a:rect l="l" t="t" r="r" b="b"/>
              <a:pathLst>
                <a:path w="1781" h="2629" extrusionOk="0">
                  <a:moveTo>
                    <a:pt x="1780" y="1"/>
                  </a:moveTo>
                  <a:cubicBezTo>
                    <a:pt x="1514" y="43"/>
                    <a:pt x="1248" y="99"/>
                    <a:pt x="988" y="176"/>
                  </a:cubicBezTo>
                  <a:cubicBezTo>
                    <a:pt x="785" y="239"/>
                    <a:pt x="582" y="323"/>
                    <a:pt x="421" y="470"/>
                  </a:cubicBezTo>
                  <a:cubicBezTo>
                    <a:pt x="267" y="617"/>
                    <a:pt x="154" y="842"/>
                    <a:pt x="189" y="1066"/>
                  </a:cubicBezTo>
                  <a:cubicBezTo>
                    <a:pt x="217" y="1269"/>
                    <a:pt x="358" y="1437"/>
                    <a:pt x="400" y="1641"/>
                  </a:cubicBezTo>
                  <a:cubicBezTo>
                    <a:pt x="442" y="1886"/>
                    <a:pt x="337" y="2131"/>
                    <a:pt x="203" y="2335"/>
                  </a:cubicBezTo>
                  <a:cubicBezTo>
                    <a:pt x="140" y="2433"/>
                    <a:pt x="70" y="2531"/>
                    <a:pt x="0" y="2629"/>
                  </a:cubicBezTo>
                  <a:lnTo>
                    <a:pt x="1717" y="2629"/>
                  </a:lnTo>
                  <a:cubicBezTo>
                    <a:pt x="1696" y="2440"/>
                    <a:pt x="1675" y="2257"/>
                    <a:pt x="1647" y="2068"/>
                  </a:cubicBezTo>
                  <a:cubicBezTo>
                    <a:pt x="1591" y="1697"/>
                    <a:pt x="1549" y="1269"/>
                    <a:pt x="1766" y="996"/>
                  </a:cubicBezTo>
                  <a:lnTo>
                    <a:pt x="1766" y="85"/>
                  </a:lnTo>
                  <a:cubicBezTo>
                    <a:pt x="1766" y="57"/>
                    <a:pt x="1773" y="29"/>
                    <a:pt x="1780" y="1"/>
                  </a:cubicBez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763;p37"/>
            <p:cNvSpPr/>
            <p:nvPr/>
          </p:nvSpPr>
          <p:spPr>
            <a:xfrm>
              <a:off x="2543689" y="596476"/>
              <a:ext cx="152189" cy="108352"/>
            </a:xfrm>
            <a:custGeom>
              <a:avLst/>
              <a:gdLst/>
              <a:ahLst/>
              <a:cxnLst/>
              <a:rect l="l" t="t" r="r" b="b"/>
              <a:pathLst>
                <a:path w="5145" h="3663" extrusionOk="0">
                  <a:moveTo>
                    <a:pt x="5145" y="0"/>
                  </a:moveTo>
                  <a:lnTo>
                    <a:pt x="197" y="1822"/>
                  </a:lnTo>
                  <a:cubicBezTo>
                    <a:pt x="105" y="1858"/>
                    <a:pt x="42" y="1928"/>
                    <a:pt x="14" y="2019"/>
                  </a:cubicBezTo>
                  <a:cubicBezTo>
                    <a:pt x="7" y="2047"/>
                    <a:pt x="0" y="2075"/>
                    <a:pt x="0" y="2103"/>
                  </a:cubicBezTo>
                  <a:lnTo>
                    <a:pt x="0" y="3014"/>
                  </a:lnTo>
                  <a:lnTo>
                    <a:pt x="0" y="3364"/>
                  </a:lnTo>
                  <a:cubicBezTo>
                    <a:pt x="0" y="3533"/>
                    <a:pt x="144" y="3662"/>
                    <a:pt x="301" y="3662"/>
                  </a:cubicBezTo>
                  <a:cubicBezTo>
                    <a:pt x="334" y="3662"/>
                    <a:pt x="367" y="3657"/>
                    <a:pt x="400" y="3645"/>
                  </a:cubicBezTo>
                  <a:lnTo>
                    <a:pt x="5145" y="1900"/>
                  </a:lnTo>
                  <a:lnTo>
                    <a:pt x="5145" y="1479"/>
                  </a:lnTo>
                  <a:lnTo>
                    <a:pt x="687" y="3119"/>
                  </a:lnTo>
                  <a:cubicBezTo>
                    <a:pt x="680" y="3119"/>
                    <a:pt x="680" y="3119"/>
                    <a:pt x="673" y="3112"/>
                  </a:cubicBezTo>
                  <a:cubicBezTo>
                    <a:pt x="673" y="3112"/>
                    <a:pt x="673" y="3105"/>
                    <a:pt x="680" y="3098"/>
                  </a:cubicBezTo>
                  <a:lnTo>
                    <a:pt x="5145" y="1458"/>
                  </a:lnTo>
                  <a:lnTo>
                    <a:pt x="5145" y="0"/>
                  </a:ln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764;p37"/>
            <p:cNvSpPr/>
            <p:nvPr/>
          </p:nvSpPr>
          <p:spPr>
            <a:xfrm>
              <a:off x="2563596" y="639604"/>
              <a:ext cx="132282" cy="49162"/>
            </a:xfrm>
            <a:custGeom>
              <a:avLst/>
              <a:gdLst/>
              <a:ahLst/>
              <a:cxnLst/>
              <a:rect l="l" t="t" r="r" b="b"/>
              <a:pathLst>
                <a:path w="4472" h="1662" extrusionOk="0">
                  <a:moveTo>
                    <a:pt x="4472" y="0"/>
                  </a:moveTo>
                  <a:lnTo>
                    <a:pt x="7" y="1647"/>
                  </a:lnTo>
                  <a:cubicBezTo>
                    <a:pt x="0" y="1647"/>
                    <a:pt x="0" y="1654"/>
                    <a:pt x="0" y="1654"/>
                  </a:cubicBezTo>
                  <a:cubicBezTo>
                    <a:pt x="7" y="1661"/>
                    <a:pt x="7" y="1661"/>
                    <a:pt x="14" y="1661"/>
                  </a:cubicBezTo>
                  <a:lnTo>
                    <a:pt x="4472" y="21"/>
                  </a:lnTo>
                  <a:lnTo>
                    <a:pt x="4472" y="0"/>
                  </a:lnTo>
                  <a:close/>
                </a:path>
              </a:pathLst>
            </a:custGeom>
            <a:solidFill>
              <a:srgbClr val="F0C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765;p37"/>
            <p:cNvSpPr/>
            <p:nvPr/>
          </p:nvSpPr>
          <p:spPr>
            <a:xfrm>
              <a:off x="2695848" y="825337"/>
              <a:ext cx="412375" cy="21386"/>
            </a:xfrm>
            <a:custGeom>
              <a:avLst/>
              <a:gdLst/>
              <a:ahLst/>
              <a:cxnLst/>
              <a:rect l="l" t="t" r="r" b="b"/>
              <a:pathLst>
                <a:path w="13941" h="723" extrusionOk="0">
                  <a:moveTo>
                    <a:pt x="1" y="1"/>
                  </a:moveTo>
                  <a:lnTo>
                    <a:pt x="1" y="533"/>
                  </a:lnTo>
                  <a:cubicBezTo>
                    <a:pt x="1" y="638"/>
                    <a:pt x="85" y="723"/>
                    <a:pt x="190" y="723"/>
                  </a:cubicBezTo>
                  <a:lnTo>
                    <a:pt x="13751" y="723"/>
                  </a:lnTo>
                  <a:cubicBezTo>
                    <a:pt x="13856" y="723"/>
                    <a:pt x="13940" y="638"/>
                    <a:pt x="13940" y="533"/>
                  </a:cubicBezTo>
                  <a:lnTo>
                    <a:pt x="13940" y="1"/>
                  </a:ln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766;p37"/>
            <p:cNvSpPr/>
            <p:nvPr/>
          </p:nvSpPr>
          <p:spPr>
            <a:xfrm>
              <a:off x="2695848" y="551899"/>
              <a:ext cx="412375" cy="21386"/>
            </a:xfrm>
            <a:custGeom>
              <a:avLst/>
              <a:gdLst/>
              <a:ahLst/>
              <a:cxnLst/>
              <a:rect l="l" t="t" r="r" b="b"/>
              <a:pathLst>
                <a:path w="13941" h="723" extrusionOk="0">
                  <a:moveTo>
                    <a:pt x="190" y="0"/>
                  </a:moveTo>
                  <a:cubicBezTo>
                    <a:pt x="85" y="0"/>
                    <a:pt x="1" y="85"/>
                    <a:pt x="1" y="190"/>
                  </a:cubicBezTo>
                  <a:lnTo>
                    <a:pt x="1" y="722"/>
                  </a:lnTo>
                  <a:lnTo>
                    <a:pt x="13324" y="722"/>
                  </a:lnTo>
                  <a:lnTo>
                    <a:pt x="13324" y="554"/>
                  </a:lnTo>
                  <a:lnTo>
                    <a:pt x="13331" y="554"/>
                  </a:lnTo>
                  <a:cubicBezTo>
                    <a:pt x="13331" y="491"/>
                    <a:pt x="13380" y="435"/>
                    <a:pt x="13450" y="435"/>
                  </a:cubicBezTo>
                  <a:cubicBezTo>
                    <a:pt x="13513" y="435"/>
                    <a:pt x="13569" y="491"/>
                    <a:pt x="13569" y="554"/>
                  </a:cubicBezTo>
                  <a:lnTo>
                    <a:pt x="13569" y="722"/>
                  </a:lnTo>
                  <a:lnTo>
                    <a:pt x="13940" y="722"/>
                  </a:lnTo>
                  <a:lnTo>
                    <a:pt x="13940" y="190"/>
                  </a:lnTo>
                  <a:cubicBezTo>
                    <a:pt x="13940" y="85"/>
                    <a:pt x="13856" y="0"/>
                    <a:pt x="13751" y="0"/>
                  </a:cubicBez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767;p37"/>
            <p:cNvSpPr/>
            <p:nvPr/>
          </p:nvSpPr>
          <p:spPr>
            <a:xfrm>
              <a:off x="2695848" y="594198"/>
              <a:ext cx="412375" cy="210432"/>
            </a:xfrm>
            <a:custGeom>
              <a:avLst/>
              <a:gdLst/>
              <a:ahLst/>
              <a:cxnLst/>
              <a:rect l="l" t="t" r="r" b="b"/>
              <a:pathLst>
                <a:path w="13941" h="7114" extrusionOk="0">
                  <a:moveTo>
                    <a:pt x="1886" y="904"/>
                  </a:moveTo>
                  <a:cubicBezTo>
                    <a:pt x="1942" y="904"/>
                    <a:pt x="1984" y="953"/>
                    <a:pt x="1984" y="1009"/>
                  </a:cubicBezTo>
                  <a:lnTo>
                    <a:pt x="1984" y="1381"/>
                  </a:lnTo>
                  <a:cubicBezTo>
                    <a:pt x="1984" y="1437"/>
                    <a:pt x="1942" y="1486"/>
                    <a:pt x="1886" y="1486"/>
                  </a:cubicBezTo>
                  <a:lnTo>
                    <a:pt x="1514" y="1486"/>
                  </a:lnTo>
                  <a:cubicBezTo>
                    <a:pt x="1458" y="1486"/>
                    <a:pt x="1409" y="1437"/>
                    <a:pt x="1409" y="1381"/>
                  </a:cubicBezTo>
                  <a:lnTo>
                    <a:pt x="1409" y="1009"/>
                  </a:lnTo>
                  <a:cubicBezTo>
                    <a:pt x="1409" y="953"/>
                    <a:pt x="1458" y="904"/>
                    <a:pt x="1514" y="904"/>
                  </a:cubicBezTo>
                  <a:close/>
                  <a:moveTo>
                    <a:pt x="2685" y="904"/>
                  </a:moveTo>
                  <a:cubicBezTo>
                    <a:pt x="2748" y="904"/>
                    <a:pt x="2790" y="953"/>
                    <a:pt x="2790" y="1009"/>
                  </a:cubicBezTo>
                  <a:lnTo>
                    <a:pt x="2790" y="1381"/>
                  </a:lnTo>
                  <a:cubicBezTo>
                    <a:pt x="2790" y="1437"/>
                    <a:pt x="2741" y="1486"/>
                    <a:pt x="2685" y="1486"/>
                  </a:cubicBezTo>
                  <a:lnTo>
                    <a:pt x="2313" y="1486"/>
                  </a:lnTo>
                  <a:cubicBezTo>
                    <a:pt x="2257" y="1486"/>
                    <a:pt x="2215" y="1437"/>
                    <a:pt x="2215" y="1381"/>
                  </a:cubicBezTo>
                  <a:lnTo>
                    <a:pt x="2215" y="1009"/>
                  </a:lnTo>
                  <a:cubicBezTo>
                    <a:pt x="2215" y="953"/>
                    <a:pt x="2257" y="904"/>
                    <a:pt x="2313" y="904"/>
                  </a:cubicBezTo>
                  <a:close/>
                  <a:moveTo>
                    <a:pt x="3505" y="904"/>
                  </a:moveTo>
                  <a:cubicBezTo>
                    <a:pt x="3561" y="904"/>
                    <a:pt x="3610" y="953"/>
                    <a:pt x="3610" y="1009"/>
                  </a:cubicBezTo>
                  <a:lnTo>
                    <a:pt x="3610" y="1381"/>
                  </a:lnTo>
                  <a:cubicBezTo>
                    <a:pt x="3610" y="1437"/>
                    <a:pt x="3561" y="1486"/>
                    <a:pt x="3505" y="1486"/>
                  </a:cubicBezTo>
                  <a:lnTo>
                    <a:pt x="3133" y="1486"/>
                  </a:lnTo>
                  <a:cubicBezTo>
                    <a:pt x="3077" y="1486"/>
                    <a:pt x="3028" y="1437"/>
                    <a:pt x="3028" y="1381"/>
                  </a:cubicBezTo>
                  <a:lnTo>
                    <a:pt x="3028" y="1009"/>
                  </a:lnTo>
                  <a:cubicBezTo>
                    <a:pt x="3028" y="953"/>
                    <a:pt x="3077" y="904"/>
                    <a:pt x="3133" y="904"/>
                  </a:cubicBezTo>
                  <a:close/>
                  <a:moveTo>
                    <a:pt x="4318" y="904"/>
                  </a:moveTo>
                  <a:cubicBezTo>
                    <a:pt x="4374" y="904"/>
                    <a:pt x="4423" y="953"/>
                    <a:pt x="4423" y="1009"/>
                  </a:cubicBezTo>
                  <a:lnTo>
                    <a:pt x="4423" y="1381"/>
                  </a:lnTo>
                  <a:cubicBezTo>
                    <a:pt x="4423" y="1437"/>
                    <a:pt x="4374" y="1486"/>
                    <a:pt x="4318" y="1486"/>
                  </a:cubicBezTo>
                  <a:lnTo>
                    <a:pt x="3946" y="1486"/>
                  </a:lnTo>
                  <a:cubicBezTo>
                    <a:pt x="3890" y="1486"/>
                    <a:pt x="3848" y="1437"/>
                    <a:pt x="3848" y="1381"/>
                  </a:cubicBezTo>
                  <a:lnTo>
                    <a:pt x="3848" y="1009"/>
                  </a:lnTo>
                  <a:cubicBezTo>
                    <a:pt x="3848" y="953"/>
                    <a:pt x="3890" y="904"/>
                    <a:pt x="3946" y="904"/>
                  </a:cubicBezTo>
                  <a:close/>
                  <a:moveTo>
                    <a:pt x="5138" y="904"/>
                  </a:moveTo>
                  <a:cubicBezTo>
                    <a:pt x="5194" y="904"/>
                    <a:pt x="5236" y="953"/>
                    <a:pt x="5236" y="1009"/>
                  </a:cubicBezTo>
                  <a:lnTo>
                    <a:pt x="5236" y="1381"/>
                  </a:lnTo>
                  <a:cubicBezTo>
                    <a:pt x="5236" y="1437"/>
                    <a:pt x="5194" y="1486"/>
                    <a:pt x="5138" y="1486"/>
                  </a:cubicBezTo>
                  <a:lnTo>
                    <a:pt x="4766" y="1486"/>
                  </a:lnTo>
                  <a:cubicBezTo>
                    <a:pt x="4710" y="1486"/>
                    <a:pt x="4661" y="1437"/>
                    <a:pt x="4661" y="1381"/>
                  </a:cubicBezTo>
                  <a:lnTo>
                    <a:pt x="4661" y="1009"/>
                  </a:lnTo>
                  <a:cubicBezTo>
                    <a:pt x="4661" y="953"/>
                    <a:pt x="4710" y="904"/>
                    <a:pt x="4766" y="904"/>
                  </a:cubicBezTo>
                  <a:close/>
                  <a:moveTo>
                    <a:pt x="3098" y="2054"/>
                  </a:moveTo>
                  <a:cubicBezTo>
                    <a:pt x="4213" y="2054"/>
                    <a:pt x="5152" y="2860"/>
                    <a:pt x="5243" y="3890"/>
                  </a:cubicBezTo>
                  <a:cubicBezTo>
                    <a:pt x="5250" y="3960"/>
                    <a:pt x="5222" y="4030"/>
                    <a:pt x="5173" y="4086"/>
                  </a:cubicBezTo>
                  <a:cubicBezTo>
                    <a:pt x="5124" y="4142"/>
                    <a:pt x="5047" y="4170"/>
                    <a:pt x="4970" y="4170"/>
                  </a:cubicBezTo>
                  <a:lnTo>
                    <a:pt x="1227" y="4170"/>
                  </a:lnTo>
                  <a:cubicBezTo>
                    <a:pt x="1150" y="4170"/>
                    <a:pt x="1073" y="4142"/>
                    <a:pt x="1024" y="4086"/>
                  </a:cubicBezTo>
                  <a:cubicBezTo>
                    <a:pt x="975" y="4030"/>
                    <a:pt x="947" y="3960"/>
                    <a:pt x="954" y="3890"/>
                  </a:cubicBezTo>
                  <a:cubicBezTo>
                    <a:pt x="1038" y="2860"/>
                    <a:pt x="1984" y="2054"/>
                    <a:pt x="3098" y="2054"/>
                  </a:cubicBezTo>
                  <a:close/>
                  <a:moveTo>
                    <a:pt x="10688" y="883"/>
                  </a:moveTo>
                  <a:cubicBezTo>
                    <a:pt x="10829" y="883"/>
                    <a:pt x="10941" y="995"/>
                    <a:pt x="10941" y="1136"/>
                  </a:cubicBezTo>
                  <a:lnTo>
                    <a:pt x="10941" y="5978"/>
                  </a:lnTo>
                  <a:cubicBezTo>
                    <a:pt x="10941" y="6119"/>
                    <a:pt x="10829" y="6224"/>
                    <a:pt x="10688" y="6224"/>
                  </a:cubicBezTo>
                  <a:lnTo>
                    <a:pt x="6490" y="6224"/>
                  </a:lnTo>
                  <a:cubicBezTo>
                    <a:pt x="6357" y="6224"/>
                    <a:pt x="6245" y="6112"/>
                    <a:pt x="6245" y="5978"/>
                  </a:cubicBezTo>
                  <a:lnTo>
                    <a:pt x="6245" y="1136"/>
                  </a:lnTo>
                  <a:cubicBezTo>
                    <a:pt x="6245" y="995"/>
                    <a:pt x="6357" y="883"/>
                    <a:pt x="6490" y="883"/>
                  </a:cubicBezTo>
                  <a:close/>
                  <a:moveTo>
                    <a:pt x="1865" y="4542"/>
                  </a:moveTo>
                  <a:cubicBezTo>
                    <a:pt x="2355" y="4542"/>
                    <a:pt x="2748" y="4934"/>
                    <a:pt x="2748" y="5425"/>
                  </a:cubicBezTo>
                  <a:cubicBezTo>
                    <a:pt x="2748" y="5908"/>
                    <a:pt x="2355" y="6308"/>
                    <a:pt x="1865" y="6308"/>
                  </a:cubicBezTo>
                  <a:cubicBezTo>
                    <a:pt x="1381" y="6308"/>
                    <a:pt x="989" y="5908"/>
                    <a:pt x="989" y="5425"/>
                  </a:cubicBezTo>
                  <a:cubicBezTo>
                    <a:pt x="989" y="4934"/>
                    <a:pt x="1381" y="4542"/>
                    <a:pt x="1865" y="4542"/>
                  </a:cubicBezTo>
                  <a:close/>
                  <a:moveTo>
                    <a:pt x="4304" y="4542"/>
                  </a:moveTo>
                  <a:cubicBezTo>
                    <a:pt x="4787" y="4542"/>
                    <a:pt x="5187" y="4934"/>
                    <a:pt x="5187" y="5425"/>
                  </a:cubicBezTo>
                  <a:cubicBezTo>
                    <a:pt x="5187" y="5908"/>
                    <a:pt x="4787" y="6308"/>
                    <a:pt x="4304" y="6308"/>
                  </a:cubicBezTo>
                  <a:cubicBezTo>
                    <a:pt x="3813" y="6308"/>
                    <a:pt x="3421" y="5908"/>
                    <a:pt x="3421" y="5425"/>
                  </a:cubicBezTo>
                  <a:cubicBezTo>
                    <a:pt x="3421" y="4934"/>
                    <a:pt x="3813" y="4542"/>
                    <a:pt x="4304" y="4542"/>
                  </a:cubicBezTo>
                  <a:close/>
                  <a:moveTo>
                    <a:pt x="1" y="0"/>
                  </a:moveTo>
                  <a:lnTo>
                    <a:pt x="1" y="77"/>
                  </a:lnTo>
                  <a:lnTo>
                    <a:pt x="1" y="1535"/>
                  </a:lnTo>
                  <a:lnTo>
                    <a:pt x="1" y="1556"/>
                  </a:lnTo>
                  <a:lnTo>
                    <a:pt x="1" y="1977"/>
                  </a:lnTo>
                  <a:lnTo>
                    <a:pt x="1" y="7114"/>
                  </a:lnTo>
                  <a:lnTo>
                    <a:pt x="13940" y="7114"/>
                  </a:lnTo>
                  <a:lnTo>
                    <a:pt x="13940" y="0"/>
                  </a:lnTo>
                  <a:lnTo>
                    <a:pt x="13569" y="0"/>
                  </a:lnTo>
                  <a:lnTo>
                    <a:pt x="13569" y="6770"/>
                  </a:lnTo>
                  <a:cubicBezTo>
                    <a:pt x="13569" y="6840"/>
                    <a:pt x="13513" y="6897"/>
                    <a:pt x="13450" y="6897"/>
                  </a:cubicBezTo>
                  <a:cubicBezTo>
                    <a:pt x="13380" y="6897"/>
                    <a:pt x="13331" y="6840"/>
                    <a:pt x="13331" y="6770"/>
                  </a:cubicBezTo>
                  <a:lnTo>
                    <a:pt x="13331" y="0"/>
                  </a:ln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768;p37"/>
            <p:cNvSpPr/>
            <p:nvPr/>
          </p:nvSpPr>
          <p:spPr>
            <a:xfrm>
              <a:off x="2880575" y="620318"/>
              <a:ext cx="138908" cy="157987"/>
            </a:xfrm>
            <a:custGeom>
              <a:avLst/>
              <a:gdLst/>
              <a:ahLst/>
              <a:cxnLst/>
              <a:rect l="l" t="t" r="r" b="b"/>
              <a:pathLst>
                <a:path w="4696" h="5341" extrusionOk="0">
                  <a:moveTo>
                    <a:pt x="1409" y="645"/>
                  </a:moveTo>
                  <a:cubicBezTo>
                    <a:pt x="1479" y="645"/>
                    <a:pt x="1535" y="701"/>
                    <a:pt x="1535" y="771"/>
                  </a:cubicBezTo>
                  <a:lnTo>
                    <a:pt x="1535" y="2804"/>
                  </a:lnTo>
                  <a:lnTo>
                    <a:pt x="1535" y="4647"/>
                  </a:lnTo>
                  <a:cubicBezTo>
                    <a:pt x="1535" y="4717"/>
                    <a:pt x="1479" y="4773"/>
                    <a:pt x="1409" y="4773"/>
                  </a:cubicBezTo>
                  <a:lnTo>
                    <a:pt x="855" y="4773"/>
                  </a:lnTo>
                  <a:cubicBezTo>
                    <a:pt x="785" y="4773"/>
                    <a:pt x="729" y="4717"/>
                    <a:pt x="729" y="4647"/>
                  </a:cubicBezTo>
                  <a:lnTo>
                    <a:pt x="729" y="2804"/>
                  </a:lnTo>
                  <a:lnTo>
                    <a:pt x="729" y="771"/>
                  </a:lnTo>
                  <a:cubicBezTo>
                    <a:pt x="729" y="701"/>
                    <a:pt x="785" y="645"/>
                    <a:pt x="855" y="645"/>
                  </a:cubicBezTo>
                  <a:close/>
                  <a:moveTo>
                    <a:pt x="2614" y="645"/>
                  </a:moveTo>
                  <a:cubicBezTo>
                    <a:pt x="2691" y="645"/>
                    <a:pt x="2747" y="701"/>
                    <a:pt x="2747" y="771"/>
                  </a:cubicBezTo>
                  <a:lnTo>
                    <a:pt x="2747" y="1773"/>
                  </a:lnTo>
                  <a:lnTo>
                    <a:pt x="2747" y="4647"/>
                  </a:lnTo>
                  <a:cubicBezTo>
                    <a:pt x="2747" y="4717"/>
                    <a:pt x="2691" y="4773"/>
                    <a:pt x="2614" y="4773"/>
                  </a:cubicBezTo>
                  <a:lnTo>
                    <a:pt x="2068" y="4773"/>
                  </a:lnTo>
                  <a:cubicBezTo>
                    <a:pt x="1998" y="4773"/>
                    <a:pt x="1934" y="4717"/>
                    <a:pt x="1934" y="4647"/>
                  </a:cubicBezTo>
                  <a:lnTo>
                    <a:pt x="1934" y="1773"/>
                  </a:lnTo>
                  <a:lnTo>
                    <a:pt x="1934" y="771"/>
                  </a:lnTo>
                  <a:cubicBezTo>
                    <a:pt x="1934" y="701"/>
                    <a:pt x="1998" y="645"/>
                    <a:pt x="2068" y="645"/>
                  </a:cubicBezTo>
                  <a:close/>
                  <a:moveTo>
                    <a:pt x="3827" y="645"/>
                  </a:moveTo>
                  <a:cubicBezTo>
                    <a:pt x="3897" y="645"/>
                    <a:pt x="3953" y="701"/>
                    <a:pt x="3953" y="771"/>
                  </a:cubicBezTo>
                  <a:lnTo>
                    <a:pt x="3953" y="2285"/>
                  </a:lnTo>
                  <a:lnTo>
                    <a:pt x="3953" y="4647"/>
                  </a:lnTo>
                  <a:cubicBezTo>
                    <a:pt x="3953" y="4717"/>
                    <a:pt x="3897" y="4773"/>
                    <a:pt x="3827" y="4773"/>
                  </a:cubicBezTo>
                  <a:lnTo>
                    <a:pt x="3273" y="4773"/>
                  </a:lnTo>
                  <a:cubicBezTo>
                    <a:pt x="3203" y="4773"/>
                    <a:pt x="3147" y="4717"/>
                    <a:pt x="3147" y="4647"/>
                  </a:cubicBezTo>
                  <a:lnTo>
                    <a:pt x="3147" y="2285"/>
                  </a:lnTo>
                  <a:lnTo>
                    <a:pt x="3147" y="771"/>
                  </a:lnTo>
                  <a:cubicBezTo>
                    <a:pt x="3147" y="701"/>
                    <a:pt x="3203" y="645"/>
                    <a:pt x="3273" y="645"/>
                  </a:cubicBezTo>
                  <a:close/>
                  <a:moveTo>
                    <a:pt x="245" y="0"/>
                  </a:moveTo>
                  <a:cubicBezTo>
                    <a:pt x="112" y="0"/>
                    <a:pt x="0" y="112"/>
                    <a:pt x="0" y="253"/>
                  </a:cubicBezTo>
                  <a:lnTo>
                    <a:pt x="0" y="5095"/>
                  </a:lnTo>
                  <a:cubicBezTo>
                    <a:pt x="0" y="5236"/>
                    <a:pt x="112" y="5341"/>
                    <a:pt x="245" y="5341"/>
                  </a:cubicBezTo>
                  <a:lnTo>
                    <a:pt x="4443" y="5341"/>
                  </a:lnTo>
                  <a:cubicBezTo>
                    <a:pt x="4584" y="5341"/>
                    <a:pt x="4696" y="5229"/>
                    <a:pt x="4696" y="5095"/>
                  </a:cubicBezTo>
                  <a:lnTo>
                    <a:pt x="4696" y="253"/>
                  </a:lnTo>
                  <a:cubicBezTo>
                    <a:pt x="4696" y="112"/>
                    <a:pt x="4584" y="0"/>
                    <a:pt x="4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769;p37"/>
            <p:cNvSpPr/>
            <p:nvPr/>
          </p:nvSpPr>
          <p:spPr>
            <a:xfrm>
              <a:off x="2902110" y="639397"/>
              <a:ext cx="23871" cy="63863"/>
            </a:xfrm>
            <a:custGeom>
              <a:avLst/>
              <a:gdLst/>
              <a:ahLst/>
              <a:cxnLst/>
              <a:rect l="l" t="t" r="r" b="b"/>
              <a:pathLst>
                <a:path w="807" h="2159" extrusionOk="0">
                  <a:moveTo>
                    <a:pt x="127" y="0"/>
                  </a:moveTo>
                  <a:cubicBezTo>
                    <a:pt x="57" y="0"/>
                    <a:pt x="1" y="56"/>
                    <a:pt x="1" y="126"/>
                  </a:cubicBezTo>
                  <a:lnTo>
                    <a:pt x="1" y="2159"/>
                  </a:lnTo>
                  <a:cubicBezTo>
                    <a:pt x="1" y="2089"/>
                    <a:pt x="57" y="2025"/>
                    <a:pt x="127" y="2025"/>
                  </a:cubicBezTo>
                  <a:lnTo>
                    <a:pt x="681" y="2025"/>
                  </a:lnTo>
                  <a:cubicBezTo>
                    <a:pt x="751" y="2025"/>
                    <a:pt x="807" y="2089"/>
                    <a:pt x="807" y="2159"/>
                  </a:cubicBezTo>
                  <a:lnTo>
                    <a:pt x="807" y="126"/>
                  </a:lnTo>
                  <a:cubicBezTo>
                    <a:pt x="807" y="56"/>
                    <a:pt x="751" y="0"/>
                    <a:pt x="681" y="0"/>
                  </a:cubicBez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770;p37"/>
            <p:cNvSpPr/>
            <p:nvPr/>
          </p:nvSpPr>
          <p:spPr>
            <a:xfrm>
              <a:off x="2902110" y="699296"/>
              <a:ext cx="23871" cy="62236"/>
            </a:xfrm>
            <a:custGeom>
              <a:avLst/>
              <a:gdLst/>
              <a:ahLst/>
              <a:cxnLst/>
              <a:rect l="l" t="t" r="r" b="b"/>
              <a:pathLst>
                <a:path w="807" h="2104" extrusionOk="0">
                  <a:moveTo>
                    <a:pt x="127" y="0"/>
                  </a:moveTo>
                  <a:cubicBezTo>
                    <a:pt x="57" y="0"/>
                    <a:pt x="1" y="64"/>
                    <a:pt x="1" y="134"/>
                  </a:cubicBezTo>
                  <a:lnTo>
                    <a:pt x="1" y="1977"/>
                  </a:lnTo>
                  <a:cubicBezTo>
                    <a:pt x="1" y="2047"/>
                    <a:pt x="57" y="2103"/>
                    <a:pt x="127" y="2103"/>
                  </a:cubicBezTo>
                  <a:lnTo>
                    <a:pt x="681" y="2103"/>
                  </a:lnTo>
                  <a:cubicBezTo>
                    <a:pt x="751" y="2103"/>
                    <a:pt x="807" y="2047"/>
                    <a:pt x="807" y="1977"/>
                  </a:cubicBezTo>
                  <a:lnTo>
                    <a:pt x="807" y="134"/>
                  </a:lnTo>
                  <a:cubicBezTo>
                    <a:pt x="807" y="64"/>
                    <a:pt x="751" y="0"/>
                    <a:pt x="681" y="0"/>
                  </a:cubicBezTo>
                  <a:close/>
                </a:path>
              </a:pathLst>
            </a:custGeom>
            <a:solidFill>
              <a:srgbClr val="EBA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771;p37"/>
            <p:cNvSpPr/>
            <p:nvPr/>
          </p:nvSpPr>
          <p:spPr>
            <a:xfrm>
              <a:off x="2937783" y="639397"/>
              <a:ext cx="24078" cy="33396"/>
            </a:xfrm>
            <a:custGeom>
              <a:avLst/>
              <a:gdLst/>
              <a:ahLst/>
              <a:cxnLst/>
              <a:rect l="l" t="t" r="r" b="b"/>
              <a:pathLst>
                <a:path w="814" h="1129" extrusionOk="0">
                  <a:moveTo>
                    <a:pt x="134" y="0"/>
                  </a:moveTo>
                  <a:cubicBezTo>
                    <a:pt x="64" y="0"/>
                    <a:pt x="0" y="56"/>
                    <a:pt x="0" y="126"/>
                  </a:cubicBezTo>
                  <a:lnTo>
                    <a:pt x="0" y="1128"/>
                  </a:lnTo>
                  <a:cubicBezTo>
                    <a:pt x="0" y="1058"/>
                    <a:pt x="64" y="1002"/>
                    <a:pt x="134" y="1002"/>
                  </a:cubicBezTo>
                  <a:lnTo>
                    <a:pt x="680" y="1002"/>
                  </a:lnTo>
                  <a:cubicBezTo>
                    <a:pt x="757" y="1002"/>
                    <a:pt x="813" y="1058"/>
                    <a:pt x="813" y="1128"/>
                  </a:cubicBezTo>
                  <a:lnTo>
                    <a:pt x="813" y="126"/>
                  </a:lnTo>
                  <a:cubicBezTo>
                    <a:pt x="813" y="56"/>
                    <a:pt x="757" y="0"/>
                    <a:pt x="680" y="0"/>
                  </a:cubicBez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772;p37"/>
            <p:cNvSpPr/>
            <p:nvPr/>
          </p:nvSpPr>
          <p:spPr>
            <a:xfrm>
              <a:off x="2937783" y="669036"/>
              <a:ext cx="24078" cy="92497"/>
            </a:xfrm>
            <a:custGeom>
              <a:avLst/>
              <a:gdLst/>
              <a:ahLst/>
              <a:cxnLst/>
              <a:rect l="l" t="t" r="r" b="b"/>
              <a:pathLst>
                <a:path w="814" h="3127" extrusionOk="0">
                  <a:moveTo>
                    <a:pt x="134" y="0"/>
                  </a:moveTo>
                  <a:cubicBezTo>
                    <a:pt x="64" y="0"/>
                    <a:pt x="0" y="56"/>
                    <a:pt x="0" y="126"/>
                  </a:cubicBezTo>
                  <a:lnTo>
                    <a:pt x="0" y="3000"/>
                  </a:lnTo>
                  <a:cubicBezTo>
                    <a:pt x="0" y="3070"/>
                    <a:pt x="64" y="3126"/>
                    <a:pt x="134" y="3126"/>
                  </a:cubicBezTo>
                  <a:lnTo>
                    <a:pt x="680" y="3126"/>
                  </a:lnTo>
                  <a:cubicBezTo>
                    <a:pt x="757" y="3126"/>
                    <a:pt x="813" y="3070"/>
                    <a:pt x="813" y="3000"/>
                  </a:cubicBezTo>
                  <a:lnTo>
                    <a:pt x="813" y="126"/>
                  </a:lnTo>
                  <a:cubicBezTo>
                    <a:pt x="813" y="56"/>
                    <a:pt x="757" y="0"/>
                    <a:pt x="680" y="0"/>
                  </a:cubicBezTo>
                  <a:close/>
                </a:path>
              </a:pathLst>
            </a:custGeom>
            <a:solidFill>
              <a:srgbClr val="EBA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773;p37"/>
            <p:cNvSpPr/>
            <p:nvPr/>
          </p:nvSpPr>
          <p:spPr>
            <a:xfrm>
              <a:off x="2973634" y="639397"/>
              <a:ext cx="24078" cy="48541"/>
            </a:xfrm>
            <a:custGeom>
              <a:avLst/>
              <a:gdLst/>
              <a:ahLst/>
              <a:cxnLst/>
              <a:rect l="l" t="t" r="r" b="b"/>
              <a:pathLst>
                <a:path w="814" h="1641" extrusionOk="0">
                  <a:moveTo>
                    <a:pt x="127" y="0"/>
                  </a:moveTo>
                  <a:cubicBezTo>
                    <a:pt x="57" y="0"/>
                    <a:pt x="1" y="56"/>
                    <a:pt x="1" y="126"/>
                  </a:cubicBezTo>
                  <a:lnTo>
                    <a:pt x="1" y="1640"/>
                  </a:lnTo>
                  <a:cubicBezTo>
                    <a:pt x="1" y="1570"/>
                    <a:pt x="57" y="1514"/>
                    <a:pt x="127" y="1514"/>
                  </a:cubicBezTo>
                  <a:lnTo>
                    <a:pt x="681" y="1514"/>
                  </a:lnTo>
                  <a:cubicBezTo>
                    <a:pt x="751" y="1514"/>
                    <a:pt x="814" y="1570"/>
                    <a:pt x="814" y="1640"/>
                  </a:cubicBezTo>
                  <a:lnTo>
                    <a:pt x="814" y="126"/>
                  </a:lnTo>
                  <a:cubicBezTo>
                    <a:pt x="814" y="56"/>
                    <a:pt x="751" y="0"/>
                    <a:pt x="681" y="0"/>
                  </a:cubicBez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774;p37"/>
            <p:cNvSpPr/>
            <p:nvPr/>
          </p:nvSpPr>
          <p:spPr>
            <a:xfrm>
              <a:off x="2973634" y="684151"/>
              <a:ext cx="24078" cy="77381"/>
            </a:xfrm>
            <a:custGeom>
              <a:avLst/>
              <a:gdLst/>
              <a:ahLst/>
              <a:cxnLst/>
              <a:rect l="l" t="t" r="r" b="b"/>
              <a:pathLst>
                <a:path w="814" h="2616" extrusionOk="0">
                  <a:moveTo>
                    <a:pt x="127" y="1"/>
                  </a:moveTo>
                  <a:cubicBezTo>
                    <a:pt x="57" y="1"/>
                    <a:pt x="1" y="57"/>
                    <a:pt x="1" y="127"/>
                  </a:cubicBezTo>
                  <a:lnTo>
                    <a:pt x="1" y="2489"/>
                  </a:lnTo>
                  <a:cubicBezTo>
                    <a:pt x="1" y="2559"/>
                    <a:pt x="57" y="2615"/>
                    <a:pt x="127" y="2615"/>
                  </a:cubicBezTo>
                  <a:lnTo>
                    <a:pt x="681" y="2615"/>
                  </a:lnTo>
                  <a:cubicBezTo>
                    <a:pt x="751" y="2615"/>
                    <a:pt x="814" y="2559"/>
                    <a:pt x="814" y="2489"/>
                  </a:cubicBezTo>
                  <a:lnTo>
                    <a:pt x="814" y="127"/>
                  </a:lnTo>
                  <a:cubicBezTo>
                    <a:pt x="814" y="57"/>
                    <a:pt x="751" y="1"/>
                    <a:pt x="681" y="1"/>
                  </a:cubicBezTo>
                  <a:close/>
                </a:path>
              </a:pathLst>
            </a:custGeom>
            <a:solidFill>
              <a:srgbClr val="EBA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775;p37"/>
            <p:cNvSpPr/>
            <p:nvPr/>
          </p:nvSpPr>
          <p:spPr>
            <a:xfrm>
              <a:off x="2737526" y="620939"/>
              <a:ext cx="17008" cy="17216"/>
            </a:xfrm>
            <a:custGeom>
              <a:avLst/>
              <a:gdLst/>
              <a:ahLst/>
              <a:cxnLst/>
              <a:rect l="l" t="t" r="r" b="b"/>
              <a:pathLst>
                <a:path w="575" h="582" extrusionOk="0">
                  <a:moveTo>
                    <a:pt x="105" y="0"/>
                  </a:moveTo>
                  <a:cubicBezTo>
                    <a:pt x="49" y="0"/>
                    <a:pt x="0" y="49"/>
                    <a:pt x="0" y="105"/>
                  </a:cubicBezTo>
                  <a:lnTo>
                    <a:pt x="0" y="477"/>
                  </a:lnTo>
                  <a:cubicBezTo>
                    <a:pt x="0" y="533"/>
                    <a:pt x="49" y="582"/>
                    <a:pt x="105" y="582"/>
                  </a:cubicBezTo>
                  <a:lnTo>
                    <a:pt x="477" y="582"/>
                  </a:lnTo>
                  <a:cubicBezTo>
                    <a:pt x="533" y="582"/>
                    <a:pt x="575" y="533"/>
                    <a:pt x="575" y="477"/>
                  </a:cubicBezTo>
                  <a:lnTo>
                    <a:pt x="575" y="105"/>
                  </a:lnTo>
                  <a:cubicBezTo>
                    <a:pt x="575" y="49"/>
                    <a:pt x="533" y="0"/>
                    <a:pt x="477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776;p37"/>
            <p:cNvSpPr/>
            <p:nvPr/>
          </p:nvSpPr>
          <p:spPr>
            <a:xfrm>
              <a:off x="2761368" y="620939"/>
              <a:ext cx="17008" cy="17216"/>
            </a:xfrm>
            <a:custGeom>
              <a:avLst/>
              <a:gdLst/>
              <a:ahLst/>
              <a:cxnLst/>
              <a:rect l="l" t="t" r="r" b="b"/>
              <a:pathLst>
                <a:path w="575" h="582" extrusionOk="0">
                  <a:moveTo>
                    <a:pt x="98" y="0"/>
                  </a:moveTo>
                  <a:cubicBezTo>
                    <a:pt x="42" y="0"/>
                    <a:pt x="0" y="49"/>
                    <a:pt x="0" y="105"/>
                  </a:cubicBezTo>
                  <a:lnTo>
                    <a:pt x="0" y="477"/>
                  </a:lnTo>
                  <a:cubicBezTo>
                    <a:pt x="0" y="533"/>
                    <a:pt x="42" y="582"/>
                    <a:pt x="98" y="582"/>
                  </a:cubicBezTo>
                  <a:lnTo>
                    <a:pt x="470" y="582"/>
                  </a:lnTo>
                  <a:cubicBezTo>
                    <a:pt x="533" y="582"/>
                    <a:pt x="575" y="533"/>
                    <a:pt x="575" y="477"/>
                  </a:cubicBezTo>
                  <a:lnTo>
                    <a:pt x="575" y="105"/>
                  </a:lnTo>
                  <a:cubicBezTo>
                    <a:pt x="575" y="49"/>
                    <a:pt x="526" y="0"/>
                    <a:pt x="4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777;p37"/>
            <p:cNvSpPr/>
            <p:nvPr/>
          </p:nvSpPr>
          <p:spPr>
            <a:xfrm>
              <a:off x="2785416" y="620939"/>
              <a:ext cx="17216" cy="17216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105" y="0"/>
                  </a:moveTo>
                  <a:cubicBezTo>
                    <a:pt x="49" y="0"/>
                    <a:pt x="0" y="49"/>
                    <a:pt x="0" y="105"/>
                  </a:cubicBezTo>
                  <a:lnTo>
                    <a:pt x="0" y="477"/>
                  </a:lnTo>
                  <a:cubicBezTo>
                    <a:pt x="0" y="533"/>
                    <a:pt x="49" y="582"/>
                    <a:pt x="105" y="582"/>
                  </a:cubicBezTo>
                  <a:lnTo>
                    <a:pt x="477" y="582"/>
                  </a:lnTo>
                  <a:cubicBezTo>
                    <a:pt x="533" y="582"/>
                    <a:pt x="582" y="533"/>
                    <a:pt x="582" y="477"/>
                  </a:cubicBezTo>
                  <a:lnTo>
                    <a:pt x="582" y="105"/>
                  </a:lnTo>
                  <a:cubicBezTo>
                    <a:pt x="582" y="49"/>
                    <a:pt x="533" y="0"/>
                    <a:pt x="477" y="0"/>
                  </a:cubicBez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778;p37"/>
            <p:cNvSpPr/>
            <p:nvPr/>
          </p:nvSpPr>
          <p:spPr>
            <a:xfrm>
              <a:off x="2809672" y="620939"/>
              <a:ext cx="17008" cy="17216"/>
            </a:xfrm>
            <a:custGeom>
              <a:avLst/>
              <a:gdLst/>
              <a:ahLst/>
              <a:cxnLst/>
              <a:rect l="l" t="t" r="r" b="b"/>
              <a:pathLst>
                <a:path w="575" h="582" extrusionOk="0">
                  <a:moveTo>
                    <a:pt x="98" y="0"/>
                  </a:moveTo>
                  <a:cubicBezTo>
                    <a:pt x="42" y="0"/>
                    <a:pt x="0" y="49"/>
                    <a:pt x="0" y="105"/>
                  </a:cubicBezTo>
                  <a:lnTo>
                    <a:pt x="0" y="477"/>
                  </a:lnTo>
                  <a:cubicBezTo>
                    <a:pt x="0" y="533"/>
                    <a:pt x="42" y="582"/>
                    <a:pt x="98" y="582"/>
                  </a:cubicBezTo>
                  <a:lnTo>
                    <a:pt x="470" y="582"/>
                  </a:lnTo>
                  <a:cubicBezTo>
                    <a:pt x="533" y="582"/>
                    <a:pt x="575" y="533"/>
                    <a:pt x="575" y="477"/>
                  </a:cubicBezTo>
                  <a:lnTo>
                    <a:pt x="575" y="105"/>
                  </a:lnTo>
                  <a:cubicBezTo>
                    <a:pt x="575" y="49"/>
                    <a:pt x="526" y="0"/>
                    <a:pt x="470" y="0"/>
                  </a:cubicBez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779;p37"/>
            <p:cNvSpPr/>
            <p:nvPr/>
          </p:nvSpPr>
          <p:spPr>
            <a:xfrm>
              <a:off x="2833721" y="620939"/>
              <a:ext cx="17008" cy="17216"/>
            </a:xfrm>
            <a:custGeom>
              <a:avLst/>
              <a:gdLst/>
              <a:ahLst/>
              <a:cxnLst/>
              <a:rect l="l" t="t" r="r" b="b"/>
              <a:pathLst>
                <a:path w="575" h="582" extrusionOk="0">
                  <a:moveTo>
                    <a:pt x="105" y="0"/>
                  </a:moveTo>
                  <a:cubicBezTo>
                    <a:pt x="49" y="0"/>
                    <a:pt x="0" y="49"/>
                    <a:pt x="0" y="105"/>
                  </a:cubicBezTo>
                  <a:lnTo>
                    <a:pt x="0" y="477"/>
                  </a:lnTo>
                  <a:cubicBezTo>
                    <a:pt x="0" y="533"/>
                    <a:pt x="49" y="582"/>
                    <a:pt x="105" y="582"/>
                  </a:cubicBezTo>
                  <a:lnTo>
                    <a:pt x="477" y="582"/>
                  </a:lnTo>
                  <a:cubicBezTo>
                    <a:pt x="533" y="582"/>
                    <a:pt x="575" y="533"/>
                    <a:pt x="575" y="477"/>
                  </a:cubicBezTo>
                  <a:lnTo>
                    <a:pt x="575" y="105"/>
                  </a:lnTo>
                  <a:cubicBezTo>
                    <a:pt x="575" y="49"/>
                    <a:pt x="533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780;p37"/>
            <p:cNvSpPr/>
            <p:nvPr/>
          </p:nvSpPr>
          <p:spPr>
            <a:xfrm>
              <a:off x="2730457" y="734112"/>
              <a:ext cx="41294" cy="41087"/>
            </a:xfrm>
            <a:custGeom>
              <a:avLst/>
              <a:gdLst/>
              <a:ahLst/>
              <a:cxnLst/>
              <a:rect l="l" t="t" r="r" b="b"/>
              <a:pathLst>
                <a:path w="1396" h="1389" extrusionOk="0">
                  <a:moveTo>
                    <a:pt x="1022" y="251"/>
                  </a:moveTo>
                  <a:cubicBezTo>
                    <a:pt x="1031" y="251"/>
                    <a:pt x="1044" y="263"/>
                    <a:pt x="1038" y="274"/>
                  </a:cubicBezTo>
                  <a:lnTo>
                    <a:pt x="919" y="477"/>
                  </a:lnTo>
                  <a:cubicBezTo>
                    <a:pt x="975" y="534"/>
                    <a:pt x="1003" y="611"/>
                    <a:pt x="1003" y="695"/>
                  </a:cubicBezTo>
                  <a:cubicBezTo>
                    <a:pt x="1003" y="863"/>
                    <a:pt x="870" y="1003"/>
                    <a:pt x="695" y="1003"/>
                  </a:cubicBezTo>
                  <a:cubicBezTo>
                    <a:pt x="527" y="1003"/>
                    <a:pt x="386" y="863"/>
                    <a:pt x="386" y="695"/>
                  </a:cubicBezTo>
                  <a:cubicBezTo>
                    <a:pt x="386" y="520"/>
                    <a:pt x="527" y="386"/>
                    <a:pt x="695" y="386"/>
                  </a:cubicBezTo>
                  <a:cubicBezTo>
                    <a:pt x="751" y="386"/>
                    <a:pt x="800" y="400"/>
                    <a:pt x="842" y="421"/>
                  </a:cubicBezTo>
                  <a:lnTo>
                    <a:pt x="1017" y="253"/>
                  </a:lnTo>
                  <a:cubicBezTo>
                    <a:pt x="1018" y="252"/>
                    <a:pt x="1020" y="251"/>
                    <a:pt x="1022" y="251"/>
                  </a:cubicBezTo>
                  <a:close/>
                  <a:moveTo>
                    <a:pt x="1255" y="562"/>
                  </a:moveTo>
                  <a:cubicBezTo>
                    <a:pt x="1262" y="562"/>
                    <a:pt x="1270" y="562"/>
                    <a:pt x="1270" y="569"/>
                  </a:cubicBezTo>
                  <a:cubicBezTo>
                    <a:pt x="1319" y="723"/>
                    <a:pt x="1291" y="905"/>
                    <a:pt x="1185" y="1052"/>
                  </a:cubicBezTo>
                  <a:cubicBezTo>
                    <a:pt x="1080" y="1206"/>
                    <a:pt x="905" y="1304"/>
                    <a:pt x="709" y="1319"/>
                  </a:cubicBezTo>
                  <a:cubicBezTo>
                    <a:pt x="709" y="1319"/>
                    <a:pt x="702" y="1311"/>
                    <a:pt x="702" y="1304"/>
                  </a:cubicBezTo>
                  <a:cubicBezTo>
                    <a:pt x="702" y="1297"/>
                    <a:pt x="702" y="1297"/>
                    <a:pt x="709" y="1297"/>
                  </a:cubicBezTo>
                  <a:cubicBezTo>
                    <a:pt x="898" y="1283"/>
                    <a:pt x="1066" y="1192"/>
                    <a:pt x="1171" y="1038"/>
                  </a:cubicBezTo>
                  <a:cubicBezTo>
                    <a:pt x="1270" y="898"/>
                    <a:pt x="1298" y="723"/>
                    <a:pt x="1248" y="576"/>
                  </a:cubicBezTo>
                  <a:cubicBezTo>
                    <a:pt x="1248" y="569"/>
                    <a:pt x="1248" y="562"/>
                    <a:pt x="1255" y="562"/>
                  </a:cubicBezTo>
                  <a:close/>
                  <a:moveTo>
                    <a:pt x="695" y="1"/>
                  </a:moveTo>
                  <a:cubicBezTo>
                    <a:pt x="316" y="1"/>
                    <a:pt x="1" y="309"/>
                    <a:pt x="1" y="695"/>
                  </a:cubicBezTo>
                  <a:cubicBezTo>
                    <a:pt x="1" y="1080"/>
                    <a:pt x="316" y="1389"/>
                    <a:pt x="695" y="1389"/>
                  </a:cubicBezTo>
                  <a:cubicBezTo>
                    <a:pt x="1080" y="1389"/>
                    <a:pt x="1396" y="1080"/>
                    <a:pt x="1396" y="695"/>
                  </a:cubicBezTo>
                  <a:cubicBezTo>
                    <a:pt x="1396" y="309"/>
                    <a:pt x="1080" y="1"/>
                    <a:pt x="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781;p37"/>
            <p:cNvSpPr/>
            <p:nvPr/>
          </p:nvSpPr>
          <p:spPr>
            <a:xfrm>
              <a:off x="2755334" y="741536"/>
              <a:ext cx="6005" cy="6715"/>
            </a:xfrm>
            <a:custGeom>
              <a:avLst/>
              <a:gdLst/>
              <a:ahLst/>
              <a:cxnLst/>
              <a:rect l="l" t="t" r="r" b="b"/>
              <a:pathLst>
                <a:path w="203" h="227" extrusionOk="0">
                  <a:moveTo>
                    <a:pt x="184" y="0"/>
                  </a:moveTo>
                  <a:cubicBezTo>
                    <a:pt x="181" y="0"/>
                    <a:pt x="179" y="1"/>
                    <a:pt x="176" y="2"/>
                  </a:cubicBezTo>
                  <a:lnTo>
                    <a:pt x="1" y="170"/>
                  </a:lnTo>
                  <a:cubicBezTo>
                    <a:pt x="29" y="184"/>
                    <a:pt x="57" y="205"/>
                    <a:pt x="78" y="226"/>
                  </a:cubicBezTo>
                  <a:lnTo>
                    <a:pt x="197" y="23"/>
                  </a:lnTo>
                  <a:cubicBezTo>
                    <a:pt x="203" y="12"/>
                    <a:pt x="195" y="0"/>
                    <a:pt x="184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782;p37"/>
            <p:cNvSpPr/>
            <p:nvPr/>
          </p:nvSpPr>
          <p:spPr>
            <a:xfrm>
              <a:off x="2741875" y="745530"/>
              <a:ext cx="18280" cy="1828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48"/>
                  </a:moveTo>
                  <a:cubicBezTo>
                    <a:pt x="400" y="148"/>
                    <a:pt x="470" y="218"/>
                    <a:pt x="470" y="309"/>
                  </a:cubicBezTo>
                  <a:cubicBezTo>
                    <a:pt x="470" y="393"/>
                    <a:pt x="400" y="463"/>
                    <a:pt x="309" y="463"/>
                  </a:cubicBezTo>
                  <a:cubicBezTo>
                    <a:pt x="225" y="463"/>
                    <a:pt x="155" y="393"/>
                    <a:pt x="155" y="309"/>
                  </a:cubicBezTo>
                  <a:cubicBezTo>
                    <a:pt x="155" y="218"/>
                    <a:pt x="225" y="148"/>
                    <a:pt x="309" y="148"/>
                  </a:cubicBezTo>
                  <a:close/>
                  <a:moveTo>
                    <a:pt x="309" y="0"/>
                  </a:moveTo>
                  <a:cubicBezTo>
                    <a:pt x="141" y="0"/>
                    <a:pt x="0" y="134"/>
                    <a:pt x="0" y="309"/>
                  </a:cubicBezTo>
                  <a:cubicBezTo>
                    <a:pt x="0" y="477"/>
                    <a:pt x="141" y="617"/>
                    <a:pt x="309" y="617"/>
                  </a:cubicBezTo>
                  <a:cubicBezTo>
                    <a:pt x="484" y="617"/>
                    <a:pt x="617" y="477"/>
                    <a:pt x="617" y="309"/>
                  </a:cubicBezTo>
                  <a:cubicBezTo>
                    <a:pt x="617" y="225"/>
                    <a:pt x="589" y="148"/>
                    <a:pt x="533" y="91"/>
                  </a:cubicBezTo>
                  <a:cubicBezTo>
                    <a:pt x="512" y="70"/>
                    <a:pt x="484" y="49"/>
                    <a:pt x="456" y="35"/>
                  </a:cubicBezTo>
                  <a:cubicBezTo>
                    <a:pt x="414" y="14"/>
                    <a:pt x="365" y="0"/>
                    <a:pt x="309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783;p37"/>
            <p:cNvSpPr/>
            <p:nvPr/>
          </p:nvSpPr>
          <p:spPr>
            <a:xfrm>
              <a:off x="2746430" y="749878"/>
              <a:ext cx="9347" cy="9347"/>
            </a:xfrm>
            <a:custGeom>
              <a:avLst/>
              <a:gdLst/>
              <a:ahLst/>
              <a:cxnLst/>
              <a:rect l="l" t="t" r="r" b="b"/>
              <a:pathLst>
                <a:path w="316" h="316" extrusionOk="0">
                  <a:moveTo>
                    <a:pt x="155" y="1"/>
                  </a:moveTo>
                  <a:cubicBezTo>
                    <a:pt x="71" y="1"/>
                    <a:pt x="1" y="71"/>
                    <a:pt x="1" y="162"/>
                  </a:cubicBezTo>
                  <a:cubicBezTo>
                    <a:pt x="1" y="246"/>
                    <a:pt x="71" y="316"/>
                    <a:pt x="155" y="316"/>
                  </a:cubicBezTo>
                  <a:cubicBezTo>
                    <a:pt x="246" y="316"/>
                    <a:pt x="316" y="246"/>
                    <a:pt x="316" y="162"/>
                  </a:cubicBezTo>
                  <a:cubicBezTo>
                    <a:pt x="316" y="71"/>
                    <a:pt x="246" y="1"/>
                    <a:pt x="155" y="1"/>
                  </a:cubicBez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784;p37"/>
            <p:cNvSpPr/>
            <p:nvPr/>
          </p:nvSpPr>
          <p:spPr>
            <a:xfrm>
              <a:off x="2751192" y="750706"/>
              <a:ext cx="18280" cy="22215"/>
            </a:xfrm>
            <a:custGeom>
              <a:avLst/>
              <a:gdLst/>
              <a:ahLst/>
              <a:cxnLst/>
              <a:rect l="l" t="t" r="r" b="b"/>
              <a:pathLst>
                <a:path w="618" h="751" extrusionOk="0">
                  <a:moveTo>
                    <a:pt x="554" y="1"/>
                  </a:moveTo>
                  <a:cubicBezTo>
                    <a:pt x="547" y="1"/>
                    <a:pt x="547" y="8"/>
                    <a:pt x="547" y="15"/>
                  </a:cubicBezTo>
                  <a:cubicBezTo>
                    <a:pt x="597" y="162"/>
                    <a:pt x="569" y="337"/>
                    <a:pt x="470" y="477"/>
                  </a:cubicBezTo>
                  <a:cubicBezTo>
                    <a:pt x="365" y="631"/>
                    <a:pt x="197" y="722"/>
                    <a:pt x="8" y="736"/>
                  </a:cubicBezTo>
                  <a:cubicBezTo>
                    <a:pt x="1" y="736"/>
                    <a:pt x="1" y="736"/>
                    <a:pt x="1" y="743"/>
                  </a:cubicBezTo>
                  <a:cubicBezTo>
                    <a:pt x="1" y="750"/>
                    <a:pt x="1" y="750"/>
                    <a:pt x="8" y="750"/>
                  </a:cubicBezTo>
                  <a:cubicBezTo>
                    <a:pt x="204" y="743"/>
                    <a:pt x="379" y="645"/>
                    <a:pt x="484" y="491"/>
                  </a:cubicBezTo>
                  <a:cubicBezTo>
                    <a:pt x="583" y="344"/>
                    <a:pt x="618" y="162"/>
                    <a:pt x="569" y="8"/>
                  </a:cubicBezTo>
                  <a:cubicBezTo>
                    <a:pt x="569" y="1"/>
                    <a:pt x="561" y="1"/>
                    <a:pt x="554" y="1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785;p37"/>
            <p:cNvSpPr/>
            <p:nvPr/>
          </p:nvSpPr>
          <p:spPr>
            <a:xfrm>
              <a:off x="2725073" y="728521"/>
              <a:ext cx="52061" cy="52268"/>
            </a:xfrm>
            <a:custGeom>
              <a:avLst/>
              <a:gdLst/>
              <a:ahLst/>
              <a:cxnLst/>
              <a:rect l="l" t="t" r="r" b="b"/>
              <a:pathLst>
                <a:path w="1760" h="1767" extrusionOk="0">
                  <a:moveTo>
                    <a:pt x="877" y="190"/>
                  </a:moveTo>
                  <a:cubicBezTo>
                    <a:pt x="1262" y="190"/>
                    <a:pt x="1578" y="498"/>
                    <a:pt x="1578" y="884"/>
                  </a:cubicBezTo>
                  <a:cubicBezTo>
                    <a:pt x="1578" y="1269"/>
                    <a:pt x="1262" y="1578"/>
                    <a:pt x="877" y="1578"/>
                  </a:cubicBezTo>
                  <a:cubicBezTo>
                    <a:pt x="498" y="1578"/>
                    <a:pt x="183" y="1269"/>
                    <a:pt x="183" y="884"/>
                  </a:cubicBezTo>
                  <a:cubicBezTo>
                    <a:pt x="183" y="498"/>
                    <a:pt x="498" y="190"/>
                    <a:pt x="877" y="190"/>
                  </a:cubicBezTo>
                  <a:close/>
                  <a:moveTo>
                    <a:pt x="877" y="1"/>
                  </a:moveTo>
                  <a:cubicBezTo>
                    <a:pt x="393" y="1"/>
                    <a:pt x="1" y="393"/>
                    <a:pt x="1" y="884"/>
                  </a:cubicBezTo>
                  <a:cubicBezTo>
                    <a:pt x="1" y="1367"/>
                    <a:pt x="393" y="1767"/>
                    <a:pt x="877" y="1767"/>
                  </a:cubicBezTo>
                  <a:cubicBezTo>
                    <a:pt x="1367" y="1767"/>
                    <a:pt x="1760" y="1367"/>
                    <a:pt x="1760" y="884"/>
                  </a:cubicBezTo>
                  <a:cubicBezTo>
                    <a:pt x="1760" y="393"/>
                    <a:pt x="1367" y="1"/>
                    <a:pt x="877" y="1"/>
                  </a:cubicBez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786;p37"/>
            <p:cNvSpPr/>
            <p:nvPr/>
          </p:nvSpPr>
          <p:spPr>
            <a:xfrm>
              <a:off x="2802602" y="734112"/>
              <a:ext cx="41087" cy="41087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1018" y="251"/>
                  </a:moveTo>
                  <a:cubicBezTo>
                    <a:pt x="1029" y="251"/>
                    <a:pt x="1037" y="263"/>
                    <a:pt x="1031" y="274"/>
                  </a:cubicBezTo>
                  <a:lnTo>
                    <a:pt x="912" y="477"/>
                  </a:lnTo>
                  <a:cubicBezTo>
                    <a:pt x="968" y="534"/>
                    <a:pt x="1003" y="611"/>
                    <a:pt x="1003" y="695"/>
                  </a:cubicBezTo>
                  <a:cubicBezTo>
                    <a:pt x="1003" y="863"/>
                    <a:pt x="863" y="1003"/>
                    <a:pt x="695" y="1003"/>
                  </a:cubicBezTo>
                  <a:cubicBezTo>
                    <a:pt x="527" y="1003"/>
                    <a:pt x="386" y="863"/>
                    <a:pt x="386" y="695"/>
                  </a:cubicBezTo>
                  <a:cubicBezTo>
                    <a:pt x="386" y="520"/>
                    <a:pt x="527" y="386"/>
                    <a:pt x="695" y="386"/>
                  </a:cubicBezTo>
                  <a:cubicBezTo>
                    <a:pt x="744" y="386"/>
                    <a:pt x="793" y="400"/>
                    <a:pt x="842" y="421"/>
                  </a:cubicBezTo>
                  <a:lnTo>
                    <a:pt x="1010" y="253"/>
                  </a:lnTo>
                  <a:cubicBezTo>
                    <a:pt x="1013" y="252"/>
                    <a:pt x="1015" y="251"/>
                    <a:pt x="1018" y="251"/>
                  </a:cubicBezTo>
                  <a:close/>
                  <a:moveTo>
                    <a:pt x="1255" y="562"/>
                  </a:moveTo>
                  <a:cubicBezTo>
                    <a:pt x="1255" y="562"/>
                    <a:pt x="1262" y="562"/>
                    <a:pt x="1262" y="569"/>
                  </a:cubicBezTo>
                  <a:cubicBezTo>
                    <a:pt x="1312" y="723"/>
                    <a:pt x="1283" y="905"/>
                    <a:pt x="1185" y="1052"/>
                  </a:cubicBezTo>
                  <a:cubicBezTo>
                    <a:pt x="1073" y="1206"/>
                    <a:pt x="898" y="1304"/>
                    <a:pt x="709" y="1319"/>
                  </a:cubicBezTo>
                  <a:cubicBezTo>
                    <a:pt x="702" y="1319"/>
                    <a:pt x="695" y="1311"/>
                    <a:pt x="695" y="1304"/>
                  </a:cubicBezTo>
                  <a:cubicBezTo>
                    <a:pt x="695" y="1297"/>
                    <a:pt x="702" y="1297"/>
                    <a:pt x="709" y="1297"/>
                  </a:cubicBezTo>
                  <a:cubicBezTo>
                    <a:pt x="898" y="1283"/>
                    <a:pt x="1059" y="1192"/>
                    <a:pt x="1164" y="1038"/>
                  </a:cubicBezTo>
                  <a:cubicBezTo>
                    <a:pt x="1262" y="898"/>
                    <a:pt x="1290" y="723"/>
                    <a:pt x="1248" y="576"/>
                  </a:cubicBezTo>
                  <a:cubicBezTo>
                    <a:pt x="1241" y="569"/>
                    <a:pt x="1248" y="562"/>
                    <a:pt x="1255" y="562"/>
                  </a:cubicBezTo>
                  <a:close/>
                  <a:moveTo>
                    <a:pt x="695" y="1"/>
                  </a:moveTo>
                  <a:cubicBezTo>
                    <a:pt x="309" y="1"/>
                    <a:pt x="1" y="309"/>
                    <a:pt x="1" y="695"/>
                  </a:cubicBezTo>
                  <a:cubicBezTo>
                    <a:pt x="1" y="1080"/>
                    <a:pt x="309" y="1389"/>
                    <a:pt x="695" y="1389"/>
                  </a:cubicBezTo>
                  <a:cubicBezTo>
                    <a:pt x="1080" y="1389"/>
                    <a:pt x="1389" y="1080"/>
                    <a:pt x="1389" y="695"/>
                  </a:cubicBezTo>
                  <a:cubicBezTo>
                    <a:pt x="1389" y="309"/>
                    <a:pt x="1080" y="1"/>
                    <a:pt x="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787;p37"/>
            <p:cNvSpPr/>
            <p:nvPr/>
          </p:nvSpPr>
          <p:spPr>
            <a:xfrm>
              <a:off x="2827479" y="741536"/>
              <a:ext cx="5798" cy="6715"/>
            </a:xfrm>
            <a:custGeom>
              <a:avLst/>
              <a:gdLst/>
              <a:ahLst/>
              <a:cxnLst/>
              <a:rect l="l" t="t" r="r" b="b"/>
              <a:pathLst>
                <a:path w="196" h="227" extrusionOk="0">
                  <a:moveTo>
                    <a:pt x="177" y="0"/>
                  </a:moveTo>
                  <a:cubicBezTo>
                    <a:pt x="174" y="0"/>
                    <a:pt x="172" y="1"/>
                    <a:pt x="169" y="2"/>
                  </a:cubicBezTo>
                  <a:lnTo>
                    <a:pt x="1" y="170"/>
                  </a:lnTo>
                  <a:cubicBezTo>
                    <a:pt x="29" y="184"/>
                    <a:pt x="50" y="205"/>
                    <a:pt x="71" y="226"/>
                  </a:cubicBezTo>
                  <a:lnTo>
                    <a:pt x="190" y="23"/>
                  </a:lnTo>
                  <a:cubicBezTo>
                    <a:pt x="196" y="12"/>
                    <a:pt x="188" y="0"/>
                    <a:pt x="177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788;p37"/>
            <p:cNvSpPr/>
            <p:nvPr/>
          </p:nvSpPr>
          <p:spPr>
            <a:xfrm>
              <a:off x="2814020" y="745530"/>
              <a:ext cx="18280" cy="1828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48"/>
                  </a:moveTo>
                  <a:cubicBezTo>
                    <a:pt x="393" y="148"/>
                    <a:pt x="463" y="218"/>
                    <a:pt x="463" y="309"/>
                  </a:cubicBezTo>
                  <a:cubicBezTo>
                    <a:pt x="463" y="393"/>
                    <a:pt x="393" y="463"/>
                    <a:pt x="309" y="463"/>
                  </a:cubicBezTo>
                  <a:cubicBezTo>
                    <a:pt x="218" y="463"/>
                    <a:pt x="148" y="393"/>
                    <a:pt x="148" y="309"/>
                  </a:cubicBezTo>
                  <a:cubicBezTo>
                    <a:pt x="148" y="218"/>
                    <a:pt x="218" y="148"/>
                    <a:pt x="309" y="148"/>
                  </a:cubicBezTo>
                  <a:close/>
                  <a:moveTo>
                    <a:pt x="309" y="0"/>
                  </a:moveTo>
                  <a:cubicBezTo>
                    <a:pt x="141" y="0"/>
                    <a:pt x="0" y="134"/>
                    <a:pt x="0" y="309"/>
                  </a:cubicBezTo>
                  <a:cubicBezTo>
                    <a:pt x="0" y="477"/>
                    <a:pt x="141" y="617"/>
                    <a:pt x="309" y="617"/>
                  </a:cubicBezTo>
                  <a:cubicBezTo>
                    <a:pt x="477" y="617"/>
                    <a:pt x="617" y="477"/>
                    <a:pt x="617" y="309"/>
                  </a:cubicBezTo>
                  <a:cubicBezTo>
                    <a:pt x="617" y="225"/>
                    <a:pt x="582" y="148"/>
                    <a:pt x="526" y="91"/>
                  </a:cubicBezTo>
                  <a:cubicBezTo>
                    <a:pt x="505" y="70"/>
                    <a:pt x="484" y="49"/>
                    <a:pt x="456" y="35"/>
                  </a:cubicBezTo>
                  <a:cubicBezTo>
                    <a:pt x="414" y="14"/>
                    <a:pt x="365" y="0"/>
                    <a:pt x="309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789;p37"/>
            <p:cNvSpPr/>
            <p:nvPr/>
          </p:nvSpPr>
          <p:spPr>
            <a:xfrm>
              <a:off x="2818369" y="749878"/>
              <a:ext cx="9347" cy="9347"/>
            </a:xfrm>
            <a:custGeom>
              <a:avLst/>
              <a:gdLst/>
              <a:ahLst/>
              <a:cxnLst/>
              <a:rect l="l" t="t" r="r" b="b"/>
              <a:pathLst>
                <a:path w="316" h="316" extrusionOk="0">
                  <a:moveTo>
                    <a:pt x="162" y="1"/>
                  </a:moveTo>
                  <a:cubicBezTo>
                    <a:pt x="71" y="1"/>
                    <a:pt x="1" y="71"/>
                    <a:pt x="1" y="162"/>
                  </a:cubicBezTo>
                  <a:cubicBezTo>
                    <a:pt x="1" y="246"/>
                    <a:pt x="71" y="316"/>
                    <a:pt x="162" y="316"/>
                  </a:cubicBezTo>
                  <a:cubicBezTo>
                    <a:pt x="246" y="316"/>
                    <a:pt x="316" y="246"/>
                    <a:pt x="316" y="162"/>
                  </a:cubicBezTo>
                  <a:cubicBezTo>
                    <a:pt x="316" y="71"/>
                    <a:pt x="246" y="1"/>
                    <a:pt x="162" y="1"/>
                  </a:cubicBez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790;p37"/>
            <p:cNvSpPr/>
            <p:nvPr/>
          </p:nvSpPr>
          <p:spPr>
            <a:xfrm>
              <a:off x="2823131" y="750706"/>
              <a:ext cx="18280" cy="22215"/>
            </a:xfrm>
            <a:custGeom>
              <a:avLst/>
              <a:gdLst/>
              <a:ahLst/>
              <a:cxnLst/>
              <a:rect l="l" t="t" r="r" b="b"/>
              <a:pathLst>
                <a:path w="618" h="751" extrusionOk="0">
                  <a:moveTo>
                    <a:pt x="554" y="1"/>
                  </a:moveTo>
                  <a:cubicBezTo>
                    <a:pt x="554" y="1"/>
                    <a:pt x="547" y="8"/>
                    <a:pt x="547" y="15"/>
                  </a:cubicBezTo>
                  <a:cubicBezTo>
                    <a:pt x="596" y="162"/>
                    <a:pt x="568" y="337"/>
                    <a:pt x="470" y="477"/>
                  </a:cubicBezTo>
                  <a:cubicBezTo>
                    <a:pt x="365" y="631"/>
                    <a:pt x="197" y="722"/>
                    <a:pt x="8" y="736"/>
                  </a:cubicBezTo>
                  <a:cubicBezTo>
                    <a:pt x="8" y="736"/>
                    <a:pt x="1" y="736"/>
                    <a:pt x="1" y="743"/>
                  </a:cubicBezTo>
                  <a:cubicBezTo>
                    <a:pt x="1" y="750"/>
                    <a:pt x="8" y="750"/>
                    <a:pt x="8" y="750"/>
                  </a:cubicBezTo>
                  <a:lnTo>
                    <a:pt x="15" y="750"/>
                  </a:lnTo>
                  <a:cubicBezTo>
                    <a:pt x="204" y="743"/>
                    <a:pt x="379" y="645"/>
                    <a:pt x="484" y="491"/>
                  </a:cubicBezTo>
                  <a:cubicBezTo>
                    <a:pt x="589" y="344"/>
                    <a:pt x="618" y="162"/>
                    <a:pt x="568" y="8"/>
                  </a:cubicBezTo>
                  <a:cubicBezTo>
                    <a:pt x="568" y="1"/>
                    <a:pt x="561" y="1"/>
                    <a:pt x="554" y="1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791;p37"/>
            <p:cNvSpPr/>
            <p:nvPr/>
          </p:nvSpPr>
          <p:spPr>
            <a:xfrm>
              <a:off x="2797012" y="728521"/>
              <a:ext cx="52268" cy="52268"/>
            </a:xfrm>
            <a:custGeom>
              <a:avLst/>
              <a:gdLst/>
              <a:ahLst/>
              <a:cxnLst/>
              <a:rect l="l" t="t" r="r" b="b"/>
              <a:pathLst>
                <a:path w="1767" h="1767" extrusionOk="0">
                  <a:moveTo>
                    <a:pt x="884" y="190"/>
                  </a:moveTo>
                  <a:cubicBezTo>
                    <a:pt x="1269" y="190"/>
                    <a:pt x="1578" y="498"/>
                    <a:pt x="1578" y="884"/>
                  </a:cubicBezTo>
                  <a:cubicBezTo>
                    <a:pt x="1578" y="1269"/>
                    <a:pt x="1269" y="1578"/>
                    <a:pt x="884" y="1578"/>
                  </a:cubicBezTo>
                  <a:cubicBezTo>
                    <a:pt x="498" y="1578"/>
                    <a:pt x="190" y="1269"/>
                    <a:pt x="190" y="884"/>
                  </a:cubicBezTo>
                  <a:cubicBezTo>
                    <a:pt x="190" y="498"/>
                    <a:pt x="498" y="190"/>
                    <a:pt x="884" y="190"/>
                  </a:cubicBezTo>
                  <a:close/>
                  <a:moveTo>
                    <a:pt x="884" y="1"/>
                  </a:moveTo>
                  <a:cubicBezTo>
                    <a:pt x="393" y="1"/>
                    <a:pt x="1" y="393"/>
                    <a:pt x="1" y="884"/>
                  </a:cubicBezTo>
                  <a:cubicBezTo>
                    <a:pt x="1" y="1367"/>
                    <a:pt x="393" y="1767"/>
                    <a:pt x="884" y="1767"/>
                  </a:cubicBezTo>
                  <a:cubicBezTo>
                    <a:pt x="1367" y="1767"/>
                    <a:pt x="1767" y="1367"/>
                    <a:pt x="1767" y="884"/>
                  </a:cubicBezTo>
                  <a:cubicBezTo>
                    <a:pt x="1767" y="393"/>
                    <a:pt x="1367" y="1"/>
                    <a:pt x="884" y="1"/>
                  </a:cubicBez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792;p37"/>
            <p:cNvSpPr/>
            <p:nvPr/>
          </p:nvSpPr>
          <p:spPr>
            <a:xfrm>
              <a:off x="2731522" y="662380"/>
              <a:ext cx="111960" cy="47920"/>
            </a:xfrm>
            <a:custGeom>
              <a:avLst/>
              <a:gdLst/>
              <a:ahLst/>
              <a:cxnLst/>
              <a:rect l="l" t="t" r="r" b="b"/>
              <a:pathLst>
                <a:path w="3785" h="1620" extrusionOk="0">
                  <a:moveTo>
                    <a:pt x="1920" y="134"/>
                  </a:moveTo>
                  <a:cubicBezTo>
                    <a:pt x="2789" y="134"/>
                    <a:pt x="3525" y="723"/>
                    <a:pt x="3588" y="1473"/>
                  </a:cubicBezTo>
                  <a:cubicBezTo>
                    <a:pt x="3588" y="1480"/>
                    <a:pt x="3588" y="1487"/>
                    <a:pt x="3574" y="1487"/>
                  </a:cubicBezTo>
                  <a:cubicBezTo>
                    <a:pt x="3567" y="1487"/>
                    <a:pt x="3560" y="1480"/>
                    <a:pt x="3560" y="1473"/>
                  </a:cubicBezTo>
                  <a:cubicBezTo>
                    <a:pt x="3497" y="737"/>
                    <a:pt x="2775" y="162"/>
                    <a:pt x="1920" y="162"/>
                  </a:cubicBezTo>
                  <a:cubicBezTo>
                    <a:pt x="1072" y="162"/>
                    <a:pt x="350" y="737"/>
                    <a:pt x="280" y="1473"/>
                  </a:cubicBezTo>
                  <a:cubicBezTo>
                    <a:pt x="280" y="1480"/>
                    <a:pt x="273" y="1487"/>
                    <a:pt x="266" y="1487"/>
                  </a:cubicBezTo>
                  <a:cubicBezTo>
                    <a:pt x="259" y="1487"/>
                    <a:pt x="252" y="1480"/>
                    <a:pt x="252" y="1473"/>
                  </a:cubicBezTo>
                  <a:cubicBezTo>
                    <a:pt x="322" y="723"/>
                    <a:pt x="1051" y="134"/>
                    <a:pt x="1920" y="134"/>
                  </a:cubicBezTo>
                  <a:close/>
                  <a:moveTo>
                    <a:pt x="1892" y="1"/>
                  </a:moveTo>
                  <a:cubicBezTo>
                    <a:pt x="904" y="1"/>
                    <a:pt x="77" y="709"/>
                    <a:pt x="0" y="1606"/>
                  </a:cubicBezTo>
                  <a:cubicBezTo>
                    <a:pt x="0" y="1606"/>
                    <a:pt x="7" y="1620"/>
                    <a:pt x="21" y="1620"/>
                  </a:cubicBezTo>
                  <a:lnTo>
                    <a:pt x="1107" y="1620"/>
                  </a:lnTo>
                  <a:cubicBezTo>
                    <a:pt x="1170" y="1270"/>
                    <a:pt x="1500" y="1003"/>
                    <a:pt x="1892" y="1003"/>
                  </a:cubicBezTo>
                  <a:cubicBezTo>
                    <a:pt x="2096" y="1003"/>
                    <a:pt x="2285" y="1080"/>
                    <a:pt x="2425" y="1192"/>
                  </a:cubicBezTo>
                  <a:lnTo>
                    <a:pt x="3266" y="968"/>
                  </a:lnTo>
                  <a:cubicBezTo>
                    <a:pt x="3271" y="967"/>
                    <a:pt x="3275" y="966"/>
                    <a:pt x="3280" y="966"/>
                  </a:cubicBezTo>
                  <a:cubicBezTo>
                    <a:pt x="3320" y="966"/>
                    <a:pt x="3339" y="1019"/>
                    <a:pt x="3301" y="1038"/>
                  </a:cubicBezTo>
                  <a:lnTo>
                    <a:pt x="2614" y="1431"/>
                  </a:lnTo>
                  <a:cubicBezTo>
                    <a:pt x="2642" y="1494"/>
                    <a:pt x="2670" y="1550"/>
                    <a:pt x="2677" y="1620"/>
                  </a:cubicBezTo>
                  <a:lnTo>
                    <a:pt x="3764" y="1620"/>
                  </a:lnTo>
                  <a:cubicBezTo>
                    <a:pt x="3778" y="1620"/>
                    <a:pt x="3785" y="1613"/>
                    <a:pt x="3785" y="1606"/>
                  </a:cubicBezTo>
                  <a:cubicBezTo>
                    <a:pt x="3707" y="709"/>
                    <a:pt x="2880" y="1"/>
                    <a:pt x="18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793;p37"/>
            <p:cNvSpPr/>
            <p:nvPr/>
          </p:nvSpPr>
          <p:spPr>
            <a:xfrm>
              <a:off x="2738976" y="666344"/>
              <a:ext cx="98708" cy="40022"/>
            </a:xfrm>
            <a:custGeom>
              <a:avLst/>
              <a:gdLst/>
              <a:ahLst/>
              <a:cxnLst/>
              <a:rect l="l" t="t" r="r" b="b"/>
              <a:pathLst>
                <a:path w="3337" h="1353" extrusionOk="0">
                  <a:moveTo>
                    <a:pt x="1668" y="0"/>
                  </a:moveTo>
                  <a:cubicBezTo>
                    <a:pt x="799" y="0"/>
                    <a:pt x="70" y="589"/>
                    <a:pt x="0" y="1332"/>
                  </a:cubicBezTo>
                  <a:cubicBezTo>
                    <a:pt x="0" y="1346"/>
                    <a:pt x="7" y="1353"/>
                    <a:pt x="14" y="1353"/>
                  </a:cubicBezTo>
                  <a:cubicBezTo>
                    <a:pt x="21" y="1353"/>
                    <a:pt x="28" y="1346"/>
                    <a:pt x="28" y="1339"/>
                  </a:cubicBezTo>
                  <a:cubicBezTo>
                    <a:pt x="98" y="603"/>
                    <a:pt x="820" y="28"/>
                    <a:pt x="1668" y="28"/>
                  </a:cubicBezTo>
                  <a:cubicBezTo>
                    <a:pt x="2523" y="28"/>
                    <a:pt x="3245" y="603"/>
                    <a:pt x="3308" y="1339"/>
                  </a:cubicBezTo>
                  <a:cubicBezTo>
                    <a:pt x="3308" y="1346"/>
                    <a:pt x="3315" y="1353"/>
                    <a:pt x="3322" y="1353"/>
                  </a:cubicBezTo>
                  <a:cubicBezTo>
                    <a:pt x="3329" y="1353"/>
                    <a:pt x="3336" y="1346"/>
                    <a:pt x="3336" y="1332"/>
                  </a:cubicBezTo>
                  <a:cubicBezTo>
                    <a:pt x="3273" y="589"/>
                    <a:pt x="2537" y="0"/>
                    <a:pt x="1668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794;p37"/>
            <p:cNvSpPr/>
            <p:nvPr/>
          </p:nvSpPr>
          <p:spPr>
            <a:xfrm>
              <a:off x="2764267" y="692049"/>
              <a:ext cx="38986" cy="18044"/>
            </a:xfrm>
            <a:custGeom>
              <a:avLst/>
              <a:gdLst/>
              <a:ahLst/>
              <a:cxnLst/>
              <a:rect l="l" t="t" r="r" b="b"/>
              <a:pathLst>
                <a:path w="1318" h="610" extrusionOk="0">
                  <a:moveTo>
                    <a:pt x="785" y="0"/>
                  </a:moveTo>
                  <a:cubicBezTo>
                    <a:pt x="393" y="0"/>
                    <a:pt x="63" y="267"/>
                    <a:pt x="0" y="610"/>
                  </a:cubicBezTo>
                  <a:lnTo>
                    <a:pt x="414" y="610"/>
                  </a:lnTo>
                  <a:cubicBezTo>
                    <a:pt x="470" y="470"/>
                    <a:pt x="610" y="372"/>
                    <a:pt x="785" y="372"/>
                  </a:cubicBezTo>
                  <a:cubicBezTo>
                    <a:pt x="806" y="372"/>
                    <a:pt x="827" y="372"/>
                    <a:pt x="841" y="379"/>
                  </a:cubicBezTo>
                  <a:lnTo>
                    <a:pt x="820" y="323"/>
                  </a:lnTo>
                  <a:lnTo>
                    <a:pt x="1318" y="189"/>
                  </a:lnTo>
                  <a:cubicBezTo>
                    <a:pt x="1178" y="70"/>
                    <a:pt x="989" y="0"/>
                    <a:pt x="785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795;p37"/>
            <p:cNvSpPr/>
            <p:nvPr/>
          </p:nvSpPr>
          <p:spPr>
            <a:xfrm>
              <a:off x="2799289" y="704680"/>
              <a:ext cx="11447" cy="5413"/>
            </a:xfrm>
            <a:custGeom>
              <a:avLst/>
              <a:gdLst/>
              <a:ahLst/>
              <a:cxnLst/>
              <a:rect l="l" t="t" r="r" b="b"/>
              <a:pathLst>
                <a:path w="387" h="183" extrusionOk="0">
                  <a:moveTo>
                    <a:pt x="323" y="1"/>
                  </a:moveTo>
                  <a:lnTo>
                    <a:pt x="1" y="183"/>
                  </a:lnTo>
                  <a:lnTo>
                    <a:pt x="386" y="183"/>
                  </a:lnTo>
                  <a:cubicBezTo>
                    <a:pt x="372" y="120"/>
                    <a:pt x="351" y="57"/>
                    <a:pt x="323" y="1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796;p37"/>
            <p:cNvSpPr/>
            <p:nvPr/>
          </p:nvSpPr>
          <p:spPr>
            <a:xfrm>
              <a:off x="2788522" y="690955"/>
              <a:ext cx="41767" cy="19138"/>
            </a:xfrm>
            <a:custGeom>
              <a:avLst/>
              <a:gdLst/>
              <a:ahLst/>
              <a:cxnLst/>
              <a:rect l="l" t="t" r="r" b="b"/>
              <a:pathLst>
                <a:path w="1412" h="647" extrusionOk="0">
                  <a:moveTo>
                    <a:pt x="1353" y="0"/>
                  </a:moveTo>
                  <a:cubicBezTo>
                    <a:pt x="1348" y="0"/>
                    <a:pt x="1344" y="1"/>
                    <a:pt x="1339" y="2"/>
                  </a:cubicBezTo>
                  <a:lnTo>
                    <a:pt x="498" y="226"/>
                  </a:lnTo>
                  <a:lnTo>
                    <a:pt x="0" y="360"/>
                  </a:lnTo>
                  <a:lnTo>
                    <a:pt x="21" y="416"/>
                  </a:lnTo>
                  <a:cubicBezTo>
                    <a:pt x="169" y="430"/>
                    <a:pt x="288" y="528"/>
                    <a:pt x="337" y="647"/>
                  </a:cubicBezTo>
                  <a:lnTo>
                    <a:pt x="365" y="647"/>
                  </a:lnTo>
                  <a:lnTo>
                    <a:pt x="687" y="465"/>
                  </a:lnTo>
                  <a:lnTo>
                    <a:pt x="1374" y="72"/>
                  </a:lnTo>
                  <a:cubicBezTo>
                    <a:pt x="1412" y="53"/>
                    <a:pt x="1393" y="0"/>
                    <a:pt x="1353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797;p37"/>
            <p:cNvSpPr/>
            <p:nvPr/>
          </p:nvSpPr>
          <p:spPr>
            <a:xfrm>
              <a:off x="2776483" y="703023"/>
              <a:ext cx="22008" cy="7070"/>
            </a:xfrm>
            <a:custGeom>
              <a:avLst/>
              <a:gdLst/>
              <a:ahLst/>
              <a:cxnLst/>
              <a:rect l="l" t="t" r="r" b="b"/>
              <a:pathLst>
                <a:path w="744" h="239" extrusionOk="0">
                  <a:moveTo>
                    <a:pt x="372" y="1"/>
                  </a:moveTo>
                  <a:cubicBezTo>
                    <a:pt x="197" y="1"/>
                    <a:pt x="50" y="99"/>
                    <a:pt x="1" y="239"/>
                  </a:cubicBezTo>
                  <a:lnTo>
                    <a:pt x="744" y="239"/>
                  </a:lnTo>
                  <a:cubicBezTo>
                    <a:pt x="695" y="120"/>
                    <a:pt x="576" y="29"/>
                    <a:pt x="428" y="8"/>
                  </a:cubicBezTo>
                  <a:cubicBezTo>
                    <a:pt x="414" y="1"/>
                    <a:pt x="393" y="1"/>
                    <a:pt x="372" y="1"/>
                  </a:cubicBez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798;p37"/>
            <p:cNvSpPr/>
            <p:nvPr/>
          </p:nvSpPr>
          <p:spPr>
            <a:xfrm>
              <a:off x="2723831" y="654926"/>
              <a:ext cx="127312" cy="62650"/>
            </a:xfrm>
            <a:custGeom>
              <a:avLst/>
              <a:gdLst/>
              <a:ahLst/>
              <a:cxnLst/>
              <a:rect l="l" t="t" r="r" b="b"/>
              <a:pathLst>
                <a:path w="4304" h="2118" extrusionOk="0">
                  <a:moveTo>
                    <a:pt x="2152" y="253"/>
                  </a:moveTo>
                  <a:cubicBezTo>
                    <a:pt x="3140" y="253"/>
                    <a:pt x="3967" y="961"/>
                    <a:pt x="4045" y="1858"/>
                  </a:cubicBezTo>
                  <a:cubicBezTo>
                    <a:pt x="4045" y="1858"/>
                    <a:pt x="4038" y="1872"/>
                    <a:pt x="4024" y="1872"/>
                  </a:cubicBezTo>
                  <a:lnTo>
                    <a:pt x="281" y="1872"/>
                  </a:lnTo>
                  <a:cubicBezTo>
                    <a:pt x="267" y="1872"/>
                    <a:pt x="260" y="1865"/>
                    <a:pt x="260" y="1858"/>
                  </a:cubicBezTo>
                  <a:cubicBezTo>
                    <a:pt x="337" y="961"/>
                    <a:pt x="1164" y="253"/>
                    <a:pt x="2152" y="253"/>
                  </a:cubicBezTo>
                  <a:close/>
                  <a:moveTo>
                    <a:pt x="2152" y="1"/>
                  </a:moveTo>
                  <a:cubicBezTo>
                    <a:pt x="1038" y="1"/>
                    <a:pt x="99" y="807"/>
                    <a:pt x="8" y="1837"/>
                  </a:cubicBezTo>
                  <a:cubicBezTo>
                    <a:pt x="1" y="1907"/>
                    <a:pt x="29" y="1977"/>
                    <a:pt x="78" y="2033"/>
                  </a:cubicBezTo>
                  <a:cubicBezTo>
                    <a:pt x="127" y="2089"/>
                    <a:pt x="204" y="2117"/>
                    <a:pt x="281" y="2117"/>
                  </a:cubicBezTo>
                  <a:lnTo>
                    <a:pt x="4024" y="2117"/>
                  </a:lnTo>
                  <a:cubicBezTo>
                    <a:pt x="4101" y="2117"/>
                    <a:pt x="4178" y="2089"/>
                    <a:pt x="4227" y="2033"/>
                  </a:cubicBezTo>
                  <a:cubicBezTo>
                    <a:pt x="4276" y="1977"/>
                    <a:pt x="4304" y="1907"/>
                    <a:pt x="4297" y="1837"/>
                  </a:cubicBezTo>
                  <a:cubicBezTo>
                    <a:pt x="4213" y="807"/>
                    <a:pt x="3267" y="1"/>
                    <a:pt x="2152" y="1"/>
                  </a:cubicBez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799;p37"/>
            <p:cNvSpPr/>
            <p:nvPr/>
          </p:nvSpPr>
          <p:spPr>
            <a:xfrm>
              <a:off x="3097190" y="573256"/>
              <a:ext cx="11033" cy="20972"/>
            </a:xfrm>
            <a:custGeom>
              <a:avLst/>
              <a:gdLst/>
              <a:ahLst/>
              <a:cxnLst/>
              <a:rect l="l" t="t" r="r" b="b"/>
              <a:pathLst>
                <a:path w="373" h="709" extrusionOk="0">
                  <a:moveTo>
                    <a:pt x="1" y="0"/>
                  </a:moveTo>
                  <a:lnTo>
                    <a:pt x="1" y="708"/>
                  </a:lnTo>
                  <a:lnTo>
                    <a:pt x="372" y="708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0C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800;p37"/>
            <p:cNvSpPr/>
            <p:nvPr/>
          </p:nvSpPr>
          <p:spPr>
            <a:xfrm>
              <a:off x="2695848" y="573256"/>
              <a:ext cx="394331" cy="20972"/>
            </a:xfrm>
            <a:custGeom>
              <a:avLst/>
              <a:gdLst/>
              <a:ahLst/>
              <a:cxnLst/>
              <a:rect l="l" t="t" r="r" b="b"/>
              <a:pathLst>
                <a:path w="13331" h="709" extrusionOk="0">
                  <a:moveTo>
                    <a:pt x="1" y="0"/>
                  </a:moveTo>
                  <a:lnTo>
                    <a:pt x="1" y="708"/>
                  </a:lnTo>
                  <a:lnTo>
                    <a:pt x="13331" y="708"/>
                  </a:lnTo>
                  <a:lnTo>
                    <a:pt x="13331" y="0"/>
                  </a:lnTo>
                  <a:close/>
                </a:path>
              </a:pathLst>
            </a:custGeom>
            <a:solidFill>
              <a:srgbClr val="F0C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801;p37"/>
            <p:cNvSpPr/>
            <p:nvPr/>
          </p:nvSpPr>
          <p:spPr>
            <a:xfrm>
              <a:off x="2695848" y="804601"/>
              <a:ext cx="412375" cy="20972"/>
            </a:xfrm>
            <a:custGeom>
              <a:avLst/>
              <a:gdLst/>
              <a:ahLst/>
              <a:cxnLst/>
              <a:rect l="l" t="t" r="r" b="b"/>
              <a:pathLst>
                <a:path w="13941" h="709" extrusionOk="0">
                  <a:moveTo>
                    <a:pt x="1" y="1"/>
                  </a:moveTo>
                  <a:lnTo>
                    <a:pt x="1" y="709"/>
                  </a:lnTo>
                  <a:lnTo>
                    <a:pt x="13940" y="709"/>
                  </a:lnTo>
                  <a:lnTo>
                    <a:pt x="13940" y="1"/>
                  </a:lnTo>
                  <a:close/>
                </a:path>
              </a:pathLst>
            </a:custGeom>
            <a:solidFill>
              <a:srgbClr val="F0C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802;p37"/>
            <p:cNvSpPr/>
            <p:nvPr/>
          </p:nvSpPr>
          <p:spPr>
            <a:xfrm>
              <a:off x="3089943" y="594198"/>
              <a:ext cx="7277" cy="204013"/>
            </a:xfrm>
            <a:custGeom>
              <a:avLst/>
              <a:gdLst/>
              <a:ahLst/>
              <a:cxnLst/>
              <a:rect l="l" t="t" r="r" b="b"/>
              <a:pathLst>
                <a:path w="246" h="6897" extrusionOk="0">
                  <a:moveTo>
                    <a:pt x="1" y="0"/>
                  </a:moveTo>
                  <a:lnTo>
                    <a:pt x="1" y="6770"/>
                  </a:lnTo>
                  <a:lnTo>
                    <a:pt x="8" y="6770"/>
                  </a:lnTo>
                  <a:cubicBezTo>
                    <a:pt x="8" y="6840"/>
                    <a:pt x="57" y="6897"/>
                    <a:pt x="127" y="6897"/>
                  </a:cubicBezTo>
                  <a:cubicBezTo>
                    <a:pt x="190" y="6897"/>
                    <a:pt x="246" y="6840"/>
                    <a:pt x="246" y="6770"/>
                  </a:cubicBezTo>
                  <a:lnTo>
                    <a:pt x="246" y="0"/>
                  </a:ln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803;p37"/>
            <p:cNvSpPr/>
            <p:nvPr/>
          </p:nvSpPr>
          <p:spPr>
            <a:xfrm>
              <a:off x="3089943" y="594198"/>
              <a:ext cx="7277" cy="204013"/>
            </a:xfrm>
            <a:custGeom>
              <a:avLst/>
              <a:gdLst/>
              <a:ahLst/>
              <a:cxnLst/>
              <a:rect l="l" t="t" r="r" b="b"/>
              <a:pathLst>
                <a:path w="246" h="6897" extrusionOk="0">
                  <a:moveTo>
                    <a:pt x="1" y="0"/>
                  </a:moveTo>
                  <a:lnTo>
                    <a:pt x="1" y="6770"/>
                  </a:lnTo>
                  <a:lnTo>
                    <a:pt x="8" y="6770"/>
                  </a:lnTo>
                  <a:cubicBezTo>
                    <a:pt x="8" y="6840"/>
                    <a:pt x="57" y="6897"/>
                    <a:pt x="127" y="6897"/>
                  </a:cubicBezTo>
                  <a:cubicBezTo>
                    <a:pt x="190" y="6897"/>
                    <a:pt x="246" y="6840"/>
                    <a:pt x="246" y="6770"/>
                  </a:cubicBezTo>
                  <a:lnTo>
                    <a:pt x="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804;p37"/>
            <p:cNvSpPr/>
            <p:nvPr/>
          </p:nvSpPr>
          <p:spPr>
            <a:xfrm>
              <a:off x="3090150" y="564737"/>
              <a:ext cx="7070" cy="8549"/>
            </a:xfrm>
            <a:custGeom>
              <a:avLst/>
              <a:gdLst/>
              <a:ahLst/>
              <a:cxnLst/>
              <a:rect l="l" t="t" r="r" b="b"/>
              <a:pathLst>
                <a:path w="239" h="289" extrusionOk="0">
                  <a:moveTo>
                    <a:pt x="120" y="1"/>
                  </a:moveTo>
                  <a:cubicBezTo>
                    <a:pt x="50" y="1"/>
                    <a:pt x="1" y="57"/>
                    <a:pt x="1" y="120"/>
                  </a:cubicBezTo>
                  <a:lnTo>
                    <a:pt x="1" y="288"/>
                  </a:lnTo>
                  <a:lnTo>
                    <a:pt x="239" y="288"/>
                  </a:lnTo>
                  <a:lnTo>
                    <a:pt x="239" y="120"/>
                  </a:lnTo>
                  <a:cubicBezTo>
                    <a:pt x="239" y="57"/>
                    <a:pt x="183" y="1"/>
                    <a:pt x="120" y="1"/>
                  </a:cubicBez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805;p37"/>
            <p:cNvSpPr/>
            <p:nvPr/>
          </p:nvSpPr>
          <p:spPr>
            <a:xfrm>
              <a:off x="3090150" y="564737"/>
              <a:ext cx="7070" cy="8549"/>
            </a:xfrm>
            <a:custGeom>
              <a:avLst/>
              <a:gdLst/>
              <a:ahLst/>
              <a:cxnLst/>
              <a:rect l="l" t="t" r="r" b="b"/>
              <a:pathLst>
                <a:path w="239" h="289" extrusionOk="0">
                  <a:moveTo>
                    <a:pt x="120" y="1"/>
                  </a:moveTo>
                  <a:cubicBezTo>
                    <a:pt x="50" y="1"/>
                    <a:pt x="1" y="57"/>
                    <a:pt x="1" y="120"/>
                  </a:cubicBezTo>
                  <a:lnTo>
                    <a:pt x="1" y="288"/>
                  </a:lnTo>
                  <a:lnTo>
                    <a:pt x="239" y="288"/>
                  </a:lnTo>
                  <a:lnTo>
                    <a:pt x="239" y="120"/>
                  </a:lnTo>
                  <a:cubicBezTo>
                    <a:pt x="239" y="57"/>
                    <a:pt x="183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806;p37"/>
            <p:cNvSpPr/>
            <p:nvPr/>
          </p:nvSpPr>
          <p:spPr>
            <a:xfrm>
              <a:off x="3090150" y="573256"/>
              <a:ext cx="7070" cy="20972"/>
            </a:xfrm>
            <a:custGeom>
              <a:avLst/>
              <a:gdLst/>
              <a:ahLst/>
              <a:cxnLst/>
              <a:rect l="l" t="t" r="r" b="b"/>
              <a:pathLst>
                <a:path w="239" h="709" extrusionOk="0">
                  <a:moveTo>
                    <a:pt x="1" y="0"/>
                  </a:moveTo>
                  <a:lnTo>
                    <a:pt x="1" y="708"/>
                  </a:lnTo>
                  <a:lnTo>
                    <a:pt x="239" y="708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0C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807;p37"/>
            <p:cNvSpPr/>
            <p:nvPr/>
          </p:nvSpPr>
          <p:spPr>
            <a:xfrm>
              <a:off x="3090150" y="573256"/>
              <a:ext cx="7070" cy="20972"/>
            </a:xfrm>
            <a:custGeom>
              <a:avLst/>
              <a:gdLst/>
              <a:ahLst/>
              <a:cxnLst/>
              <a:rect l="l" t="t" r="r" b="b"/>
              <a:pathLst>
                <a:path w="239" h="709" extrusionOk="0">
                  <a:moveTo>
                    <a:pt x="1" y="0"/>
                  </a:moveTo>
                  <a:lnTo>
                    <a:pt x="1" y="708"/>
                  </a:lnTo>
                  <a:lnTo>
                    <a:pt x="239" y="708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808;p37"/>
            <p:cNvSpPr/>
            <p:nvPr/>
          </p:nvSpPr>
          <p:spPr>
            <a:xfrm>
              <a:off x="2757848" y="492414"/>
              <a:ext cx="2514" cy="8105"/>
            </a:xfrm>
            <a:custGeom>
              <a:avLst/>
              <a:gdLst/>
              <a:ahLst/>
              <a:cxnLst/>
              <a:rect l="l" t="t" r="r" b="b"/>
              <a:pathLst>
                <a:path w="85" h="274" extrusionOk="0">
                  <a:moveTo>
                    <a:pt x="0" y="0"/>
                  </a:moveTo>
                  <a:cubicBezTo>
                    <a:pt x="0" y="98"/>
                    <a:pt x="35" y="189"/>
                    <a:pt x="84" y="273"/>
                  </a:cubicBezTo>
                  <a:cubicBezTo>
                    <a:pt x="35" y="189"/>
                    <a:pt x="0" y="9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809;p37"/>
            <p:cNvSpPr/>
            <p:nvPr/>
          </p:nvSpPr>
          <p:spPr>
            <a:xfrm>
              <a:off x="2757848" y="372999"/>
              <a:ext cx="121515" cy="74956"/>
            </a:xfrm>
            <a:custGeom>
              <a:avLst/>
              <a:gdLst/>
              <a:ahLst/>
              <a:cxnLst/>
              <a:rect l="l" t="t" r="r" b="b"/>
              <a:pathLst>
                <a:path w="4108" h="2534" extrusionOk="0">
                  <a:moveTo>
                    <a:pt x="876" y="0"/>
                  </a:moveTo>
                  <a:cubicBezTo>
                    <a:pt x="393" y="0"/>
                    <a:pt x="0" y="393"/>
                    <a:pt x="0" y="876"/>
                  </a:cubicBezTo>
                  <a:lnTo>
                    <a:pt x="0" y="1892"/>
                  </a:lnTo>
                  <a:cubicBezTo>
                    <a:pt x="14" y="1892"/>
                    <a:pt x="28" y="1885"/>
                    <a:pt x="49" y="1878"/>
                  </a:cubicBezTo>
                  <a:cubicBezTo>
                    <a:pt x="154" y="1857"/>
                    <a:pt x="252" y="1843"/>
                    <a:pt x="358" y="1836"/>
                  </a:cubicBezTo>
                  <a:lnTo>
                    <a:pt x="358" y="645"/>
                  </a:lnTo>
                  <a:cubicBezTo>
                    <a:pt x="358" y="582"/>
                    <a:pt x="414" y="526"/>
                    <a:pt x="477" y="526"/>
                  </a:cubicBezTo>
                  <a:cubicBezTo>
                    <a:pt x="547" y="526"/>
                    <a:pt x="596" y="582"/>
                    <a:pt x="596" y="645"/>
                  </a:cubicBezTo>
                  <a:lnTo>
                    <a:pt x="596" y="1843"/>
                  </a:lnTo>
                  <a:cubicBezTo>
                    <a:pt x="624" y="1850"/>
                    <a:pt x="659" y="1850"/>
                    <a:pt x="687" y="1850"/>
                  </a:cubicBezTo>
                  <a:cubicBezTo>
                    <a:pt x="1163" y="1920"/>
                    <a:pt x="1598" y="2138"/>
                    <a:pt x="2047" y="2313"/>
                  </a:cubicBezTo>
                  <a:cubicBezTo>
                    <a:pt x="2342" y="2432"/>
                    <a:pt x="2657" y="2533"/>
                    <a:pt x="2971" y="2533"/>
                  </a:cubicBezTo>
                  <a:cubicBezTo>
                    <a:pt x="3044" y="2533"/>
                    <a:pt x="3116" y="2528"/>
                    <a:pt x="3189" y="2516"/>
                  </a:cubicBezTo>
                  <a:cubicBezTo>
                    <a:pt x="3511" y="2467"/>
                    <a:pt x="3806" y="2292"/>
                    <a:pt x="4107" y="2166"/>
                  </a:cubicBezTo>
                  <a:lnTo>
                    <a:pt x="4107" y="876"/>
                  </a:lnTo>
                  <a:cubicBezTo>
                    <a:pt x="4107" y="393"/>
                    <a:pt x="3715" y="0"/>
                    <a:pt x="32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810;p37"/>
            <p:cNvSpPr/>
            <p:nvPr/>
          </p:nvSpPr>
          <p:spPr>
            <a:xfrm>
              <a:off x="2778347" y="520189"/>
              <a:ext cx="80487" cy="31739"/>
            </a:xfrm>
            <a:custGeom>
              <a:avLst/>
              <a:gdLst/>
              <a:ahLst/>
              <a:cxnLst/>
              <a:rect l="l" t="t" r="r" b="b"/>
              <a:pathLst>
                <a:path w="2721" h="1073" extrusionOk="0">
                  <a:moveTo>
                    <a:pt x="190" y="0"/>
                  </a:moveTo>
                  <a:cubicBezTo>
                    <a:pt x="85" y="0"/>
                    <a:pt x="1" y="84"/>
                    <a:pt x="1" y="189"/>
                  </a:cubicBezTo>
                  <a:lnTo>
                    <a:pt x="1" y="890"/>
                  </a:lnTo>
                  <a:cubicBezTo>
                    <a:pt x="1" y="988"/>
                    <a:pt x="85" y="1072"/>
                    <a:pt x="190" y="1072"/>
                  </a:cubicBezTo>
                  <a:lnTo>
                    <a:pt x="2531" y="1072"/>
                  </a:lnTo>
                  <a:cubicBezTo>
                    <a:pt x="2636" y="1072"/>
                    <a:pt x="2720" y="988"/>
                    <a:pt x="2720" y="890"/>
                  </a:cubicBezTo>
                  <a:lnTo>
                    <a:pt x="2720" y="189"/>
                  </a:lnTo>
                  <a:cubicBezTo>
                    <a:pt x="2720" y="84"/>
                    <a:pt x="2636" y="0"/>
                    <a:pt x="2531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811;p37"/>
            <p:cNvSpPr/>
            <p:nvPr/>
          </p:nvSpPr>
          <p:spPr>
            <a:xfrm>
              <a:off x="2758055" y="427308"/>
              <a:ext cx="121308" cy="92911"/>
            </a:xfrm>
            <a:custGeom>
              <a:avLst/>
              <a:gdLst/>
              <a:ahLst/>
              <a:cxnLst/>
              <a:rect l="l" t="t" r="r" b="b"/>
              <a:pathLst>
                <a:path w="4101" h="3141" extrusionOk="0">
                  <a:moveTo>
                    <a:pt x="358" y="0"/>
                  </a:moveTo>
                  <a:cubicBezTo>
                    <a:pt x="252" y="7"/>
                    <a:pt x="147" y="21"/>
                    <a:pt x="42" y="42"/>
                  </a:cubicBezTo>
                  <a:cubicBezTo>
                    <a:pt x="28" y="49"/>
                    <a:pt x="14" y="56"/>
                    <a:pt x="0" y="56"/>
                  </a:cubicBezTo>
                  <a:lnTo>
                    <a:pt x="0" y="2201"/>
                  </a:lnTo>
                  <a:cubicBezTo>
                    <a:pt x="0" y="2299"/>
                    <a:pt x="28" y="2390"/>
                    <a:pt x="77" y="2474"/>
                  </a:cubicBezTo>
                  <a:cubicBezTo>
                    <a:pt x="112" y="2523"/>
                    <a:pt x="154" y="2565"/>
                    <a:pt x="196" y="2601"/>
                  </a:cubicBezTo>
                  <a:lnTo>
                    <a:pt x="939" y="3140"/>
                  </a:lnTo>
                  <a:lnTo>
                    <a:pt x="3161" y="3140"/>
                  </a:lnTo>
                  <a:lnTo>
                    <a:pt x="3897" y="2601"/>
                  </a:lnTo>
                  <a:cubicBezTo>
                    <a:pt x="3960" y="2551"/>
                    <a:pt x="4009" y="2488"/>
                    <a:pt x="4044" y="2425"/>
                  </a:cubicBezTo>
                  <a:cubicBezTo>
                    <a:pt x="4079" y="2355"/>
                    <a:pt x="4100" y="2278"/>
                    <a:pt x="4100" y="2201"/>
                  </a:cubicBezTo>
                  <a:lnTo>
                    <a:pt x="4100" y="330"/>
                  </a:lnTo>
                  <a:cubicBezTo>
                    <a:pt x="3799" y="456"/>
                    <a:pt x="3504" y="631"/>
                    <a:pt x="3182" y="680"/>
                  </a:cubicBezTo>
                  <a:cubicBezTo>
                    <a:pt x="3109" y="692"/>
                    <a:pt x="3037" y="697"/>
                    <a:pt x="2964" y="697"/>
                  </a:cubicBezTo>
                  <a:cubicBezTo>
                    <a:pt x="2650" y="697"/>
                    <a:pt x="2335" y="596"/>
                    <a:pt x="2040" y="477"/>
                  </a:cubicBezTo>
                  <a:cubicBezTo>
                    <a:pt x="1591" y="302"/>
                    <a:pt x="1156" y="84"/>
                    <a:pt x="680" y="14"/>
                  </a:cubicBezTo>
                  <a:cubicBezTo>
                    <a:pt x="652" y="14"/>
                    <a:pt x="624" y="14"/>
                    <a:pt x="596" y="7"/>
                  </a:cubicBezTo>
                  <a:lnTo>
                    <a:pt x="596" y="2103"/>
                  </a:lnTo>
                  <a:cubicBezTo>
                    <a:pt x="596" y="2173"/>
                    <a:pt x="540" y="2229"/>
                    <a:pt x="477" y="2229"/>
                  </a:cubicBezTo>
                  <a:cubicBezTo>
                    <a:pt x="407" y="2229"/>
                    <a:pt x="358" y="2173"/>
                    <a:pt x="358" y="2103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812;p37"/>
            <p:cNvSpPr/>
            <p:nvPr/>
          </p:nvSpPr>
          <p:spPr>
            <a:xfrm>
              <a:off x="2768408" y="388529"/>
              <a:ext cx="7277" cy="39016"/>
            </a:xfrm>
            <a:custGeom>
              <a:avLst/>
              <a:gdLst/>
              <a:ahLst/>
              <a:cxnLst/>
              <a:rect l="l" t="t" r="r" b="b"/>
              <a:pathLst>
                <a:path w="246" h="1319" extrusionOk="0">
                  <a:moveTo>
                    <a:pt x="127" y="1"/>
                  </a:moveTo>
                  <a:cubicBezTo>
                    <a:pt x="57" y="1"/>
                    <a:pt x="1" y="57"/>
                    <a:pt x="1" y="120"/>
                  </a:cubicBezTo>
                  <a:lnTo>
                    <a:pt x="1" y="1311"/>
                  </a:lnTo>
                  <a:cubicBezTo>
                    <a:pt x="85" y="1311"/>
                    <a:pt x="162" y="1311"/>
                    <a:pt x="246" y="1318"/>
                  </a:cubicBezTo>
                  <a:lnTo>
                    <a:pt x="246" y="120"/>
                  </a:lnTo>
                  <a:cubicBezTo>
                    <a:pt x="246" y="57"/>
                    <a:pt x="190" y="1"/>
                    <a:pt x="1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813;p37"/>
            <p:cNvSpPr/>
            <p:nvPr/>
          </p:nvSpPr>
          <p:spPr>
            <a:xfrm>
              <a:off x="2768408" y="388529"/>
              <a:ext cx="7277" cy="39016"/>
            </a:xfrm>
            <a:custGeom>
              <a:avLst/>
              <a:gdLst/>
              <a:ahLst/>
              <a:cxnLst/>
              <a:rect l="l" t="t" r="r" b="b"/>
              <a:pathLst>
                <a:path w="246" h="1319" extrusionOk="0">
                  <a:moveTo>
                    <a:pt x="127" y="1"/>
                  </a:moveTo>
                  <a:cubicBezTo>
                    <a:pt x="57" y="1"/>
                    <a:pt x="1" y="57"/>
                    <a:pt x="1" y="120"/>
                  </a:cubicBezTo>
                  <a:lnTo>
                    <a:pt x="1" y="1311"/>
                  </a:lnTo>
                  <a:cubicBezTo>
                    <a:pt x="85" y="1311"/>
                    <a:pt x="162" y="1311"/>
                    <a:pt x="246" y="1318"/>
                  </a:cubicBezTo>
                  <a:lnTo>
                    <a:pt x="246" y="120"/>
                  </a:lnTo>
                  <a:cubicBezTo>
                    <a:pt x="246" y="57"/>
                    <a:pt x="190" y="1"/>
                    <a:pt x="1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814;p37"/>
            <p:cNvSpPr/>
            <p:nvPr/>
          </p:nvSpPr>
          <p:spPr>
            <a:xfrm>
              <a:off x="2768408" y="427308"/>
              <a:ext cx="7070" cy="65963"/>
            </a:xfrm>
            <a:custGeom>
              <a:avLst/>
              <a:gdLst/>
              <a:ahLst/>
              <a:cxnLst/>
              <a:rect l="l" t="t" r="r" b="b"/>
              <a:pathLst>
                <a:path w="239" h="2230" extrusionOk="0">
                  <a:moveTo>
                    <a:pt x="1" y="0"/>
                  </a:moveTo>
                  <a:lnTo>
                    <a:pt x="1" y="2103"/>
                  </a:lnTo>
                  <a:cubicBezTo>
                    <a:pt x="1" y="2173"/>
                    <a:pt x="57" y="2229"/>
                    <a:pt x="120" y="2229"/>
                  </a:cubicBezTo>
                  <a:cubicBezTo>
                    <a:pt x="190" y="2229"/>
                    <a:pt x="239" y="2173"/>
                    <a:pt x="239" y="2103"/>
                  </a:cubicBezTo>
                  <a:lnTo>
                    <a:pt x="239" y="7"/>
                  </a:lnTo>
                  <a:cubicBezTo>
                    <a:pt x="162" y="0"/>
                    <a:pt x="85" y="0"/>
                    <a:pt x="1" y="0"/>
                  </a:cubicBez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815;p37"/>
            <p:cNvSpPr/>
            <p:nvPr/>
          </p:nvSpPr>
          <p:spPr>
            <a:xfrm>
              <a:off x="2768408" y="427308"/>
              <a:ext cx="7070" cy="65963"/>
            </a:xfrm>
            <a:custGeom>
              <a:avLst/>
              <a:gdLst/>
              <a:ahLst/>
              <a:cxnLst/>
              <a:rect l="l" t="t" r="r" b="b"/>
              <a:pathLst>
                <a:path w="239" h="2230" extrusionOk="0">
                  <a:moveTo>
                    <a:pt x="1" y="0"/>
                  </a:moveTo>
                  <a:lnTo>
                    <a:pt x="1" y="2103"/>
                  </a:lnTo>
                  <a:cubicBezTo>
                    <a:pt x="1" y="2173"/>
                    <a:pt x="57" y="2229"/>
                    <a:pt x="120" y="2229"/>
                  </a:cubicBezTo>
                  <a:cubicBezTo>
                    <a:pt x="190" y="2229"/>
                    <a:pt x="239" y="2173"/>
                    <a:pt x="239" y="2103"/>
                  </a:cubicBezTo>
                  <a:lnTo>
                    <a:pt x="239" y="7"/>
                  </a:lnTo>
                  <a:cubicBezTo>
                    <a:pt x="162" y="0"/>
                    <a:pt x="85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816;p37"/>
            <p:cNvSpPr/>
            <p:nvPr/>
          </p:nvSpPr>
          <p:spPr>
            <a:xfrm>
              <a:off x="2924709" y="372999"/>
              <a:ext cx="121515" cy="74956"/>
            </a:xfrm>
            <a:custGeom>
              <a:avLst/>
              <a:gdLst/>
              <a:ahLst/>
              <a:cxnLst/>
              <a:rect l="l" t="t" r="r" b="b"/>
              <a:pathLst>
                <a:path w="4108" h="2534" extrusionOk="0">
                  <a:moveTo>
                    <a:pt x="877" y="0"/>
                  </a:moveTo>
                  <a:cubicBezTo>
                    <a:pt x="393" y="0"/>
                    <a:pt x="1" y="393"/>
                    <a:pt x="1" y="876"/>
                  </a:cubicBezTo>
                  <a:lnTo>
                    <a:pt x="1" y="1892"/>
                  </a:lnTo>
                  <a:cubicBezTo>
                    <a:pt x="15" y="1885"/>
                    <a:pt x="36" y="1885"/>
                    <a:pt x="50" y="1878"/>
                  </a:cubicBezTo>
                  <a:cubicBezTo>
                    <a:pt x="141" y="1857"/>
                    <a:pt x="232" y="1850"/>
                    <a:pt x="323" y="1843"/>
                  </a:cubicBezTo>
                  <a:lnTo>
                    <a:pt x="323" y="645"/>
                  </a:lnTo>
                  <a:cubicBezTo>
                    <a:pt x="323" y="582"/>
                    <a:pt x="379" y="526"/>
                    <a:pt x="442" y="526"/>
                  </a:cubicBezTo>
                  <a:cubicBezTo>
                    <a:pt x="513" y="526"/>
                    <a:pt x="562" y="582"/>
                    <a:pt x="562" y="645"/>
                  </a:cubicBezTo>
                  <a:lnTo>
                    <a:pt x="562" y="1843"/>
                  </a:lnTo>
                  <a:cubicBezTo>
                    <a:pt x="604" y="1843"/>
                    <a:pt x="646" y="1850"/>
                    <a:pt x="688" y="1850"/>
                  </a:cubicBezTo>
                  <a:cubicBezTo>
                    <a:pt x="1164" y="1920"/>
                    <a:pt x="1599" y="2138"/>
                    <a:pt x="2047" y="2313"/>
                  </a:cubicBezTo>
                  <a:cubicBezTo>
                    <a:pt x="2343" y="2432"/>
                    <a:pt x="2658" y="2533"/>
                    <a:pt x="2972" y="2533"/>
                  </a:cubicBezTo>
                  <a:cubicBezTo>
                    <a:pt x="3045" y="2533"/>
                    <a:pt x="3117" y="2528"/>
                    <a:pt x="3190" y="2516"/>
                  </a:cubicBezTo>
                  <a:cubicBezTo>
                    <a:pt x="3512" y="2467"/>
                    <a:pt x="3807" y="2292"/>
                    <a:pt x="4108" y="2166"/>
                  </a:cubicBezTo>
                  <a:lnTo>
                    <a:pt x="4108" y="876"/>
                  </a:lnTo>
                  <a:cubicBezTo>
                    <a:pt x="4108" y="393"/>
                    <a:pt x="3715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817;p37"/>
            <p:cNvSpPr/>
            <p:nvPr/>
          </p:nvSpPr>
          <p:spPr>
            <a:xfrm>
              <a:off x="2924709" y="492414"/>
              <a:ext cx="2544" cy="8105"/>
            </a:xfrm>
            <a:custGeom>
              <a:avLst/>
              <a:gdLst/>
              <a:ahLst/>
              <a:cxnLst/>
              <a:rect l="l" t="t" r="r" b="b"/>
              <a:pathLst>
                <a:path w="86" h="274" extrusionOk="0">
                  <a:moveTo>
                    <a:pt x="1" y="0"/>
                  </a:moveTo>
                  <a:cubicBezTo>
                    <a:pt x="1" y="98"/>
                    <a:pt x="36" y="189"/>
                    <a:pt x="85" y="273"/>
                  </a:cubicBezTo>
                  <a:cubicBezTo>
                    <a:pt x="36" y="189"/>
                    <a:pt x="1" y="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818;p37"/>
            <p:cNvSpPr/>
            <p:nvPr/>
          </p:nvSpPr>
          <p:spPr>
            <a:xfrm>
              <a:off x="2945237" y="520189"/>
              <a:ext cx="80487" cy="31739"/>
            </a:xfrm>
            <a:custGeom>
              <a:avLst/>
              <a:gdLst/>
              <a:ahLst/>
              <a:cxnLst/>
              <a:rect l="l" t="t" r="r" b="b"/>
              <a:pathLst>
                <a:path w="2721" h="1073" extrusionOk="0">
                  <a:moveTo>
                    <a:pt x="190" y="0"/>
                  </a:moveTo>
                  <a:cubicBezTo>
                    <a:pt x="85" y="0"/>
                    <a:pt x="1" y="84"/>
                    <a:pt x="1" y="189"/>
                  </a:cubicBezTo>
                  <a:lnTo>
                    <a:pt x="1" y="890"/>
                  </a:lnTo>
                  <a:cubicBezTo>
                    <a:pt x="1" y="988"/>
                    <a:pt x="85" y="1072"/>
                    <a:pt x="190" y="1072"/>
                  </a:cubicBezTo>
                  <a:lnTo>
                    <a:pt x="2531" y="1072"/>
                  </a:lnTo>
                  <a:cubicBezTo>
                    <a:pt x="2636" y="1072"/>
                    <a:pt x="2720" y="988"/>
                    <a:pt x="2720" y="890"/>
                  </a:cubicBezTo>
                  <a:lnTo>
                    <a:pt x="2720" y="189"/>
                  </a:lnTo>
                  <a:cubicBezTo>
                    <a:pt x="2720" y="84"/>
                    <a:pt x="2636" y="0"/>
                    <a:pt x="2531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819;p37"/>
            <p:cNvSpPr/>
            <p:nvPr/>
          </p:nvSpPr>
          <p:spPr>
            <a:xfrm>
              <a:off x="2924916" y="427515"/>
              <a:ext cx="121308" cy="92704"/>
            </a:xfrm>
            <a:custGeom>
              <a:avLst/>
              <a:gdLst/>
              <a:ahLst/>
              <a:cxnLst/>
              <a:rect l="l" t="t" r="r" b="b"/>
              <a:pathLst>
                <a:path w="4101" h="3134" extrusionOk="0">
                  <a:moveTo>
                    <a:pt x="316" y="0"/>
                  </a:moveTo>
                  <a:cubicBezTo>
                    <a:pt x="225" y="0"/>
                    <a:pt x="134" y="14"/>
                    <a:pt x="43" y="35"/>
                  </a:cubicBezTo>
                  <a:cubicBezTo>
                    <a:pt x="29" y="42"/>
                    <a:pt x="15" y="49"/>
                    <a:pt x="1" y="49"/>
                  </a:cubicBezTo>
                  <a:lnTo>
                    <a:pt x="1" y="2194"/>
                  </a:lnTo>
                  <a:cubicBezTo>
                    <a:pt x="1" y="2292"/>
                    <a:pt x="29" y="2383"/>
                    <a:pt x="78" y="2467"/>
                  </a:cubicBezTo>
                  <a:cubicBezTo>
                    <a:pt x="113" y="2509"/>
                    <a:pt x="155" y="2551"/>
                    <a:pt x="197" y="2587"/>
                  </a:cubicBezTo>
                  <a:lnTo>
                    <a:pt x="940" y="3133"/>
                  </a:lnTo>
                  <a:lnTo>
                    <a:pt x="3162" y="3133"/>
                  </a:lnTo>
                  <a:lnTo>
                    <a:pt x="3898" y="2594"/>
                  </a:lnTo>
                  <a:cubicBezTo>
                    <a:pt x="4024" y="2495"/>
                    <a:pt x="4101" y="2348"/>
                    <a:pt x="4101" y="2194"/>
                  </a:cubicBezTo>
                  <a:lnTo>
                    <a:pt x="4101" y="323"/>
                  </a:lnTo>
                  <a:cubicBezTo>
                    <a:pt x="3800" y="449"/>
                    <a:pt x="3505" y="624"/>
                    <a:pt x="3183" y="673"/>
                  </a:cubicBezTo>
                  <a:cubicBezTo>
                    <a:pt x="3110" y="685"/>
                    <a:pt x="3038" y="690"/>
                    <a:pt x="2965" y="690"/>
                  </a:cubicBezTo>
                  <a:cubicBezTo>
                    <a:pt x="2651" y="690"/>
                    <a:pt x="2336" y="589"/>
                    <a:pt x="2040" y="470"/>
                  </a:cubicBezTo>
                  <a:cubicBezTo>
                    <a:pt x="1592" y="295"/>
                    <a:pt x="1157" y="77"/>
                    <a:pt x="681" y="7"/>
                  </a:cubicBezTo>
                  <a:cubicBezTo>
                    <a:pt x="639" y="7"/>
                    <a:pt x="597" y="0"/>
                    <a:pt x="555" y="0"/>
                  </a:cubicBezTo>
                  <a:lnTo>
                    <a:pt x="555" y="2096"/>
                  </a:lnTo>
                  <a:cubicBezTo>
                    <a:pt x="555" y="2166"/>
                    <a:pt x="506" y="2222"/>
                    <a:pt x="435" y="2222"/>
                  </a:cubicBezTo>
                  <a:cubicBezTo>
                    <a:pt x="372" y="2222"/>
                    <a:pt x="316" y="2166"/>
                    <a:pt x="316" y="2096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C69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820;p37"/>
            <p:cNvSpPr/>
            <p:nvPr/>
          </p:nvSpPr>
          <p:spPr>
            <a:xfrm>
              <a:off x="2934263" y="388529"/>
              <a:ext cx="7277" cy="39016"/>
            </a:xfrm>
            <a:custGeom>
              <a:avLst/>
              <a:gdLst/>
              <a:ahLst/>
              <a:cxnLst/>
              <a:rect l="l" t="t" r="r" b="b"/>
              <a:pathLst>
                <a:path w="246" h="1319" extrusionOk="0">
                  <a:moveTo>
                    <a:pt x="119" y="1"/>
                  </a:moveTo>
                  <a:cubicBezTo>
                    <a:pt x="56" y="1"/>
                    <a:pt x="0" y="57"/>
                    <a:pt x="0" y="120"/>
                  </a:cubicBezTo>
                  <a:lnTo>
                    <a:pt x="0" y="1318"/>
                  </a:lnTo>
                  <a:cubicBezTo>
                    <a:pt x="42" y="1315"/>
                    <a:pt x="83" y="1313"/>
                    <a:pt x="123" y="1313"/>
                  </a:cubicBezTo>
                  <a:cubicBezTo>
                    <a:pt x="163" y="1313"/>
                    <a:pt x="204" y="1315"/>
                    <a:pt x="246" y="1318"/>
                  </a:cubicBezTo>
                  <a:lnTo>
                    <a:pt x="246" y="120"/>
                  </a:lnTo>
                  <a:cubicBezTo>
                    <a:pt x="246" y="57"/>
                    <a:pt x="190" y="1"/>
                    <a:pt x="1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821;p37"/>
            <p:cNvSpPr/>
            <p:nvPr/>
          </p:nvSpPr>
          <p:spPr>
            <a:xfrm>
              <a:off x="2934263" y="388529"/>
              <a:ext cx="7277" cy="39016"/>
            </a:xfrm>
            <a:custGeom>
              <a:avLst/>
              <a:gdLst/>
              <a:ahLst/>
              <a:cxnLst/>
              <a:rect l="l" t="t" r="r" b="b"/>
              <a:pathLst>
                <a:path w="246" h="1319" extrusionOk="0">
                  <a:moveTo>
                    <a:pt x="119" y="1"/>
                  </a:moveTo>
                  <a:cubicBezTo>
                    <a:pt x="56" y="1"/>
                    <a:pt x="0" y="57"/>
                    <a:pt x="0" y="120"/>
                  </a:cubicBezTo>
                  <a:lnTo>
                    <a:pt x="0" y="1318"/>
                  </a:lnTo>
                  <a:cubicBezTo>
                    <a:pt x="42" y="1315"/>
                    <a:pt x="83" y="1313"/>
                    <a:pt x="123" y="1313"/>
                  </a:cubicBezTo>
                  <a:cubicBezTo>
                    <a:pt x="163" y="1313"/>
                    <a:pt x="204" y="1315"/>
                    <a:pt x="246" y="1318"/>
                  </a:cubicBezTo>
                  <a:lnTo>
                    <a:pt x="246" y="120"/>
                  </a:lnTo>
                  <a:cubicBezTo>
                    <a:pt x="246" y="57"/>
                    <a:pt x="190" y="1"/>
                    <a:pt x="1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822;p37"/>
            <p:cNvSpPr/>
            <p:nvPr/>
          </p:nvSpPr>
          <p:spPr>
            <a:xfrm>
              <a:off x="2934263" y="427367"/>
              <a:ext cx="7070" cy="65904"/>
            </a:xfrm>
            <a:custGeom>
              <a:avLst/>
              <a:gdLst/>
              <a:ahLst/>
              <a:cxnLst/>
              <a:rect l="l" t="t" r="r" b="b"/>
              <a:pathLst>
                <a:path w="239" h="2228" extrusionOk="0">
                  <a:moveTo>
                    <a:pt x="122" y="0"/>
                  </a:moveTo>
                  <a:cubicBezTo>
                    <a:pt x="83" y="0"/>
                    <a:pt x="42" y="2"/>
                    <a:pt x="0" y="5"/>
                  </a:cubicBezTo>
                  <a:lnTo>
                    <a:pt x="0" y="2108"/>
                  </a:lnTo>
                  <a:cubicBezTo>
                    <a:pt x="0" y="2171"/>
                    <a:pt x="56" y="2227"/>
                    <a:pt x="119" y="2227"/>
                  </a:cubicBezTo>
                  <a:cubicBezTo>
                    <a:pt x="190" y="2227"/>
                    <a:pt x="239" y="2171"/>
                    <a:pt x="239" y="2108"/>
                  </a:cubicBezTo>
                  <a:lnTo>
                    <a:pt x="239" y="5"/>
                  </a:lnTo>
                  <a:cubicBezTo>
                    <a:pt x="200" y="2"/>
                    <a:pt x="162" y="0"/>
                    <a:pt x="122" y="0"/>
                  </a:cubicBezTo>
                  <a:close/>
                </a:path>
              </a:pathLst>
            </a:custGeom>
            <a:solidFill>
              <a:srgbClr val="C69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823;p37"/>
            <p:cNvSpPr/>
            <p:nvPr/>
          </p:nvSpPr>
          <p:spPr>
            <a:xfrm>
              <a:off x="2934263" y="427367"/>
              <a:ext cx="7070" cy="65904"/>
            </a:xfrm>
            <a:custGeom>
              <a:avLst/>
              <a:gdLst/>
              <a:ahLst/>
              <a:cxnLst/>
              <a:rect l="l" t="t" r="r" b="b"/>
              <a:pathLst>
                <a:path w="239" h="2228" extrusionOk="0">
                  <a:moveTo>
                    <a:pt x="122" y="0"/>
                  </a:moveTo>
                  <a:cubicBezTo>
                    <a:pt x="83" y="0"/>
                    <a:pt x="42" y="2"/>
                    <a:pt x="0" y="5"/>
                  </a:cubicBezTo>
                  <a:lnTo>
                    <a:pt x="0" y="2108"/>
                  </a:lnTo>
                  <a:cubicBezTo>
                    <a:pt x="0" y="2171"/>
                    <a:pt x="56" y="2227"/>
                    <a:pt x="119" y="2227"/>
                  </a:cubicBezTo>
                  <a:cubicBezTo>
                    <a:pt x="190" y="2227"/>
                    <a:pt x="239" y="2171"/>
                    <a:pt x="239" y="2108"/>
                  </a:cubicBezTo>
                  <a:lnTo>
                    <a:pt x="239" y="5"/>
                  </a:lnTo>
                  <a:cubicBezTo>
                    <a:pt x="200" y="2"/>
                    <a:pt x="162" y="0"/>
                    <a:pt x="1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824;p37"/>
            <p:cNvSpPr/>
            <p:nvPr/>
          </p:nvSpPr>
          <p:spPr>
            <a:xfrm>
              <a:off x="2808223" y="1054641"/>
              <a:ext cx="39194" cy="56202"/>
            </a:xfrm>
            <a:custGeom>
              <a:avLst/>
              <a:gdLst/>
              <a:ahLst/>
              <a:cxnLst/>
              <a:rect l="l" t="t" r="r" b="b"/>
              <a:pathLst>
                <a:path w="1325" h="1900" extrusionOk="0">
                  <a:moveTo>
                    <a:pt x="1325" y="0"/>
                  </a:moveTo>
                  <a:cubicBezTo>
                    <a:pt x="1199" y="56"/>
                    <a:pt x="1072" y="112"/>
                    <a:pt x="932" y="168"/>
                  </a:cubicBezTo>
                  <a:cubicBezTo>
                    <a:pt x="617" y="280"/>
                    <a:pt x="330" y="343"/>
                    <a:pt x="70" y="371"/>
                  </a:cubicBezTo>
                  <a:lnTo>
                    <a:pt x="21" y="792"/>
                  </a:lnTo>
                  <a:cubicBezTo>
                    <a:pt x="0" y="974"/>
                    <a:pt x="70" y="1149"/>
                    <a:pt x="217" y="1255"/>
                  </a:cubicBezTo>
                  <a:lnTo>
                    <a:pt x="1086" y="1899"/>
                  </a:lnTo>
                  <a:lnTo>
                    <a:pt x="1241" y="1899"/>
                  </a:lnTo>
                  <a:lnTo>
                    <a:pt x="1002" y="1248"/>
                  </a:lnTo>
                  <a:cubicBezTo>
                    <a:pt x="974" y="1170"/>
                    <a:pt x="974" y="1079"/>
                    <a:pt x="995" y="995"/>
                  </a:cubicBezTo>
                  <a:lnTo>
                    <a:pt x="1325" y="0"/>
                  </a:lnTo>
                  <a:close/>
                </a:path>
              </a:pathLst>
            </a:custGeom>
            <a:solidFill>
              <a:srgbClr val="8AB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825;p37"/>
            <p:cNvSpPr/>
            <p:nvPr/>
          </p:nvSpPr>
          <p:spPr>
            <a:xfrm>
              <a:off x="2940475" y="992848"/>
              <a:ext cx="20144" cy="12690"/>
            </a:xfrm>
            <a:custGeom>
              <a:avLst/>
              <a:gdLst/>
              <a:ahLst/>
              <a:cxnLst/>
              <a:rect l="l" t="t" r="r" b="b"/>
              <a:pathLst>
                <a:path w="681" h="429" extrusionOk="0">
                  <a:moveTo>
                    <a:pt x="680" y="0"/>
                  </a:moveTo>
                  <a:cubicBezTo>
                    <a:pt x="666" y="7"/>
                    <a:pt x="645" y="15"/>
                    <a:pt x="624" y="15"/>
                  </a:cubicBezTo>
                  <a:cubicBezTo>
                    <a:pt x="351" y="15"/>
                    <a:pt x="169" y="85"/>
                    <a:pt x="1" y="267"/>
                  </a:cubicBezTo>
                  <a:cubicBezTo>
                    <a:pt x="24" y="264"/>
                    <a:pt x="54" y="261"/>
                    <a:pt x="91" y="261"/>
                  </a:cubicBezTo>
                  <a:cubicBezTo>
                    <a:pt x="220" y="261"/>
                    <a:pt x="429" y="291"/>
                    <a:pt x="680" y="428"/>
                  </a:cubicBezTo>
                  <a:cubicBezTo>
                    <a:pt x="680" y="288"/>
                    <a:pt x="680" y="141"/>
                    <a:pt x="680" y="0"/>
                  </a:cubicBezTo>
                  <a:close/>
                </a:path>
              </a:pathLst>
            </a:custGeom>
            <a:solidFill>
              <a:srgbClr val="8AB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826;p37"/>
            <p:cNvSpPr/>
            <p:nvPr/>
          </p:nvSpPr>
          <p:spPr>
            <a:xfrm>
              <a:off x="2718240" y="846693"/>
              <a:ext cx="261872" cy="294824"/>
            </a:xfrm>
            <a:custGeom>
              <a:avLst/>
              <a:gdLst/>
              <a:ahLst/>
              <a:cxnLst/>
              <a:rect l="l" t="t" r="r" b="b"/>
              <a:pathLst>
                <a:path w="8853" h="9967" extrusionOk="0">
                  <a:moveTo>
                    <a:pt x="1690" y="1038"/>
                  </a:moveTo>
                  <a:cubicBezTo>
                    <a:pt x="1746" y="1038"/>
                    <a:pt x="1711" y="1136"/>
                    <a:pt x="1711" y="1136"/>
                  </a:cubicBezTo>
                  <a:cubicBezTo>
                    <a:pt x="1711" y="1136"/>
                    <a:pt x="1780" y="1079"/>
                    <a:pt x="1847" y="1079"/>
                  </a:cubicBezTo>
                  <a:cubicBezTo>
                    <a:pt x="1865" y="1079"/>
                    <a:pt x="1883" y="1083"/>
                    <a:pt x="1900" y="1094"/>
                  </a:cubicBezTo>
                  <a:cubicBezTo>
                    <a:pt x="1977" y="1150"/>
                    <a:pt x="1774" y="1185"/>
                    <a:pt x="1774" y="1185"/>
                  </a:cubicBezTo>
                  <a:cubicBezTo>
                    <a:pt x="1774" y="1185"/>
                    <a:pt x="1795" y="1185"/>
                    <a:pt x="1816" y="1192"/>
                  </a:cubicBezTo>
                  <a:cubicBezTo>
                    <a:pt x="2012" y="1213"/>
                    <a:pt x="2138" y="1325"/>
                    <a:pt x="2138" y="1535"/>
                  </a:cubicBezTo>
                  <a:cubicBezTo>
                    <a:pt x="2138" y="1774"/>
                    <a:pt x="1949" y="1970"/>
                    <a:pt x="1711" y="1970"/>
                  </a:cubicBezTo>
                  <a:cubicBezTo>
                    <a:pt x="1472" y="1970"/>
                    <a:pt x="1276" y="1774"/>
                    <a:pt x="1276" y="1535"/>
                  </a:cubicBezTo>
                  <a:cubicBezTo>
                    <a:pt x="1276" y="1416"/>
                    <a:pt x="1339" y="1325"/>
                    <a:pt x="1430" y="1269"/>
                  </a:cubicBezTo>
                  <a:cubicBezTo>
                    <a:pt x="1423" y="1262"/>
                    <a:pt x="1409" y="1255"/>
                    <a:pt x="1409" y="1248"/>
                  </a:cubicBezTo>
                  <a:cubicBezTo>
                    <a:pt x="1404" y="1204"/>
                    <a:pt x="1480" y="1198"/>
                    <a:pt x="1527" y="1198"/>
                  </a:cubicBezTo>
                  <a:cubicBezTo>
                    <a:pt x="1548" y="1198"/>
                    <a:pt x="1563" y="1199"/>
                    <a:pt x="1563" y="1199"/>
                  </a:cubicBezTo>
                  <a:cubicBezTo>
                    <a:pt x="1563" y="1199"/>
                    <a:pt x="1402" y="1178"/>
                    <a:pt x="1423" y="1094"/>
                  </a:cubicBezTo>
                  <a:cubicBezTo>
                    <a:pt x="1429" y="1074"/>
                    <a:pt x="1444" y="1066"/>
                    <a:pt x="1462" y="1066"/>
                  </a:cubicBezTo>
                  <a:cubicBezTo>
                    <a:pt x="1528" y="1066"/>
                    <a:pt x="1647" y="1164"/>
                    <a:pt x="1647" y="1164"/>
                  </a:cubicBezTo>
                  <a:cubicBezTo>
                    <a:pt x="1647" y="1164"/>
                    <a:pt x="1633" y="1038"/>
                    <a:pt x="1690" y="1038"/>
                  </a:cubicBezTo>
                  <a:close/>
                  <a:moveTo>
                    <a:pt x="3960" y="878"/>
                  </a:moveTo>
                  <a:cubicBezTo>
                    <a:pt x="3982" y="878"/>
                    <a:pt x="4003" y="884"/>
                    <a:pt x="4023" y="898"/>
                  </a:cubicBezTo>
                  <a:cubicBezTo>
                    <a:pt x="4072" y="926"/>
                    <a:pt x="4121" y="961"/>
                    <a:pt x="4164" y="989"/>
                  </a:cubicBezTo>
                  <a:cubicBezTo>
                    <a:pt x="4998" y="1500"/>
                    <a:pt x="5846" y="1970"/>
                    <a:pt x="6715" y="2390"/>
                  </a:cubicBezTo>
                  <a:cubicBezTo>
                    <a:pt x="6771" y="2411"/>
                    <a:pt x="6827" y="2439"/>
                    <a:pt x="6883" y="2467"/>
                  </a:cubicBezTo>
                  <a:cubicBezTo>
                    <a:pt x="6953" y="2503"/>
                    <a:pt x="6974" y="2580"/>
                    <a:pt x="6939" y="2643"/>
                  </a:cubicBezTo>
                  <a:cubicBezTo>
                    <a:pt x="6813" y="2846"/>
                    <a:pt x="6511" y="3238"/>
                    <a:pt x="5986" y="3351"/>
                  </a:cubicBezTo>
                  <a:cubicBezTo>
                    <a:pt x="5891" y="3371"/>
                    <a:pt x="5790" y="3382"/>
                    <a:pt x="5683" y="3382"/>
                  </a:cubicBezTo>
                  <a:cubicBezTo>
                    <a:pt x="5415" y="3382"/>
                    <a:pt x="5103" y="3311"/>
                    <a:pt x="4738" y="3126"/>
                  </a:cubicBezTo>
                  <a:cubicBezTo>
                    <a:pt x="4465" y="2993"/>
                    <a:pt x="4269" y="2839"/>
                    <a:pt x="4114" y="2678"/>
                  </a:cubicBezTo>
                  <a:cubicBezTo>
                    <a:pt x="3981" y="2538"/>
                    <a:pt x="3890" y="2390"/>
                    <a:pt x="3827" y="2243"/>
                  </a:cubicBezTo>
                  <a:cubicBezTo>
                    <a:pt x="3715" y="1984"/>
                    <a:pt x="3694" y="1725"/>
                    <a:pt x="3715" y="1500"/>
                  </a:cubicBezTo>
                  <a:cubicBezTo>
                    <a:pt x="3736" y="1269"/>
                    <a:pt x="3799" y="1080"/>
                    <a:pt x="3848" y="961"/>
                  </a:cubicBezTo>
                  <a:cubicBezTo>
                    <a:pt x="3867" y="908"/>
                    <a:pt x="3913" y="878"/>
                    <a:pt x="3960" y="878"/>
                  </a:cubicBezTo>
                  <a:close/>
                  <a:moveTo>
                    <a:pt x="7692" y="3122"/>
                  </a:moveTo>
                  <a:cubicBezTo>
                    <a:pt x="7755" y="3122"/>
                    <a:pt x="7773" y="3337"/>
                    <a:pt x="7773" y="3337"/>
                  </a:cubicBezTo>
                  <a:cubicBezTo>
                    <a:pt x="7773" y="3337"/>
                    <a:pt x="7828" y="3276"/>
                    <a:pt x="7868" y="3276"/>
                  </a:cubicBezTo>
                  <a:cubicBezTo>
                    <a:pt x="7877" y="3276"/>
                    <a:pt x="7885" y="3280"/>
                    <a:pt x="7892" y="3287"/>
                  </a:cubicBezTo>
                  <a:cubicBezTo>
                    <a:pt x="7927" y="3323"/>
                    <a:pt x="7836" y="3365"/>
                    <a:pt x="7836" y="3365"/>
                  </a:cubicBezTo>
                  <a:cubicBezTo>
                    <a:pt x="7836" y="3365"/>
                    <a:pt x="7976" y="3386"/>
                    <a:pt x="7990" y="3477"/>
                  </a:cubicBezTo>
                  <a:cubicBezTo>
                    <a:pt x="7994" y="3504"/>
                    <a:pt x="7984" y="3514"/>
                    <a:pt x="7967" y="3514"/>
                  </a:cubicBezTo>
                  <a:cubicBezTo>
                    <a:pt x="7923" y="3514"/>
                    <a:pt x="7836" y="3449"/>
                    <a:pt x="7836" y="3449"/>
                  </a:cubicBezTo>
                  <a:lnTo>
                    <a:pt x="7836" y="3449"/>
                  </a:lnTo>
                  <a:cubicBezTo>
                    <a:pt x="7836" y="3449"/>
                    <a:pt x="7850" y="3463"/>
                    <a:pt x="7864" y="3484"/>
                  </a:cubicBezTo>
                  <a:cubicBezTo>
                    <a:pt x="7983" y="3645"/>
                    <a:pt x="7990" y="3813"/>
                    <a:pt x="7836" y="3953"/>
                  </a:cubicBezTo>
                  <a:cubicBezTo>
                    <a:pt x="7753" y="4033"/>
                    <a:pt x="7648" y="4072"/>
                    <a:pt x="7543" y="4072"/>
                  </a:cubicBezTo>
                  <a:cubicBezTo>
                    <a:pt x="7427" y="4072"/>
                    <a:pt x="7311" y="4024"/>
                    <a:pt x="7226" y="3932"/>
                  </a:cubicBezTo>
                  <a:cubicBezTo>
                    <a:pt x="7065" y="3757"/>
                    <a:pt x="7072" y="3484"/>
                    <a:pt x="7247" y="3323"/>
                  </a:cubicBezTo>
                  <a:cubicBezTo>
                    <a:pt x="7311" y="3264"/>
                    <a:pt x="7381" y="3239"/>
                    <a:pt x="7454" y="3239"/>
                  </a:cubicBezTo>
                  <a:cubicBezTo>
                    <a:pt x="7485" y="3239"/>
                    <a:pt x="7517" y="3244"/>
                    <a:pt x="7549" y="3252"/>
                  </a:cubicBezTo>
                  <a:cubicBezTo>
                    <a:pt x="7542" y="3238"/>
                    <a:pt x="7542" y="3231"/>
                    <a:pt x="7549" y="3224"/>
                  </a:cubicBezTo>
                  <a:cubicBezTo>
                    <a:pt x="7555" y="3216"/>
                    <a:pt x="7564" y="3213"/>
                    <a:pt x="7573" y="3213"/>
                  </a:cubicBezTo>
                  <a:cubicBezTo>
                    <a:pt x="7620" y="3213"/>
                    <a:pt x="7689" y="3302"/>
                    <a:pt x="7689" y="3302"/>
                  </a:cubicBezTo>
                  <a:cubicBezTo>
                    <a:pt x="7689" y="3302"/>
                    <a:pt x="7598" y="3175"/>
                    <a:pt x="7675" y="3126"/>
                  </a:cubicBezTo>
                  <a:cubicBezTo>
                    <a:pt x="7681" y="3123"/>
                    <a:pt x="7686" y="3122"/>
                    <a:pt x="7692" y="3122"/>
                  </a:cubicBezTo>
                  <a:close/>
                  <a:moveTo>
                    <a:pt x="1599" y="2780"/>
                  </a:moveTo>
                  <a:cubicBezTo>
                    <a:pt x="1608" y="2780"/>
                    <a:pt x="1617" y="2781"/>
                    <a:pt x="1626" y="2783"/>
                  </a:cubicBezTo>
                  <a:cubicBezTo>
                    <a:pt x="1837" y="2832"/>
                    <a:pt x="2026" y="2944"/>
                    <a:pt x="2180" y="3161"/>
                  </a:cubicBezTo>
                  <a:cubicBezTo>
                    <a:pt x="2232" y="3051"/>
                    <a:pt x="2392" y="2785"/>
                    <a:pt x="2649" y="2785"/>
                  </a:cubicBezTo>
                  <a:cubicBezTo>
                    <a:pt x="2670" y="2785"/>
                    <a:pt x="2691" y="2786"/>
                    <a:pt x="2713" y="2790"/>
                  </a:cubicBezTo>
                  <a:cubicBezTo>
                    <a:pt x="3147" y="2867"/>
                    <a:pt x="3533" y="3939"/>
                    <a:pt x="3105" y="4164"/>
                  </a:cubicBezTo>
                  <a:cubicBezTo>
                    <a:pt x="2936" y="4254"/>
                    <a:pt x="2800" y="4274"/>
                    <a:pt x="2713" y="4274"/>
                  </a:cubicBezTo>
                  <a:cubicBezTo>
                    <a:pt x="2645" y="4274"/>
                    <a:pt x="2608" y="4262"/>
                    <a:pt x="2608" y="4262"/>
                  </a:cubicBezTo>
                  <a:cubicBezTo>
                    <a:pt x="2608" y="4262"/>
                    <a:pt x="2573" y="4521"/>
                    <a:pt x="2173" y="4675"/>
                  </a:cubicBezTo>
                  <a:cubicBezTo>
                    <a:pt x="2146" y="4686"/>
                    <a:pt x="2117" y="4691"/>
                    <a:pt x="2088" y="4691"/>
                  </a:cubicBezTo>
                  <a:cubicBezTo>
                    <a:pt x="1656" y="4691"/>
                    <a:pt x="1083" y="3593"/>
                    <a:pt x="1549" y="3344"/>
                  </a:cubicBezTo>
                  <a:cubicBezTo>
                    <a:pt x="1767" y="3229"/>
                    <a:pt x="1947" y="3208"/>
                    <a:pt x="2052" y="3208"/>
                  </a:cubicBezTo>
                  <a:cubicBezTo>
                    <a:pt x="2075" y="3208"/>
                    <a:pt x="2095" y="3209"/>
                    <a:pt x="2110" y="3210"/>
                  </a:cubicBezTo>
                  <a:cubicBezTo>
                    <a:pt x="1977" y="3063"/>
                    <a:pt x="1823" y="3000"/>
                    <a:pt x="1598" y="3000"/>
                  </a:cubicBezTo>
                  <a:cubicBezTo>
                    <a:pt x="1528" y="3000"/>
                    <a:pt x="1472" y="2937"/>
                    <a:pt x="1493" y="2867"/>
                  </a:cubicBezTo>
                  <a:cubicBezTo>
                    <a:pt x="1505" y="2813"/>
                    <a:pt x="1548" y="2780"/>
                    <a:pt x="1599" y="2780"/>
                  </a:cubicBezTo>
                  <a:close/>
                  <a:moveTo>
                    <a:pt x="7619" y="548"/>
                  </a:moveTo>
                  <a:cubicBezTo>
                    <a:pt x="7831" y="548"/>
                    <a:pt x="8155" y="638"/>
                    <a:pt x="8313" y="989"/>
                  </a:cubicBezTo>
                  <a:cubicBezTo>
                    <a:pt x="8509" y="1423"/>
                    <a:pt x="8418" y="6911"/>
                    <a:pt x="8411" y="7535"/>
                  </a:cubicBezTo>
                  <a:cubicBezTo>
                    <a:pt x="8411" y="7598"/>
                    <a:pt x="8355" y="7654"/>
                    <a:pt x="8292" y="7654"/>
                  </a:cubicBezTo>
                  <a:lnTo>
                    <a:pt x="8284" y="7654"/>
                  </a:lnTo>
                  <a:cubicBezTo>
                    <a:pt x="8221" y="7647"/>
                    <a:pt x="8165" y="7598"/>
                    <a:pt x="8165" y="7528"/>
                  </a:cubicBezTo>
                  <a:cubicBezTo>
                    <a:pt x="8172" y="7205"/>
                    <a:pt x="8179" y="6855"/>
                    <a:pt x="8179" y="6490"/>
                  </a:cubicBezTo>
                  <a:lnTo>
                    <a:pt x="8179" y="6490"/>
                  </a:lnTo>
                  <a:cubicBezTo>
                    <a:pt x="8010" y="6787"/>
                    <a:pt x="7762" y="7020"/>
                    <a:pt x="7545" y="7020"/>
                  </a:cubicBezTo>
                  <a:cubicBezTo>
                    <a:pt x="7510" y="7020"/>
                    <a:pt x="7476" y="7014"/>
                    <a:pt x="7443" y="7002"/>
                  </a:cubicBezTo>
                  <a:cubicBezTo>
                    <a:pt x="6953" y="6806"/>
                    <a:pt x="6911" y="6490"/>
                    <a:pt x="6911" y="6490"/>
                  </a:cubicBezTo>
                  <a:cubicBezTo>
                    <a:pt x="6911" y="6490"/>
                    <a:pt x="6859" y="6508"/>
                    <a:pt x="6766" y="6508"/>
                  </a:cubicBezTo>
                  <a:cubicBezTo>
                    <a:pt x="6658" y="6508"/>
                    <a:pt x="6494" y="6484"/>
                    <a:pt x="6294" y="6378"/>
                  </a:cubicBezTo>
                  <a:cubicBezTo>
                    <a:pt x="5775" y="6098"/>
                    <a:pt x="6245" y="4787"/>
                    <a:pt x="6778" y="4696"/>
                  </a:cubicBezTo>
                  <a:cubicBezTo>
                    <a:pt x="6805" y="4691"/>
                    <a:pt x="6832" y="4689"/>
                    <a:pt x="6858" y="4689"/>
                  </a:cubicBezTo>
                  <a:cubicBezTo>
                    <a:pt x="7168" y="4689"/>
                    <a:pt x="7358" y="5016"/>
                    <a:pt x="7429" y="5152"/>
                  </a:cubicBezTo>
                  <a:cubicBezTo>
                    <a:pt x="7612" y="4885"/>
                    <a:pt x="7843" y="4745"/>
                    <a:pt x="8109" y="4682"/>
                  </a:cubicBezTo>
                  <a:cubicBezTo>
                    <a:pt x="8117" y="4680"/>
                    <a:pt x="8124" y="4679"/>
                    <a:pt x="8132" y="4679"/>
                  </a:cubicBezTo>
                  <a:cubicBezTo>
                    <a:pt x="8152" y="4679"/>
                    <a:pt x="8173" y="4686"/>
                    <a:pt x="8193" y="4696"/>
                  </a:cubicBezTo>
                  <a:cubicBezTo>
                    <a:pt x="8200" y="2923"/>
                    <a:pt x="8179" y="1276"/>
                    <a:pt x="8088" y="1087"/>
                  </a:cubicBezTo>
                  <a:cubicBezTo>
                    <a:pt x="7974" y="820"/>
                    <a:pt x="7719" y="790"/>
                    <a:pt x="7609" y="790"/>
                  </a:cubicBezTo>
                  <a:cubicBezTo>
                    <a:pt x="7577" y="790"/>
                    <a:pt x="7557" y="792"/>
                    <a:pt x="7556" y="792"/>
                  </a:cubicBezTo>
                  <a:cubicBezTo>
                    <a:pt x="7548" y="794"/>
                    <a:pt x="7541" y="795"/>
                    <a:pt x="7534" y="795"/>
                  </a:cubicBezTo>
                  <a:cubicBezTo>
                    <a:pt x="7479" y="795"/>
                    <a:pt x="7429" y="750"/>
                    <a:pt x="7422" y="694"/>
                  </a:cubicBezTo>
                  <a:cubicBezTo>
                    <a:pt x="7415" y="624"/>
                    <a:pt x="7465" y="561"/>
                    <a:pt x="7528" y="554"/>
                  </a:cubicBezTo>
                  <a:cubicBezTo>
                    <a:pt x="7554" y="550"/>
                    <a:pt x="7585" y="548"/>
                    <a:pt x="7619" y="548"/>
                  </a:cubicBezTo>
                  <a:close/>
                  <a:moveTo>
                    <a:pt x="1388" y="1"/>
                  </a:moveTo>
                  <a:cubicBezTo>
                    <a:pt x="624" y="1"/>
                    <a:pt x="0" y="624"/>
                    <a:pt x="0" y="1395"/>
                  </a:cubicBezTo>
                  <a:lnTo>
                    <a:pt x="0" y="8579"/>
                  </a:lnTo>
                  <a:cubicBezTo>
                    <a:pt x="0" y="9350"/>
                    <a:pt x="624" y="9967"/>
                    <a:pt x="1388" y="9967"/>
                  </a:cubicBezTo>
                  <a:lnTo>
                    <a:pt x="2481" y="9967"/>
                  </a:lnTo>
                  <a:lnTo>
                    <a:pt x="2755" y="9013"/>
                  </a:lnTo>
                  <a:cubicBezTo>
                    <a:pt x="2769" y="8964"/>
                    <a:pt x="2811" y="8929"/>
                    <a:pt x="2867" y="8929"/>
                  </a:cubicBezTo>
                  <a:lnTo>
                    <a:pt x="3252" y="8929"/>
                  </a:lnTo>
                  <a:lnTo>
                    <a:pt x="2418" y="8474"/>
                  </a:lnTo>
                  <a:cubicBezTo>
                    <a:pt x="2285" y="8404"/>
                    <a:pt x="2236" y="8242"/>
                    <a:pt x="2292" y="8109"/>
                  </a:cubicBezTo>
                  <a:cubicBezTo>
                    <a:pt x="2404" y="7857"/>
                    <a:pt x="2538" y="7626"/>
                    <a:pt x="2685" y="7408"/>
                  </a:cubicBezTo>
                  <a:cubicBezTo>
                    <a:pt x="2474" y="7387"/>
                    <a:pt x="2285" y="7352"/>
                    <a:pt x="2117" y="7289"/>
                  </a:cubicBezTo>
                  <a:cubicBezTo>
                    <a:pt x="1725" y="7149"/>
                    <a:pt x="1423" y="6904"/>
                    <a:pt x="1199" y="6659"/>
                  </a:cubicBezTo>
                  <a:cubicBezTo>
                    <a:pt x="975" y="6413"/>
                    <a:pt x="834" y="6154"/>
                    <a:pt x="750" y="5986"/>
                  </a:cubicBezTo>
                  <a:cubicBezTo>
                    <a:pt x="701" y="5881"/>
                    <a:pt x="757" y="5754"/>
                    <a:pt x="863" y="5726"/>
                  </a:cubicBezTo>
                  <a:cubicBezTo>
                    <a:pt x="947" y="5705"/>
                    <a:pt x="1017" y="5684"/>
                    <a:pt x="1101" y="5663"/>
                  </a:cubicBezTo>
                  <a:cubicBezTo>
                    <a:pt x="2446" y="5299"/>
                    <a:pt x="3757" y="4871"/>
                    <a:pt x="5047" y="4367"/>
                  </a:cubicBezTo>
                  <a:cubicBezTo>
                    <a:pt x="5082" y="4353"/>
                    <a:pt x="5124" y="4339"/>
                    <a:pt x="5166" y="4325"/>
                  </a:cubicBezTo>
                  <a:cubicBezTo>
                    <a:pt x="5250" y="4290"/>
                    <a:pt x="5327" y="4255"/>
                    <a:pt x="5411" y="4227"/>
                  </a:cubicBezTo>
                  <a:cubicBezTo>
                    <a:pt x="5435" y="4217"/>
                    <a:pt x="5459" y="4213"/>
                    <a:pt x="5483" y="4213"/>
                  </a:cubicBezTo>
                  <a:cubicBezTo>
                    <a:pt x="5563" y="4213"/>
                    <a:pt x="5635" y="4265"/>
                    <a:pt x="5656" y="4346"/>
                  </a:cubicBezTo>
                  <a:cubicBezTo>
                    <a:pt x="5698" y="4500"/>
                    <a:pt x="5747" y="4731"/>
                    <a:pt x="5747" y="5005"/>
                  </a:cubicBezTo>
                  <a:cubicBezTo>
                    <a:pt x="5747" y="5607"/>
                    <a:pt x="5516" y="6413"/>
                    <a:pt x="4472" y="6974"/>
                  </a:cubicBezTo>
                  <a:lnTo>
                    <a:pt x="4815" y="8025"/>
                  </a:lnTo>
                  <a:cubicBezTo>
                    <a:pt x="4843" y="8109"/>
                    <a:pt x="4836" y="8200"/>
                    <a:pt x="4808" y="8278"/>
                  </a:cubicBezTo>
                  <a:lnTo>
                    <a:pt x="4570" y="8929"/>
                  </a:lnTo>
                  <a:lnTo>
                    <a:pt x="4731" y="8929"/>
                  </a:lnTo>
                  <a:lnTo>
                    <a:pt x="5600" y="8285"/>
                  </a:lnTo>
                  <a:cubicBezTo>
                    <a:pt x="5740" y="8179"/>
                    <a:pt x="5818" y="7997"/>
                    <a:pt x="5796" y="7822"/>
                  </a:cubicBezTo>
                  <a:lnTo>
                    <a:pt x="5691" y="6995"/>
                  </a:lnTo>
                  <a:cubicBezTo>
                    <a:pt x="5687" y="6947"/>
                    <a:pt x="5721" y="6916"/>
                    <a:pt x="5758" y="6916"/>
                  </a:cubicBezTo>
                  <a:cubicBezTo>
                    <a:pt x="5776" y="6916"/>
                    <a:pt x="5795" y="6923"/>
                    <a:pt x="5811" y="6939"/>
                  </a:cubicBezTo>
                  <a:cubicBezTo>
                    <a:pt x="6112" y="7275"/>
                    <a:pt x="6364" y="7661"/>
                    <a:pt x="6560" y="8102"/>
                  </a:cubicBezTo>
                  <a:cubicBezTo>
                    <a:pt x="6623" y="8242"/>
                    <a:pt x="6567" y="8404"/>
                    <a:pt x="6441" y="8474"/>
                  </a:cubicBezTo>
                  <a:lnTo>
                    <a:pt x="5600" y="8929"/>
                  </a:lnTo>
                  <a:lnTo>
                    <a:pt x="5993" y="8929"/>
                  </a:lnTo>
                  <a:cubicBezTo>
                    <a:pt x="6042" y="8929"/>
                    <a:pt x="6091" y="8964"/>
                    <a:pt x="6105" y="9013"/>
                  </a:cubicBezTo>
                  <a:lnTo>
                    <a:pt x="6378" y="9967"/>
                  </a:lnTo>
                  <a:lnTo>
                    <a:pt x="7465" y="9967"/>
                  </a:lnTo>
                  <a:cubicBezTo>
                    <a:pt x="8235" y="9967"/>
                    <a:pt x="8852" y="9343"/>
                    <a:pt x="8852" y="8579"/>
                  </a:cubicBezTo>
                  <a:lnTo>
                    <a:pt x="8852" y="1395"/>
                  </a:lnTo>
                  <a:cubicBezTo>
                    <a:pt x="8852" y="624"/>
                    <a:pt x="8235" y="1"/>
                    <a:pt x="7465" y="1"/>
                  </a:cubicBezTo>
                  <a:close/>
                </a:path>
              </a:pathLst>
            </a:custGeom>
            <a:solidFill>
              <a:srgbClr val="8AB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827;p37"/>
            <p:cNvSpPr/>
            <p:nvPr/>
          </p:nvSpPr>
          <p:spPr>
            <a:xfrm>
              <a:off x="2738769" y="1014205"/>
              <a:ext cx="25528" cy="29462"/>
            </a:xfrm>
            <a:custGeom>
              <a:avLst/>
              <a:gdLst/>
              <a:ahLst/>
              <a:cxnLst/>
              <a:rect l="l" t="t" r="r" b="b"/>
              <a:pathLst>
                <a:path w="863" h="996" extrusionOk="0">
                  <a:moveTo>
                    <a:pt x="400" y="0"/>
                  </a:moveTo>
                  <a:cubicBezTo>
                    <a:pt x="400" y="1"/>
                    <a:pt x="400" y="1"/>
                    <a:pt x="401" y="2"/>
                  </a:cubicBezTo>
                  <a:lnTo>
                    <a:pt x="401" y="2"/>
                  </a:lnTo>
                  <a:cubicBezTo>
                    <a:pt x="403" y="1"/>
                    <a:pt x="405" y="1"/>
                    <a:pt x="407" y="0"/>
                  </a:cubicBezTo>
                  <a:close/>
                  <a:moveTo>
                    <a:pt x="401" y="2"/>
                  </a:moveTo>
                  <a:cubicBezTo>
                    <a:pt x="319" y="23"/>
                    <a:pt x="244" y="50"/>
                    <a:pt x="169" y="63"/>
                  </a:cubicBezTo>
                  <a:cubicBezTo>
                    <a:pt x="56" y="98"/>
                    <a:pt x="0" y="218"/>
                    <a:pt x="56" y="323"/>
                  </a:cubicBezTo>
                  <a:cubicBezTo>
                    <a:pt x="133" y="491"/>
                    <a:pt x="281" y="750"/>
                    <a:pt x="505" y="996"/>
                  </a:cubicBezTo>
                  <a:lnTo>
                    <a:pt x="862" y="617"/>
                  </a:lnTo>
                  <a:cubicBezTo>
                    <a:pt x="660" y="407"/>
                    <a:pt x="506" y="184"/>
                    <a:pt x="401" y="2"/>
                  </a:cubicBez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828;p37"/>
            <p:cNvSpPr/>
            <p:nvPr/>
          </p:nvSpPr>
          <p:spPr>
            <a:xfrm>
              <a:off x="2780861" y="1048606"/>
              <a:ext cx="22185" cy="17245"/>
            </a:xfrm>
            <a:custGeom>
              <a:avLst/>
              <a:gdLst/>
              <a:ahLst/>
              <a:cxnLst/>
              <a:rect l="l" t="t" r="r" b="b"/>
              <a:pathLst>
                <a:path w="750" h="583" extrusionOk="0">
                  <a:moveTo>
                    <a:pt x="196" y="1"/>
                  </a:moveTo>
                  <a:cubicBezTo>
                    <a:pt x="133" y="155"/>
                    <a:pt x="70" y="309"/>
                    <a:pt x="0" y="463"/>
                  </a:cubicBezTo>
                  <a:cubicBezTo>
                    <a:pt x="168" y="526"/>
                    <a:pt x="357" y="561"/>
                    <a:pt x="568" y="582"/>
                  </a:cubicBezTo>
                  <a:cubicBezTo>
                    <a:pt x="624" y="498"/>
                    <a:pt x="687" y="414"/>
                    <a:pt x="750" y="330"/>
                  </a:cubicBezTo>
                  <a:cubicBezTo>
                    <a:pt x="743" y="267"/>
                    <a:pt x="743" y="204"/>
                    <a:pt x="743" y="141"/>
                  </a:cubicBezTo>
                  <a:cubicBezTo>
                    <a:pt x="540" y="120"/>
                    <a:pt x="357" y="71"/>
                    <a:pt x="196" y="1"/>
                  </a:cubicBez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829;p37"/>
            <p:cNvSpPr/>
            <p:nvPr/>
          </p:nvSpPr>
          <p:spPr>
            <a:xfrm>
              <a:off x="2870814" y="971284"/>
              <a:ext cx="17452" cy="23457"/>
            </a:xfrm>
            <a:custGeom>
              <a:avLst/>
              <a:gdLst/>
              <a:ahLst/>
              <a:cxnLst/>
              <a:rect l="l" t="t" r="r" b="b"/>
              <a:pathLst>
                <a:path w="590" h="793" extrusionOk="0">
                  <a:moveTo>
                    <a:pt x="325" y="1"/>
                  </a:moveTo>
                  <a:cubicBezTo>
                    <a:pt x="301" y="1"/>
                    <a:pt x="277" y="5"/>
                    <a:pt x="253" y="15"/>
                  </a:cubicBezTo>
                  <a:cubicBezTo>
                    <a:pt x="169" y="43"/>
                    <a:pt x="85" y="78"/>
                    <a:pt x="1" y="113"/>
                  </a:cubicBezTo>
                  <a:cubicBezTo>
                    <a:pt x="43" y="288"/>
                    <a:pt x="78" y="505"/>
                    <a:pt x="78" y="729"/>
                  </a:cubicBezTo>
                  <a:cubicBezTo>
                    <a:pt x="253" y="751"/>
                    <a:pt x="421" y="772"/>
                    <a:pt x="589" y="793"/>
                  </a:cubicBezTo>
                  <a:cubicBezTo>
                    <a:pt x="589" y="519"/>
                    <a:pt x="540" y="288"/>
                    <a:pt x="498" y="134"/>
                  </a:cubicBezTo>
                  <a:cubicBezTo>
                    <a:pt x="477" y="53"/>
                    <a:pt x="405" y="1"/>
                    <a:pt x="325" y="1"/>
                  </a:cubicBez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830;p37"/>
            <p:cNvSpPr/>
            <p:nvPr/>
          </p:nvSpPr>
          <p:spPr>
            <a:xfrm>
              <a:off x="2753677" y="1035769"/>
              <a:ext cx="28663" cy="26563"/>
            </a:xfrm>
            <a:custGeom>
              <a:avLst/>
              <a:gdLst/>
              <a:ahLst/>
              <a:cxnLst/>
              <a:rect l="l" t="t" r="r" b="b"/>
              <a:pathLst>
                <a:path w="969" h="898" extrusionOk="0">
                  <a:moveTo>
                    <a:pt x="463" y="0"/>
                  </a:moveTo>
                  <a:cubicBezTo>
                    <a:pt x="344" y="126"/>
                    <a:pt x="225" y="252"/>
                    <a:pt x="106" y="378"/>
                  </a:cubicBezTo>
                  <a:lnTo>
                    <a:pt x="106" y="378"/>
                  </a:lnTo>
                  <a:cubicBezTo>
                    <a:pt x="70" y="342"/>
                    <a:pt x="34" y="304"/>
                    <a:pt x="1" y="267"/>
                  </a:cubicBezTo>
                  <a:lnTo>
                    <a:pt x="1" y="267"/>
                  </a:lnTo>
                  <a:cubicBezTo>
                    <a:pt x="36" y="309"/>
                    <a:pt x="71" y="344"/>
                    <a:pt x="106" y="379"/>
                  </a:cubicBezTo>
                  <a:cubicBezTo>
                    <a:pt x="106" y="379"/>
                    <a:pt x="106" y="378"/>
                    <a:pt x="106" y="378"/>
                  </a:cubicBezTo>
                  <a:lnTo>
                    <a:pt x="106" y="378"/>
                  </a:lnTo>
                  <a:cubicBezTo>
                    <a:pt x="285" y="556"/>
                    <a:pt x="506" y="720"/>
                    <a:pt x="773" y="839"/>
                  </a:cubicBezTo>
                  <a:lnTo>
                    <a:pt x="773" y="839"/>
                  </a:lnTo>
                  <a:cubicBezTo>
                    <a:pt x="843" y="679"/>
                    <a:pt x="912" y="525"/>
                    <a:pt x="968" y="365"/>
                  </a:cubicBezTo>
                  <a:cubicBezTo>
                    <a:pt x="779" y="267"/>
                    <a:pt x="611" y="140"/>
                    <a:pt x="463" y="0"/>
                  </a:cubicBezTo>
                  <a:close/>
                  <a:moveTo>
                    <a:pt x="773" y="839"/>
                  </a:moveTo>
                  <a:lnTo>
                    <a:pt x="773" y="839"/>
                  </a:lnTo>
                  <a:cubicBezTo>
                    <a:pt x="773" y="840"/>
                    <a:pt x="772" y="840"/>
                    <a:pt x="772" y="841"/>
                  </a:cubicBezTo>
                  <a:cubicBezTo>
                    <a:pt x="795" y="851"/>
                    <a:pt x="818" y="859"/>
                    <a:pt x="841" y="868"/>
                  </a:cubicBezTo>
                  <a:lnTo>
                    <a:pt x="841" y="868"/>
                  </a:lnTo>
                  <a:cubicBezTo>
                    <a:pt x="818" y="858"/>
                    <a:pt x="795" y="849"/>
                    <a:pt x="773" y="839"/>
                  </a:cubicBezTo>
                  <a:close/>
                  <a:moveTo>
                    <a:pt x="841" y="868"/>
                  </a:moveTo>
                  <a:cubicBezTo>
                    <a:pt x="867" y="878"/>
                    <a:pt x="893" y="888"/>
                    <a:pt x="919" y="897"/>
                  </a:cubicBezTo>
                  <a:cubicBezTo>
                    <a:pt x="893" y="886"/>
                    <a:pt x="867" y="877"/>
                    <a:pt x="841" y="868"/>
                  </a:cubicBez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831;p37"/>
            <p:cNvSpPr/>
            <p:nvPr/>
          </p:nvSpPr>
          <p:spPr>
            <a:xfrm>
              <a:off x="2835791" y="994712"/>
              <a:ext cx="52475" cy="64928"/>
            </a:xfrm>
            <a:custGeom>
              <a:avLst/>
              <a:gdLst/>
              <a:ahLst/>
              <a:cxnLst/>
              <a:rect l="l" t="t" r="r" b="b"/>
              <a:pathLst>
                <a:path w="1774" h="2195" extrusionOk="0">
                  <a:moveTo>
                    <a:pt x="1773" y="1"/>
                  </a:moveTo>
                  <a:lnTo>
                    <a:pt x="1773" y="1"/>
                  </a:lnTo>
                  <a:cubicBezTo>
                    <a:pt x="1773" y="50"/>
                    <a:pt x="1766" y="106"/>
                    <a:pt x="1766" y="155"/>
                  </a:cubicBezTo>
                  <a:cubicBezTo>
                    <a:pt x="1598" y="134"/>
                    <a:pt x="1430" y="113"/>
                    <a:pt x="1262" y="99"/>
                  </a:cubicBezTo>
                  <a:cubicBezTo>
                    <a:pt x="1248" y="281"/>
                    <a:pt x="1213" y="477"/>
                    <a:pt x="1143" y="666"/>
                  </a:cubicBezTo>
                  <a:cubicBezTo>
                    <a:pt x="1283" y="757"/>
                    <a:pt x="1423" y="849"/>
                    <a:pt x="1563" y="933"/>
                  </a:cubicBezTo>
                  <a:cubicBezTo>
                    <a:pt x="1542" y="975"/>
                    <a:pt x="1514" y="1024"/>
                    <a:pt x="1493" y="1066"/>
                  </a:cubicBezTo>
                  <a:cubicBezTo>
                    <a:pt x="1353" y="989"/>
                    <a:pt x="1213" y="905"/>
                    <a:pt x="1080" y="814"/>
                  </a:cubicBezTo>
                  <a:cubicBezTo>
                    <a:pt x="988" y="989"/>
                    <a:pt x="869" y="1164"/>
                    <a:pt x="694" y="1325"/>
                  </a:cubicBezTo>
                  <a:lnTo>
                    <a:pt x="1015" y="1625"/>
                  </a:lnTo>
                  <a:lnTo>
                    <a:pt x="1015" y="1625"/>
                  </a:lnTo>
                  <a:cubicBezTo>
                    <a:pt x="1623" y="1113"/>
                    <a:pt x="1773" y="493"/>
                    <a:pt x="1773" y="1"/>
                  </a:cubicBezTo>
                  <a:close/>
                  <a:moveTo>
                    <a:pt x="1015" y="1625"/>
                  </a:moveTo>
                  <a:cubicBezTo>
                    <a:pt x="993" y="1644"/>
                    <a:pt x="971" y="1662"/>
                    <a:pt x="948" y="1680"/>
                  </a:cubicBezTo>
                  <a:lnTo>
                    <a:pt x="948" y="1680"/>
                  </a:lnTo>
                  <a:cubicBezTo>
                    <a:pt x="971" y="1663"/>
                    <a:pt x="994" y="1646"/>
                    <a:pt x="1017" y="1627"/>
                  </a:cubicBezTo>
                  <a:lnTo>
                    <a:pt x="1015" y="1625"/>
                  </a:lnTo>
                  <a:close/>
                  <a:moveTo>
                    <a:pt x="948" y="1680"/>
                  </a:moveTo>
                  <a:lnTo>
                    <a:pt x="948" y="1680"/>
                  </a:lnTo>
                  <a:cubicBezTo>
                    <a:pt x="933" y="1691"/>
                    <a:pt x="918" y="1702"/>
                    <a:pt x="904" y="1714"/>
                  </a:cubicBezTo>
                  <a:lnTo>
                    <a:pt x="904" y="1714"/>
                  </a:lnTo>
                  <a:cubicBezTo>
                    <a:pt x="919" y="1703"/>
                    <a:pt x="933" y="1691"/>
                    <a:pt x="948" y="1680"/>
                  </a:cubicBezTo>
                  <a:close/>
                  <a:moveTo>
                    <a:pt x="575" y="1430"/>
                  </a:moveTo>
                  <a:cubicBezTo>
                    <a:pt x="428" y="1549"/>
                    <a:pt x="239" y="1662"/>
                    <a:pt x="21" y="1760"/>
                  </a:cubicBezTo>
                  <a:cubicBezTo>
                    <a:pt x="63" y="1885"/>
                    <a:pt x="98" y="2011"/>
                    <a:pt x="140" y="2137"/>
                  </a:cubicBezTo>
                  <a:lnTo>
                    <a:pt x="140" y="2137"/>
                  </a:lnTo>
                  <a:cubicBezTo>
                    <a:pt x="227" y="2100"/>
                    <a:pt x="310" y="2063"/>
                    <a:pt x="393" y="2026"/>
                  </a:cubicBezTo>
                  <a:lnTo>
                    <a:pt x="435" y="1893"/>
                  </a:lnTo>
                  <a:cubicBezTo>
                    <a:pt x="438" y="1882"/>
                    <a:pt x="445" y="1877"/>
                    <a:pt x="452" y="1877"/>
                  </a:cubicBezTo>
                  <a:cubicBezTo>
                    <a:pt x="459" y="1877"/>
                    <a:pt x="466" y="1882"/>
                    <a:pt x="470" y="1893"/>
                  </a:cubicBezTo>
                  <a:lnTo>
                    <a:pt x="498" y="1970"/>
                  </a:lnTo>
                  <a:cubicBezTo>
                    <a:pt x="644" y="1893"/>
                    <a:pt x="774" y="1810"/>
                    <a:pt x="890" y="1724"/>
                  </a:cubicBezTo>
                  <a:lnTo>
                    <a:pt x="890" y="1724"/>
                  </a:lnTo>
                  <a:lnTo>
                    <a:pt x="890" y="1725"/>
                  </a:lnTo>
                  <a:cubicBezTo>
                    <a:pt x="895" y="1721"/>
                    <a:pt x="899" y="1717"/>
                    <a:pt x="904" y="1714"/>
                  </a:cubicBezTo>
                  <a:lnTo>
                    <a:pt x="904" y="1714"/>
                  </a:lnTo>
                  <a:cubicBezTo>
                    <a:pt x="899" y="1717"/>
                    <a:pt x="894" y="1721"/>
                    <a:pt x="890" y="1724"/>
                  </a:cubicBezTo>
                  <a:lnTo>
                    <a:pt x="890" y="1724"/>
                  </a:lnTo>
                  <a:lnTo>
                    <a:pt x="575" y="1430"/>
                  </a:lnTo>
                  <a:close/>
                  <a:moveTo>
                    <a:pt x="140" y="2137"/>
                  </a:moveTo>
                  <a:lnTo>
                    <a:pt x="140" y="2137"/>
                  </a:lnTo>
                  <a:cubicBezTo>
                    <a:pt x="111" y="2149"/>
                    <a:pt x="82" y="2161"/>
                    <a:pt x="53" y="2173"/>
                  </a:cubicBezTo>
                  <a:lnTo>
                    <a:pt x="53" y="2173"/>
                  </a:lnTo>
                  <a:cubicBezTo>
                    <a:pt x="81" y="2162"/>
                    <a:pt x="110" y="2151"/>
                    <a:pt x="140" y="2138"/>
                  </a:cubicBezTo>
                  <a:cubicBezTo>
                    <a:pt x="140" y="2138"/>
                    <a:pt x="140" y="2137"/>
                    <a:pt x="140" y="2137"/>
                  </a:cubicBezTo>
                  <a:close/>
                  <a:moveTo>
                    <a:pt x="53" y="2173"/>
                  </a:moveTo>
                  <a:cubicBezTo>
                    <a:pt x="36" y="2180"/>
                    <a:pt x="18" y="2186"/>
                    <a:pt x="0" y="2194"/>
                  </a:cubicBezTo>
                  <a:cubicBezTo>
                    <a:pt x="18" y="2187"/>
                    <a:pt x="35" y="2180"/>
                    <a:pt x="53" y="2173"/>
                  </a:cubicBez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832;p37"/>
            <p:cNvSpPr/>
            <p:nvPr/>
          </p:nvSpPr>
          <p:spPr>
            <a:xfrm>
              <a:off x="2810293" y="1048399"/>
              <a:ext cx="25528" cy="17245"/>
            </a:xfrm>
            <a:custGeom>
              <a:avLst/>
              <a:gdLst/>
              <a:ahLst/>
              <a:cxnLst/>
              <a:rect l="l" t="t" r="r" b="b"/>
              <a:pathLst>
                <a:path w="863" h="583" extrusionOk="0">
                  <a:moveTo>
                    <a:pt x="736" y="1"/>
                  </a:moveTo>
                  <a:cubicBezTo>
                    <a:pt x="491" y="92"/>
                    <a:pt x="267" y="141"/>
                    <a:pt x="49" y="155"/>
                  </a:cubicBezTo>
                  <a:cubicBezTo>
                    <a:pt x="56" y="162"/>
                    <a:pt x="56" y="169"/>
                    <a:pt x="56" y="176"/>
                  </a:cubicBezTo>
                  <a:lnTo>
                    <a:pt x="0" y="582"/>
                  </a:lnTo>
                  <a:cubicBezTo>
                    <a:pt x="267" y="561"/>
                    <a:pt x="547" y="491"/>
                    <a:pt x="862" y="379"/>
                  </a:cubicBezTo>
                  <a:lnTo>
                    <a:pt x="855" y="379"/>
                  </a:lnTo>
                  <a:cubicBezTo>
                    <a:pt x="813" y="253"/>
                    <a:pt x="778" y="127"/>
                    <a:pt x="736" y="1"/>
                  </a:cubicBez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833;p37"/>
            <p:cNvSpPr/>
            <p:nvPr/>
          </p:nvSpPr>
          <p:spPr>
            <a:xfrm>
              <a:off x="2873092" y="992848"/>
              <a:ext cx="15175" cy="6448"/>
            </a:xfrm>
            <a:custGeom>
              <a:avLst/>
              <a:gdLst/>
              <a:ahLst/>
              <a:cxnLst/>
              <a:rect l="l" t="t" r="r" b="b"/>
              <a:pathLst>
                <a:path w="513" h="218" extrusionOk="0">
                  <a:moveTo>
                    <a:pt x="1" y="0"/>
                  </a:moveTo>
                  <a:cubicBezTo>
                    <a:pt x="1" y="57"/>
                    <a:pt x="1" y="106"/>
                    <a:pt x="1" y="162"/>
                  </a:cubicBezTo>
                  <a:cubicBezTo>
                    <a:pt x="169" y="176"/>
                    <a:pt x="337" y="197"/>
                    <a:pt x="505" y="218"/>
                  </a:cubicBezTo>
                  <a:cubicBezTo>
                    <a:pt x="512" y="169"/>
                    <a:pt x="512" y="113"/>
                    <a:pt x="512" y="64"/>
                  </a:cubicBezTo>
                  <a:cubicBezTo>
                    <a:pt x="344" y="43"/>
                    <a:pt x="176" y="22"/>
                    <a:pt x="1" y="0"/>
                  </a:cubicBez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834;p37"/>
            <p:cNvSpPr/>
            <p:nvPr/>
          </p:nvSpPr>
          <p:spPr>
            <a:xfrm>
              <a:off x="2776483" y="1046536"/>
              <a:ext cx="9998" cy="15796"/>
            </a:xfrm>
            <a:custGeom>
              <a:avLst/>
              <a:gdLst/>
              <a:ahLst/>
              <a:cxnLst/>
              <a:rect l="l" t="t" r="r" b="b"/>
              <a:pathLst>
                <a:path w="338" h="534" extrusionOk="0">
                  <a:moveTo>
                    <a:pt x="197" y="1"/>
                  </a:moveTo>
                  <a:cubicBezTo>
                    <a:pt x="141" y="162"/>
                    <a:pt x="71" y="316"/>
                    <a:pt x="1" y="477"/>
                  </a:cubicBezTo>
                  <a:cubicBezTo>
                    <a:pt x="50" y="498"/>
                    <a:pt x="99" y="512"/>
                    <a:pt x="148" y="533"/>
                  </a:cubicBezTo>
                  <a:cubicBezTo>
                    <a:pt x="218" y="379"/>
                    <a:pt x="281" y="225"/>
                    <a:pt x="337" y="71"/>
                  </a:cubicBezTo>
                  <a:cubicBezTo>
                    <a:pt x="295" y="50"/>
                    <a:pt x="246" y="29"/>
                    <a:pt x="197" y="1"/>
                  </a:cubicBez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835;p37"/>
            <p:cNvSpPr/>
            <p:nvPr/>
          </p:nvSpPr>
          <p:spPr>
            <a:xfrm>
              <a:off x="2753677" y="1032456"/>
              <a:ext cx="13725" cy="14524"/>
            </a:xfrm>
            <a:custGeom>
              <a:avLst/>
              <a:gdLst/>
              <a:ahLst/>
              <a:cxnLst/>
              <a:rect l="l" t="t" r="r" b="b"/>
              <a:pathLst>
                <a:path w="464" h="491" extrusionOk="0">
                  <a:moveTo>
                    <a:pt x="358" y="0"/>
                  </a:moveTo>
                  <a:lnTo>
                    <a:pt x="1" y="379"/>
                  </a:lnTo>
                  <a:cubicBezTo>
                    <a:pt x="36" y="421"/>
                    <a:pt x="71" y="456"/>
                    <a:pt x="106" y="491"/>
                  </a:cubicBezTo>
                  <a:cubicBezTo>
                    <a:pt x="225" y="365"/>
                    <a:pt x="344" y="238"/>
                    <a:pt x="463" y="112"/>
                  </a:cubicBezTo>
                  <a:cubicBezTo>
                    <a:pt x="428" y="77"/>
                    <a:pt x="393" y="42"/>
                    <a:pt x="358" y="0"/>
                  </a:cubicBez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836;p37"/>
            <p:cNvSpPr/>
            <p:nvPr/>
          </p:nvSpPr>
          <p:spPr>
            <a:xfrm>
              <a:off x="2867708" y="1014412"/>
              <a:ext cx="14346" cy="12039"/>
            </a:xfrm>
            <a:custGeom>
              <a:avLst/>
              <a:gdLst/>
              <a:ahLst/>
              <a:cxnLst/>
              <a:rect l="l" t="t" r="r" b="b"/>
              <a:pathLst>
                <a:path w="485" h="407" extrusionOk="0">
                  <a:moveTo>
                    <a:pt x="64" y="0"/>
                  </a:moveTo>
                  <a:cubicBezTo>
                    <a:pt x="43" y="49"/>
                    <a:pt x="22" y="98"/>
                    <a:pt x="1" y="148"/>
                  </a:cubicBezTo>
                  <a:cubicBezTo>
                    <a:pt x="134" y="239"/>
                    <a:pt x="274" y="323"/>
                    <a:pt x="414" y="407"/>
                  </a:cubicBezTo>
                  <a:cubicBezTo>
                    <a:pt x="435" y="358"/>
                    <a:pt x="463" y="316"/>
                    <a:pt x="484" y="267"/>
                  </a:cubicBezTo>
                  <a:cubicBezTo>
                    <a:pt x="344" y="183"/>
                    <a:pt x="204" y="91"/>
                    <a:pt x="64" y="0"/>
                  </a:cubicBez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837;p37"/>
            <p:cNvSpPr/>
            <p:nvPr/>
          </p:nvSpPr>
          <p:spPr>
            <a:xfrm>
              <a:off x="2852770" y="1033905"/>
              <a:ext cx="13104" cy="11832"/>
            </a:xfrm>
            <a:custGeom>
              <a:avLst/>
              <a:gdLst/>
              <a:ahLst/>
              <a:cxnLst/>
              <a:rect l="l" t="t" r="r" b="b"/>
              <a:pathLst>
                <a:path w="443" h="400" extrusionOk="0">
                  <a:moveTo>
                    <a:pt x="120" y="0"/>
                  </a:moveTo>
                  <a:cubicBezTo>
                    <a:pt x="85" y="35"/>
                    <a:pt x="43" y="70"/>
                    <a:pt x="1" y="105"/>
                  </a:cubicBezTo>
                  <a:lnTo>
                    <a:pt x="316" y="400"/>
                  </a:lnTo>
                  <a:cubicBezTo>
                    <a:pt x="358" y="365"/>
                    <a:pt x="400" y="337"/>
                    <a:pt x="443" y="302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838;p37"/>
            <p:cNvSpPr/>
            <p:nvPr/>
          </p:nvSpPr>
          <p:spPr>
            <a:xfrm>
              <a:off x="2832064" y="1046743"/>
              <a:ext cx="7898" cy="12897"/>
            </a:xfrm>
            <a:custGeom>
              <a:avLst/>
              <a:gdLst/>
              <a:ahLst/>
              <a:cxnLst/>
              <a:rect l="l" t="t" r="r" b="b"/>
              <a:pathLst>
                <a:path w="267" h="436" extrusionOk="0">
                  <a:moveTo>
                    <a:pt x="147" y="1"/>
                  </a:moveTo>
                  <a:cubicBezTo>
                    <a:pt x="119" y="8"/>
                    <a:pt x="98" y="22"/>
                    <a:pt x="77" y="29"/>
                  </a:cubicBezTo>
                  <a:cubicBezTo>
                    <a:pt x="49" y="43"/>
                    <a:pt x="28" y="50"/>
                    <a:pt x="0" y="57"/>
                  </a:cubicBezTo>
                  <a:cubicBezTo>
                    <a:pt x="42" y="183"/>
                    <a:pt x="84" y="309"/>
                    <a:pt x="119" y="435"/>
                  </a:cubicBezTo>
                  <a:lnTo>
                    <a:pt x="126" y="435"/>
                  </a:lnTo>
                  <a:cubicBezTo>
                    <a:pt x="175" y="414"/>
                    <a:pt x="217" y="400"/>
                    <a:pt x="266" y="379"/>
                  </a:cubicBezTo>
                  <a:cubicBezTo>
                    <a:pt x="224" y="253"/>
                    <a:pt x="189" y="127"/>
                    <a:pt x="147" y="1"/>
                  </a:cubicBez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839;p37"/>
            <p:cNvSpPr/>
            <p:nvPr/>
          </p:nvSpPr>
          <p:spPr>
            <a:xfrm>
              <a:off x="2802809" y="1052748"/>
              <a:ext cx="4614" cy="5650"/>
            </a:xfrm>
            <a:custGeom>
              <a:avLst/>
              <a:gdLst/>
              <a:ahLst/>
              <a:cxnLst/>
              <a:rect l="l" t="t" r="r" b="b"/>
              <a:pathLst>
                <a:path w="156" h="191" extrusionOk="0">
                  <a:moveTo>
                    <a:pt x="1" y="1"/>
                  </a:moveTo>
                  <a:cubicBezTo>
                    <a:pt x="1" y="64"/>
                    <a:pt x="1" y="127"/>
                    <a:pt x="1" y="190"/>
                  </a:cubicBezTo>
                  <a:cubicBezTo>
                    <a:pt x="50" y="127"/>
                    <a:pt x="99" y="71"/>
                    <a:pt x="155" y="8"/>
                  </a:cubicBezTo>
                  <a:cubicBezTo>
                    <a:pt x="99" y="8"/>
                    <a:pt x="50" y="8"/>
                    <a:pt x="1" y="1"/>
                  </a:cubicBez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840;p37"/>
            <p:cNvSpPr/>
            <p:nvPr/>
          </p:nvSpPr>
          <p:spPr>
            <a:xfrm>
              <a:off x="2750778" y="975840"/>
              <a:ext cx="120065" cy="71258"/>
            </a:xfrm>
            <a:custGeom>
              <a:avLst/>
              <a:gdLst/>
              <a:ahLst/>
              <a:cxnLst/>
              <a:rect l="l" t="t" r="r" b="b"/>
              <a:pathLst>
                <a:path w="4059" h="2409" extrusionOk="0">
                  <a:moveTo>
                    <a:pt x="3386" y="688"/>
                  </a:moveTo>
                  <a:cubicBezTo>
                    <a:pt x="3435" y="688"/>
                    <a:pt x="3470" y="737"/>
                    <a:pt x="3456" y="786"/>
                  </a:cubicBezTo>
                  <a:cubicBezTo>
                    <a:pt x="3446" y="820"/>
                    <a:pt x="3416" y="840"/>
                    <a:pt x="3385" y="840"/>
                  </a:cubicBezTo>
                  <a:cubicBezTo>
                    <a:pt x="3371" y="840"/>
                    <a:pt x="3357" y="836"/>
                    <a:pt x="3344" y="828"/>
                  </a:cubicBezTo>
                  <a:lnTo>
                    <a:pt x="3211" y="744"/>
                  </a:lnTo>
                  <a:cubicBezTo>
                    <a:pt x="3190" y="730"/>
                    <a:pt x="3204" y="688"/>
                    <a:pt x="3232" y="688"/>
                  </a:cubicBezTo>
                  <a:close/>
                  <a:moveTo>
                    <a:pt x="2857" y="1294"/>
                  </a:moveTo>
                  <a:cubicBezTo>
                    <a:pt x="2861" y="1294"/>
                    <a:pt x="2864" y="1295"/>
                    <a:pt x="2867" y="1297"/>
                  </a:cubicBezTo>
                  <a:lnTo>
                    <a:pt x="3000" y="1353"/>
                  </a:lnTo>
                  <a:cubicBezTo>
                    <a:pt x="3042" y="1367"/>
                    <a:pt x="3056" y="1424"/>
                    <a:pt x="3028" y="1459"/>
                  </a:cubicBezTo>
                  <a:cubicBezTo>
                    <a:pt x="3015" y="1475"/>
                    <a:pt x="2995" y="1484"/>
                    <a:pt x="2975" y="1484"/>
                  </a:cubicBezTo>
                  <a:cubicBezTo>
                    <a:pt x="2953" y="1484"/>
                    <a:pt x="2931" y="1474"/>
                    <a:pt x="2916" y="1452"/>
                  </a:cubicBezTo>
                  <a:lnTo>
                    <a:pt x="2839" y="1339"/>
                  </a:lnTo>
                  <a:cubicBezTo>
                    <a:pt x="2827" y="1322"/>
                    <a:pt x="2840" y="1294"/>
                    <a:pt x="2857" y="1294"/>
                  </a:cubicBezTo>
                  <a:close/>
                  <a:moveTo>
                    <a:pt x="1295" y="1306"/>
                  </a:moveTo>
                  <a:cubicBezTo>
                    <a:pt x="1313" y="1306"/>
                    <a:pt x="1331" y="1319"/>
                    <a:pt x="1325" y="1339"/>
                  </a:cubicBezTo>
                  <a:lnTo>
                    <a:pt x="1283" y="1480"/>
                  </a:lnTo>
                  <a:cubicBezTo>
                    <a:pt x="1274" y="1514"/>
                    <a:pt x="1244" y="1534"/>
                    <a:pt x="1214" y="1534"/>
                  </a:cubicBezTo>
                  <a:cubicBezTo>
                    <a:pt x="1202" y="1534"/>
                    <a:pt x="1189" y="1530"/>
                    <a:pt x="1178" y="1522"/>
                  </a:cubicBezTo>
                  <a:cubicBezTo>
                    <a:pt x="1136" y="1494"/>
                    <a:pt x="1136" y="1438"/>
                    <a:pt x="1171" y="1409"/>
                  </a:cubicBezTo>
                  <a:lnTo>
                    <a:pt x="1276" y="1311"/>
                  </a:lnTo>
                  <a:cubicBezTo>
                    <a:pt x="1282" y="1308"/>
                    <a:pt x="1289" y="1306"/>
                    <a:pt x="1295" y="1306"/>
                  </a:cubicBezTo>
                  <a:close/>
                  <a:moveTo>
                    <a:pt x="659" y="1362"/>
                  </a:moveTo>
                  <a:cubicBezTo>
                    <a:pt x="692" y="1362"/>
                    <a:pt x="724" y="1376"/>
                    <a:pt x="751" y="1402"/>
                  </a:cubicBezTo>
                  <a:cubicBezTo>
                    <a:pt x="1080" y="1788"/>
                    <a:pt x="1466" y="1984"/>
                    <a:pt x="1942" y="2019"/>
                  </a:cubicBezTo>
                  <a:cubicBezTo>
                    <a:pt x="1928" y="1991"/>
                    <a:pt x="1921" y="1963"/>
                    <a:pt x="1935" y="1935"/>
                  </a:cubicBezTo>
                  <a:lnTo>
                    <a:pt x="1998" y="1753"/>
                  </a:lnTo>
                  <a:cubicBezTo>
                    <a:pt x="2005" y="1733"/>
                    <a:pt x="2021" y="1724"/>
                    <a:pt x="2037" y="1724"/>
                  </a:cubicBezTo>
                  <a:cubicBezTo>
                    <a:pt x="2055" y="1724"/>
                    <a:pt x="2072" y="1735"/>
                    <a:pt x="2075" y="1753"/>
                  </a:cubicBezTo>
                  <a:lnTo>
                    <a:pt x="2117" y="1949"/>
                  </a:lnTo>
                  <a:cubicBezTo>
                    <a:pt x="2124" y="1984"/>
                    <a:pt x="2110" y="2019"/>
                    <a:pt x="2089" y="2040"/>
                  </a:cubicBezTo>
                  <a:cubicBezTo>
                    <a:pt x="2124" y="2061"/>
                    <a:pt x="2145" y="2103"/>
                    <a:pt x="2145" y="2145"/>
                  </a:cubicBezTo>
                  <a:cubicBezTo>
                    <a:pt x="2145" y="2215"/>
                    <a:pt x="2089" y="2265"/>
                    <a:pt x="2026" y="2265"/>
                  </a:cubicBezTo>
                  <a:lnTo>
                    <a:pt x="2019" y="2265"/>
                  </a:lnTo>
                  <a:cubicBezTo>
                    <a:pt x="1438" y="2251"/>
                    <a:pt x="961" y="2019"/>
                    <a:pt x="568" y="1564"/>
                  </a:cubicBezTo>
                  <a:cubicBezTo>
                    <a:pt x="519" y="1515"/>
                    <a:pt x="526" y="1438"/>
                    <a:pt x="575" y="1395"/>
                  </a:cubicBezTo>
                  <a:cubicBezTo>
                    <a:pt x="602" y="1373"/>
                    <a:pt x="631" y="1362"/>
                    <a:pt x="659" y="1362"/>
                  </a:cubicBezTo>
                  <a:close/>
                  <a:moveTo>
                    <a:pt x="3947" y="1"/>
                  </a:moveTo>
                  <a:lnTo>
                    <a:pt x="3947" y="1"/>
                  </a:lnTo>
                  <a:cubicBezTo>
                    <a:pt x="2705" y="487"/>
                    <a:pt x="1443" y="908"/>
                    <a:pt x="149" y="1258"/>
                  </a:cubicBezTo>
                  <a:lnTo>
                    <a:pt x="149" y="1258"/>
                  </a:lnTo>
                  <a:cubicBezTo>
                    <a:pt x="149" y="1257"/>
                    <a:pt x="148" y="1256"/>
                    <a:pt x="148" y="1255"/>
                  </a:cubicBezTo>
                  <a:cubicBezTo>
                    <a:pt x="99" y="1269"/>
                    <a:pt x="50" y="1283"/>
                    <a:pt x="1" y="1297"/>
                  </a:cubicBezTo>
                  <a:cubicBezTo>
                    <a:pt x="50" y="1284"/>
                    <a:pt x="100" y="1271"/>
                    <a:pt x="149" y="1258"/>
                  </a:cubicBezTo>
                  <a:lnTo>
                    <a:pt x="149" y="1258"/>
                  </a:lnTo>
                  <a:cubicBezTo>
                    <a:pt x="473" y="1750"/>
                    <a:pt x="1061" y="2409"/>
                    <a:pt x="1945" y="2409"/>
                  </a:cubicBezTo>
                  <a:cubicBezTo>
                    <a:pt x="2192" y="2409"/>
                    <a:pt x="2462" y="2357"/>
                    <a:pt x="2755" y="2236"/>
                  </a:cubicBezTo>
                  <a:cubicBezTo>
                    <a:pt x="3989" y="1725"/>
                    <a:pt x="4059" y="702"/>
                    <a:pt x="3947" y="1"/>
                  </a:cubicBez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841;p37"/>
            <p:cNvSpPr/>
            <p:nvPr/>
          </p:nvSpPr>
          <p:spPr>
            <a:xfrm>
              <a:off x="2750571" y="974597"/>
              <a:ext cx="122550" cy="78594"/>
            </a:xfrm>
            <a:custGeom>
              <a:avLst/>
              <a:gdLst/>
              <a:ahLst/>
              <a:cxnLst/>
              <a:rect l="l" t="t" r="r" b="b"/>
              <a:pathLst>
                <a:path w="4143" h="2657" extrusionOk="0">
                  <a:moveTo>
                    <a:pt x="4066" y="1"/>
                  </a:moveTo>
                  <a:cubicBezTo>
                    <a:pt x="4024" y="15"/>
                    <a:pt x="3989" y="29"/>
                    <a:pt x="3947" y="43"/>
                  </a:cubicBezTo>
                  <a:cubicBezTo>
                    <a:pt x="4066" y="737"/>
                    <a:pt x="3996" y="1767"/>
                    <a:pt x="2755" y="2278"/>
                  </a:cubicBezTo>
                  <a:cubicBezTo>
                    <a:pt x="2463" y="2399"/>
                    <a:pt x="2194" y="2451"/>
                    <a:pt x="1948" y="2451"/>
                  </a:cubicBezTo>
                  <a:cubicBezTo>
                    <a:pt x="1067" y="2451"/>
                    <a:pt x="478" y="1790"/>
                    <a:pt x="155" y="1297"/>
                  </a:cubicBezTo>
                  <a:cubicBezTo>
                    <a:pt x="106" y="1311"/>
                    <a:pt x="57" y="1325"/>
                    <a:pt x="1" y="1339"/>
                  </a:cubicBezTo>
                  <a:cubicBezTo>
                    <a:pt x="106" y="1522"/>
                    <a:pt x="260" y="1746"/>
                    <a:pt x="463" y="1956"/>
                  </a:cubicBezTo>
                  <a:cubicBezTo>
                    <a:pt x="498" y="1998"/>
                    <a:pt x="533" y="2033"/>
                    <a:pt x="568" y="2068"/>
                  </a:cubicBezTo>
                  <a:cubicBezTo>
                    <a:pt x="716" y="2208"/>
                    <a:pt x="884" y="2335"/>
                    <a:pt x="1073" y="2433"/>
                  </a:cubicBezTo>
                  <a:cubicBezTo>
                    <a:pt x="1122" y="2461"/>
                    <a:pt x="1171" y="2482"/>
                    <a:pt x="1213" y="2503"/>
                  </a:cubicBezTo>
                  <a:cubicBezTo>
                    <a:pt x="1381" y="2573"/>
                    <a:pt x="1564" y="2622"/>
                    <a:pt x="1767" y="2643"/>
                  </a:cubicBezTo>
                  <a:cubicBezTo>
                    <a:pt x="1816" y="2650"/>
                    <a:pt x="1865" y="2650"/>
                    <a:pt x="1921" y="2657"/>
                  </a:cubicBezTo>
                  <a:cubicBezTo>
                    <a:pt x="1928" y="2643"/>
                    <a:pt x="1942" y="2629"/>
                    <a:pt x="1949" y="2615"/>
                  </a:cubicBezTo>
                  <a:cubicBezTo>
                    <a:pt x="1964" y="2600"/>
                    <a:pt x="1983" y="2593"/>
                    <a:pt x="2002" y="2593"/>
                  </a:cubicBezTo>
                  <a:cubicBezTo>
                    <a:pt x="2034" y="2593"/>
                    <a:pt x="2064" y="2614"/>
                    <a:pt x="2068" y="2650"/>
                  </a:cubicBezTo>
                  <a:cubicBezTo>
                    <a:pt x="2279" y="2636"/>
                    <a:pt x="2510" y="2587"/>
                    <a:pt x="2755" y="2496"/>
                  </a:cubicBezTo>
                  <a:cubicBezTo>
                    <a:pt x="2776" y="2489"/>
                    <a:pt x="2804" y="2482"/>
                    <a:pt x="2825" y="2468"/>
                  </a:cubicBezTo>
                  <a:cubicBezTo>
                    <a:pt x="2853" y="2461"/>
                    <a:pt x="2874" y="2447"/>
                    <a:pt x="2895" y="2440"/>
                  </a:cubicBezTo>
                  <a:cubicBezTo>
                    <a:pt x="3120" y="2342"/>
                    <a:pt x="3302" y="2229"/>
                    <a:pt x="3456" y="2110"/>
                  </a:cubicBezTo>
                  <a:cubicBezTo>
                    <a:pt x="3498" y="2075"/>
                    <a:pt x="3540" y="2040"/>
                    <a:pt x="3575" y="2005"/>
                  </a:cubicBezTo>
                  <a:cubicBezTo>
                    <a:pt x="3743" y="1844"/>
                    <a:pt x="3869" y="1669"/>
                    <a:pt x="3954" y="1494"/>
                  </a:cubicBezTo>
                  <a:cubicBezTo>
                    <a:pt x="3982" y="1444"/>
                    <a:pt x="4003" y="1395"/>
                    <a:pt x="4017" y="1346"/>
                  </a:cubicBezTo>
                  <a:cubicBezTo>
                    <a:pt x="4094" y="1157"/>
                    <a:pt x="4129" y="961"/>
                    <a:pt x="4136" y="772"/>
                  </a:cubicBezTo>
                  <a:cubicBezTo>
                    <a:pt x="4143" y="723"/>
                    <a:pt x="4143" y="674"/>
                    <a:pt x="4143" y="617"/>
                  </a:cubicBezTo>
                  <a:cubicBezTo>
                    <a:pt x="4143" y="393"/>
                    <a:pt x="4108" y="176"/>
                    <a:pt x="4066" y="1"/>
                  </a:cubicBez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842;p37"/>
            <p:cNvSpPr/>
            <p:nvPr/>
          </p:nvSpPr>
          <p:spPr>
            <a:xfrm>
              <a:off x="2784381" y="1014471"/>
              <a:ext cx="5768" cy="6774"/>
            </a:xfrm>
            <a:custGeom>
              <a:avLst/>
              <a:gdLst/>
              <a:ahLst/>
              <a:cxnLst/>
              <a:rect l="l" t="t" r="r" b="b"/>
              <a:pathLst>
                <a:path w="195" h="229" extrusionOk="0">
                  <a:moveTo>
                    <a:pt x="159" y="1"/>
                  </a:moveTo>
                  <a:cubicBezTo>
                    <a:pt x="153" y="1"/>
                    <a:pt x="147" y="2"/>
                    <a:pt x="140" y="5"/>
                  </a:cubicBezTo>
                  <a:lnTo>
                    <a:pt x="35" y="103"/>
                  </a:lnTo>
                  <a:cubicBezTo>
                    <a:pt x="0" y="132"/>
                    <a:pt x="0" y="188"/>
                    <a:pt x="42" y="216"/>
                  </a:cubicBezTo>
                  <a:cubicBezTo>
                    <a:pt x="53" y="224"/>
                    <a:pt x="66" y="228"/>
                    <a:pt x="78" y="228"/>
                  </a:cubicBezTo>
                  <a:cubicBezTo>
                    <a:pt x="108" y="228"/>
                    <a:pt x="138" y="208"/>
                    <a:pt x="147" y="174"/>
                  </a:cubicBezTo>
                  <a:lnTo>
                    <a:pt x="189" y="33"/>
                  </a:lnTo>
                  <a:cubicBezTo>
                    <a:pt x="195" y="17"/>
                    <a:pt x="179" y="1"/>
                    <a:pt x="159" y="1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843;p37"/>
            <p:cNvSpPr/>
            <p:nvPr/>
          </p:nvSpPr>
          <p:spPr>
            <a:xfrm>
              <a:off x="2807601" y="1026895"/>
              <a:ext cx="6034" cy="9318"/>
            </a:xfrm>
            <a:custGeom>
              <a:avLst/>
              <a:gdLst/>
              <a:ahLst/>
              <a:cxnLst/>
              <a:rect l="l" t="t" r="r" b="b"/>
              <a:pathLst>
                <a:path w="204" h="315" extrusionOk="0">
                  <a:moveTo>
                    <a:pt x="118" y="1"/>
                  </a:moveTo>
                  <a:cubicBezTo>
                    <a:pt x="102" y="1"/>
                    <a:pt x="84" y="9"/>
                    <a:pt x="77" y="27"/>
                  </a:cubicBezTo>
                  <a:lnTo>
                    <a:pt x="14" y="209"/>
                  </a:lnTo>
                  <a:cubicBezTo>
                    <a:pt x="0" y="237"/>
                    <a:pt x="7" y="265"/>
                    <a:pt x="21" y="293"/>
                  </a:cubicBezTo>
                  <a:cubicBezTo>
                    <a:pt x="49" y="293"/>
                    <a:pt x="77" y="300"/>
                    <a:pt x="105" y="300"/>
                  </a:cubicBezTo>
                  <a:cubicBezTo>
                    <a:pt x="126" y="300"/>
                    <a:pt x="147" y="307"/>
                    <a:pt x="168" y="314"/>
                  </a:cubicBezTo>
                  <a:cubicBezTo>
                    <a:pt x="189" y="293"/>
                    <a:pt x="203" y="258"/>
                    <a:pt x="196" y="223"/>
                  </a:cubicBezTo>
                  <a:lnTo>
                    <a:pt x="154" y="27"/>
                  </a:lnTo>
                  <a:cubicBezTo>
                    <a:pt x="151" y="9"/>
                    <a:pt x="135" y="1"/>
                    <a:pt x="118" y="1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844;p37"/>
            <p:cNvSpPr/>
            <p:nvPr/>
          </p:nvSpPr>
          <p:spPr>
            <a:xfrm>
              <a:off x="2834401" y="1014175"/>
              <a:ext cx="6803" cy="5591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32" y="0"/>
                  </a:moveTo>
                  <a:cubicBezTo>
                    <a:pt x="14" y="0"/>
                    <a:pt x="0" y="19"/>
                    <a:pt x="12" y="43"/>
                  </a:cubicBezTo>
                  <a:lnTo>
                    <a:pt x="89" y="156"/>
                  </a:lnTo>
                  <a:cubicBezTo>
                    <a:pt x="104" y="178"/>
                    <a:pt x="126" y="188"/>
                    <a:pt x="148" y="188"/>
                  </a:cubicBezTo>
                  <a:cubicBezTo>
                    <a:pt x="168" y="188"/>
                    <a:pt x="188" y="179"/>
                    <a:pt x="201" y="163"/>
                  </a:cubicBezTo>
                  <a:cubicBezTo>
                    <a:pt x="229" y="128"/>
                    <a:pt x="215" y="71"/>
                    <a:pt x="173" y="57"/>
                  </a:cubicBezTo>
                  <a:lnTo>
                    <a:pt x="40" y="1"/>
                  </a:lnTo>
                  <a:cubicBezTo>
                    <a:pt x="38" y="0"/>
                    <a:pt x="35" y="0"/>
                    <a:pt x="32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845;p37"/>
            <p:cNvSpPr/>
            <p:nvPr/>
          </p:nvSpPr>
          <p:spPr>
            <a:xfrm>
              <a:off x="2845109" y="996161"/>
              <a:ext cx="8312" cy="4555"/>
            </a:xfrm>
            <a:custGeom>
              <a:avLst/>
              <a:gdLst/>
              <a:ahLst/>
              <a:cxnLst/>
              <a:rect l="l" t="t" r="r" b="b"/>
              <a:pathLst>
                <a:path w="281" h="154" extrusionOk="0">
                  <a:moveTo>
                    <a:pt x="43" y="1"/>
                  </a:moveTo>
                  <a:cubicBezTo>
                    <a:pt x="15" y="1"/>
                    <a:pt x="1" y="43"/>
                    <a:pt x="22" y="57"/>
                  </a:cubicBezTo>
                  <a:lnTo>
                    <a:pt x="155" y="141"/>
                  </a:lnTo>
                  <a:cubicBezTo>
                    <a:pt x="166" y="149"/>
                    <a:pt x="178" y="153"/>
                    <a:pt x="191" y="153"/>
                  </a:cubicBezTo>
                  <a:cubicBezTo>
                    <a:pt x="221" y="153"/>
                    <a:pt x="252" y="133"/>
                    <a:pt x="267" y="99"/>
                  </a:cubicBezTo>
                  <a:cubicBezTo>
                    <a:pt x="281" y="50"/>
                    <a:pt x="246" y="1"/>
                    <a:pt x="197" y="1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846;p37"/>
            <p:cNvSpPr/>
            <p:nvPr/>
          </p:nvSpPr>
          <p:spPr>
            <a:xfrm>
              <a:off x="2766130" y="1016128"/>
              <a:ext cx="48127" cy="26711"/>
            </a:xfrm>
            <a:custGeom>
              <a:avLst/>
              <a:gdLst/>
              <a:ahLst/>
              <a:cxnLst/>
              <a:rect l="l" t="t" r="r" b="b"/>
              <a:pathLst>
                <a:path w="1627" h="903" extrusionOk="0">
                  <a:moveTo>
                    <a:pt x="140" y="0"/>
                  </a:moveTo>
                  <a:cubicBezTo>
                    <a:pt x="112" y="0"/>
                    <a:pt x="83" y="11"/>
                    <a:pt x="56" y="33"/>
                  </a:cubicBezTo>
                  <a:cubicBezTo>
                    <a:pt x="7" y="76"/>
                    <a:pt x="0" y="153"/>
                    <a:pt x="49" y="202"/>
                  </a:cubicBezTo>
                  <a:cubicBezTo>
                    <a:pt x="442" y="657"/>
                    <a:pt x="919" y="889"/>
                    <a:pt x="1500" y="903"/>
                  </a:cubicBezTo>
                  <a:lnTo>
                    <a:pt x="1507" y="903"/>
                  </a:lnTo>
                  <a:cubicBezTo>
                    <a:pt x="1570" y="903"/>
                    <a:pt x="1619" y="853"/>
                    <a:pt x="1626" y="783"/>
                  </a:cubicBezTo>
                  <a:cubicBezTo>
                    <a:pt x="1626" y="741"/>
                    <a:pt x="1605" y="699"/>
                    <a:pt x="1570" y="678"/>
                  </a:cubicBezTo>
                  <a:cubicBezTo>
                    <a:pt x="1549" y="699"/>
                    <a:pt x="1528" y="706"/>
                    <a:pt x="1500" y="706"/>
                  </a:cubicBezTo>
                  <a:cubicBezTo>
                    <a:pt x="1465" y="699"/>
                    <a:pt x="1437" y="685"/>
                    <a:pt x="1423" y="657"/>
                  </a:cubicBezTo>
                  <a:cubicBezTo>
                    <a:pt x="947" y="622"/>
                    <a:pt x="561" y="426"/>
                    <a:pt x="232" y="40"/>
                  </a:cubicBezTo>
                  <a:cubicBezTo>
                    <a:pt x="205" y="14"/>
                    <a:pt x="173" y="0"/>
                    <a:pt x="140" y="0"/>
                  </a:cubicBez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847;p37"/>
            <p:cNvSpPr/>
            <p:nvPr/>
          </p:nvSpPr>
          <p:spPr>
            <a:xfrm>
              <a:off x="2766130" y="1016128"/>
              <a:ext cx="48127" cy="26711"/>
            </a:xfrm>
            <a:custGeom>
              <a:avLst/>
              <a:gdLst/>
              <a:ahLst/>
              <a:cxnLst/>
              <a:rect l="l" t="t" r="r" b="b"/>
              <a:pathLst>
                <a:path w="1627" h="903" extrusionOk="0">
                  <a:moveTo>
                    <a:pt x="140" y="0"/>
                  </a:moveTo>
                  <a:cubicBezTo>
                    <a:pt x="112" y="0"/>
                    <a:pt x="83" y="11"/>
                    <a:pt x="56" y="33"/>
                  </a:cubicBezTo>
                  <a:cubicBezTo>
                    <a:pt x="7" y="76"/>
                    <a:pt x="0" y="153"/>
                    <a:pt x="49" y="202"/>
                  </a:cubicBezTo>
                  <a:cubicBezTo>
                    <a:pt x="442" y="657"/>
                    <a:pt x="919" y="889"/>
                    <a:pt x="1500" y="903"/>
                  </a:cubicBezTo>
                  <a:lnTo>
                    <a:pt x="1507" y="903"/>
                  </a:lnTo>
                  <a:cubicBezTo>
                    <a:pt x="1570" y="903"/>
                    <a:pt x="1619" y="853"/>
                    <a:pt x="1626" y="783"/>
                  </a:cubicBezTo>
                  <a:cubicBezTo>
                    <a:pt x="1626" y="741"/>
                    <a:pt x="1605" y="699"/>
                    <a:pt x="1570" y="678"/>
                  </a:cubicBezTo>
                  <a:cubicBezTo>
                    <a:pt x="1549" y="699"/>
                    <a:pt x="1528" y="706"/>
                    <a:pt x="1500" y="706"/>
                  </a:cubicBezTo>
                  <a:cubicBezTo>
                    <a:pt x="1465" y="699"/>
                    <a:pt x="1437" y="685"/>
                    <a:pt x="1423" y="657"/>
                  </a:cubicBezTo>
                  <a:cubicBezTo>
                    <a:pt x="947" y="622"/>
                    <a:pt x="561" y="426"/>
                    <a:pt x="232" y="40"/>
                  </a:cubicBezTo>
                  <a:cubicBezTo>
                    <a:pt x="205" y="14"/>
                    <a:pt x="173" y="0"/>
                    <a:pt x="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848;p37"/>
            <p:cNvSpPr/>
            <p:nvPr/>
          </p:nvSpPr>
          <p:spPr>
            <a:xfrm>
              <a:off x="2808223" y="1035562"/>
              <a:ext cx="4378" cy="1479"/>
            </a:xfrm>
            <a:custGeom>
              <a:avLst/>
              <a:gdLst/>
              <a:ahLst/>
              <a:cxnLst/>
              <a:rect l="l" t="t" r="r" b="b"/>
              <a:pathLst>
                <a:path w="148" h="50" extrusionOk="0">
                  <a:moveTo>
                    <a:pt x="0" y="0"/>
                  </a:moveTo>
                  <a:cubicBezTo>
                    <a:pt x="14" y="28"/>
                    <a:pt x="42" y="42"/>
                    <a:pt x="77" y="49"/>
                  </a:cubicBezTo>
                  <a:cubicBezTo>
                    <a:pt x="105" y="49"/>
                    <a:pt x="126" y="42"/>
                    <a:pt x="147" y="21"/>
                  </a:cubicBezTo>
                  <a:cubicBezTo>
                    <a:pt x="126" y="14"/>
                    <a:pt x="105" y="7"/>
                    <a:pt x="84" y="7"/>
                  </a:cubicBezTo>
                  <a:cubicBezTo>
                    <a:pt x="56" y="0"/>
                    <a:pt x="28" y="0"/>
                    <a:pt x="0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849;p37"/>
            <p:cNvSpPr/>
            <p:nvPr/>
          </p:nvSpPr>
          <p:spPr>
            <a:xfrm>
              <a:off x="2808223" y="1035562"/>
              <a:ext cx="4378" cy="1479"/>
            </a:xfrm>
            <a:custGeom>
              <a:avLst/>
              <a:gdLst/>
              <a:ahLst/>
              <a:cxnLst/>
              <a:rect l="l" t="t" r="r" b="b"/>
              <a:pathLst>
                <a:path w="148" h="50" extrusionOk="0">
                  <a:moveTo>
                    <a:pt x="0" y="0"/>
                  </a:moveTo>
                  <a:cubicBezTo>
                    <a:pt x="14" y="28"/>
                    <a:pt x="42" y="42"/>
                    <a:pt x="77" y="49"/>
                  </a:cubicBezTo>
                  <a:cubicBezTo>
                    <a:pt x="105" y="49"/>
                    <a:pt x="126" y="42"/>
                    <a:pt x="147" y="21"/>
                  </a:cubicBezTo>
                  <a:cubicBezTo>
                    <a:pt x="126" y="14"/>
                    <a:pt x="105" y="7"/>
                    <a:pt x="84" y="7"/>
                  </a:cubicBezTo>
                  <a:cubicBezTo>
                    <a:pt x="56" y="0"/>
                    <a:pt x="28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850;p37"/>
            <p:cNvSpPr/>
            <p:nvPr/>
          </p:nvSpPr>
          <p:spPr>
            <a:xfrm>
              <a:off x="2827509" y="891063"/>
              <a:ext cx="12660" cy="22008"/>
            </a:xfrm>
            <a:custGeom>
              <a:avLst/>
              <a:gdLst/>
              <a:ahLst/>
              <a:cxnLst/>
              <a:rect l="l" t="t" r="r" b="b"/>
              <a:pathLst>
                <a:path w="428" h="744" extrusionOk="0">
                  <a:moveTo>
                    <a:pt x="21" y="0"/>
                  </a:moveTo>
                  <a:lnTo>
                    <a:pt x="21" y="0"/>
                  </a:lnTo>
                  <a:cubicBezTo>
                    <a:pt x="1" y="218"/>
                    <a:pt x="20" y="469"/>
                    <a:pt x="123" y="720"/>
                  </a:cubicBezTo>
                  <a:lnTo>
                    <a:pt x="123" y="720"/>
                  </a:lnTo>
                  <a:cubicBezTo>
                    <a:pt x="115" y="697"/>
                    <a:pt x="108" y="671"/>
                    <a:pt x="98" y="645"/>
                  </a:cubicBezTo>
                  <a:cubicBezTo>
                    <a:pt x="210" y="610"/>
                    <a:pt x="315" y="568"/>
                    <a:pt x="427" y="526"/>
                  </a:cubicBezTo>
                  <a:cubicBezTo>
                    <a:pt x="385" y="386"/>
                    <a:pt x="371" y="246"/>
                    <a:pt x="371" y="105"/>
                  </a:cubicBezTo>
                  <a:lnTo>
                    <a:pt x="21" y="105"/>
                  </a:lnTo>
                  <a:cubicBezTo>
                    <a:pt x="21" y="70"/>
                    <a:pt x="21" y="35"/>
                    <a:pt x="21" y="0"/>
                  </a:cubicBezTo>
                  <a:close/>
                  <a:moveTo>
                    <a:pt x="123" y="720"/>
                  </a:moveTo>
                  <a:cubicBezTo>
                    <a:pt x="126" y="728"/>
                    <a:pt x="130" y="736"/>
                    <a:pt x="133" y="743"/>
                  </a:cubicBezTo>
                  <a:cubicBezTo>
                    <a:pt x="130" y="736"/>
                    <a:pt x="127" y="728"/>
                    <a:pt x="123" y="720"/>
                  </a:cubicBez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851;p37"/>
            <p:cNvSpPr/>
            <p:nvPr/>
          </p:nvSpPr>
          <p:spPr>
            <a:xfrm>
              <a:off x="2831443" y="909728"/>
              <a:ext cx="14938" cy="16180"/>
            </a:xfrm>
            <a:custGeom>
              <a:avLst/>
              <a:gdLst/>
              <a:ahLst/>
              <a:cxnLst/>
              <a:rect l="l" t="t" r="r" b="b"/>
              <a:pathLst>
                <a:path w="505" h="547" extrusionOk="0">
                  <a:moveTo>
                    <a:pt x="322" y="0"/>
                  </a:moveTo>
                  <a:cubicBezTo>
                    <a:pt x="217" y="42"/>
                    <a:pt x="112" y="77"/>
                    <a:pt x="0" y="112"/>
                  </a:cubicBezTo>
                  <a:cubicBezTo>
                    <a:pt x="63" y="259"/>
                    <a:pt x="161" y="407"/>
                    <a:pt x="287" y="547"/>
                  </a:cubicBezTo>
                  <a:cubicBezTo>
                    <a:pt x="365" y="477"/>
                    <a:pt x="435" y="407"/>
                    <a:pt x="505" y="336"/>
                  </a:cubicBezTo>
                  <a:cubicBezTo>
                    <a:pt x="421" y="224"/>
                    <a:pt x="365" y="112"/>
                    <a:pt x="322" y="0"/>
                  </a:cubicBez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852;p37"/>
            <p:cNvSpPr/>
            <p:nvPr/>
          </p:nvSpPr>
          <p:spPr>
            <a:xfrm>
              <a:off x="2828100" y="872665"/>
              <a:ext cx="13311" cy="18428"/>
            </a:xfrm>
            <a:custGeom>
              <a:avLst/>
              <a:gdLst/>
              <a:ahLst/>
              <a:cxnLst/>
              <a:rect l="l" t="t" r="r" b="b"/>
              <a:pathLst>
                <a:path w="450" h="623" extrusionOk="0">
                  <a:moveTo>
                    <a:pt x="246" y="0"/>
                  </a:moveTo>
                  <a:cubicBezTo>
                    <a:pt x="199" y="0"/>
                    <a:pt x="153" y="30"/>
                    <a:pt x="134" y="83"/>
                  </a:cubicBezTo>
                  <a:cubicBezTo>
                    <a:pt x="85" y="202"/>
                    <a:pt x="22" y="391"/>
                    <a:pt x="1" y="622"/>
                  </a:cubicBezTo>
                  <a:lnTo>
                    <a:pt x="358" y="622"/>
                  </a:lnTo>
                  <a:cubicBezTo>
                    <a:pt x="365" y="426"/>
                    <a:pt x="407" y="244"/>
                    <a:pt x="450" y="111"/>
                  </a:cubicBezTo>
                  <a:cubicBezTo>
                    <a:pt x="407" y="76"/>
                    <a:pt x="358" y="48"/>
                    <a:pt x="309" y="20"/>
                  </a:cubicBezTo>
                  <a:cubicBezTo>
                    <a:pt x="289" y="6"/>
                    <a:pt x="268" y="0"/>
                    <a:pt x="246" y="0"/>
                  </a:cubicBez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853;p37"/>
            <p:cNvSpPr/>
            <p:nvPr/>
          </p:nvSpPr>
          <p:spPr>
            <a:xfrm>
              <a:off x="2858183" y="933570"/>
              <a:ext cx="37123" cy="13193"/>
            </a:xfrm>
            <a:custGeom>
              <a:avLst/>
              <a:gdLst/>
              <a:ahLst/>
              <a:cxnLst/>
              <a:rect l="l" t="t" r="r" b="b"/>
              <a:pathLst>
                <a:path w="1255" h="446" extrusionOk="0">
                  <a:moveTo>
                    <a:pt x="0" y="189"/>
                  </a:moveTo>
                  <a:lnTo>
                    <a:pt x="0" y="189"/>
                  </a:lnTo>
                  <a:cubicBezTo>
                    <a:pt x="16" y="197"/>
                    <a:pt x="31" y="205"/>
                    <a:pt x="46" y="212"/>
                  </a:cubicBezTo>
                  <a:lnTo>
                    <a:pt x="46" y="212"/>
                  </a:lnTo>
                  <a:cubicBezTo>
                    <a:pt x="32" y="204"/>
                    <a:pt x="17" y="196"/>
                    <a:pt x="0" y="189"/>
                  </a:cubicBezTo>
                  <a:close/>
                  <a:moveTo>
                    <a:pt x="231" y="0"/>
                  </a:moveTo>
                  <a:cubicBezTo>
                    <a:pt x="190" y="77"/>
                    <a:pt x="141" y="154"/>
                    <a:pt x="99" y="237"/>
                  </a:cubicBezTo>
                  <a:lnTo>
                    <a:pt x="99" y="237"/>
                  </a:lnTo>
                  <a:cubicBezTo>
                    <a:pt x="82" y="229"/>
                    <a:pt x="64" y="221"/>
                    <a:pt x="46" y="212"/>
                  </a:cubicBezTo>
                  <a:lnTo>
                    <a:pt x="46" y="212"/>
                  </a:lnTo>
                  <a:cubicBezTo>
                    <a:pt x="63" y="222"/>
                    <a:pt x="80" y="231"/>
                    <a:pt x="98" y="238"/>
                  </a:cubicBezTo>
                  <a:cubicBezTo>
                    <a:pt x="99" y="238"/>
                    <a:pt x="99" y="238"/>
                    <a:pt x="99" y="237"/>
                  </a:cubicBezTo>
                  <a:lnTo>
                    <a:pt x="99" y="237"/>
                  </a:lnTo>
                  <a:cubicBezTo>
                    <a:pt x="299" y="329"/>
                    <a:pt x="483" y="387"/>
                    <a:pt x="652" y="418"/>
                  </a:cubicBezTo>
                  <a:lnTo>
                    <a:pt x="652" y="418"/>
                  </a:lnTo>
                  <a:lnTo>
                    <a:pt x="652" y="126"/>
                  </a:lnTo>
                  <a:cubicBezTo>
                    <a:pt x="519" y="105"/>
                    <a:pt x="379" y="63"/>
                    <a:pt x="231" y="0"/>
                  </a:cubicBezTo>
                  <a:close/>
                  <a:moveTo>
                    <a:pt x="1192" y="91"/>
                  </a:moveTo>
                  <a:cubicBezTo>
                    <a:pt x="1082" y="122"/>
                    <a:pt x="956" y="142"/>
                    <a:pt x="819" y="142"/>
                  </a:cubicBezTo>
                  <a:cubicBezTo>
                    <a:pt x="799" y="142"/>
                    <a:pt x="778" y="141"/>
                    <a:pt x="757" y="140"/>
                  </a:cubicBezTo>
                  <a:lnTo>
                    <a:pt x="757" y="433"/>
                  </a:lnTo>
                  <a:lnTo>
                    <a:pt x="757" y="433"/>
                  </a:lnTo>
                  <a:cubicBezTo>
                    <a:pt x="723" y="429"/>
                    <a:pt x="688" y="424"/>
                    <a:pt x="652" y="418"/>
                  </a:cubicBezTo>
                  <a:lnTo>
                    <a:pt x="652" y="418"/>
                  </a:lnTo>
                  <a:lnTo>
                    <a:pt x="652" y="421"/>
                  </a:lnTo>
                  <a:cubicBezTo>
                    <a:pt x="687" y="428"/>
                    <a:pt x="722" y="428"/>
                    <a:pt x="757" y="435"/>
                  </a:cubicBezTo>
                  <a:lnTo>
                    <a:pt x="757" y="433"/>
                  </a:lnTo>
                  <a:lnTo>
                    <a:pt x="757" y="433"/>
                  </a:lnTo>
                  <a:cubicBezTo>
                    <a:pt x="824" y="441"/>
                    <a:pt x="888" y="445"/>
                    <a:pt x="950" y="445"/>
                  </a:cubicBezTo>
                  <a:cubicBezTo>
                    <a:pt x="1059" y="445"/>
                    <a:pt x="1160" y="434"/>
                    <a:pt x="1255" y="414"/>
                  </a:cubicBezTo>
                  <a:cubicBezTo>
                    <a:pt x="1234" y="308"/>
                    <a:pt x="1213" y="196"/>
                    <a:pt x="1192" y="91"/>
                  </a:cubicBez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854;p37"/>
            <p:cNvSpPr/>
            <p:nvPr/>
          </p:nvSpPr>
          <p:spPr>
            <a:xfrm>
              <a:off x="2895277" y="917390"/>
              <a:ext cx="29255" cy="28426"/>
            </a:xfrm>
            <a:custGeom>
              <a:avLst/>
              <a:gdLst/>
              <a:ahLst/>
              <a:cxnLst/>
              <a:rect l="l" t="t" r="r" b="b"/>
              <a:pathLst>
                <a:path w="989" h="961" extrusionOk="0">
                  <a:moveTo>
                    <a:pt x="737" y="0"/>
                  </a:moveTo>
                  <a:cubicBezTo>
                    <a:pt x="667" y="106"/>
                    <a:pt x="575" y="218"/>
                    <a:pt x="463" y="323"/>
                  </a:cubicBezTo>
                  <a:cubicBezTo>
                    <a:pt x="526" y="421"/>
                    <a:pt x="596" y="512"/>
                    <a:pt x="667" y="603"/>
                  </a:cubicBezTo>
                  <a:cubicBezTo>
                    <a:pt x="657" y="612"/>
                    <a:pt x="649" y="621"/>
                    <a:pt x="640" y="629"/>
                  </a:cubicBezTo>
                  <a:lnTo>
                    <a:pt x="640" y="629"/>
                  </a:lnTo>
                  <a:cubicBezTo>
                    <a:pt x="790" y="495"/>
                    <a:pt x="893" y="351"/>
                    <a:pt x="954" y="253"/>
                  </a:cubicBezTo>
                  <a:cubicBezTo>
                    <a:pt x="989" y="190"/>
                    <a:pt x="968" y="113"/>
                    <a:pt x="898" y="77"/>
                  </a:cubicBezTo>
                  <a:cubicBezTo>
                    <a:pt x="842" y="49"/>
                    <a:pt x="793" y="28"/>
                    <a:pt x="737" y="0"/>
                  </a:cubicBezTo>
                  <a:close/>
                  <a:moveTo>
                    <a:pt x="379" y="393"/>
                  </a:moveTo>
                  <a:cubicBezTo>
                    <a:pt x="281" y="477"/>
                    <a:pt x="169" y="547"/>
                    <a:pt x="43" y="603"/>
                  </a:cubicBezTo>
                  <a:cubicBezTo>
                    <a:pt x="57" y="715"/>
                    <a:pt x="78" y="827"/>
                    <a:pt x="106" y="933"/>
                  </a:cubicBezTo>
                  <a:cubicBezTo>
                    <a:pt x="101" y="934"/>
                    <a:pt x="97" y="936"/>
                    <a:pt x="92" y="938"/>
                  </a:cubicBezTo>
                  <a:lnTo>
                    <a:pt x="92" y="938"/>
                  </a:lnTo>
                  <a:cubicBezTo>
                    <a:pt x="292" y="880"/>
                    <a:pt x="457" y="782"/>
                    <a:pt x="589" y="673"/>
                  </a:cubicBezTo>
                  <a:lnTo>
                    <a:pt x="589" y="673"/>
                  </a:lnTo>
                  <a:cubicBezTo>
                    <a:pt x="589" y="673"/>
                    <a:pt x="589" y="673"/>
                    <a:pt x="589" y="673"/>
                  </a:cubicBezTo>
                  <a:cubicBezTo>
                    <a:pt x="608" y="659"/>
                    <a:pt x="624" y="645"/>
                    <a:pt x="640" y="629"/>
                  </a:cubicBezTo>
                  <a:lnTo>
                    <a:pt x="640" y="629"/>
                  </a:lnTo>
                  <a:cubicBezTo>
                    <a:pt x="624" y="644"/>
                    <a:pt x="607" y="658"/>
                    <a:pt x="589" y="673"/>
                  </a:cubicBezTo>
                  <a:lnTo>
                    <a:pt x="589" y="673"/>
                  </a:lnTo>
                  <a:cubicBezTo>
                    <a:pt x="519" y="582"/>
                    <a:pt x="449" y="491"/>
                    <a:pt x="379" y="393"/>
                  </a:cubicBezTo>
                  <a:close/>
                  <a:moveTo>
                    <a:pt x="92" y="938"/>
                  </a:moveTo>
                  <a:cubicBezTo>
                    <a:pt x="62" y="946"/>
                    <a:pt x="32" y="954"/>
                    <a:pt x="1" y="961"/>
                  </a:cubicBezTo>
                  <a:cubicBezTo>
                    <a:pt x="31" y="954"/>
                    <a:pt x="62" y="948"/>
                    <a:pt x="92" y="938"/>
                  </a:cubicBez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855;p37"/>
            <p:cNvSpPr/>
            <p:nvPr/>
          </p:nvSpPr>
          <p:spPr>
            <a:xfrm>
              <a:off x="2839932" y="922152"/>
              <a:ext cx="22215" cy="17038"/>
            </a:xfrm>
            <a:custGeom>
              <a:avLst/>
              <a:gdLst/>
              <a:ahLst/>
              <a:cxnLst/>
              <a:rect l="l" t="t" r="r" b="b"/>
              <a:pathLst>
                <a:path w="751" h="576" extrusionOk="0">
                  <a:moveTo>
                    <a:pt x="288" y="1"/>
                  </a:moveTo>
                  <a:cubicBezTo>
                    <a:pt x="218" y="64"/>
                    <a:pt x="148" y="134"/>
                    <a:pt x="78" y="204"/>
                  </a:cubicBezTo>
                  <a:cubicBezTo>
                    <a:pt x="50" y="176"/>
                    <a:pt x="21" y="148"/>
                    <a:pt x="0" y="127"/>
                  </a:cubicBezTo>
                  <a:lnTo>
                    <a:pt x="0" y="127"/>
                  </a:lnTo>
                  <a:cubicBezTo>
                    <a:pt x="148" y="288"/>
                    <a:pt x="351" y="442"/>
                    <a:pt x="617" y="575"/>
                  </a:cubicBezTo>
                  <a:cubicBezTo>
                    <a:pt x="666" y="498"/>
                    <a:pt x="708" y="421"/>
                    <a:pt x="750" y="344"/>
                  </a:cubicBezTo>
                  <a:cubicBezTo>
                    <a:pt x="554" y="246"/>
                    <a:pt x="400" y="127"/>
                    <a:pt x="288" y="1"/>
                  </a:cubicBez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856;p37"/>
            <p:cNvSpPr/>
            <p:nvPr/>
          </p:nvSpPr>
          <p:spPr>
            <a:xfrm>
              <a:off x="2828100" y="891063"/>
              <a:ext cx="10619" cy="3135"/>
            </a:xfrm>
            <a:custGeom>
              <a:avLst/>
              <a:gdLst/>
              <a:ahLst/>
              <a:cxnLst/>
              <a:rect l="l" t="t" r="r" b="b"/>
              <a:pathLst>
                <a:path w="359" h="106" extrusionOk="0">
                  <a:moveTo>
                    <a:pt x="1" y="0"/>
                  </a:moveTo>
                  <a:cubicBezTo>
                    <a:pt x="1" y="28"/>
                    <a:pt x="1" y="70"/>
                    <a:pt x="1" y="105"/>
                  </a:cubicBezTo>
                  <a:lnTo>
                    <a:pt x="351" y="105"/>
                  </a:lnTo>
                  <a:cubicBezTo>
                    <a:pt x="351" y="70"/>
                    <a:pt x="351" y="35"/>
                    <a:pt x="358" y="0"/>
                  </a:cubicBez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857;p37"/>
            <p:cNvSpPr/>
            <p:nvPr/>
          </p:nvSpPr>
          <p:spPr>
            <a:xfrm>
              <a:off x="2877440" y="937297"/>
              <a:ext cx="3165" cy="9140"/>
            </a:xfrm>
            <a:custGeom>
              <a:avLst/>
              <a:gdLst/>
              <a:ahLst/>
              <a:cxnLst/>
              <a:rect l="l" t="t" r="r" b="b"/>
              <a:pathLst>
                <a:path w="107" h="309" extrusionOk="0">
                  <a:moveTo>
                    <a:pt x="1" y="0"/>
                  </a:moveTo>
                  <a:lnTo>
                    <a:pt x="1" y="295"/>
                  </a:lnTo>
                  <a:cubicBezTo>
                    <a:pt x="36" y="302"/>
                    <a:pt x="71" y="302"/>
                    <a:pt x="106" y="309"/>
                  </a:cubicBezTo>
                  <a:lnTo>
                    <a:pt x="106" y="14"/>
                  </a:lnTo>
                  <a:cubicBezTo>
                    <a:pt x="71" y="7"/>
                    <a:pt x="36" y="7"/>
                    <a:pt x="1" y="0"/>
                  </a:cubicBez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858;p37"/>
            <p:cNvSpPr/>
            <p:nvPr/>
          </p:nvSpPr>
          <p:spPr>
            <a:xfrm>
              <a:off x="2893413" y="935226"/>
              <a:ext cx="4999" cy="10590"/>
            </a:xfrm>
            <a:custGeom>
              <a:avLst/>
              <a:gdLst/>
              <a:ahLst/>
              <a:cxnLst/>
              <a:rect l="l" t="t" r="r" b="b"/>
              <a:pathLst>
                <a:path w="169" h="358" extrusionOk="0">
                  <a:moveTo>
                    <a:pt x="106" y="0"/>
                  </a:moveTo>
                  <a:cubicBezTo>
                    <a:pt x="71" y="7"/>
                    <a:pt x="36" y="21"/>
                    <a:pt x="1" y="35"/>
                  </a:cubicBezTo>
                  <a:cubicBezTo>
                    <a:pt x="22" y="140"/>
                    <a:pt x="43" y="252"/>
                    <a:pt x="64" y="358"/>
                  </a:cubicBezTo>
                  <a:cubicBezTo>
                    <a:pt x="99" y="351"/>
                    <a:pt x="134" y="344"/>
                    <a:pt x="169" y="330"/>
                  </a:cubicBezTo>
                  <a:cubicBezTo>
                    <a:pt x="141" y="217"/>
                    <a:pt x="120" y="112"/>
                    <a:pt x="106" y="0"/>
                  </a:cubicBez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859;p37"/>
            <p:cNvSpPr/>
            <p:nvPr/>
          </p:nvSpPr>
          <p:spPr>
            <a:xfrm>
              <a:off x="2830408" y="906593"/>
              <a:ext cx="10590" cy="6478"/>
            </a:xfrm>
            <a:custGeom>
              <a:avLst/>
              <a:gdLst/>
              <a:ahLst/>
              <a:cxnLst/>
              <a:rect l="l" t="t" r="r" b="b"/>
              <a:pathLst>
                <a:path w="358" h="219" extrusionOk="0">
                  <a:moveTo>
                    <a:pt x="329" y="1"/>
                  </a:moveTo>
                  <a:cubicBezTo>
                    <a:pt x="217" y="43"/>
                    <a:pt x="112" y="85"/>
                    <a:pt x="0" y="120"/>
                  </a:cubicBezTo>
                  <a:cubicBezTo>
                    <a:pt x="14" y="155"/>
                    <a:pt x="21" y="190"/>
                    <a:pt x="35" y="218"/>
                  </a:cubicBezTo>
                  <a:cubicBezTo>
                    <a:pt x="147" y="183"/>
                    <a:pt x="252" y="148"/>
                    <a:pt x="357" y="106"/>
                  </a:cubicBezTo>
                  <a:cubicBezTo>
                    <a:pt x="343" y="71"/>
                    <a:pt x="336" y="36"/>
                    <a:pt x="329" y="1"/>
                  </a:cubicBez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860;p37"/>
            <p:cNvSpPr/>
            <p:nvPr/>
          </p:nvSpPr>
          <p:spPr>
            <a:xfrm>
              <a:off x="2858183" y="932327"/>
              <a:ext cx="6863" cy="8105"/>
            </a:xfrm>
            <a:custGeom>
              <a:avLst/>
              <a:gdLst/>
              <a:ahLst/>
              <a:cxnLst/>
              <a:rect l="l" t="t" r="r" b="b"/>
              <a:pathLst>
                <a:path w="232" h="274" extrusionOk="0">
                  <a:moveTo>
                    <a:pt x="133" y="0"/>
                  </a:moveTo>
                  <a:cubicBezTo>
                    <a:pt x="91" y="77"/>
                    <a:pt x="42" y="154"/>
                    <a:pt x="0" y="231"/>
                  </a:cubicBezTo>
                  <a:cubicBezTo>
                    <a:pt x="35" y="245"/>
                    <a:pt x="63" y="259"/>
                    <a:pt x="98" y="273"/>
                  </a:cubicBezTo>
                  <a:cubicBezTo>
                    <a:pt x="140" y="196"/>
                    <a:pt x="189" y="119"/>
                    <a:pt x="231" y="42"/>
                  </a:cubicBezTo>
                  <a:cubicBezTo>
                    <a:pt x="217" y="35"/>
                    <a:pt x="196" y="28"/>
                    <a:pt x="182" y="21"/>
                  </a:cubicBezTo>
                  <a:lnTo>
                    <a:pt x="133" y="0"/>
                  </a:ln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861;p37"/>
            <p:cNvSpPr/>
            <p:nvPr/>
          </p:nvSpPr>
          <p:spPr>
            <a:xfrm>
              <a:off x="2906487" y="926914"/>
              <a:ext cx="8519" cy="10412"/>
            </a:xfrm>
            <a:custGeom>
              <a:avLst/>
              <a:gdLst/>
              <a:ahLst/>
              <a:cxnLst/>
              <a:rect l="l" t="t" r="r" b="b"/>
              <a:pathLst>
                <a:path w="288" h="352" extrusionOk="0">
                  <a:moveTo>
                    <a:pt x="77" y="1"/>
                  </a:moveTo>
                  <a:cubicBezTo>
                    <a:pt x="56" y="29"/>
                    <a:pt x="28" y="50"/>
                    <a:pt x="0" y="71"/>
                  </a:cubicBezTo>
                  <a:cubicBezTo>
                    <a:pt x="70" y="169"/>
                    <a:pt x="140" y="260"/>
                    <a:pt x="203" y="351"/>
                  </a:cubicBezTo>
                  <a:cubicBezTo>
                    <a:pt x="231" y="330"/>
                    <a:pt x="259" y="309"/>
                    <a:pt x="288" y="281"/>
                  </a:cubicBezTo>
                  <a:cubicBezTo>
                    <a:pt x="217" y="190"/>
                    <a:pt x="147" y="99"/>
                    <a:pt x="77" y="1"/>
                  </a:cubicBez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862;p37"/>
            <p:cNvSpPr/>
            <p:nvPr/>
          </p:nvSpPr>
          <p:spPr>
            <a:xfrm>
              <a:off x="2839932" y="919667"/>
              <a:ext cx="8519" cy="8519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218" y="0"/>
                  </a:moveTo>
                  <a:cubicBezTo>
                    <a:pt x="148" y="71"/>
                    <a:pt x="78" y="141"/>
                    <a:pt x="0" y="211"/>
                  </a:cubicBezTo>
                  <a:cubicBezTo>
                    <a:pt x="28" y="239"/>
                    <a:pt x="50" y="260"/>
                    <a:pt x="78" y="288"/>
                  </a:cubicBezTo>
                  <a:cubicBezTo>
                    <a:pt x="148" y="218"/>
                    <a:pt x="218" y="148"/>
                    <a:pt x="288" y="85"/>
                  </a:cubicBezTo>
                  <a:cubicBezTo>
                    <a:pt x="260" y="57"/>
                    <a:pt x="239" y="29"/>
                    <a:pt x="218" y="0"/>
                  </a:cubicBez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863;p37"/>
            <p:cNvSpPr/>
            <p:nvPr/>
          </p:nvSpPr>
          <p:spPr>
            <a:xfrm>
              <a:off x="2838897" y="875918"/>
              <a:ext cx="78180" cy="57711"/>
            </a:xfrm>
            <a:custGeom>
              <a:avLst/>
              <a:gdLst/>
              <a:ahLst/>
              <a:cxnLst/>
              <a:rect l="l" t="t" r="r" b="b"/>
              <a:pathLst>
                <a:path w="2643" h="1951" extrusionOk="0">
                  <a:moveTo>
                    <a:pt x="85" y="1"/>
                  </a:moveTo>
                  <a:lnTo>
                    <a:pt x="85" y="1"/>
                  </a:lnTo>
                  <a:cubicBezTo>
                    <a:pt x="114" y="19"/>
                    <a:pt x="143" y="37"/>
                    <a:pt x="173" y="55"/>
                  </a:cubicBezTo>
                  <a:lnTo>
                    <a:pt x="173" y="55"/>
                  </a:lnTo>
                  <a:cubicBezTo>
                    <a:pt x="146" y="34"/>
                    <a:pt x="118" y="14"/>
                    <a:pt x="85" y="1"/>
                  </a:cubicBezTo>
                  <a:close/>
                  <a:moveTo>
                    <a:pt x="575" y="631"/>
                  </a:moveTo>
                  <a:lnTo>
                    <a:pt x="673" y="645"/>
                  </a:lnTo>
                  <a:cubicBezTo>
                    <a:pt x="694" y="645"/>
                    <a:pt x="701" y="674"/>
                    <a:pt x="680" y="681"/>
                  </a:cubicBezTo>
                  <a:lnTo>
                    <a:pt x="589" y="723"/>
                  </a:lnTo>
                  <a:cubicBezTo>
                    <a:pt x="582" y="726"/>
                    <a:pt x="574" y="728"/>
                    <a:pt x="567" y="728"/>
                  </a:cubicBezTo>
                  <a:cubicBezTo>
                    <a:pt x="545" y="728"/>
                    <a:pt x="526" y="714"/>
                    <a:pt x="526" y="688"/>
                  </a:cubicBezTo>
                  <a:cubicBezTo>
                    <a:pt x="519" y="660"/>
                    <a:pt x="547" y="631"/>
                    <a:pt x="575" y="631"/>
                  </a:cubicBezTo>
                  <a:close/>
                  <a:moveTo>
                    <a:pt x="804" y="1202"/>
                  </a:moveTo>
                  <a:cubicBezTo>
                    <a:pt x="820" y="1202"/>
                    <a:pt x="832" y="1224"/>
                    <a:pt x="820" y="1241"/>
                  </a:cubicBezTo>
                  <a:lnTo>
                    <a:pt x="743" y="1353"/>
                  </a:lnTo>
                  <a:cubicBezTo>
                    <a:pt x="732" y="1375"/>
                    <a:pt x="712" y="1386"/>
                    <a:pt x="691" y="1386"/>
                  </a:cubicBezTo>
                  <a:cubicBezTo>
                    <a:pt x="671" y="1386"/>
                    <a:pt x="652" y="1377"/>
                    <a:pt x="638" y="1360"/>
                  </a:cubicBezTo>
                  <a:cubicBezTo>
                    <a:pt x="610" y="1325"/>
                    <a:pt x="624" y="1276"/>
                    <a:pt x="666" y="1255"/>
                  </a:cubicBezTo>
                  <a:lnTo>
                    <a:pt x="792" y="1206"/>
                  </a:lnTo>
                  <a:cubicBezTo>
                    <a:pt x="796" y="1204"/>
                    <a:pt x="800" y="1202"/>
                    <a:pt x="804" y="1202"/>
                  </a:cubicBezTo>
                  <a:close/>
                  <a:moveTo>
                    <a:pt x="1876" y="1320"/>
                  </a:moveTo>
                  <a:cubicBezTo>
                    <a:pt x="1880" y="1320"/>
                    <a:pt x="1884" y="1321"/>
                    <a:pt x="1886" y="1325"/>
                  </a:cubicBezTo>
                  <a:lnTo>
                    <a:pt x="1956" y="1402"/>
                  </a:lnTo>
                  <a:cubicBezTo>
                    <a:pt x="1984" y="1430"/>
                    <a:pt x="1977" y="1465"/>
                    <a:pt x="1942" y="1479"/>
                  </a:cubicBezTo>
                  <a:cubicBezTo>
                    <a:pt x="1934" y="1485"/>
                    <a:pt x="1926" y="1488"/>
                    <a:pt x="1918" y="1488"/>
                  </a:cubicBezTo>
                  <a:cubicBezTo>
                    <a:pt x="1897" y="1488"/>
                    <a:pt x="1877" y="1470"/>
                    <a:pt x="1872" y="1444"/>
                  </a:cubicBezTo>
                  <a:lnTo>
                    <a:pt x="1858" y="1339"/>
                  </a:lnTo>
                  <a:cubicBezTo>
                    <a:pt x="1853" y="1329"/>
                    <a:pt x="1865" y="1320"/>
                    <a:pt x="1876" y="1320"/>
                  </a:cubicBezTo>
                  <a:close/>
                  <a:moveTo>
                    <a:pt x="1403" y="1417"/>
                  </a:moveTo>
                  <a:cubicBezTo>
                    <a:pt x="1410" y="1417"/>
                    <a:pt x="1416" y="1421"/>
                    <a:pt x="1416" y="1430"/>
                  </a:cubicBezTo>
                  <a:lnTo>
                    <a:pt x="1451" y="1515"/>
                  </a:lnTo>
                  <a:cubicBezTo>
                    <a:pt x="1465" y="1550"/>
                    <a:pt x="1444" y="1578"/>
                    <a:pt x="1409" y="1578"/>
                  </a:cubicBezTo>
                  <a:cubicBezTo>
                    <a:pt x="1406" y="1578"/>
                    <a:pt x="1403" y="1579"/>
                    <a:pt x="1401" y="1579"/>
                  </a:cubicBezTo>
                  <a:cubicBezTo>
                    <a:pt x="1377" y="1579"/>
                    <a:pt x="1360" y="1553"/>
                    <a:pt x="1360" y="1522"/>
                  </a:cubicBezTo>
                  <a:lnTo>
                    <a:pt x="1381" y="1430"/>
                  </a:lnTo>
                  <a:cubicBezTo>
                    <a:pt x="1385" y="1423"/>
                    <a:pt x="1395" y="1417"/>
                    <a:pt x="1403" y="1417"/>
                  </a:cubicBezTo>
                  <a:close/>
                  <a:moveTo>
                    <a:pt x="2270" y="1295"/>
                  </a:moveTo>
                  <a:cubicBezTo>
                    <a:pt x="2302" y="1295"/>
                    <a:pt x="2333" y="1307"/>
                    <a:pt x="2355" y="1332"/>
                  </a:cubicBezTo>
                  <a:cubicBezTo>
                    <a:pt x="2404" y="1381"/>
                    <a:pt x="2397" y="1458"/>
                    <a:pt x="2348" y="1508"/>
                  </a:cubicBezTo>
                  <a:cubicBezTo>
                    <a:pt x="2096" y="1746"/>
                    <a:pt x="1816" y="1865"/>
                    <a:pt x="1500" y="1865"/>
                  </a:cubicBezTo>
                  <a:cubicBezTo>
                    <a:pt x="1416" y="1865"/>
                    <a:pt x="1332" y="1851"/>
                    <a:pt x="1248" y="1837"/>
                  </a:cubicBezTo>
                  <a:cubicBezTo>
                    <a:pt x="1178" y="1823"/>
                    <a:pt x="1136" y="1760"/>
                    <a:pt x="1150" y="1690"/>
                  </a:cubicBezTo>
                  <a:cubicBezTo>
                    <a:pt x="1162" y="1635"/>
                    <a:pt x="1211" y="1596"/>
                    <a:pt x="1265" y="1596"/>
                  </a:cubicBezTo>
                  <a:cubicBezTo>
                    <a:pt x="1274" y="1596"/>
                    <a:pt x="1282" y="1597"/>
                    <a:pt x="1290" y="1599"/>
                  </a:cubicBezTo>
                  <a:cubicBezTo>
                    <a:pt x="1363" y="1614"/>
                    <a:pt x="1434" y="1621"/>
                    <a:pt x="1504" y="1621"/>
                  </a:cubicBezTo>
                  <a:cubicBezTo>
                    <a:pt x="1753" y="1621"/>
                    <a:pt x="1979" y="1523"/>
                    <a:pt x="2187" y="1325"/>
                  </a:cubicBezTo>
                  <a:cubicBezTo>
                    <a:pt x="2211" y="1305"/>
                    <a:pt x="2241" y="1295"/>
                    <a:pt x="2270" y="1295"/>
                  </a:cubicBezTo>
                  <a:close/>
                  <a:moveTo>
                    <a:pt x="173" y="55"/>
                  </a:moveTo>
                  <a:lnTo>
                    <a:pt x="173" y="55"/>
                  </a:lnTo>
                  <a:cubicBezTo>
                    <a:pt x="174" y="55"/>
                    <a:pt x="175" y="56"/>
                    <a:pt x="176" y="57"/>
                  </a:cubicBezTo>
                  <a:cubicBezTo>
                    <a:pt x="56" y="547"/>
                    <a:pt x="0" y="1395"/>
                    <a:pt x="897" y="1802"/>
                  </a:cubicBezTo>
                  <a:cubicBezTo>
                    <a:pt x="1123" y="1907"/>
                    <a:pt x="1328" y="1951"/>
                    <a:pt x="1512" y="1951"/>
                  </a:cubicBezTo>
                  <a:cubicBezTo>
                    <a:pt x="2001" y="1951"/>
                    <a:pt x="2347" y="1645"/>
                    <a:pt x="2561" y="1366"/>
                  </a:cubicBezTo>
                  <a:lnTo>
                    <a:pt x="2561" y="1366"/>
                  </a:lnTo>
                  <a:cubicBezTo>
                    <a:pt x="2586" y="1378"/>
                    <a:pt x="2611" y="1390"/>
                    <a:pt x="2636" y="1402"/>
                  </a:cubicBezTo>
                  <a:lnTo>
                    <a:pt x="2643" y="1402"/>
                  </a:lnTo>
                  <a:cubicBezTo>
                    <a:pt x="2615" y="1388"/>
                    <a:pt x="2587" y="1374"/>
                    <a:pt x="2566" y="1360"/>
                  </a:cubicBezTo>
                  <a:cubicBezTo>
                    <a:pt x="2564" y="1362"/>
                    <a:pt x="2563" y="1364"/>
                    <a:pt x="2561" y="1366"/>
                  </a:cubicBezTo>
                  <a:lnTo>
                    <a:pt x="2561" y="1366"/>
                  </a:lnTo>
                  <a:cubicBezTo>
                    <a:pt x="1749" y="970"/>
                    <a:pt x="955" y="531"/>
                    <a:pt x="173" y="55"/>
                  </a:cubicBez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864;p37"/>
            <p:cNvSpPr/>
            <p:nvPr/>
          </p:nvSpPr>
          <p:spPr>
            <a:xfrm>
              <a:off x="2838483" y="875918"/>
              <a:ext cx="78594" cy="61852"/>
            </a:xfrm>
            <a:custGeom>
              <a:avLst/>
              <a:gdLst/>
              <a:ahLst/>
              <a:cxnLst/>
              <a:rect l="l" t="t" r="r" b="b"/>
              <a:pathLst>
                <a:path w="2657" h="2091" extrusionOk="0">
                  <a:moveTo>
                    <a:pt x="99" y="1"/>
                  </a:moveTo>
                  <a:cubicBezTo>
                    <a:pt x="56" y="134"/>
                    <a:pt x="21" y="316"/>
                    <a:pt x="7" y="512"/>
                  </a:cubicBezTo>
                  <a:cubicBezTo>
                    <a:pt x="0" y="547"/>
                    <a:pt x="0" y="582"/>
                    <a:pt x="0" y="617"/>
                  </a:cubicBezTo>
                  <a:cubicBezTo>
                    <a:pt x="0" y="758"/>
                    <a:pt x="14" y="898"/>
                    <a:pt x="49" y="1038"/>
                  </a:cubicBezTo>
                  <a:cubicBezTo>
                    <a:pt x="63" y="1073"/>
                    <a:pt x="70" y="1108"/>
                    <a:pt x="84" y="1143"/>
                  </a:cubicBezTo>
                  <a:cubicBezTo>
                    <a:pt x="127" y="1255"/>
                    <a:pt x="183" y="1367"/>
                    <a:pt x="267" y="1479"/>
                  </a:cubicBezTo>
                  <a:cubicBezTo>
                    <a:pt x="288" y="1508"/>
                    <a:pt x="309" y="1536"/>
                    <a:pt x="337" y="1564"/>
                  </a:cubicBezTo>
                  <a:cubicBezTo>
                    <a:pt x="449" y="1690"/>
                    <a:pt x="603" y="1809"/>
                    <a:pt x="799" y="1907"/>
                  </a:cubicBezTo>
                  <a:cubicBezTo>
                    <a:pt x="813" y="1914"/>
                    <a:pt x="827" y="1921"/>
                    <a:pt x="848" y="1928"/>
                  </a:cubicBezTo>
                  <a:cubicBezTo>
                    <a:pt x="862" y="1935"/>
                    <a:pt x="883" y="1942"/>
                    <a:pt x="897" y="1949"/>
                  </a:cubicBezTo>
                  <a:cubicBezTo>
                    <a:pt x="1045" y="2012"/>
                    <a:pt x="1185" y="2054"/>
                    <a:pt x="1318" y="2075"/>
                  </a:cubicBezTo>
                  <a:cubicBezTo>
                    <a:pt x="1353" y="2082"/>
                    <a:pt x="1388" y="2082"/>
                    <a:pt x="1423" y="2089"/>
                  </a:cubicBezTo>
                  <a:cubicBezTo>
                    <a:pt x="1444" y="2090"/>
                    <a:pt x="1465" y="2091"/>
                    <a:pt x="1485" y="2091"/>
                  </a:cubicBezTo>
                  <a:cubicBezTo>
                    <a:pt x="1622" y="2091"/>
                    <a:pt x="1748" y="2071"/>
                    <a:pt x="1858" y="2040"/>
                  </a:cubicBezTo>
                  <a:cubicBezTo>
                    <a:pt x="1893" y="2026"/>
                    <a:pt x="1928" y="2019"/>
                    <a:pt x="1963" y="2005"/>
                  </a:cubicBezTo>
                  <a:cubicBezTo>
                    <a:pt x="2089" y="1949"/>
                    <a:pt x="2201" y="1879"/>
                    <a:pt x="2299" y="1795"/>
                  </a:cubicBezTo>
                  <a:cubicBezTo>
                    <a:pt x="2327" y="1774"/>
                    <a:pt x="2355" y="1753"/>
                    <a:pt x="2383" y="1725"/>
                  </a:cubicBezTo>
                  <a:cubicBezTo>
                    <a:pt x="2495" y="1620"/>
                    <a:pt x="2587" y="1508"/>
                    <a:pt x="2657" y="1402"/>
                  </a:cubicBezTo>
                  <a:cubicBezTo>
                    <a:pt x="2629" y="1388"/>
                    <a:pt x="2601" y="1374"/>
                    <a:pt x="2580" y="1367"/>
                  </a:cubicBezTo>
                  <a:cubicBezTo>
                    <a:pt x="2365" y="1644"/>
                    <a:pt x="2015" y="1953"/>
                    <a:pt x="1521" y="1953"/>
                  </a:cubicBezTo>
                  <a:cubicBezTo>
                    <a:pt x="1338" y="1953"/>
                    <a:pt x="1135" y="1911"/>
                    <a:pt x="911" y="1809"/>
                  </a:cubicBezTo>
                  <a:cubicBezTo>
                    <a:pt x="14" y="1395"/>
                    <a:pt x="70" y="554"/>
                    <a:pt x="190" y="57"/>
                  </a:cubicBezTo>
                  <a:cubicBezTo>
                    <a:pt x="162" y="36"/>
                    <a:pt x="134" y="15"/>
                    <a:pt x="99" y="1"/>
                  </a:cubicBez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865;p37"/>
            <p:cNvSpPr/>
            <p:nvPr/>
          </p:nvSpPr>
          <p:spPr>
            <a:xfrm>
              <a:off x="2854249" y="894583"/>
              <a:ext cx="5206" cy="2869"/>
            </a:xfrm>
            <a:custGeom>
              <a:avLst/>
              <a:gdLst/>
              <a:ahLst/>
              <a:cxnLst/>
              <a:rect l="l" t="t" r="r" b="b"/>
              <a:pathLst>
                <a:path w="176" h="97" extrusionOk="0">
                  <a:moveTo>
                    <a:pt x="56" y="0"/>
                  </a:moveTo>
                  <a:cubicBezTo>
                    <a:pt x="28" y="0"/>
                    <a:pt x="0" y="29"/>
                    <a:pt x="7" y="57"/>
                  </a:cubicBezTo>
                  <a:cubicBezTo>
                    <a:pt x="7" y="83"/>
                    <a:pt x="26" y="97"/>
                    <a:pt x="48" y="97"/>
                  </a:cubicBezTo>
                  <a:cubicBezTo>
                    <a:pt x="55" y="97"/>
                    <a:pt x="63" y="95"/>
                    <a:pt x="70" y="92"/>
                  </a:cubicBezTo>
                  <a:lnTo>
                    <a:pt x="161" y="50"/>
                  </a:lnTo>
                  <a:cubicBezTo>
                    <a:pt x="175" y="43"/>
                    <a:pt x="175" y="14"/>
                    <a:pt x="154" y="14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866;p37"/>
            <p:cNvSpPr/>
            <p:nvPr/>
          </p:nvSpPr>
          <p:spPr>
            <a:xfrm>
              <a:off x="2856941" y="911474"/>
              <a:ext cx="6567" cy="5443"/>
            </a:xfrm>
            <a:custGeom>
              <a:avLst/>
              <a:gdLst/>
              <a:ahLst/>
              <a:cxnLst/>
              <a:rect l="l" t="t" r="r" b="b"/>
              <a:pathLst>
                <a:path w="222" h="184" extrusionOk="0">
                  <a:moveTo>
                    <a:pt x="194" y="0"/>
                  </a:moveTo>
                  <a:cubicBezTo>
                    <a:pt x="190" y="0"/>
                    <a:pt x="186" y="2"/>
                    <a:pt x="182" y="4"/>
                  </a:cubicBezTo>
                  <a:lnTo>
                    <a:pt x="56" y="53"/>
                  </a:lnTo>
                  <a:cubicBezTo>
                    <a:pt x="14" y="74"/>
                    <a:pt x="0" y="123"/>
                    <a:pt x="28" y="158"/>
                  </a:cubicBezTo>
                  <a:cubicBezTo>
                    <a:pt x="42" y="175"/>
                    <a:pt x="61" y="184"/>
                    <a:pt x="81" y="184"/>
                  </a:cubicBezTo>
                  <a:cubicBezTo>
                    <a:pt x="102" y="184"/>
                    <a:pt x="122" y="173"/>
                    <a:pt x="133" y="151"/>
                  </a:cubicBezTo>
                  <a:lnTo>
                    <a:pt x="210" y="39"/>
                  </a:lnTo>
                  <a:cubicBezTo>
                    <a:pt x="222" y="22"/>
                    <a:pt x="210" y="0"/>
                    <a:pt x="194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867;p37"/>
            <p:cNvSpPr/>
            <p:nvPr/>
          </p:nvSpPr>
          <p:spPr>
            <a:xfrm>
              <a:off x="2879126" y="917833"/>
              <a:ext cx="3135" cy="4792"/>
            </a:xfrm>
            <a:custGeom>
              <a:avLst/>
              <a:gdLst/>
              <a:ahLst/>
              <a:cxnLst/>
              <a:rect l="l" t="t" r="r" b="b"/>
              <a:pathLst>
                <a:path w="106" h="162" extrusionOk="0">
                  <a:moveTo>
                    <a:pt x="43" y="0"/>
                  </a:moveTo>
                  <a:cubicBezTo>
                    <a:pt x="35" y="0"/>
                    <a:pt x="25" y="6"/>
                    <a:pt x="21" y="13"/>
                  </a:cubicBezTo>
                  <a:lnTo>
                    <a:pt x="0" y="112"/>
                  </a:lnTo>
                  <a:cubicBezTo>
                    <a:pt x="0" y="137"/>
                    <a:pt x="17" y="162"/>
                    <a:pt x="40" y="162"/>
                  </a:cubicBezTo>
                  <a:cubicBezTo>
                    <a:pt x="43" y="162"/>
                    <a:pt x="46" y="161"/>
                    <a:pt x="49" y="161"/>
                  </a:cubicBezTo>
                  <a:cubicBezTo>
                    <a:pt x="84" y="161"/>
                    <a:pt x="105" y="133"/>
                    <a:pt x="91" y="105"/>
                  </a:cubicBezTo>
                  <a:lnTo>
                    <a:pt x="56" y="13"/>
                  </a:lnTo>
                  <a:cubicBezTo>
                    <a:pt x="56" y="4"/>
                    <a:pt x="50" y="0"/>
                    <a:pt x="43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868;p37"/>
            <p:cNvSpPr/>
            <p:nvPr/>
          </p:nvSpPr>
          <p:spPr>
            <a:xfrm>
              <a:off x="2893679" y="914934"/>
              <a:ext cx="3905" cy="4910"/>
            </a:xfrm>
            <a:custGeom>
              <a:avLst/>
              <a:gdLst/>
              <a:ahLst/>
              <a:cxnLst/>
              <a:rect l="l" t="t" r="r" b="b"/>
              <a:pathLst>
                <a:path w="132" h="166" extrusionOk="0">
                  <a:moveTo>
                    <a:pt x="26" y="1"/>
                  </a:moveTo>
                  <a:cubicBezTo>
                    <a:pt x="13" y="1"/>
                    <a:pt x="1" y="10"/>
                    <a:pt x="6" y="20"/>
                  </a:cubicBezTo>
                  <a:lnTo>
                    <a:pt x="20" y="125"/>
                  </a:lnTo>
                  <a:cubicBezTo>
                    <a:pt x="25" y="151"/>
                    <a:pt x="45" y="166"/>
                    <a:pt x="67" y="166"/>
                  </a:cubicBezTo>
                  <a:cubicBezTo>
                    <a:pt x="75" y="166"/>
                    <a:pt x="83" y="164"/>
                    <a:pt x="90" y="160"/>
                  </a:cubicBezTo>
                  <a:cubicBezTo>
                    <a:pt x="125" y="146"/>
                    <a:pt x="132" y="111"/>
                    <a:pt x="111" y="83"/>
                  </a:cubicBezTo>
                  <a:lnTo>
                    <a:pt x="41" y="6"/>
                  </a:lnTo>
                  <a:cubicBezTo>
                    <a:pt x="37" y="2"/>
                    <a:pt x="31" y="1"/>
                    <a:pt x="26" y="1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869;p37"/>
            <p:cNvSpPr/>
            <p:nvPr/>
          </p:nvSpPr>
          <p:spPr>
            <a:xfrm>
              <a:off x="2872470" y="914224"/>
              <a:ext cx="37567" cy="16861"/>
            </a:xfrm>
            <a:custGeom>
              <a:avLst/>
              <a:gdLst/>
              <a:ahLst/>
              <a:cxnLst/>
              <a:rect l="l" t="t" r="r" b="b"/>
              <a:pathLst>
                <a:path w="1270" h="570" extrusionOk="0">
                  <a:moveTo>
                    <a:pt x="1139" y="1"/>
                  </a:moveTo>
                  <a:cubicBezTo>
                    <a:pt x="1108" y="1"/>
                    <a:pt x="1077" y="13"/>
                    <a:pt x="1052" y="37"/>
                  </a:cubicBezTo>
                  <a:cubicBezTo>
                    <a:pt x="844" y="229"/>
                    <a:pt x="619" y="327"/>
                    <a:pt x="370" y="327"/>
                  </a:cubicBezTo>
                  <a:cubicBezTo>
                    <a:pt x="300" y="327"/>
                    <a:pt x="228" y="319"/>
                    <a:pt x="155" y="304"/>
                  </a:cubicBezTo>
                  <a:cubicBezTo>
                    <a:pt x="147" y="302"/>
                    <a:pt x="139" y="301"/>
                    <a:pt x="131" y="301"/>
                  </a:cubicBezTo>
                  <a:cubicBezTo>
                    <a:pt x="76" y="301"/>
                    <a:pt x="27" y="341"/>
                    <a:pt x="15" y="402"/>
                  </a:cubicBezTo>
                  <a:cubicBezTo>
                    <a:pt x="1" y="465"/>
                    <a:pt x="43" y="528"/>
                    <a:pt x="113" y="542"/>
                  </a:cubicBezTo>
                  <a:cubicBezTo>
                    <a:pt x="197" y="556"/>
                    <a:pt x="281" y="570"/>
                    <a:pt x="365" y="570"/>
                  </a:cubicBezTo>
                  <a:cubicBezTo>
                    <a:pt x="681" y="570"/>
                    <a:pt x="961" y="444"/>
                    <a:pt x="1213" y="213"/>
                  </a:cubicBezTo>
                  <a:cubicBezTo>
                    <a:pt x="1262" y="163"/>
                    <a:pt x="1269" y="86"/>
                    <a:pt x="1220" y="37"/>
                  </a:cubicBezTo>
                  <a:cubicBezTo>
                    <a:pt x="1199" y="13"/>
                    <a:pt x="1169" y="1"/>
                    <a:pt x="1139" y="1"/>
                  </a:cubicBez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870;p37"/>
            <p:cNvSpPr/>
            <p:nvPr/>
          </p:nvSpPr>
          <p:spPr>
            <a:xfrm>
              <a:off x="2872470" y="914224"/>
              <a:ext cx="37567" cy="16861"/>
            </a:xfrm>
            <a:custGeom>
              <a:avLst/>
              <a:gdLst/>
              <a:ahLst/>
              <a:cxnLst/>
              <a:rect l="l" t="t" r="r" b="b"/>
              <a:pathLst>
                <a:path w="1270" h="570" extrusionOk="0">
                  <a:moveTo>
                    <a:pt x="1139" y="1"/>
                  </a:moveTo>
                  <a:cubicBezTo>
                    <a:pt x="1108" y="1"/>
                    <a:pt x="1077" y="13"/>
                    <a:pt x="1052" y="37"/>
                  </a:cubicBezTo>
                  <a:cubicBezTo>
                    <a:pt x="844" y="229"/>
                    <a:pt x="619" y="327"/>
                    <a:pt x="370" y="327"/>
                  </a:cubicBezTo>
                  <a:cubicBezTo>
                    <a:pt x="300" y="327"/>
                    <a:pt x="228" y="319"/>
                    <a:pt x="155" y="304"/>
                  </a:cubicBezTo>
                  <a:cubicBezTo>
                    <a:pt x="147" y="302"/>
                    <a:pt x="139" y="301"/>
                    <a:pt x="131" y="301"/>
                  </a:cubicBezTo>
                  <a:cubicBezTo>
                    <a:pt x="76" y="301"/>
                    <a:pt x="27" y="341"/>
                    <a:pt x="15" y="402"/>
                  </a:cubicBezTo>
                  <a:cubicBezTo>
                    <a:pt x="1" y="465"/>
                    <a:pt x="43" y="528"/>
                    <a:pt x="113" y="542"/>
                  </a:cubicBezTo>
                  <a:cubicBezTo>
                    <a:pt x="197" y="556"/>
                    <a:pt x="281" y="570"/>
                    <a:pt x="365" y="570"/>
                  </a:cubicBezTo>
                  <a:cubicBezTo>
                    <a:pt x="681" y="570"/>
                    <a:pt x="961" y="444"/>
                    <a:pt x="1213" y="213"/>
                  </a:cubicBezTo>
                  <a:cubicBezTo>
                    <a:pt x="1262" y="163"/>
                    <a:pt x="1269" y="86"/>
                    <a:pt x="1220" y="37"/>
                  </a:cubicBezTo>
                  <a:cubicBezTo>
                    <a:pt x="1199" y="13"/>
                    <a:pt x="1169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871;p37"/>
            <p:cNvSpPr/>
            <p:nvPr/>
          </p:nvSpPr>
          <p:spPr>
            <a:xfrm>
              <a:off x="2791421" y="1110813"/>
              <a:ext cx="115303" cy="30704"/>
            </a:xfrm>
            <a:custGeom>
              <a:avLst/>
              <a:gdLst/>
              <a:ahLst/>
              <a:cxnLst/>
              <a:rect l="l" t="t" r="r" b="b"/>
              <a:pathLst>
                <a:path w="3898" h="1038" extrusionOk="0">
                  <a:moveTo>
                    <a:pt x="393" y="0"/>
                  </a:moveTo>
                  <a:cubicBezTo>
                    <a:pt x="337" y="0"/>
                    <a:pt x="295" y="35"/>
                    <a:pt x="281" y="84"/>
                  </a:cubicBezTo>
                  <a:lnTo>
                    <a:pt x="0" y="1038"/>
                  </a:lnTo>
                  <a:lnTo>
                    <a:pt x="3897" y="1038"/>
                  </a:lnTo>
                  <a:lnTo>
                    <a:pt x="3624" y="84"/>
                  </a:lnTo>
                  <a:cubicBezTo>
                    <a:pt x="3610" y="35"/>
                    <a:pt x="3568" y="0"/>
                    <a:pt x="3512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872;p37"/>
            <p:cNvSpPr/>
            <p:nvPr/>
          </p:nvSpPr>
          <p:spPr>
            <a:xfrm>
              <a:off x="2837034" y="1050056"/>
              <a:ext cx="24285" cy="60787"/>
            </a:xfrm>
            <a:custGeom>
              <a:avLst/>
              <a:gdLst/>
              <a:ahLst/>
              <a:cxnLst/>
              <a:rect l="l" t="t" r="r" b="b"/>
              <a:pathLst>
                <a:path w="821" h="2055" extrusionOk="0">
                  <a:moveTo>
                    <a:pt x="393" y="295"/>
                  </a:moveTo>
                  <a:cubicBezTo>
                    <a:pt x="400" y="295"/>
                    <a:pt x="407" y="295"/>
                    <a:pt x="407" y="302"/>
                  </a:cubicBezTo>
                  <a:lnTo>
                    <a:pt x="407" y="1886"/>
                  </a:lnTo>
                  <a:cubicBezTo>
                    <a:pt x="407" y="1893"/>
                    <a:pt x="400" y="1893"/>
                    <a:pt x="393" y="1893"/>
                  </a:cubicBezTo>
                  <a:cubicBezTo>
                    <a:pt x="386" y="1893"/>
                    <a:pt x="386" y="1893"/>
                    <a:pt x="386" y="1886"/>
                  </a:cubicBezTo>
                  <a:lnTo>
                    <a:pt x="386" y="302"/>
                  </a:lnTo>
                  <a:cubicBezTo>
                    <a:pt x="386" y="295"/>
                    <a:pt x="386" y="295"/>
                    <a:pt x="393" y="295"/>
                  </a:cubicBezTo>
                  <a:close/>
                  <a:moveTo>
                    <a:pt x="410" y="1"/>
                  </a:moveTo>
                  <a:cubicBezTo>
                    <a:pt x="403" y="1"/>
                    <a:pt x="396" y="8"/>
                    <a:pt x="393" y="22"/>
                  </a:cubicBezTo>
                  <a:lnTo>
                    <a:pt x="351" y="155"/>
                  </a:lnTo>
                  <a:lnTo>
                    <a:pt x="28" y="1150"/>
                  </a:lnTo>
                  <a:cubicBezTo>
                    <a:pt x="0" y="1234"/>
                    <a:pt x="0" y="1325"/>
                    <a:pt x="28" y="1403"/>
                  </a:cubicBezTo>
                  <a:lnTo>
                    <a:pt x="267" y="2054"/>
                  </a:lnTo>
                  <a:lnTo>
                    <a:pt x="554" y="2054"/>
                  </a:lnTo>
                  <a:lnTo>
                    <a:pt x="792" y="1403"/>
                  </a:lnTo>
                  <a:cubicBezTo>
                    <a:pt x="820" y="1325"/>
                    <a:pt x="820" y="1234"/>
                    <a:pt x="799" y="1150"/>
                  </a:cubicBezTo>
                  <a:lnTo>
                    <a:pt x="456" y="99"/>
                  </a:lnTo>
                  <a:lnTo>
                    <a:pt x="428" y="22"/>
                  </a:lnTo>
                  <a:cubicBezTo>
                    <a:pt x="424" y="8"/>
                    <a:pt x="417" y="1"/>
                    <a:pt x="4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873;p37"/>
            <p:cNvSpPr/>
            <p:nvPr/>
          </p:nvSpPr>
          <p:spPr>
            <a:xfrm>
              <a:off x="2848422" y="1058575"/>
              <a:ext cx="651" cy="47505"/>
            </a:xfrm>
            <a:custGeom>
              <a:avLst/>
              <a:gdLst/>
              <a:ahLst/>
              <a:cxnLst/>
              <a:rect l="l" t="t" r="r" b="b"/>
              <a:pathLst>
                <a:path w="22" h="1606" extrusionOk="0">
                  <a:moveTo>
                    <a:pt x="8" y="0"/>
                  </a:moveTo>
                  <a:cubicBezTo>
                    <a:pt x="1" y="0"/>
                    <a:pt x="1" y="7"/>
                    <a:pt x="1" y="14"/>
                  </a:cubicBezTo>
                  <a:lnTo>
                    <a:pt x="1" y="1598"/>
                  </a:lnTo>
                  <a:cubicBezTo>
                    <a:pt x="1" y="1605"/>
                    <a:pt x="1" y="1605"/>
                    <a:pt x="8" y="1605"/>
                  </a:cubicBezTo>
                  <a:cubicBezTo>
                    <a:pt x="15" y="1605"/>
                    <a:pt x="22" y="1605"/>
                    <a:pt x="22" y="1598"/>
                  </a:cubicBezTo>
                  <a:lnTo>
                    <a:pt x="22" y="14"/>
                  </a:lnTo>
                  <a:cubicBezTo>
                    <a:pt x="22" y="7"/>
                    <a:pt x="15" y="0"/>
                    <a:pt x="8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874;p37"/>
            <p:cNvSpPr/>
            <p:nvPr/>
          </p:nvSpPr>
          <p:spPr>
            <a:xfrm>
              <a:off x="2784381" y="1051180"/>
              <a:ext cx="55995" cy="59663"/>
            </a:xfrm>
            <a:custGeom>
              <a:avLst/>
              <a:gdLst/>
              <a:ahLst/>
              <a:cxnLst/>
              <a:rect l="l" t="t" r="r" b="b"/>
              <a:pathLst>
                <a:path w="1893" h="2017" extrusionOk="0">
                  <a:moveTo>
                    <a:pt x="799" y="166"/>
                  </a:moveTo>
                  <a:cubicBezTo>
                    <a:pt x="806" y="166"/>
                    <a:pt x="813" y="173"/>
                    <a:pt x="806" y="180"/>
                  </a:cubicBezTo>
                  <a:cubicBezTo>
                    <a:pt x="806" y="187"/>
                    <a:pt x="533" y="1147"/>
                    <a:pt x="589" y="1308"/>
                  </a:cubicBezTo>
                  <a:cubicBezTo>
                    <a:pt x="652" y="1470"/>
                    <a:pt x="1430" y="1904"/>
                    <a:pt x="1437" y="1911"/>
                  </a:cubicBezTo>
                  <a:cubicBezTo>
                    <a:pt x="1437" y="1911"/>
                    <a:pt x="1444" y="1918"/>
                    <a:pt x="1437" y="1925"/>
                  </a:cubicBezTo>
                  <a:lnTo>
                    <a:pt x="1423" y="1925"/>
                  </a:lnTo>
                  <a:cubicBezTo>
                    <a:pt x="1395" y="1911"/>
                    <a:pt x="631" y="1484"/>
                    <a:pt x="575" y="1315"/>
                  </a:cubicBezTo>
                  <a:cubicBezTo>
                    <a:pt x="512" y="1147"/>
                    <a:pt x="778" y="215"/>
                    <a:pt x="792" y="173"/>
                  </a:cubicBezTo>
                  <a:cubicBezTo>
                    <a:pt x="792" y="166"/>
                    <a:pt x="799" y="166"/>
                    <a:pt x="799" y="166"/>
                  </a:cubicBezTo>
                  <a:close/>
                  <a:moveTo>
                    <a:pt x="860" y="1"/>
                  </a:moveTo>
                  <a:cubicBezTo>
                    <a:pt x="843" y="1"/>
                    <a:pt x="826" y="8"/>
                    <a:pt x="813" y="26"/>
                  </a:cubicBezTo>
                  <a:cubicBezTo>
                    <a:pt x="799" y="40"/>
                    <a:pt x="792" y="54"/>
                    <a:pt x="778" y="61"/>
                  </a:cubicBezTo>
                  <a:cubicBezTo>
                    <a:pt x="729" y="124"/>
                    <a:pt x="673" y="180"/>
                    <a:pt x="631" y="243"/>
                  </a:cubicBezTo>
                  <a:cubicBezTo>
                    <a:pt x="568" y="327"/>
                    <a:pt x="505" y="411"/>
                    <a:pt x="449" y="495"/>
                  </a:cubicBezTo>
                  <a:cubicBezTo>
                    <a:pt x="302" y="713"/>
                    <a:pt x="168" y="944"/>
                    <a:pt x="56" y="1196"/>
                  </a:cubicBezTo>
                  <a:cubicBezTo>
                    <a:pt x="0" y="1329"/>
                    <a:pt x="49" y="1491"/>
                    <a:pt x="182" y="1561"/>
                  </a:cubicBezTo>
                  <a:lnTo>
                    <a:pt x="1016" y="2016"/>
                  </a:lnTo>
                  <a:lnTo>
                    <a:pt x="1892" y="2016"/>
                  </a:lnTo>
                  <a:lnTo>
                    <a:pt x="1023" y="1372"/>
                  </a:lnTo>
                  <a:cubicBezTo>
                    <a:pt x="876" y="1266"/>
                    <a:pt x="806" y="1091"/>
                    <a:pt x="827" y="909"/>
                  </a:cubicBezTo>
                  <a:lnTo>
                    <a:pt x="876" y="488"/>
                  </a:lnTo>
                  <a:lnTo>
                    <a:pt x="925" y="82"/>
                  </a:lnTo>
                  <a:cubicBezTo>
                    <a:pt x="932" y="75"/>
                    <a:pt x="925" y="68"/>
                    <a:pt x="925" y="61"/>
                  </a:cubicBezTo>
                  <a:cubicBezTo>
                    <a:pt x="921" y="25"/>
                    <a:pt x="890" y="1"/>
                    <a:pt x="8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875;p37"/>
            <p:cNvSpPr/>
            <p:nvPr/>
          </p:nvSpPr>
          <p:spPr>
            <a:xfrm>
              <a:off x="2799496" y="1056090"/>
              <a:ext cx="27598" cy="52061"/>
            </a:xfrm>
            <a:custGeom>
              <a:avLst/>
              <a:gdLst/>
              <a:ahLst/>
              <a:cxnLst/>
              <a:rect l="l" t="t" r="r" b="b"/>
              <a:pathLst>
                <a:path w="933" h="1760" extrusionOk="0">
                  <a:moveTo>
                    <a:pt x="288" y="0"/>
                  </a:moveTo>
                  <a:cubicBezTo>
                    <a:pt x="288" y="0"/>
                    <a:pt x="281" y="0"/>
                    <a:pt x="281" y="7"/>
                  </a:cubicBezTo>
                  <a:cubicBezTo>
                    <a:pt x="267" y="49"/>
                    <a:pt x="1" y="981"/>
                    <a:pt x="64" y="1149"/>
                  </a:cubicBezTo>
                  <a:cubicBezTo>
                    <a:pt x="127" y="1311"/>
                    <a:pt x="884" y="1738"/>
                    <a:pt x="912" y="1759"/>
                  </a:cubicBezTo>
                  <a:lnTo>
                    <a:pt x="919" y="1759"/>
                  </a:lnTo>
                  <a:cubicBezTo>
                    <a:pt x="926" y="1759"/>
                    <a:pt x="926" y="1759"/>
                    <a:pt x="926" y="1752"/>
                  </a:cubicBezTo>
                  <a:cubicBezTo>
                    <a:pt x="933" y="1752"/>
                    <a:pt x="926" y="1745"/>
                    <a:pt x="926" y="1745"/>
                  </a:cubicBezTo>
                  <a:cubicBezTo>
                    <a:pt x="919" y="1738"/>
                    <a:pt x="141" y="1304"/>
                    <a:pt x="78" y="1142"/>
                  </a:cubicBezTo>
                  <a:cubicBezTo>
                    <a:pt x="22" y="981"/>
                    <a:pt x="295" y="21"/>
                    <a:pt x="295" y="14"/>
                  </a:cubicBezTo>
                  <a:cubicBezTo>
                    <a:pt x="302" y="7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876;p37"/>
            <p:cNvSpPr/>
            <p:nvPr/>
          </p:nvSpPr>
          <p:spPr>
            <a:xfrm>
              <a:off x="2858183" y="1051269"/>
              <a:ext cx="55995" cy="59574"/>
            </a:xfrm>
            <a:custGeom>
              <a:avLst/>
              <a:gdLst/>
              <a:ahLst/>
              <a:cxnLst/>
              <a:rect l="l" t="t" r="r" b="b"/>
              <a:pathLst>
                <a:path w="1893" h="2014" extrusionOk="0">
                  <a:moveTo>
                    <a:pt x="1065" y="181"/>
                  </a:moveTo>
                  <a:cubicBezTo>
                    <a:pt x="1069" y="181"/>
                    <a:pt x="1072" y="184"/>
                    <a:pt x="1072" y="184"/>
                  </a:cubicBezTo>
                  <a:cubicBezTo>
                    <a:pt x="1108" y="296"/>
                    <a:pt x="1437" y="1256"/>
                    <a:pt x="1374" y="1362"/>
                  </a:cubicBezTo>
                  <a:cubicBezTo>
                    <a:pt x="1311" y="1460"/>
                    <a:pt x="673" y="1908"/>
                    <a:pt x="645" y="1922"/>
                  </a:cubicBezTo>
                  <a:lnTo>
                    <a:pt x="631" y="1922"/>
                  </a:lnTo>
                  <a:cubicBezTo>
                    <a:pt x="624" y="1915"/>
                    <a:pt x="624" y="1908"/>
                    <a:pt x="631" y="1908"/>
                  </a:cubicBezTo>
                  <a:cubicBezTo>
                    <a:pt x="638" y="1901"/>
                    <a:pt x="1297" y="1446"/>
                    <a:pt x="1360" y="1348"/>
                  </a:cubicBezTo>
                  <a:cubicBezTo>
                    <a:pt x="1402" y="1277"/>
                    <a:pt x="1199" y="619"/>
                    <a:pt x="1051" y="191"/>
                  </a:cubicBezTo>
                  <a:cubicBezTo>
                    <a:pt x="1051" y="191"/>
                    <a:pt x="1051" y="184"/>
                    <a:pt x="1058" y="184"/>
                  </a:cubicBezTo>
                  <a:cubicBezTo>
                    <a:pt x="1061" y="182"/>
                    <a:pt x="1063" y="181"/>
                    <a:pt x="1065" y="181"/>
                  </a:cubicBezTo>
                  <a:close/>
                  <a:moveTo>
                    <a:pt x="1027" y="0"/>
                  </a:moveTo>
                  <a:cubicBezTo>
                    <a:pt x="990" y="0"/>
                    <a:pt x="956" y="31"/>
                    <a:pt x="960" y="79"/>
                  </a:cubicBezTo>
                  <a:lnTo>
                    <a:pt x="1065" y="906"/>
                  </a:lnTo>
                  <a:cubicBezTo>
                    <a:pt x="1087" y="1088"/>
                    <a:pt x="1009" y="1263"/>
                    <a:pt x="869" y="1369"/>
                  </a:cubicBezTo>
                  <a:lnTo>
                    <a:pt x="0" y="2013"/>
                  </a:lnTo>
                  <a:lnTo>
                    <a:pt x="869" y="2013"/>
                  </a:lnTo>
                  <a:lnTo>
                    <a:pt x="1710" y="1558"/>
                  </a:lnTo>
                  <a:cubicBezTo>
                    <a:pt x="1836" y="1488"/>
                    <a:pt x="1892" y="1326"/>
                    <a:pt x="1829" y="1193"/>
                  </a:cubicBezTo>
                  <a:cubicBezTo>
                    <a:pt x="1633" y="745"/>
                    <a:pt x="1381" y="359"/>
                    <a:pt x="1080" y="23"/>
                  </a:cubicBezTo>
                  <a:cubicBezTo>
                    <a:pt x="1064" y="7"/>
                    <a:pt x="1045" y="0"/>
                    <a:pt x="10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877;p37"/>
            <p:cNvSpPr/>
            <p:nvPr/>
          </p:nvSpPr>
          <p:spPr>
            <a:xfrm>
              <a:off x="2876612" y="1056504"/>
              <a:ext cx="24078" cy="51647"/>
            </a:xfrm>
            <a:custGeom>
              <a:avLst/>
              <a:gdLst/>
              <a:ahLst/>
              <a:cxnLst/>
              <a:rect l="l" t="t" r="r" b="b"/>
              <a:pathLst>
                <a:path w="814" h="1746" extrusionOk="0">
                  <a:moveTo>
                    <a:pt x="435" y="0"/>
                  </a:moveTo>
                  <a:cubicBezTo>
                    <a:pt x="428" y="7"/>
                    <a:pt x="428" y="14"/>
                    <a:pt x="428" y="14"/>
                  </a:cubicBezTo>
                  <a:cubicBezTo>
                    <a:pt x="576" y="442"/>
                    <a:pt x="779" y="1100"/>
                    <a:pt x="737" y="1171"/>
                  </a:cubicBezTo>
                  <a:cubicBezTo>
                    <a:pt x="674" y="1269"/>
                    <a:pt x="15" y="1724"/>
                    <a:pt x="8" y="1731"/>
                  </a:cubicBezTo>
                  <a:cubicBezTo>
                    <a:pt x="1" y="1731"/>
                    <a:pt x="1" y="1738"/>
                    <a:pt x="8" y="1745"/>
                  </a:cubicBezTo>
                  <a:lnTo>
                    <a:pt x="22" y="1745"/>
                  </a:lnTo>
                  <a:cubicBezTo>
                    <a:pt x="50" y="1724"/>
                    <a:pt x="688" y="1283"/>
                    <a:pt x="751" y="1185"/>
                  </a:cubicBezTo>
                  <a:cubicBezTo>
                    <a:pt x="814" y="1079"/>
                    <a:pt x="485" y="119"/>
                    <a:pt x="449" y="7"/>
                  </a:cubicBezTo>
                  <a:cubicBezTo>
                    <a:pt x="449" y="7"/>
                    <a:pt x="442" y="0"/>
                    <a:pt x="435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878;p37"/>
            <p:cNvSpPr/>
            <p:nvPr/>
          </p:nvSpPr>
          <p:spPr>
            <a:xfrm>
              <a:off x="2937990" y="985098"/>
              <a:ext cx="22629" cy="15855"/>
            </a:xfrm>
            <a:custGeom>
              <a:avLst/>
              <a:gdLst/>
              <a:ahLst/>
              <a:cxnLst/>
              <a:rect l="l" t="t" r="r" b="b"/>
              <a:pathLst>
                <a:path w="765" h="536" extrusionOk="0">
                  <a:moveTo>
                    <a:pt x="704" y="0"/>
                  </a:moveTo>
                  <a:cubicBezTo>
                    <a:pt x="696" y="0"/>
                    <a:pt x="688" y="1"/>
                    <a:pt x="680" y="3"/>
                  </a:cubicBezTo>
                  <a:cubicBezTo>
                    <a:pt x="421" y="66"/>
                    <a:pt x="183" y="206"/>
                    <a:pt x="0" y="473"/>
                  </a:cubicBezTo>
                  <a:cubicBezTo>
                    <a:pt x="21" y="508"/>
                    <a:pt x="28" y="536"/>
                    <a:pt x="28" y="536"/>
                  </a:cubicBezTo>
                  <a:cubicBezTo>
                    <a:pt x="28" y="536"/>
                    <a:pt x="50" y="529"/>
                    <a:pt x="85" y="529"/>
                  </a:cubicBezTo>
                  <a:cubicBezTo>
                    <a:pt x="253" y="347"/>
                    <a:pt x="435" y="277"/>
                    <a:pt x="708" y="277"/>
                  </a:cubicBezTo>
                  <a:cubicBezTo>
                    <a:pt x="729" y="277"/>
                    <a:pt x="750" y="269"/>
                    <a:pt x="764" y="262"/>
                  </a:cubicBezTo>
                  <a:cubicBezTo>
                    <a:pt x="764" y="178"/>
                    <a:pt x="764" y="94"/>
                    <a:pt x="764" y="17"/>
                  </a:cubicBezTo>
                  <a:cubicBezTo>
                    <a:pt x="749" y="7"/>
                    <a:pt x="726" y="0"/>
                    <a:pt x="704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879;p37"/>
            <p:cNvSpPr/>
            <p:nvPr/>
          </p:nvSpPr>
          <p:spPr>
            <a:xfrm>
              <a:off x="2889065" y="985364"/>
              <a:ext cx="71554" cy="69010"/>
            </a:xfrm>
            <a:custGeom>
              <a:avLst/>
              <a:gdLst/>
              <a:ahLst/>
              <a:cxnLst/>
              <a:rect l="l" t="t" r="r" b="b"/>
              <a:pathLst>
                <a:path w="2419" h="2333" extrusionOk="0">
                  <a:moveTo>
                    <a:pt x="1151" y="155"/>
                  </a:moveTo>
                  <a:cubicBezTo>
                    <a:pt x="1215" y="155"/>
                    <a:pt x="1270" y="195"/>
                    <a:pt x="1276" y="253"/>
                  </a:cubicBezTo>
                  <a:cubicBezTo>
                    <a:pt x="1290" y="317"/>
                    <a:pt x="1248" y="380"/>
                    <a:pt x="1178" y="394"/>
                  </a:cubicBezTo>
                  <a:cubicBezTo>
                    <a:pt x="968" y="429"/>
                    <a:pt x="813" y="597"/>
                    <a:pt x="701" y="898"/>
                  </a:cubicBezTo>
                  <a:cubicBezTo>
                    <a:pt x="680" y="947"/>
                    <a:pt x="638" y="982"/>
                    <a:pt x="589" y="982"/>
                  </a:cubicBezTo>
                  <a:cubicBezTo>
                    <a:pt x="575" y="982"/>
                    <a:pt x="561" y="975"/>
                    <a:pt x="547" y="975"/>
                  </a:cubicBezTo>
                  <a:cubicBezTo>
                    <a:pt x="484" y="947"/>
                    <a:pt x="449" y="884"/>
                    <a:pt x="470" y="821"/>
                  </a:cubicBezTo>
                  <a:cubicBezTo>
                    <a:pt x="617" y="429"/>
                    <a:pt x="841" y="211"/>
                    <a:pt x="1136" y="155"/>
                  </a:cubicBezTo>
                  <a:cubicBezTo>
                    <a:pt x="1141" y="155"/>
                    <a:pt x="1146" y="155"/>
                    <a:pt x="1151" y="155"/>
                  </a:cubicBezTo>
                  <a:close/>
                  <a:moveTo>
                    <a:pt x="1084" y="1"/>
                  </a:moveTo>
                  <a:cubicBezTo>
                    <a:pt x="1058" y="1"/>
                    <a:pt x="1031" y="3"/>
                    <a:pt x="1003" y="8"/>
                  </a:cubicBezTo>
                  <a:cubicBezTo>
                    <a:pt x="470" y="99"/>
                    <a:pt x="0" y="1410"/>
                    <a:pt x="519" y="1690"/>
                  </a:cubicBezTo>
                  <a:cubicBezTo>
                    <a:pt x="719" y="1796"/>
                    <a:pt x="883" y="1820"/>
                    <a:pt x="991" y="1820"/>
                  </a:cubicBezTo>
                  <a:cubicBezTo>
                    <a:pt x="1084" y="1820"/>
                    <a:pt x="1136" y="1802"/>
                    <a:pt x="1136" y="1802"/>
                  </a:cubicBezTo>
                  <a:cubicBezTo>
                    <a:pt x="1136" y="1802"/>
                    <a:pt x="1178" y="2125"/>
                    <a:pt x="1668" y="2314"/>
                  </a:cubicBezTo>
                  <a:cubicBezTo>
                    <a:pt x="1701" y="2326"/>
                    <a:pt x="1735" y="2332"/>
                    <a:pt x="1770" y="2332"/>
                  </a:cubicBezTo>
                  <a:cubicBezTo>
                    <a:pt x="1987" y="2332"/>
                    <a:pt x="2235" y="2099"/>
                    <a:pt x="2404" y="1802"/>
                  </a:cubicBezTo>
                  <a:cubicBezTo>
                    <a:pt x="2411" y="1438"/>
                    <a:pt x="2418" y="1059"/>
                    <a:pt x="2418" y="681"/>
                  </a:cubicBezTo>
                  <a:cubicBezTo>
                    <a:pt x="2167" y="544"/>
                    <a:pt x="1958" y="514"/>
                    <a:pt x="1829" y="514"/>
                  </a:cubicBezTo>
                  <a:cubicBezTo>
                    <a:pt x="1792" y="514"/>
                    <a:pt x="1762" y="517"/>
                    <a:pt x="1739" y="520"/>
                  </a:cubicBezTo>
                  <a:cubicBezTo>
                    <a:pt x="1704" y="520"/>
                    <a:pt x="1682" y="527"/>
                    <a:pt x="1682" y="527"/>
                  </a:cubicBezTo>
                  <a:cubicBezTo>
                    <a:pt x="1682" y="527"/>
                    <a:pt x="1675" y="506"/>
                    <a:pt x="1654" y="464"/>
                  </a:cubicBezTo>
                  <a:cubicBezTo>
                    <a:pt x="1583" y="322"/>
                    <a:pt x="1393" y="1"/>
                    <a:pt x="1084" y="1"/>
                  </a:cubicBez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880;p37"/>
            <p:cNvSpPr/>
            <p:nvPr/>
          </p:nvSpPr>
          <p:spPr>
            <a:xfrm>
              <a:off x="2902346" y="989861"/>
              <a:ext cx="24906" cy="24581"/>
            </a:xfrm>
            <a:custGeom>
              <a:avLst/>
              <a:gdLst/>
              <a:ahLst/>
              <a:cxnLst/>
              <a:rect l="l" t="t" r="r" b="b"/>
              <a:pathLst>
                <a:path w="842" h="831" extrusionOk="0">
                  <a:moveTo>
                    <a:pt x="711" y="1"/>
                  </a:moveTo>
                  <a:cubicBezTo>
                    <a:pt x="703" y="1"/>
                    <a:pt x="695" y="2"/>
                    <a:pt x="687" y="3"/>
                  </a:cubicBezTo>
                  <a:cubicBezTo>
                    <a:pt x="392" y="52"/>
                    <a:pt x="168" y="277"/>
                    <a:pt x="21" y="669"/>
                  </a:cubicBezTo>
                  <a:cubicBezTo>
                    <a:pt x="0" y="725"/>
                    <a:pt x="35" y="795"/>
                    <a:pt x="98" y="823"/>
                  </a:cubicBezTo>
                  <a:cubicBezTo>
                    <a:pt x="112" y="823"/>
                    <a:pt x="126" y="830"/>
                    <a:pt x="140" y="830"/>
                  </a:cubicBezTo>
                  <a:cubicBezTo>
                    <a:pt x="189" y="830"/>
                    <a:pt x="231" y="795"/>
                    <a:pt x="252" y="746"/>
                  </a:cubicBezTo>
                  <a:cubicBezTo>
                    <a:pt x="364" y="445"/>
                    <a:pt x="519" y="277"/>
                    <a:pt x="729" y="242"/>
                  </a:cubicBezTo>
                  <a:cubicBezTo>
                    <a:pt x="799" y="228"/>
                    <a:pt x="841" y="165"/>
                    <a:pt x="827" y="101"/>
                  </a:cubicBezTo>
                  <a:cubicBezTo>
                    <a:pt x="821" y="46"/>
                    <a:pt x="771" y="1"/>
                    <a:pt x="711" y="1"/>
                  </a:cubicBez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881;p37"/>
            <p:cNvSpPr/>
            <p:nvPr/>
          </p:nvSpPr>
          <p:spPr>
            <a:xfrm>
              <a:off x="2902346" y="989861"/>
              <a:ext cx="24906" cy="24581"/>
            </a:xfrm>
            <a:custGeom>
              <a:avLst/>
              <a:gdLst/>
              <a:ahLst/>
              <a:cxnLst/>
              <a:rect l="l" t="t" r="r" b="b"/>
              <a:pathLst>
                <a:path w="842" h="831" extrusionOk="0">
                  <a:moveTo>
                    <a:pt x="711" y="1"/>
                  </a:moveTo>
                  <a:cubicBezTo>
                    <a:pt x="703" y="1"/>
                    <a:pt x="695" y="2"/>
                    <a:pt x="687" y="3"/>
                  </a:cubicBezTo>
                  <a:cubicBezTo>
                    <a:pt x="392" y="52"/>
                    <a:pt x="168" y="277"/>
                    <a:pt x="21" y="669"/>
                  </a:cubicBezTo>
                  <a:cubicBezTo>
                    <a:pt x="0" y="725"/>
                    <a:pt x="35" y="795"/>
                    <a:pt x="98" y="823"/>
                  </a:cubicBezTo>
                  <a:cubicBezTo>
                    <a:pt x="112" y="823"/>
                    <a:pt x="126" y="830"/>
                    <a:pt x="140" y="830"/>
                  </a:cubicBezTo>
                  <a:cubicBezTo>
                    <a:pt x="189" y="830"/>
                    <a:pt x="231" y="795"/>
                    <a:pt x="252" y="746"/>
                  </a:cubicBezTo>
                  <a:cubicBezTo>
                    <a:pt x="364" y="445"/>
                    <a:pt x="519" y="277"/>
                    <a:pt x="729" y="242"/>
                  </a:cubicBezTo>
                  <a:cubicBezTo>
                    <a:pt x="799" y="228"/>
                    <a:pt x="841" y="165"/>
                    <a:pt x="827" y="101"/>
                  </a:cubicBezTo>
                  <a:cubicBezTo>
                    <a:pt x="821" y="46"/>
                    <a:pt x="771" y="1"/>
                    <a:pt x="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882;p37"/>
            <p:cNvSpPr/>
            <p:nvPr/>
          </p:nvSpPr>
          <p:spPr>
            <a:xfrm>
              <a:off x="2761782" y="928896"/>
              <a:ext cx="20972" cy="12986"/>
            </a:xfrm>
            <a:custGeom>
              <a:avLst/>
              <a:gdLst/>
              <a:ahLst/>
              <a:cxnLst/>
              <a:rect l="l" t="t" r="r" b="b"/>
              <a:pathLst>
                <a:path w="709" h="439" extrusionOk="0">
                  <a:moveTo>
                    <a:pt x="122" y="1"/>
                  </a:moveTo>
                  <a:cubicBezTo>
                    <a:pt x="74" y="1"/>
                    <a:pt x="26" y="34"/>
                    <a:pt x="14" y="88"/>
                  </a:cubicBezTo>
                  <a:cubicBezTo>
                    <a:pt x="0" y="158"/>
                    <a:pt x="56" y="221"/>
                    <a:pt x="126" y="221"/>
                  </a:cubicBezTo>
                  <a:cubicBezTo>
                    <a:pt x="351" y="221"/>
                    <a:pt x="498" y="284"/>
                    <a:pt x="638" y="431"/>
                  </a:cubicBezTo>
                  <a:cubicBezTo>
                    <a:pt x="666" y="431"/>
                    <a:pt x="680" y="438"/>
                    <a:pt x="680" y="438"/>
                  </a:cubicBezTo>
                  <a:cubicBezTo>
                    <a:pt x="680" y="438"/>
                    <a:pt x="687" y="417"/>
                    <a:pt x="708" y="382"/>
                  </a:cubicBezTo>
                  <a:cubicBezTo>
                    <a:pt x="554" y="165"/>
                    <a:pt x="365" y="53"/>
                    <a:pt x="147" y="4"/>
                  </a:cubicBezTo>
                  <a:cubicBezTo>
                    <a:pt x="139" y="2"/>
                    <a:pt x="131" y="1"/>
                    <a:pt x="122" y="1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883;p37"/>
            <p:cNvSpPr/>
            <p:nvPr/>
          </p:nvSpPr>
          <p:spPr>
            <a:xfrm>
              <a:off x="2750275" y="929044"/>
              <a:ext cx="72471" cy="56409"/>
            </a:xfrm>
            <a:custGeom>
              <a:avLst/>
              <a:gdLst/>
              <a:ahLst/>
              <a:cxnLst/>
              <a:rect l="l" t="t" r="r" b="b"/>
              <a:pathLst>
                <a:path w="2450" h="1907" extrusionOk="0">
                  <a:moveTo>
                    <a:pt x="685" y="568"/>
                  </a:moveTo>
                  <a:cubicBezTo>
                    <a:pt x="729" y="568"/>
                    <a:pt x="769" y="590"/>
                    <a:pt x="789" y="630"/>
                  </a:cubicBezTo>
                  <a:cubicBezTo>
                    <a:pt x="824" y="693"/>
                    <a:pt x="796" y="763"/>
                    <a:pt x="740" y="798"/>
                  </a:cubicBezTo>
                  <a:cubicBezTo>
                    <a:pt x="649" y="840"/>
                    <a:pt x="564" y="910"/>
                    <a:pt x="698" y="1169"/>
                  </a:cubicBezTo>
                  <a:cubicBezTo>
                    <a:pt x="733" y="1225"/>
                    <a:pt x="705" y="1295"/>
                    <a:pt x="649" y="1330"/>
                  </a:cubicBezTo>
                  <a:cubicBezTo>
                    <a:pt x="628" y="1337"/>
                    <a:pt x="614" y="1345"/>
                    <a:pt x="592" y="1345"/>
                  </a:cubicBezTo>
                  <a:cubicBezTo>
                    <a:pt x="550" y="1345"/>
                    <a:pt x="508" y="1316"/>
                    <a:pt x="487" y="1274"/>
                  </a:cubicBezTo>
                  <a:cubicBezTo>
                    <a:pt x="277" y="875"/>
                    <a:pt x="445" y="672"/>
                    <a:pt x="628" y="581"/>
                  </a:cubicBezTo>
                  <a:cubicBezTo>
                    <a:pt x="646" y="572"/>
                    <a:pt x="666" y="568"/>
                    <a:pt x="685" y="568"/>
                  </a:cubicBezTo>
                  <a:close/>
                  <a:moveTo>
                    <a:pt x="1566" y="1"/>
                  </a:moveTo>
                  <a:cubicBezTo>
                    <a:pt x="1309" y="1"/>
                    <a:pt x="1148" y="268"/>
                    <a:pt x="1090" y="384"/>
                  </a:cubicBezTo>
                  <a:cubicBezTo>
                    <a:pt x="1076" y="412"/>
                    <a:pt x="1069" y="433"/>
                    <a:pt x="1069" y="433"/>
                  </a:cubicBezTo>
                  <a:cubicBezTo>
                    <a:pt x="1069" y="433"/>
                    <a:pt x="1055" y="426"/>
                    <a:pt x="1027" y="426"/>
                  </a:cubicBezTo>
                  <a:cubicBezTo>
                    <a:pt x="1010" y="425"/>
                    <a:pt x="990" y="424"/>
                    <a:pt x="966" y="424"/>
                  </a:cubicBezTo>
                  <a:cubicBezTo>
                    <a:pt x="860" y="424"/>
                    <a:pt x="684" y="445"/>
                    <a:pt x="466" y="560"/>
                  </a:cubicBezTo>
                  <a:cubicBezTo>
                    <a:pt x="0" y="809"/>
                    <a:pt x="573" y="1907"/>
                    <a:pt x="1005" y="1907"/>
                  </a:cubicBezTo>
                  <a:cubicBezTo>
                    <a:pt x="1034" y="1907"/>
                    <a:pt x="1063" y="1902"/>
                    <a:pt x="1090" y="1891"/>
                  </a:cubicBezTo>
                  <a:cubicBezTo>
                    <a:pt x="1490" y="1737"/>
                    <a:pt x="1525" y="1478"/>
                    <a:pt x="1525" y="1478"/>
                  </a:cubicBezTo>
                  <a:cubicBezTo>
                    <a:pt x="1525" y="1478"/>
                    <a:pt x="1562" y="1490"/>
                    <a:pt x="1630" y="1490"/>
                  </a:cubicBezTo>
                  <a:cubicBezTo>
                    <a:pt x="1717" y="1490"/>
                    <a:pt x="1853" y="1470"/>
                    <a:pt x="2022" y="1380"/>
                  </a:cubicBezTo>
                  <a:cubicBezTo>
                    <a:pt x="2450" y="1148"/>
                    <a:pt x="2064" y="76"/>
                    <a:pt x="1630" y="6"/>
                  </a:cubicBezTo>
                  <a:cubicBezTo>
                    <a:pt x="1608" y="2"/>
                    <a:pt x="1587" y="1"/>
                    <a:pt x="1566" y="1"/>
                  </a:cubicBez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884;p37"/>
            <p:cNvSpPr/>
            <p:nvPr/>
          </p:nvSpPr>
          <p:spPr>
            <a:xfrm>
              <a:off x="2758469" y="945845"/>
              <a:ext cx="16180" cy="22984"/>
            </a:xfrm>
            <a:custGeom>
              <a:avLst/>
              <a:gdLst/>
              <a:ahLst/>
              <a:cxnLst/>
              <a:rect l="l" t="t" r="r" b="b"/>
              <a:pathLst>
                <a:path w="547" h="777" extrusionOk="0">
                  <a:moveTo>
                    <a:pt x="408" y="0"/>
                  </a:moveTo>
                  <a:cubicBezTo>
                    <a:pt x="389" y="0"/>
                    <a:pt x="369" y="4"/>
                    <a:pt x="351" y="13"/>
                  </a:cubicBezTo>
                  <a:cubicBezTo>
                    <a:pt x="168" y="111"/>
                    <a:pt x="0" y="307"/>
                    <a:pt x="203" y="706"/>
                  </a:cubicBezTo>
                  <a:cubicBezTo>
                    <a:pt x="224" y="748"/>
                    <a:pt x="266" y="777"/>
                    <a:pt x="315" y="777"/>
                  </a:cubicBezTo>
                  <a:cubicBezTo>
                    <a:pt x="330" y="777"/>
                    <a:pt x="351" y="769"/>
                    <a:pt x="372" y="762"/>
                  </a:cubicBezTo>
                  <a:cubicBezTo>
                    <a:pt x="428" y="727"/>
                    <a:pt x="449" y="657"/>
                    <a:pt x="421" y="601"/>
                  </a:cubicBezTo>
                  <a:cubicBezTo>
                    <a:pt x="287" y="342"/>
                    <a:pt x="372" y="279"/>
                    <a:pt x="463" y="230"/>
                  </a:cubicBezTo>
                  <a:cubicBezTo>
                    <a:pt x="519" y="195"/>
                    <a:pt x="547" y="125"/>
                    <a:pt x="512" y="62"/>
                  </a:cubicBezTo>
                  <a:cubicBezTo>
                    <a:pt x="492" y="22"/>
                    <a:pt x="452" y="0"/>
                    <a:pt x="408" y="0"/>
                  </a:cubicBez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885;p37"/>
            <p:cNvSpPr/>
            <p:nvPr/>
          </p:nvSpPr>
          <p:spPr>
            <a:xfrm>
              <a:off x="2758469" y="945845"/>
              <a:ext cx="16180" cy="22984"/>
            </a:xfrm>
            <a:custGeom>
              <a:avLst/>
              <a:gdLst/>
              <a:ahLst/>
              <a:cxnLst/>
              <a:rect l="l" t="t" r="r" b="b"/>
              <a:pathLst>
                <a:path w="547" h="777" extrusionOk="0">
                  <a:moveTo>
                    <a:pt x="408" y="0"/>
                  </a:moveTo>
                  <a:cubicBezTo>
                    <a:pt x="389" y="0"/>
                    <a:pt x="369" y="4"/>
                    <a:pt x="351" y="13"/>
                  </a:cubicBezTo>
                  <a:cubicBezTo>
                    <a:pt x="168" y="111"/>
                    <a:pt x="0" y="307"/>
                    <a:pt x="203" y="706"/>
                  </a:cubicBezTo>
                  <a:cubicBezTo>
                    <a:pt x="224" y="748"/>
                    <a:pt x="266" y="777"/>
                    <a:pt x="315" y="777"/>
                  </a:cubicBezTo>
                  <a:cubicBezTo>
                    <a:pt x="330" y="777"/>
                    <a:pt x="351" y="769"/>
                    <a:pt x="372" y="762"/>
                  </a:cubicBezTo>
                  <a:cubicBezTo>
                    <a:pt x="428" y="727"/>
                    <a:pt x="449" y="657"/>
                    <a:pt x="421" y="601"/>
                  </a:cubicBezTo>
                  <a:cubicBezTo>
                    <a:pt x="287" y="342"/>
                    <a:pt x="372" y="279"/>
                    <a:pt x="463" y="230"/>
                  </a:cubicBezTo>
                  <a:cubicBezTo>
                    <a:pt x="519" y="195"/>
                    <a:pt x="547" y="125"/>
                    <a:pt x="512" y="62"/>
                  </a:cubicBezTo>
                  <a:cubicBezTo>
                    <a:pt x="492" y="22"/>
                    <a:pt x="452" y="0"/>
                    <a:pt x="4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886;p37"/>
            <p:cNvSpPr/>
            <p:nvPr/>
          </p:nvSpPr>
          <p:spPr>
            <a:xfrm>
              <a:off x="2755984" y="881923"/>
              <a:ext cx="25528" cy="23043"/>
            </a:xfrm>
            <a:custGeom>
              <a:avLst/>
              <a:gdLst/>
              <a:ahLst/>
              <a:cxnLst/>
              <a:rect l="l" t="t" r="r" b="b"/>
              <a:pathLst>
                <a:path w="863" h="779" extrusionOk="0">
                  <a:moveTo>
                    <a:pt x="189" y="267"/>
                  </a:moveTo>
                  <a:cubicBezTo>
                    <a:pt x="247" y="267"/>
                    <a:pt x="302" y="307"/>
                    <a:pt x="315" y="365"/>
                  </a:cubicBezTo>
                  <a:cubicBezTo>
                    <a:pt x="315" y="393"/>
                    <a:pt x="329" y="421"/>
                    <a:pt x="371" y="449"/>
                  </a:cubicBezTo>
                  <a:cubicBezTo>
                    <a:pt x="435" y="478"/>
                    <a:pt x="456" y="555"/>
                    <a:pt x="421" y="611"/>
                  </a:cubicBezTo>
                  <a:cubicBezTo>
                    <a:pt x="399" y="653"/>
                    <a:pt x="357" y="674"/>
                    <a:pt x="315" y="674"/>
                  </a:cubicBezTo>
                  <a:cubicBezTo>
                    <a:pt x="294" y="674"/>
                    <a:pt x="280" y="667"/>
                    <a:pt x="259" y="660"/>
                  </a:cubicBezTo>
                  <a:cubicBezTo>
                    <a:pt x="154" y="604"/>
                    <a:pt x="91" y="513"/>
                    <a:pt x="77" y="407"/>
                  </a:cubicBezTo>
                  <a:cubicBezTo>
                    <a:pt x="63" y="337"/>
                    <a:pt x="112" y="281"/>
                    <a:pt x="175" y="267"/>
                  </a:cubicBezTo>
                  <a:cubicBezTo>
                    <a:pt x="180" y="267"/>
                    <a:pt x="184" y="267"/>
                    <a:pt x="189" y="267"/>
                  </a:cubicBezTo>
                  <a:close/>
                  <a:moveTo>
                    <a:pt x="540" y="1"/>
                  </a:moveTo>
                  <a:cubicBezTo>
                    <a:pt x="582" y="8"/>
                    <a:pt x="638" y="22"/>
                    <a:pt x="638" y="50"/>
                  </a:cubicBezTo>
                  <a:cubicBezTo>
                    <a:pt x="638" y="69"/>
                    <a:pt x="623" y="75"/>
                    <a:pt x="603" y="75"/>
                  </a:cubicBezTo>
                  <a:cubicBezTo>
                    <a:pt x="564" y="75"/>
                    <a:pt x="505" y="50"/>
                    <a:pt x="505" y="50"/>
                  </a:cubicBezTo>
                  <a:lnTo>
                    <a:pt x="505" y="50"/>
                  </a:lnTo>
                  <a:cubicBezTo>
                    <a:pt x="505" y="50"/>
                    <a:pt x="596" y="148"/>
                    <a:pt x="547" y="183"/>
                  </a:cubicBezTo>
                  <a:cubicBezTo>
                    <a:pt x="541" y="188"/>
                    <a:pt x="535" y="190"/>
                    <a:pt x="529" y="190"/>
                  </a:cubicBezTo>
                  <a:cubicBezTo>
                    <a:pt x="488" y="190"/>
                    <a:pt x="435" y="99"/>
                    <a:pt x="435" y="99"/>
                  </a:cubicBezTo>
                  <a:cubicBezTo>
                    <a:pt x="435" y="99"/>
                    <a:pt x="397" y="198"/>
                    <a:pt x="329" y="198"/>
                  </a:cubicBezTo>
                  <a:cubicBezTo>
                    <a:pt x="324" y="198"/>
                    <a:pt x="320" y="198"/>
                    <a:pt x="315" y="197"/>
                  </a:cubicBezTo>
                  <a:cubicBezTo>
                    <a:pt x="245" y="190"/>
                    <a:pt x="308" y="78"/>
                    <a:pt x="308" y="78"/>
                  </a:cubicBezTo>
                  <a:lnTo>
                    <a:pt x="308" y="78"/>
                  </a:lnTo>
                  <a:cubicBezTo>
                    <a:pt x="308" y="78"/>
                    <a:pt x="262" y="87"/>
                    <a:pt x="216" y="87"/>
                  </a:cubicBezTo>
                  <a:cubicBezTo>
                    <a:pt x="193" y="87"/>
                    <a:pt x="171" y="85"/>
                    <a:pt x="154" y="78"/>
                  </a:cubicBezTo>
                  <a:cubicBezTo>
                    <a:pt x="63" y="134"/>
                    <a:pt x="0" y="225"/>
                    <a:pt x="0" y="344"/>
                  </a:cubicBezTo>
                  <a:cubicBezTo>
                    <a:pt x="0" y="583"/>
                    <a:pt x="196" y="779"/>
                    <a:pt x="435" y="779"/>
                  </a:cubicBezTo>
                  <a:cubicBezTo>
                    <a:pt x="673" y="779"/>
                    <a:pt x="862" y="583"/>
                    <a:pt x="862" y="344"/>
                  </a:cubicBezTo>
                  <a:cubicBezTo>
                    <a:pt x="862" y="134"/>
                    <a:pt x="736" y="22"/>
                    <a:pt x="540" y="1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887;p37"/>
            <p:cNvSpPr/>
            <p:nvPr/>
          </p:nvSpPr>
          <p:spPr>
            <a:xfrm>
              <a:off x="2759711" y="877368"/>
              <a:ext cx="17008" cy="10442"/>
            </a:xfrm>
            <a:custGeom>
              <a:avLst/>
              <a:gdLst/>
              <a:ahLst/>
              <a:cxnLst/>
              <a:rect l="l" t="t" r="r" b="b"/>
              <a:pathLst>
                <a:path w="575" h="353" extrusionOk="0">
                  <a:moveTo>
                    <a:pt x="288" y="1"/>
                  </a:moveTo>
                  <a:cubicBezTo>
                    <a:pt x="231" y="1"/>
                    <a:pt x="245" y="120"/>
                    <a:pt x="245" y="120"/>
                  </a:cubicBezTo>
                  <a:cubicBezTo>
                    <a:pt x="245" y="120"/>
                    <a:pt x="129" y="28"/>
                    <a:pt x="62" y="28"/>
                  </a:cubicBezTo>
                  <a:cubicBezTo>
                    <a:pt x="43" y="28"/>
                    <a:pt x="28" y="36"/>
                    <a:pt x="21" y="57"/>
                  </a:cubicBezTo>
                  <a:cubicBezTo>
                    <a:pt x="0" y="141"/>
                    <a:pt x="161" y="162"/>
                    <a:pt x="161" y="162"/>
                  </a:cubicBezTo>
                  <a:cubicBezTo>
                    <a:pt x="161" y="162"/>
                    <a:pt x="146" y="161"/>
                    <a:pt x="125" y="161"/>
                  </a:cubicBezTo>
                  <a:cubicBezTo>
                    <a:pt x="78" y="161"/>
                    <a:pt x="2" y="167"/>
                    <a:pt x="7" y="211"/>
                  </a:cubicBezTo>
                  <a:cubicBezTo>
                    <a:pt x="7" y="218"/>
                    <a:pt x="14" y="225"/>
                    <a:pt x="28" y="232"/>
                  </a:cubicBezTo>
                  <a:cubicBezTo>
                    <a:pt x="45" y="239"/>
                    <a:pt x="68" y="241"/>
                    <a:pt x="92" y="241"/>
                  </a:cubicBezTo>
                  <a:cubicBezTo>
                    <a:pt x="140" y="241"/>
                    <a:pt x="189" y="232"/>
                    <a:pt x="189" y="232"/>
                  </a:cubicBezTo>
                  <a:lnTo>
                    <a:pt x="189" y="232"/>
                  </a:lnTo>
                  <a:cubicBezTo>
                    <a:pt x="189" y="232"/>
                    <a:pt x="119" y="337"/>
                    <a:pt x="196" y="351"/>
                  </a:cubicBezTo>
                  <a:cubicBezTo>
                    <a:pt x="201" y="352"/>
                    <a:pt x="205" y="352"/>
                    <a:pt x="208" y="352"/>
                  </a:cubicBezTo>
                  <a:cubicBezTo>
                    <a:pt x="271" y="352"/>
                    <a:pt x="309" y="253"/>
                    <a:pt x="309" y="253"/>
                  </a:cubicBezTo>
                  <a:cubicBezTo>
                    <a:pt x="309" y="253"/>
                    <a:pt x="362" y="344"/>
                    <a:pt x="403" y="344"/>
                  </a:cubicBezTo>
                  <a:cubicBezTo>
                    <a:pt x="409" y="344"/>
                    <a:pt x="415" y="342"/>
                    <a:pt x="421" y="337"/>
                  </a:cubicBezTo>
                  <a:cubicBezTo>
                    <a:pt x="470" y="302"/>
                    <a:pt x="379" y="204"/>
                    <a:pt x="379" y="204"/>
                  </a:cubicBezTo>
                  <a:lnTo>
                    <a:pt x="379" y="204"/>
                  </a:lnTo>
                  <a:cubicBezTo>
                    <a:pt x="379" y="204"/>
                    <a:pt x="438" y="229"/>
                    <a:pt x="477" y="229"/>
                  </a:cubicBezTo>
                  <a:cubicBezTo>
                    <a:pt x="497" y="229"/>
                    <a:pt x="512" y="223"/>
                    <a:pt x="512" y="204"/>
                  </a:cubicBezTo>
                  <a:cubicBezTo>
                    <a:pt x="512" y="176"/>
                    <a:pt x="456" y="162"/>
                    <a:pt x="414" y="155"/>
                  </a:cubicBezTo>
                  <a:cubicBezTo>
                    <a:pt x="386" y="148"/>
                    <a:pt x="372" y="148"/>
                    <a:pt x="372" y="148"/>
                  </a:cubicBezTo>
                  <a:cubicBezTo>
                    <a:pt x="372" y="148"/>
                    <a:pt x="575" y="113"/>
                    <a:pt x="498" y="57"/>
                  </a:cubicBezTo>
                  <a:cubicBezTo>
                    <a:pt x="480" y="46"/>
                    <a:pt x="461" y="42"/>
                    <a:pt x="443" y="42"/>
                  </a:cubicBezTo>
                  <a:cubicBezTo>
                    <a:pt x="374" y="42"/>
                    <a:pt x="309" y="99"/>
                    <a:pt x="309" y="99"/>
                  </a:cubicBezTo>
                  <a:cubicBezTo>
                    <a:pt x="309" y="99"/>
                    <a:pt x="344" y="1"/>
                    <a:pt x="288" y="1"/>
                  </a:cubicBez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888;p37"/>
            <p:cNvSpPr/>
            <p:nvPr/>
          </p:nvSpPr>
          <p:spPr>
            <a:xfrm>
              <a:off x="2757848" y="889791"/>
              <a:ext cx="11625" cy="12069"/>
            </a:xfrm>
            <a:custGeom>
              <a:avLst/>
              <a:gdLst/>
              <a:ahLst/>
              <a:cxnLst/>
              <a:rect l="l" t="t" r="r" b="b"/>
              <a:pathLst>
                <a:path w="393" h="408" extrusionOk="0">
                  <a:moveTo>
                    <a:pt x="127" y="1"/>
                  </a:moveTo>
                  <a:cubicBezTo>
                    <a:pt x="122" y="1"/>
                    <a:pt x="117" y="1"/>
                    <a:pt x="112" y="1"/>
                  </a:cubicBezTo>
                  <a:cubicBezTo>
                    <a:pt x="49" y="15"/>
                    <a:pt x="0" y="71"/>
                    <a:pt x="14" y="141"/>
                  </a:cubicBezTo>
                  <a:cubicBezTo>
                    <a:pt x="28" y="247"/>
                    <a:pt x="91" y="338"/>
                    <a:pt x="196" y="394"/>
                  </a:cubicBezTo>
                  <a:cubicBezTo>
                    <a:pt x="217" y="401"/>
                    <a:pt x="238" y="408"/>
                    <a:pt x="252" y="408"/>
                  </a:cubicBezTo>
                  <a:cubicBezTo>
                    <a:pt x="294" y="408"/>
                    <a:pt x="336" y="387"/>
                    <a:pt x="358" y="345"/>
                  </a:cubicBezTo>
                  <a:cubicBezTo>
                    <a:pt x="393" y="289"/>
                    <a:pt x="372" y="212"/>
                    <a:pt x="315" y="183"/>
                  </a:cubicBezTo>
                  <a:cubicBezTo>
                    <a:pt x="266" y="155"/>
                    <a:pt x="252" y="127"/>
                    <a:pt x="252" y="99"/>
                  </a:cubicBezTo>
                  <a:cubicBezTo>
                    <a:pt x="239" y="41"/>
                    <a:pt x="190" y="1"/>
                    <a:pt x="127" y="1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889;p37"/>
            <p:cNvSpPr/>
            <p:nvPr/>
          </p:nvSpPr>
          <p:spPr>
            <a:xfrm>
              <a:off x="2757848" y="889791"/>
              <a:ext cx="11625" cy="12069"/>
            </a:xfrm>
            <a:custGeom>
              <a:avLst/>
              <a:gdLst/>
              <a:ahLst/>
              <a:cxnLst/>
              <a:rect l="l" t="t" r="r" b="b"/>
              <a:pathLst>
                <a:path w="393" h="408" extrusionOk="0">
                  <a:moveTo>
                    <a:pt x="127" y="1"/>
                  </a:moveTo>
                  <a:cubicBezTo>
                    <a:pt x="122" y="1"/>
                    <a:pt x="117" y="1"/>
                    <a:pt x="112" y="1"/>
                  </a:cubicBezTo>
                  <a:cubicBezTo>
                    <a:pt x="49" y="15"/>
                    <a:pt x="0" y="71"/>
                    <a:pt x="14" y="141"/>
                  </a:cubicBezTo>
                  <a:cubicBezTo>
                    <a:pt x="28" y="247"/>
                    <a:pt x="91" y="338"/>
                    <a:pt x="196" y="394"/>
                  </a:cubicBezTo>
                  <a:cubicBezTo>
                    <a:pt x="217" y="401"/>
                    <a:pt x="238" y="408"/>
                    <a:pt x="252" y="408"/>
                  </a:cubicBezTo>
                  <a:cubicBezTo>
                    <a:pt x="294" y="408"/>
                    <a:pt x="336" y="387"/>
                    <a:pt x="358" y="345"/>
                  </a:cubicBezTo>
                  <a:cubicBezTo>
                    <a:pt x="393" y="289"/>
                    <a:pt x="372" y="212"/>
                    <a:pt x="315" y="183"/>
                  </a:cubicBezTo>
                  <a:cubicBezTo>
                    <a:pt x="266" y="155"/>
                    <a:pt x="252" y="127"/>
                    <a:pt x="252" y="99"/>
                  </a:cubicBezTo>
                  <a:cubicBezTo>
                    <a:pt x="239" y="41"/>
                    <a:pt x="190" y="1"/>
                    <a:pt x="1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890;p37"/>
            <p:cNvSpPr/>
            <p:nvPr/>
          </p:nvSpPr>
          <p:spPr>
            <a:xfrm>
              <a:off x="2927223" y="942503"/>
              <a:ext cx="27184" cy="24670"/>
            </a:xfrm>
            <a:custGeom>
              <a:avLst/>
              <a:gdLst/>
              <a:ahLst/>
              <a:cxnLst/>
              <a:rect l="l" t="t" r="r" b="b"/>
              <a:pathLst>
                <a:path w="919" h="834" extrusionOk="0">
                  <a:moveTo>
                    <a:pt x="799" y="245"/>
                  </a:moveTo>
                  <a:cubicBezTo>
                    <a:pt x="809" y="259"/>
                    <a:pt x="819" y="272"/>
                    <a:pt x="827" y="286"/>
                  </a:cubicBezTo>
                  <a:lnTo>
                    <a:pt x="827" y="286"/>
                  </a:lnTo>
                  <a:cubicBezTo>
                    <a:pt x="819" y="272"/>
                    <a:pt x="809" y="257"/>
                    <a:pt x="799" y="245"/>
                  </a:cubicBezTo>
                  <a:close/>
                  <a:moveTo>
                    <a:pt x="359" y="96"/>
                  </a:moveTo>
                  <a:cubicBezTo>
                    <a:pt x="403" y="96"/>
                    <a:pt x="443" y="122"/>
                    <a:pt x="463" y="161"/>
                  </a:cubicBezTo>
                  <a:cubicBezTo>
                    <a:pt x="498" y="224"/>
                    <a:pt x="470" y="294"/>
                    <a:pt x="414" y="322"/>
                  </a:cubicBezTo>
                  <a:cubicBezTo>
                    <a:pt x="392" y="336"/>
                    <a:pt x="364" y="357"/>
                    <a:pt x="357" y="406"/>
                  </a:cubicBezTo>
                  <a:cubicBezTo>
                    <a:pt x="343" y="462"/>
                    <a:pt x="294" y="504"/>
                    <a:pt x="238" y="504"/>
                  </a:cubicBezTo>
                  <a:lnTo>
                    <a:pt x="217" y="504"/>
                  </a:lnTo>
                  <a:cubicBezTo>
                    <a:pt x="154" y="490"/>
                    <a:pt x="112" y="427"/>
                    <a:pt x="119" y="364"/>
                  </a:cubicBezTo>
                  <a:cubicBezTo>
                    <a:pt x="140" y="245"/>
                    <a:pt x="203" y="161"/>
                    <a:pt x="301" y="112"/>
                  </a:cubicBezTo>
                  <a:cubicBezTo>
                    <a:pt x="321" y="101"/>
                    <a:pt x="340" y="96"/>
                    <a:pt x="359" y="96"/>
                  </a:cubicBezTo>
                  <a:close/>
                  <a:moveTo>
                    <a:pt x="389" y="0"/>
                  </a:moveTo>
                  <a:cubicBezTo>
                    <a:pt x="316" y="0"/>
                    <a:pt x="246" y="25"/>
                    <a:pt x="182" y="84"/>
                  </a:cubicBezTo>
                  <a:cubicBezTo>
                    <a:pt x="7" y="245"/>
                    <a:pt x="0" y="518"/>
                    <a:pt x="161" y="693"/>
                  </a:cubicBezTo>
                  <a:cubicBezTo>
                    <a:pt x="247" y="786"/>
                    <a:pt x="364" y="834"/>
                    <a:pt x="482" y="834"/>
                  </a:cubicBezTo>
                  <a:cubicBezTo>
                    <a:pt x="585" y="834"/>
                    <a:pt x="689" y="797"/>
                    <a:pt x="771" y="721"/>
                  </a:cubicBezTo>
                  <a:cubicBezTo>
                    <a:pt x="912" y="587"/>
                    <a:pt x="918" y="435"/>
                    <a:pt x="827" y="286"/>
                  </a:cubicBezTo>
                  <a:lnTo>
                    <a:pt x="827" y="286"/>
                  </a:lnTo>
                  <a:cubicBezTo>
                    <a:pt x="841" y="312"/>
                    <a:pt x="847" y="336"/>
                    <a:pt x="834" y="350"/>
                  </a:cubicBezTo>
                  <a:cubicBezTo>
                    <a:pt x="829" y="354"/>
                    <a:pt x="824" y="356"/>
                    <a:pt x="819" y="356"/>
                  </a:cubicBezTo>
                  <a:cubicBezTo>
                    <a:pt x="781" y="356"/>
                    <a:pt x="743" y="252"/>
                    <a:pt x="743" y="252"/>
                  </a:cubicBezTo>
                  <a:cubicBezTo>
                    <a:pt x="743" y="252"/>
                    <a:pt x="730" y="372"/>
                    <a:pt x="681" y="372"/>
                  </a:cubicBezTo>
                  <a:cubicBezTo>
                    <a:pt x="678" y="372"/>
                    <a:pt x="676" y="372"/>
                    <a:pt x="673" y="371"/>
                  </a:cubicBezTo>
                  <a:cubicBezTo>
                    <a:pt x="617" y="364"/>
                    <a:pt x="659" y="231"/>
                    <a:pt x="659" y="231"/>
                  </a:cubicBezTo>
                  <a:lnTo>
                    <a:pt x="659" y="231"/>
                  </a:lnTo>
                  <a:cubicBezTo>
                    <a:pt x="659" y="231"/>
                    <a:pt x="617" y="249"/>
                    <a:pt x="575" y="249"/>
                  </a:cubicBezTo>
                  <a:cubicBezTo>
                    <a:pt x="548" y="249"/>
                    <a:pt x="521" y="241"/>
                    <a:pt x="505" y="217"/>
                  </a:cubicBezTo>
                  <a:cubicBezTo>
                    <a:pt x="463" y="154"/>
                    <a:pt x="589" y="133"/>
                    <a:pt x="589" y="133"/>
                  </a:cubicBezTo>
                  <a:cubicBezTo>
                    <a:pt x="589" y="133"/>
                    <a:pt x="498" y="63"/>
                    <a:pt x="484" y="13"/>
                  </a:cubicBezTo>
                  <a:cubicBezTo>
                    <a:pt x="452" y="5"/>
                    <a:pt x="420" y="0"/>
                    <a:pt x="389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891;p37"/>
            <p:cNvSpPr/>
            <p:nvPr/>
          </p:nvSpPr>
          <p:spPr>
            <a:xfrm>
              <a:off x="2940889" y="939013"/>
              <a:ext cx="13843" cy="14494"/>
            </a:xfrm>
            <a:custGeom>
              <a:avLst/>
              <a:gdLst/>
              <a:ahLst/>
              <a:cxnLst/>
              <a:rect l="l" t="t" r="r" b="b"/>
              <a:pathLst>
                <a:path w="468" h="490" extrusionOk="0">
                  <a:moveTo>
                    <a:pt x="165" y="1"/>
                  </a:moveTo>
                  <a:cubicBezTo>
                    <a:pt x="159" y="1"/>
                    <a:pt x="154" y="2"/>
                    <a:pt x="148" y="5"/>
                  </a:cubicBezTo>
                  <a:cubicBezTo>
                    <a:pt x="71" y="54"/>
                    <a:pt x="162" y="181"/>
                    <a:pt x="162" y="181"/>
                  </a:cubicBezTo>
                  <a:cubicBezTo>
                    <a:pt x="162" y="181"/>
                    <a:pt x="93" y="92"/>
                    <a:pt x="46" y="92"/>
                  </a:cubicBezTo>
                  <a:cubicBezTo>
                    <a:pt x="37" y="92"/>
                    <a:pt x="28" y="95"/>
                    <a:pt x="22" y="103"/>
                  </a:cubicBezTo>
                  <a:cubicBezTo>
                    <a:pt x="15" y="110"/>
                    <a:pt x="15" y="117"/>
                    <a:pt x="22" y="131"/>
                  </a:cubicBezTo>
                  <a:cubicBezTo>
                    <a:pt x="36" y="181"/>
                    <a:pt x="127" y="251"/>
                    <a:pt x="127" y="251"/>
                  </a:cubicBezTo>
                  <a:cubicBezTo>
                    <a:pt x="127" y="251"/>
                    <a:pt x="1" y="272"/>
                    <a:pt x="43" y="335"/>
                  </a:cubicBezTo>
                  <a:cubicBezTo>
                    <a:pt x="59" y="359"/>
                    <a:pt x="86" y="367"/>
                    <a:pt x="113" y="367"/>
                  </a:cubicBezTo>
                  <a:cubicBezTo>
                    <a:pt x="155" y="367"/>
                    <a:pt x="197" y="349"/>
                    <a:pt x="197" y="349"/>
                  </a:cubicBezTo>
                  <a:lnTo>
                    <a:pt x="197" y="349"/>
                  </a:lnTo>
                  <a:cubicBezTo>
                    <a:pt x="197" y="349"/>
                    <a:pt x="155" y="482"/>
                    <a:pt x="211" y="489"/>
                  </a:cubicBezTo>
                  <a:cubicBezTo>
                    <a:pt x="214" y="490"/>
                    <a:pt x="217" y="490"/>
                    <a:pt x="220" y="490"/>
                  </a:cubicBezTo>
                  <a:cubicBezTo>
                    <a:pt x="275" y="490"/>
                    <a:pt x="281" y="370"/>
                    <a:pt x="281" y="370"/>
                  </a:cubicBezTo>
                  <a:cubicBezTo>
                    <a:pt x="281" y="370"/>
                    <a:pt x="319" y="474"/>
                    <a:pt x="357" y="474"/>
                  </a:cubicBezTo>
                  <a:cubicBezTo>
                    <a:pt x="362" y="474"/>
                    <a:pt x="367" y="472"/>
                    <a:pt x="372" y="468"/>
                  </a:cubicBezTo>
                  <a:cubicBezTo>
                    <a:pt x="393" y="447"/>
                    <a:pt x="365" y="398"/>
                    <a:pt x="337" y="363"/>
                  </a:cubicBezTo>
                  <a:cubicBezTo>
                    <a:pt x="323" y="342"/>
                    <a:pt x="309" y="328"/>
                    <a:pt x="309" y="328"/>
                  </a:cubicBezTo>
                  <a:lnTo>
                    <a:pt x="309" y="328"/>
                  </a:lnTo>
                  <a:cubicBezTo>
                    <a:pt x="309" y="328"/>
                    <a:pt x="396" y="393"/>
                    <a:pt x="440" y="393"/>
                  </a:cubicBezTo>
                  <a:cubicBezTo>
                    <a:pt x="457" y="393"/>
                    <a:pt x="467" y="383"/>
                    <a:pt x="463" y="356"/>
                  </a:cubicBezTo>
                  <a:cubicBezTo>
                    <a:pt x="449" y="265"/>
                    <a:pt x="309" y="251"/>
                    <a:pt x="309" y="251"/>
                  </a:cubicBezTo>
                  <a:cubicBezTo>
                    <a:pt x="309" y="251"/>
                    <a:pt x="400" y="202"/>
                    <a:pt x="365" y="166"/>
                  </a:cubicBezTo>
                  <a:cubicBezTo>
                    <a:pt x="358" y="159"/>
                    <a:pt x="350" y="155"/>
                    <a:pt x="341" y="155"/>
                  </a:cubicBezTo>
                  <a:cubicBezTo>
                    <a:pt x="301" y="155"/>
                    <a:pt x="246" y="216"/>
                    <a:pt x="246" y="216"/>
                  </a:cubicBezTo>
                  <a:cubicBezTo>
                    <a:pt x="246" y="216"/>
                    <a:pt x="228" y="1"/>
                    <a:pt x="165" y="1"/>
                  </a:cubicBez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892;p37"/>
            <p:cNvSpPr/>
            <p:nvPr/>
          </p:nvSpPr>
          <p:spPr>
            <a:xfrm>
              <a:off x="2930536" y="945343"/>
              <a:ext cx="11418" cy="12098"/>
            </a:xfrm>
            <a:custGeom>
              <a:avLst/>
              <a:gdLst/>
              <a:ahLst/>
              <a:cxnLst/>
              <a:rect l="l" t="t" r="r" b="b"/>
              <a:pathLst>
                <a:path w="386" h="409" extrusionOk="0">
                  <a:moveTo>
                    <a:pt x="250" y="0"/>
                  </a:moveTo>
                  <a:cubicBezTo>
                    <a:pt x="232" y="0"/>
                    <a:pt x="213" y="5"/>
                    <a:pt x="196" y="16"/>
                  </a:cubicBezTo>
                  <a:cubicBezTo>
                    <a:pt x="98" y="65"/>
                    <a:pt x="35" y="149"/>
                    <a:pt x="7" y="268"/>
                  </a:cubicBezTo>
                  <a:cubicBezTo>
                    <a:pt x="0" y="331"/>
                    <a:pt x="42" y="394"/>
                    <a:pt x="105" y="408"/>
                  </a:cubicBezTo>
                  <a:lnTo>
                    <a:pt x="126" y="408"/>
                  </a:lnTo>
                  <a:cubicBezTo>
                    <a:pt x="182" y="408"/>
                    <a:pt x="238" y="366"/>
                    <a:pt x="245" y="310"/>
                  </a:cubicBezTo>
                  <a:cubicBezTo>
                    <a:pt x="252" y="254"/>
                    <a:pt x="280" y="240"/>
                    <a:pt x="302" y="226"/>
                  </a:cubicBezTo>
                  <a:cubicBezTo>
                    <a:pt x="365" y="198"/>
                    <a:pt x="386" y="121"/>
                    <a:pt x="358" y="65"/>
                  </a:cubicBezTo>
                  <a:cubicBezTo>
                    <a:pt x="333" y="26"/>
                    <a:pt x="292" y="0"/>
                    <a:pt x="250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893;p37"/>
            <p:cNvSpPr/>
            <p:nvPr/>
          </p:nvSpPr>
          <p:spPr>
            <a:xfrm>
              <a:off x="2930536" y="945343"/>
              <a:ext cx="11418" cy="12098"/>
            </a:xfrm>
            <a:custGeom>
              <a:avLst/>
              <a:gdLst/>
              <a:ahLst/>
              <a:cxnLst/>
              <a:rect l="l" t="t" r="r" b="b"/>
              <a:pathLst>
                <a:path w="386" h="409" extrusionOk="0">
                  <a:moveTo>
                    <a:pt x="250" y="0"/>
                  </a:moveTo>
                  <a:cubicBezTo>
                    <a:pt x="232" y="0"/>
                    <a:pt x="213" y="5"/>
                    <a:pt x="196" y="16"/>
                  </a:cubicBezTo>
                  <a:cubicBezTo>
                    <a:pt x="98" y="65"/>
                    <a:pt x="35" y="149"/>
                    <a:pt x="7" y="268"/>
                  </a:cubicBezTo>
                  <a:cubicBezTo>
                    <a:pt x="0" y="331"/>
                    <a:pt x="42" y="394"/>
                    <a:pt x="105" y="408"/>
                  </a:cubicBezTo>
                  <a:lnTo>
                    <a:pt x="126" y="408"/>
                  </a:lnTo>
                  <a:cubicBezTo>
                    <a:pt x="182" y="408"/>
                    <a:pt x="238" y="366"/>
                    <a:pt x="245" y="310"/>
                  </a:cubicBezTo>
                  <a:cubicBezTo>
                    <a:pt x="252" y="254"/>
                    <a:pt x="280" y="240"/>
                    <a:pt x="302" y="226"/>
                  </a:cubicBezTo>
                  <a:cubicBezTo>
                    <a:pt x="365" y="198"/>
                    <a:pt x="386" y="121"/>
                    <a:pt x="358" y="65"/>
                  </a:cubicBezTo>
                  <a:cubicBezTo>
                    <a:pt x="333" y="26"/>
                    <a:pt x="292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894;p37"/>
            <p:cNvSpPr/>
            <p:nvPr/>
          </p:nvSpPr>
          <p:spPr>
            <a:xfrm>
              <a:off x="2937576" y="862903"/>
              <a:ext cx="32982" cy="209988"/>
            </a:xfrm>
            <a:custGeom>
              <a:avLst/>
              <a:gdLst/>
              <a:ahLst/>
              <a:cxnLst/>
              <a:rect l="l" t="t" r="r" b="b"/>
              <a:pathLst>
                <a:path w="1115" h="7099" extrusionOk="0">
                  <a:moveTo>
                    <a:pt x="202" y="0"/>
                  </a:moveTo>
                  <a:cubicBezTo>
                    <a:pt x="169" y="0"/>
                    <a:pt x="138" y="2"/>
                    <a:pt x="113" y="6"/>
                  </a:cubicBezTo>
                  <a:cubicBezTo>
                    <a:pt x="50" y="13"/>
                    <a:pt x="0" y="76"/>
                    <a:pt x="7" y="139"/>
                  </a:cubicBezTo>
                  <a:cubicBezTo>
                    <a:pt x="20" y="204"/>
                    <a:pt x="70" y="245"/>
                    <a:pt x="133" y="245"/>
                  </a:cubicBezTo>
                  <a:cubicBezTo>
                    <a:pt x="138" y="245"/>
                    <a:pt x="143" y="245"/>
                    <a:pt x="148" y="244"/>
                  </a:cubicBezTo>
                  <a:cubicBezTo>
                    <a:pt x="148" y="244"/>
                    <a:pt x="166" y="242"/>
                    <a:pt x="197" y="242"/>
                  </a:cubicBezTo>
                  <a:cubicBezTo>
                    <a:pt x="305" y="242"/>
                    <a:pt x="560" y="272"/>
                    <a:pt x="680" y="539"/>
                  </a:cubicBezTo>
                  <a:cubicBezTo>
                    <a:pt x="764" y="728"/>
                    <a:pt x="785" y="2375"/>
                    <a:pt x="778" y="4148"/>
                  </a:cubicBezTo>
                  <a:cubicBezTo>
                    <a:pt x="820" y="4162"/>
                    <a:pt x="848" y="4197"/>
                    <a:pt x="855" y="4239"/>
                  </a:cubicBezTo>
                  <a:cubicBezTo>
                    <a:pt x="869" y="4302"/>
                    <a:pt x="834" y="4365"/>
                    <a:pt x="778" y="4393"/>
                  </a:cubicBezTo>
                  <a:cubicBezTo>
                    <a:pt x="778" y="4534"/>
                    <a:pt x="778" y="4674"/>
                    <a:pt x="778" y="4821"/>
                  </a:cubicBezTo>
                  <a:cubicBezTo>
                    <a:pt x="1115" y="5003"/>
                    <a:pt x="1010" y="5529"/>
                    <a:pt x="764" y="5942"/>
                  </a:cubicBezTo>
                  <a:cubicBezTo>
                    <a:pt x="764" y="6307"/>
                    <a:pt x="757" y="6657"/>
                    <a:pt x="750" y="6980"/>
                  </a:cubicBezTo>
                  <a:cubicBezTo>
                    <a:pt x="750" y="7043"/>
                    <a:pt x="806" y="7099"/>
                    <a:pt x="869" y="7099"/>
                  </a:cubicBezTo>
                  <a:cubicBezTo>
                    <a:pt x="940" y="7099"/>
                    <a:pt x="989" y="7050"/>
                    <a:pt x="996" y="6980"/>
                  </a:cubicBezTo>
                  <a:cubicBezTo>
                    <a:pt x="1003" y="6356"/>
                    <a:pt x="1094" y="875"/>
                    <a:pt x="898" y="441"/>
                  </a:cubicBezTo>
                  <a:cubicBezTo>
                    <a:pt x="740" y="90"/>
                    <a:pt x="411" y="0"/>
                    <a:pt x="202" y="0"/>
                  </a:cubicBezTo>
                  <a:close/>
                </a:path>
              </a:pathLst>
            </a:custGeom>
            <a:solidFill>
              <a:srgbClr val="8AB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895;p37"/>
            <p:cNvSpPr/>
            <p:nvPr/>
          </p:nvSpPr>
          <p:spPr>
            <a:xfrm>
              <a:off x="2937576" y="862903"/>
              <a:ext cx="32982" cy="209988"/>
            </a:xfrm>
            <a:custGeom>
              <a:avLst/>
              <a:gdLst/>
              <a:ahLst/>
              <a:cxnLst/>
              <a:rect l="l" t="t" r="r" b="b"/>
              <a:pathLst>
                <a:path w="1115" h="7099" extrusionOk="0">
                  <a:moveTo>
                    <a:pt x="202" y="0"/>
                  </a:moveTo>
                  <a:cubicBezTo>
                    <a:pt x="169" y="0"/>
                    <a:pt x="138" y="2"/>
                    <a:pt x="113" y="6"/>
                  </a:cubicBezTo>
                  <a:cubicBezTo>
                    <a:pt x="50" y="13"/>
                    <a:pt x="0" y="76"/>
                    <a:pt x="7" y="139"/>
                  </a:cubicBezTo>
                  <a:cubicBezTo>
                    <a:pt x="20" y="204"/>
                    <a:pt x="70" y="245"/>
                    <a:pt x="133" y="245"/>
                  </a:cubicBezTo>
                  <a:cubicBezTo>
                    <a:pt x="138" y="245"/>
                    <a:pt x="143" y="245"/>
                    <a:pt x="148" y="244"/>
                  </a:cubicBezTo>
                  <a:cubicBezTo>
                    <a:pt x="148" y="244"/>
                    <a:pt x="166" y="242"/>
                    <a:pt x="197" y="242"/>
                  </a:cubicBezTo>
                  <a:cubicBezTo>
                    <a:pt x="305" y="242"/>
                    <a:pt x="560" y="272"/>
                    <a:pt x="680" y="539"/>
                  </a:cubicBezTo>
                  <a:cubicBezTo>
                    <a:pt x="764" y="728"/>
                    <a:pt x="785" y="2375"/>
                    <a:pt x="778" y="4148"/>
                  </a:cubicBezTo>
                  <a:cubicBezTo>
                    <a:pt x="820" y="4162"/>
                    <a:pt x="848" y="4197"/>
                    <a:pt x="855" y="4239"/>
                  </a:cubicBezTo>
                  <a:cubicBezTo>
                    <a:pt x="869" y="4302"/>
                    <a:pt x="834" y="4365"/>
                    <a:pt x="778" y="4393"/>
                  </a:cubicBezTo>
                  <a:cubicBezTo>
                    <a:pt x="778" y="4534"/>
                    <a:pt x="778" y="4674"/>
                    <a:pt x="778" y="4821"/>
                  </a:cubicBezTo>
                  <a:cubicBezTo>
                    <a:pt x="1115" y="5003"/>
                    <a:pt x="1010" y="5529"/>
                    <a:pt x="764" y="5942"/>
                  </a:cubicBezTo>
                  <a:cubicBezTo>
                    <a:pt x="764" y="6307"/>
                    <a:pt x="757" y="6657"/>
                    <a:pt x="750" y="6980"/>
                  </a:cubicBezTo>
                  <a:cubicBezTo>
                    <a:pt x="750" y="7043"/>
                    <a:pt x="806" y="7099"/>
                    <a:pt x="869" y="7099"/>
                  </a:cubicBezTo>
                  <a:cubicBezTo>
                    <a:pt x="940" y="7099"/>
                    <a:pt x="989" y="7050"/>
                    <a:pt x="996" y="6980"/>
                  </a:cubicBezTo>
                  <a:cubicBezTo>
                    <a:pt x="1003" y="6356"/>
                    <a:pt x="1094" y="875"/>
                    <a:pt x="898" y="441"/>
                  </a:cubicBezTo>
                  <a:cubicBezTo>
                    <a:pt x="740" y="90"/>
                    <a:pt x="411" y="0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896;p37"/>
            <p:cNvSpPr/>
            <p:nvPr/>
          </p:nvSpPr>
          <p:spPr>
            <a:xfrm>
              <a:off x="2960589" y="985601"/>
              <a:ext cx="2721" cy="7277"/>
            </a:xfrm>
            <a:custGeom>
              <a:avLst/>
              <a:gdLst/>
              <a:ahLst/>
              <a:cxnLst/>
              <a:rect l="l" t="t" r="r" b="b"/>
              <a:pathLst>
                <a:path w="92" h="246" extrusionOk="0">
                  <a:moveTo>
                    <a:pt x="0" y="0"/>
                  </a:moveTo>
                  <a:cubicBezTo>
                    <a:pt x="0" y="77"/>
                    <a:pt x="0" y="161"/>
                    <a:pt x="0" y="245"/>
                  </a:cubicBezTo>
                  <a:cubicBezTo>
                    <a:pt x="56" y="217"/>
                    <a:pt x="91" y="154"/>
                    <a:pt x="77" y="91"/>
                  </a:cubicBezTo>
                  <a:cubicBezTo>
                    <a:pt x="70" y="49"/>
                    <a:pt x="42" y="14"/>
                    <a:pt x="0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897;p37"/>
            <p:cNvSpPr/>
            <p:nvPr/>
          </p:nvSpPr>
          <p:spPr>
            <a:xfrm>
              <a:off x="2960589" y="985601"/>
              <a:ext cx="2721" cy="7277"/>
            </a:xfrm>
            <a:custGeom>
              <a:avLst/>
              <a:gdLst/>
              <a:ahLst/>
              <a:cxnLst/>
              <a:rect l="l" t="t" r="r" b="b"/>
              <a:pathLst>
                <a:path w="92" h="246" extrusionOk="0">
                  <a:moveTo>
                    <a:pt x="0" y="0"/>
                  </a:moveTo>
                  <a:cubicBezTo>
                    <a:pt x="0" y="77"/>
                    <a:pt x="0" y="161"/>
                    <a:pt x="0" y="245"/>
                  </a:cubicBezTo>
                  <a:cubicBezTo>
                    <a:pt x="56" y="217"/>
                    <a:pt x="91" y="154"/>
                    <a:pt x="77" y="91"/>
                  </a:cubicBezTo>
                  <a:cubicBezTo>
                    <a:pt x="70" y="49"/>
                    <a:pt x="42" y="1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898;p37"/>
            <p:cNvSpPr/>
            <p:nvPr/>
          </p:nvSpPr>
          <p:spPr>
            <a:xfrm>
              <a:off x="2960175" y="1005508"/>
              <a:ext cx="10383" cy="33189"/>
            </a:xfrm>
            <a:custGeom>
              <a:avLst/>
              <a:gdLst/>
              <a:ahLst/>
              <a:cxnLst/>
              <a:rect l="l" t="t" r="r" b="b"/>
              <a:pathLst>
                <a:path w="351" h="1122" extrusionOk="0">
                  <a:moveTo>
                    <a:pt x="14" y="0"/>
                  </a:moveTo>
                  <a:cubicBezTo>
                    <a:pt x="14" y="378"/>
                    <a:pt x="7" y="757"/>
                    <a:pt x="0" y="1121"/>
                  </a:cubicBezTo>
                  <a:cubicBezTo>
                    <a:pt x="246" y="715"/>
                    <a:pt x="351" y="182"/>
                    <a:pt x="14" y="0"/>
                  </a:cubicBez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899;p37"/>
            <p:cNvSpPr/>
            <p:nvPr/>
          </p:nvSpPr>
          <p:spPr>
            <a:xfrm>
              <a:off x="2960175" y="1005508"/>
              <a:ext cx="10383" cy="33189"/>
            </a:xfrm>
            <a:custGeom>
              <a:avLst/>
              <a:gdLst/>
              <a:ahLst/>
              <a:cxnLst/>
              <a:rect l="l" t="t" r="r" b="b"/>
              <a:pathLst>
                <a:path w="351" h="1122" extrusionOk="0">
                  <a:moveTo>
                    <a:pt x="14" y="0"/>
                  </a:moveTo>
                  <a:cubicBezTo>
                    <a:pt x="14" y="378"/>
                    <a:pt x="7" y="757"/>
                    <a:pt x="0" y="1121"/>
                  </a:cubicBezTo>
                  <a:cubicBezTo>
                    <a:pt x="246" y="715"/>
                    <a:pt x="351" y="182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900;p37"/>
            <p:cNvSpPr/>
            <p:nvPr/>
          </p:nvSpPr>
          <p:spPr>
            <a:xfrm>
              <a:off x="3019453" y="1121373"/>
              <a:ext cx="74660" cy="20351"/>
            </a:xfrm>
            <a:custGeom>
              <a:avLst/>
              <a:gdLst/>
              <a:ahLst/>
              <a:cxnLst/>
              <a:rect l="l" t="t" r="r" b="b"/>
              <a:pathLst>
                <a:path w="2524" h="688" extrusionOk="0">
                  <a:moveTo>
                    <a:pt x="239" y="1"/>
                  </a:moveTo>
                  <a:cubicBezTo>
                    <a:pt x="232" y="8"/>
                    <a:pt x="218" y="22"/>
                    <a:pt x="211" y="29"/>
                  </a:cubicBezTo>
                  <a:lnTo>
                    <a:pt x="50" y="218"/>
                  </a:lnTo>
                  <a:cubicBezTo>
                    <a:pt x="1" y="281"/>
                    <a:pt x="1" y="393"/>
                    <a:pt x="50" y="456"/>
                  </a:cubicBezTo>
                  <a:lnTo>
                    <a:pt x="211" y="653"/>
                  </a:lnTo>
                  <a:cubicBezTo>
                    <a:pt x="225" y="667"/>
                    <a:pt x="239" y="681"/>
                    <a:pt x="260" y="688"/>
                  </a:cubicBezTo>
                  <a:lnTo>
                    <a:pt x="2258" y="688"/>
                  </a:lnTo>
                  <a:cubicBezTo>
                    <a:pt x="2279" y="681"/>
                    <a:pt x="2293" y="667"/>
                    <a:pt x="2307" y="653"/>
                  </a:cubicBezTo>
                  <a:lnTo>
                    <a:pt x="2468" y="456"/>
                  </a:lnTo>
                  <a:cubicBezTo>
                    <a:pt x="2524" y="393"/>
                    <a:pt x="2524" y="281"/>
                    <a:pt x="2468" y="218"/>
                  </a:cubicBezTo>
                  <a:lnTo>
                    <a:pt x="2307" y="29"/>
                  </a:lnTo>
                  <a:cubicBezTo>
                    <a:pt x="2300" y="22"/>
                    <a:pt x="2293" y="8"/>
                    <a:pt x="2279" y="1"/>
                  </a:cubicBezTo>
                  <a:cubicBezTo>
                    <a:pt x="2265" y="15"/>
                    <a:pt x="2251" y="15"/>
                    <a:pt x="2237" y="15"/>
                  </a:cubicBezTo>
                  <a:lnTo>
                    <a:pt x="288" y="15"/>
                  </a:lnTo>
                  <a:cubicBezTo>
                    <a:pt x="274" y="15"/>
                    <a:pt x="253" y="15"/>
                    <a:pt x="239" y="1"/>
                  </a:cubicBezTo>
                  <a:close/>
                </a:path>
              </a:pathLst>
            </a:custGeom>
            <a:solidFill>
              <a:srgbClr val="C69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901;p37"/>
            <p:cNvSpPr/>
            <p:nvPr/>
          </p:nvSpPr>
          <p:spPr>
            <a:xfrm>
              <a:off x="3019453" y="1101673"/>
              <a:ext cx="74660" cy="20351"/>
            </a:xfrm>
            <a:custGeom>
              <a:avLst/>
              <a:gdLst/>
              <a:ahLst/>
              <a:cxnLst/>
              <a:rect l="l" t="t" r="r" b="b"/>
              <a:pathLst>
                <a:path w="2524" h="688" extrusionOk="0">
                  <a:moveTo>
                    <a:pt x="2047" y="646"/>
                  </a:moveTo>
                  <a:cubicBezTo>
                    <a:pt x="2054" y="646"/>
                    <a:pt x="2054" y="653"/>
                    <a:pt x="2054" y="653"/>
                  </a:cubicBezTo>
                  <a:cubicBezTo>
                    <a:pt x="2054" y="660"/>
                    <a:pt x="2054" y="667"/>
                    <a:pt x="2047" y="667"/>
                  </a:cubicBezTo>
                  <a:lnTo>
                    <a:pt x="407" y="667"/>
                  </a:lnTo>
                  <a:cubicBezTo>
                    <a:pt x="400" y="667"/>
                    <a:pt x="400" y="660"/>
                    <a:pt x="400" y="653"/>
                  </a:cubicBezTo>
                  <a:cubicBezTo>
                    <a:pt x="400" y="653"/>
                    <a:pt x="400" y="646"/>
                    <a:pt x="407" y="646"/>
                  </a:cubicBezTo>
                  <a:close/>
                  <a:moveTo>
                    <a:pt x="239" y="1"/>
                  </a:moveTo>
                  <a:cubicBezTo>
                    <a:pt x="232" y="8"/>
                    <a:pt x="218" y="15"/>
                    <a:pt x="211" y="22"/>
                  </a:cubicBezTo>
                  <a:lnTo>
                    <a:pt x="50" y="218"/>
                  </a:lnTo>
                  <a:cubicBezTo>
                    <a:pt x="1" y="281"/>
                    <a:pt x="1" y="393"/>
                    <a:pt x="50" y="456"/>
                  </a:cubicBezTo>
                  <a:lnTo>
                    <a:pt x="211" y="646"/>
                  </a:lnTo>
                  <a:cubicBezTo>
                    <a:pt x="218" y="660"/>
                    <a:pt x="232" y="667"/>
                    <a:pt x="239" y="674"/>
                  </a:cubicBezTo>
                  <a:cubicBezTo>
                    <a:pt x="253" y="681"/>
                    <a:pt x="274" y="688"/>
                    <a:pt x="288" y="688"/>
                  </a:cubicBezTo>
                  <a:lnTo>
                    <a:pt x="2237" y="688"/>
                  </a:lnTo>
                  <a:cubicBezTo>
                    <a:pt x="2251" y="688"/>
                    <a:pt x="2265" y="681"/>
                    <a:pt x="2279" y="674"/>
                  </a:cubicBezTo>
                  <a:cubicBezTo>
                    <a:pt x="2293" y="667"/>
                    <a:pt x="2300" y="660"/>
                    <a:pt x="2307" y="646"/>
                  </a:cubicBezTo>
                  <a:lnTo>
                    <a:pt x="2468" y="456"/>
                  </a:lnTo>
                  <a:cubicBezTo>
                    <a:pt x="2524" y="393"/>
                    <a:pt x="2524" y="281"/>
                    <a:pt x="2468" y="218"/>
                  </a:cubicBezTo>
                  <a:lnTo>
                    <a:pt x="2307" y="22"/>
                  </a:lnTo>
                  <a:cubicBezTo>
                    <a:pt x="2300" y="15"/>
                    <a:pt x="2293" y="8"/>
                    <a:pt x="2279" y="1"/>
                  </a:cubicBezTo>
                  <a:cubicBezTo>
                    <a:pt x="2265" y="8"/>
                    <a:pt x="2251" y="15"/>
                    <a:pt x="2237" y="15"/>
                  </a:cubicBezTo>
                  <a:lnTo>
                    <a:pt x="288" y="15"/>
                  </a:lnTo>
                  <a:cubicBezTo>
                    <a:pt x="274" y="15"/>
                    <a:pt x="253" y="8"/>
                    <a:pt x="239" y="1"/>
                  </a:cubicBezTo>
                  <a:close/>
                </a:path>
              </a:pathLst>
            </a:custGeom>
            <a:solidFill>
              <a:srgbClr val="C69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902;p37"/>
            <p:cNvSpPr/>
            <p:nvPr/>
          </p:nvSpPr>
          <p:spPr>
            <a:xfrm>
              <a:off x="3019453" y="1081795"/>
              <a:ext cx="74660" cy="20321"/>
            </a:xfrm>
            <a:custGeom>
              <a:avLst/>
              <a:gdLst/>
              <a:ahLst/>
              <a:cxnLst/>
              <a:rect l="l" t="t" r="r" b="b"/>
              <a:pathLst>
                <a:path w="2524" h="687" extrusionOk="0">
                  <a:moveTo>
                    <a:pt x="2047" y="645"/>
                  </a:moveTo>
                  <a:cubicBezTo>
                    <a:pt x="2054" y="645"/>
                    <a:pt x="2054" y="652"/>
                    <a:pt x="2054" y="659"/>
                  </a:cubicBezTo>
                  <a:cubicBezTo>
                    <a:pt x="2054" y="666"/>
                    <a:pt x="2054" y="666"/>
                    <a:pt x="2047" y="666"/>
                  </a:cubicBezTo>
                  <a:lnTo>
                    <a:pt x="407" y="666"/>
                  </a:lnTo>
                  <a:cubicBezTo>
                    <a:pt x="400" y="666"/>
                    <a:pt x="400" y="666"/>
                    <a:pt x="400" y="659"/>
                  </a:cubicBezTo>
                  <a:cubicBezTo>
                    <a:pt x="400" y="652"/>
                    <a:pt x="400" y="645"/>
                    <a:pt x="407" y="645"/>
                  </a:cubicBezTo>
                  <a:close/>
                  <a:moveTo>
                    <a:pt x="239" y="0"/>
                  </a:moveTo>
                  <a:cubicBezTo>
                    <a:pt x="232" y="7"/>
                    <a:pt x="218" y="14"/>
                    <a:pt x="211" y="28"/>
                  </a:cubicBezTo>
                  <a:lnTo>
                    <a:pt x="50" y="217"/>
                  </a:lnTo>
                  <a:cubicBezTo>
                    <a:pt x="1" y="280"/>
                    <a:pt x="1" y="393"/>
                    <a:pt x="50" y="456"/>
                  </a:cubicBezTo>
                  <a:lnTo>
                    <a:pt x="211" y="652"/>
                  </a:lnTo>
                  <a:cubicBezTo>
                    <a:pt x="218" y="659"/>
                    <a:pt x="232" y="666"/>
                    <a:pt x="239" y="673"/>
                  </a:cubicBezTo>
                  <a:cubicBezTo>
                    <a:pt x="253" y="680"/>
                    <a:pt x="274" y="687"/>
                    <a:pt x="288" y="687"/>
                  </a:cubicBezTo>
                  <a:lnTo>
                    <a:pt x="2237" y="687"/>
                  </a:lnTo>
                  <a:cubicBezTo>
                    <a:pt x="2251" y="687"/>
                    <a:pt x="2265" y="680"/>
                    <a:pt x="2279" y="673"/>
                  </a:cubicBezTo>
                  <a:cubicBezTo>
                    <a:pt x="2293" y="666"/>
                    <a:pt x="2300" y="659"/>
                    <a:pt x="2307" y="652"/>
                  </a:cubicBezTo>
                  <a:lnTo>
                    <a:pt x="2468" y="456"/>
                  </a:lnTo>
                  <a:cubicBezTo>
                    <a:pt x="2524" y="393"/>
                    <a:pt x="2524" y="280"/>
                    <a:pt x="2468" y="217"/>
                  </a:cubicBezTo>
                  <a:lnTo>
                    <a:pt x="2307" y="28"/>
                  </a:lnTo>
                  <a:cubicBezTo>
                    <a:pt x="2300" y="14"/>
                    <a:pt x="2293" y="7"/>
                    <a:pt x="2279" y="0"/>
                  </a:cubicBezTo>
                  <a:cubicBezTo>
                    <a:pt x="2265" y="14"/>
                    <a:pt x="2251" y="14"/>
                    <a:pt x="2237" y="14"/>
                  </a:cubicBezTo>
                  <a:lnTo>
                    <a:pt x="288" y="14"/>
                  </a:lnTo>
                  <a:cubicBezTo>
                    <a:pt x="274" y="14"/>
                    <a:pt x="253" y="14"/>
                    <a:pt x="239" y="0"/>
                  </a:cubicBezTo>
                  <a:close/>
                </a:path>
              </a:pathLst>
            </a:custGeom>
            <a:solidFill>
              <a:srgbClr val="C69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903;p37"/>
            <p:cNvSpPr/>
            <p:nvPr/>
          </p:nvSpPr>
          <p:spPr>
            <a:xfrm>
              <a:off x="3019453" y="1062095"/>
              <a:ext cx="74660" cy="20351"/>
            </a:xfrm>
            <a:custGeom>
              <a:avLst/>
              <a:gdLst/>
              <a:ahLst/>
              <a:cxnLst/>
              <a:rect l="l" t="t" r="r" b="b"/>
              <a:pathLst>
                <a:path w="2524" h="688" extrusionOk="0">
                  <a:moveTo>
                    <a:pt x="2047" y="645"/>
                  </a:moveTo>
                  <a:cubicBezTo>
                    <a:pt x="2054" y="645"/>
                    <a:pt x="2054" y="645"/>
                    <a:pt x="2054" y="652"/>
                  </a:cubicBezTo>
                  <a:cubicBezTo>
                    <a:pt x="2054" y="659"/>
                    <a:pt x="2054" y="666"/>
                    <a:pt x="2047" y="666"/>
                  </a:cubicBezTo>
                  <a:lnTo>
                    <a:pt x="407" y="666"/>
                  </a:lnTo>
                  <a:cubicBezTo>
                    <a:pt x="400" y="666"/>
                    <a:pt x="400" y="659"/>
                    <a:pt x="400" y="652"/>
                  </a:cubicBezTo>
                  <a:cubicBezTo>
                    <a:pt x="400" y="645"/>
                    <a:pt x="400" y="645"/>
                    <a:pt x="407" y="645"/>
                  </a:cubicBezTo>
                  <a:close/>
                  <a:moveTo>
                    <a:pt x="239" y="0"/>
                  </a:moveTo>
                  <a:cubicBezTo>
                    <a:pt x="232" y="0"/>
                    <a:pt x="218" y="14"/>
                    <a:pt x="211" y="21"/>
                  </a:cubicBezTo>
                  <a:lnTo>
                    <a:pt x="50" y="218"/>
                  </a:lnTo>
                  <a:cubicBezTo>
                    <a:pt x="1" y="281"/>
                    <a:pt x="1" y="393"/>
                    <a:pt x="50" y="456"/>
                  </a:cubicBezTo>
                  <a:lnTo>
                    <a:pt x="211" y="645"/>
                  </a:lnTo>
                  <a:cubicBezTo>
                    <a:pt x="218" y="652"/>
                    <a:pt x="232" y="666"/>
                    <a:pt x="239" y="673"/>
                  </a:cubicBezTo>
                  <a:cubicBezTo>
                    <a:pt x="253" y="680"/>
                    <a:pt x="274" y="687"/>
                    <a:pt x="288" y="687"/>
                  </a:cubicBezTo>
                  <a:lnTo>
                    <a:pt x="2237" y="687"/>
                  </a:lnTo>
                  <a:cubicBezTo>
                    <a:pt x="2251" y="687"/>
                    <a:pt x="2265" y="680"/>
                    <a:pt x="2279" y="673"/>
                  </a:cubicBezTo>
                  <a:cubicBezTo>
                    <a:pt x="2293" y="666"/>
                    <a:pt x="2300" y="652"/>
                    <a:pt x="2307" y="645"/>
                  </a:cubicBezTo>
                  <a:lnTo>
                    <a:pt x="2468" y="456"/>
                  </a:lnTo>
                  <a:cubicBezTo>
                    <a:pt x="2524" y="393"/>
                    <a:pt x="2524" y="281"/>
                    <a:pt x="2468" y="218"/>
                  </a:cubicBezTo>
                  <a:lnTo>
                    <a:pt x="2307" y="21"/>
                  </a:lnTo>
                  <a:cubicBezTo>
                    <a:pt x="2300" y="14"/>
                    <a:pt x="2293" y="7"/>
                    <a:pt x="2279" y="0"/>
                  </a:cubicBezTo>
                  <a:cubicBezTo>
                    <a:pt x="2265" y="7"/>
                    <a:pt x="2251" y="14"/>
                    <a:pt x="2237" y="14"/>
                  </a:cubicBezTo>
                  <a:lnTo>
                    <a:pt x="288" y="14"/>
                  </a:lnTo>
                  <a:cubicBezTo>
                    <a:pt x="274" y="14"/>
                    <a:pt x="253" y="7"/>
                    <a:pt x="239" y="0"/>
                  </a:cubicBezTo>
                  <a:close/>
                </a:path>
              </a:pathLst>
            </a:custGeom>
            <a:solidFill>
              <a:srgbClr val="C69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904;p37"/>
            <p:cNvSpPr/>
            <p:nvPr/>
          </p:nvSpPr>
          <p:spPr>
            <a:xfrm>
              <a:off x="3019453" y="1042188"/>
              <a:ext cx="74660" cy="20351"/>
            </a:xfrm>
            <a:custGeom>
              <a:avLst/>
              <a:gdLst/>
              <a:ahLst/>
              <a:cxnLst/>
              <a:rect l="l" t="t" r="r" b="b"/>
              <a:pathLst>
                <a:path w="2524" h="688" extrusionOk="0">
                  <a:moveTo>
                    <a:pt x="2047" y="645"/>
                  </a:moveTo>
                  <a:cubicBezTo>
                    <a:pt x="2054" y="645"/>
                    <a:pt x="2054" y="652"/>
                    <a:pt x="2054" y="659"/>
                  </a:cubicBezTo>
                  <a:cubicBezTo>
                    <a:pt x="2054" y="659"/>
                    <a:pt x="2054" y="666"/>
                    <a:pt x="2047" y="666"/>
                  </a:cubicBezTo>
                  <a:lnTo>
                    <a:pt x="407" y="666"/>
                  </a:lnTo>
                  <a:cubicBezTo>
                    <a:pt x="400" y="666"/>
                    <a:pt x="400" y="659"/>
                    <a:pt x="400" y="659"/>
                  </a:cubicBezTo>
                  <a:cubicBezTo>
                    <a:pt x="400" y="652"/>
                    <a:pt x="400" y="645"/>
                    <a:pt x="407" y="645"/>
                  </a:cubicBezTo>
                  <a:close/>
                  <a:moveTo>
                    <a:pt x="239" y="1"/>
                  </a:moveTo>
                  <a:cubicBezTo>
                    <a:pt x="232" y="8"/>
                    <a:pt x="218" y="15"/>
                    <a:pt x="211" y="29"/>
                  </a:cubicBezTo>
                  <a:lnTo>
                    <a:pt x="50" y="218"/>
                  </a:lnTo>
                  <a:cubicBezTo>
                    <a:pt x="1" y="281"/>
                    <a:pt x="1" y="393"/>
                    <a:pt x="50" y="456"/>
                  </a:cubicBezTo>
                  <a:lnTo>
                    <a:pt x="211" y="645"/>
                  </a:lnTo>
                  <a:cubicBezTo>
                    <a:pt x="218" y="659"/>
                    <a:pt x="232" y="666"/>
                    <a:pt x="239" y="673"/>
                  </a:cubicBezTo>
                  <a:cubicBezTo>
                    <a:pt x="253" y="680"/>
                    <a:pt x="274" y="687"/>
                    <a:pt x="288" y="687"/>
                  </a:cubicBezTo>
                  <a:lnTo>
                    <a:pt x="2237" y="687"/>
                  </a:lnTo>
                  <a:cubicBezTo>
                    <a:pt x="2251" y="687"/>
                    <a:pt x="2265" y="680"/>
                    <a:pt x="2279" y="673"/>
                  </a:cubicBezTo>
                  <a:cubicBezTo>
                    <a:pt x="2293" y="666"/>
                    <a:pt x="2300" y="659"/>
                    <a:pt x="2307" y="645"/>
                  </a:cubicBezTo>
                  <a:lnTo>
                    <a:pt x="2468" y="456"/>
                  </a:lnTo>
                  <a:cubicBezTo>
                    <a:pt x="2524" y="393"/>
                    <a:pt x="2524" y="281"/>
                    <a:pt x="2468" y="218"/>
                  </a:cubicBezTo>
                  <a:lnTo>
                    <a:pt x="2307" y="29"/>
                  </a:lnTo>
                  <a:cubicBezTo>
                    <a:pt x="2300" y="15"/>
                    <a:pt x="2293" y="8"/>
                    <a:pt x="2279" y="1"/>
                  </a:cubicBezTo>
                  <a:cubicBezTo>
                    <a:pt x="2265" y="8"/>
                    <a:pt x="2251" y="15"/>
                    <a:pt x="2237" y="15"/>
                  </a:cubicBezTo>
                  <a:lnTo>
                    <a:pt x="288" y="15"/>
                  </a:lnTo>
                  <a:cubicBezTo>
                    <a:pt x="274" y="15"/>
                    <a:pt x="253" y="8"/>
                    <a:pt x="239" y="1"/>
                  </a:cubicBezTo>
                  <a:close/>
                </a:path>
              </a:pathLst>
            </a:custGeom>
            <a:solidFill>
              <a:srgbClr val="C69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905;p37"/>
            <p:cNvSpPr/>
            <p:nvPr/>
          </p:nvSpPr>
          <p:spPr>
            <a:xfrm>
              <a:off x="3019453" y="1022280"/>
              <a:ext cx="74660" cy="20351"/>
            </a:xfrm>
            <a:custGeom>
              <a:avLst/>
              <a:gdLst/>
              <a:ahLst/>
              <a:cxnLst/>
              <a:rect l="l" t="t" r="r" b="b"/>
              <a:pathLst>
                <a:path w="2524" h="688" extrusionOk="0">
                  <a:moveTo>
                    <a:pt x="2047" y="645"/>
                  </a:moveTo>
                  <a:cubicBezTo>
                    <a:pt x="2054" y="645"/>
                    <a:pt x="2054" y="652"/>
                    <a:pt x="2054" y="659"/>
                  </a:cubicBezTo>
                  <a:cubicBezTo>
                    <a:pt x="2054" y="666"/>
                    <a:pt x="2054" y="666"/>
                    <a:pt x="2047" y="666"/>
                  </a:cubicBezTo>
                  <a:lnTo>
                    <a:pt x="407" y="666"/>
                  </a:lnTo>
                  <a:cubicBezTo>
                    <a:pt x="400" y="666"/>
                    <a:pt x="400" y="666"/>
                    <a:pt x="400" y="659"/>
                  </a:cubicBezTo>
                  <a:cubicBezTo>
                    <a:pt x="400" y="652"/>
                    <a:pt x="400" y="645"/>
                    <a:pt x="407" y="645"/>
                  </a:cubicBezTo>
                  <a:close/>
                  <a:moveTo>
                    <a:pt x="239" y="1"/>
                  </a:moveTo>
                  <a:cubicBezTo>
                    <a:pt x="232" y="8"/>
                    <a:pt x="218" y="22"/>
                    <a:pt x="211" y="29"/>
                  </a:cubicBezTo>
                  <a:lnTo>
                    <a:pt x="50" y="218"/>
                  </a:lnTo>
                  <a:cubicBezTo>
                    <a:pt x="1" y="281"/>
                    <a:pt x="1" y="393"/>
                    <a:pt x="50" y="456"/>
                  </a:cubicBezTo>
                  <a:lnTo>
                    <a:pt x="211" y="652"/>
                  </a:lnTo>
                  <a:cubicBezTo>
                    <a:pt x="218" y="659"/>
                    <a:pt x="232" y="666"/>
                    <a:pt x="239" y="674"/>
                  </a:cubicBezTo>
                  <a:cubicBezTo>
                    <a:pt x="253" y="688"/>
                    <a:pt x="274" y="688"/>
                    <a:pt x="288" y="688"/>
                  </a:cubicBezTo>
                  <a:lnTo>
                    <a:pt x="2237" y="688"/>
                  </a:lnTo>
                  <a:cubicBezTo>
                    <a:pt x="2251" y="688"/>
                    <a:pt x="2265" y="688"/>
                    <a:pt x="2279" y="674"/>
                  </a:cubicBezTo>
                  <a:cubicBezTo>
                    <a:pt x="2293" y="666"/>
                    <a:pt x="2300" y="659"/>
                    <a:pt x="2307" y="652"/>
                  </a:cubicBezTo>
                  <a:lnTo>
                    <a:pt x="2468" y="456"/>
                  </a:lnTo>
                  <a:cubicBezTo>
                    <a:pt x="2524" y="393"/>
                    <a:pt x="2524" y="281"/>
                    <a:pt x="2468" y="218"/>
                  </a:cubicBezTo>
                  <a:lnTo>
                    <a:pt x="2307" y="29"/>
                  </a:lnTo>
                  <a:cubicBezTo>
                    <a:pt x="2300" y="22"/>
                    <a:pt x="2293" y="8"/>
                    <a:pt x="2279" y="1"/>
                  </a:cubicBezTo>
                  <a:cubicBezTo>
                    <a:pt x="2265" y="15"/>
                    <a:pt x="2251" y="15"/>
                    <a:pt x="2237" y="15"/>
                  </a:cubicBezTo>
                  <a:lnTo>
                    <a:pt x="288" y="15"/>
                  </a:lnTo>
                  <a:cubicBezTo>
                    <a:pt x="274" y="15"/>
                    <a:pt x="253" y="15"/>
                    <a:pt x="239" y="1"/>
                  </a:cubicBezTo>
                  <a:close/>
                </a:path>
              </a:pathLst>
            </a:custGeom>
            <a:solidFill>
              <a:srgbClr val="C69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906;p37"/>
            <p:cNvSpPr/>
            <p:nvPr/>
          </p:nvSpPr>
          <p:spPr>
            <a:xfrm>
              <a:off x="3019453" y="1002166"/>
              <a:ext cx="74660" cy="20765"/>
            </a:xfrm>
            <a:custGeom>
              <a:avLst/>
              <a:gdLst/>
              <a:ahLst/>
              <a:cxnLst/>
              <a:rect l="l" t="t" r="r" b="b"/>
              <a:pathLst>
                <a:path w="2524" h="702" extrusionOk="0">
                  <a:moveTo>
                    <a:pt x="2047" y="660"/>
                  </a:moveTo>
                  <a:cubicBezTo>
                    <a:pt x="2054" y="660"/>
                    <a:pt x="2054" y="667"/>
                    <a:pt x="2054" y="667"/>
                  </a:cubicBezTo>
                  <a:cubicBezTo>
                    <a:pt x="2054" y="674"/>
                    <a:pt x="2054" y="681"/>
                    <a:pt x="2047" y="681"/>
                  </a:cubicBezTo>
                  <a:lnTo>
                    <a:pt x="407" y="681"/>
                  </a:lnTo>
                  <a:cubicBezTo>
                    <a:pt x="400" y="681"/>
                    <a:pt x="393" y="674"/>
                    <a:pt x="393" y="667"/>
                  </a:cubicBezTo>
                  <a:cubicBezTo>
                    <a:pt x="393" y="667"/>
                    <a:pt x="400" y="660"/>
                    <a:pt x="407" y="660"/>
                  </a:cubicBezTo>
                  <a:close/>
                  <a:moveTo>
                    <a:pt x="288" y="1"/>
                  </a:moveTo>
                  <a:cubicBezTo>
                    <a:pt x="260" y="1"/>
                    <a:pt x="232" y="15"/>
                    <a:pt x="211" y="36"/>
                  </a:cubicBezTo>
                  <a:lnTo>
                    <a:pt x="50" y="232"/>
                  </a:lnTo>
                  <a:cubicBezTo>
                    <a:pt x="1" y="295"/>
                    <a:pt x="1" y="407"/>
                    <a:pt x="50" y="470"/>
                  </a:cubicBezTo>
                  <a:lnTo>
                    <a:pt x="211" y="660"/>
                  </a:lnTo>
                  <a:cubicBezTo>
                    <a:pt x="218" y="667"/>
                    <a:pt x="225" y="681"/>
                    <a:pt x="239" y="688"/>
                  </a:cubicBezTo>
                  <a:cubicBezTo>
                    <a:pt x="253" y="695"/>
                    <a:pt x="267" y="702"/>
                    <a:pt x="288" y="702"/>
                  </a:cubicBezTo>
                  <a:lnTo>
                    <a:pt x="2229" y="702"/>
                  </a:lnTo>
                  <a:cubicBezTo>
                    <a:pt x="2251" y="702"/>
                    <a:pt x="2265" y="695"/>
                    <a:pt x="2279" y="688"/>
                  </a:cubicBezTo>
                  <a:cubicBezTo>
                    <a:pt x="2293" y="681"/>
                    <a:pt x="2300" y="667"/>
                    <a:pt x="2307" y="660"/>
                  </a:cubicBezTo>
                  <a:lnTo>
                    <a:pt x="2468" y="470"/>
                  </a:lnTo>
                  <a:cubicBezTo>
                    <a:pt x="2524" y="407"/>
                    <a:pt x="2524" y="295"/>
                    <a:pt x="2468" y="232"/>
                  </a:cubicBezTo>
                  <a:lnTo>
                    <a:pt x="2307" y="36"/>
                  </a:lnTo>
                  <a:cubicBezTo>
                    <a:pt x="2286" y="15"/>
                    <a:pt x="2265" y="1"/>
                    <a:pt x="2229" y="1"/>
                  </a:cubicBezTo>
                  <a:close/>
                </a:path>
              </a:pathLst>
            </a:custGeom>
            <a:solidFill>
              <a:srgbClr val="C69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907;p37"/>
            <p:cNvSpPr/>
            <p:nvPr/>
          </p:nvSpPr>
          <p:spPr>
            <a:xfrm>
              <a:off x="3019867" y="846693"/>
              <a:ext cx="74660" cy="155502"/>
            </a:xfrm>
            <a:custGeom>
              <a:avLst/>
              <a:gdLst/>
              <a:ahLst/>
              <a:cxnLst/>
              <a:rect l="l" t="t" r="r" b="b"/>
              <a:pathLst>
                <a:path w="2524" h="5257" extrusionOk="0">
                  <a:moveTo>
                    <a:pt x="2180" y="463"/>
                  </a:moveTo>
                  <a:cubicBezTo>
                    <a:pt x="2244" y="463"/>
                    <a:pt x="2300" y="519"/>
                    <a:pt x="2300" y="582"/>
                  </a:cubicBezTo>
                  <a:lnTo>
                    <a:pt x="2300" y="4072"/>
                  </a:lnTo>
                  <a:cubicBezTo>
                    <a:pt x="2300" y="4136"/>
                    <a:pt x="2244" y="4192"/>
                    <a:pt x="2180" y="4192"/>
                  </a:cubicBezTo>
                  <a:cubicBezTo>
                    <a:pt x="2110" y="4192"/>
                    <a:pt x="2061" y="4136"/>
                    <a:pt x="2061" y="4072"/>
                  </a:cubicBezTo>
                  <a:lnTo>
                    <a:pt x="2061" y="582"/>
                  </a:lnTo>
                  <a:cubicBezTo>
                    <a:pt x="2061" y="519"/>
                    <a:pt x="2110" y="463"/>
                    <a:pt x="2180" y="463"/>
                  </a:cubicBezTo>
                  <a:close/>
                  <a:moveTo>
                    <a:pt x="1" y="1"/>
                  </a:moveTo>
                  <a:lnTo>
                    <a:pt x="1" y="4977"/>
                  </a:lnTo>
                  <a:cubicBezTo>
                    <a:pt x="1" y="5131"/>
                    <a:pt x="127" y="5257"/>
                    <a:pt x="281" y="5257"/>
                  </a:cubicBezTo>
                  <a:lnTo>
                    <a:pt x="2244" y="5257"/>
                  </a:lnTo>
                  <a:cubicBezTo>
                    <a:pt x="2398" y="5257"/>
                    <a:pt x="2524" y="5131"/>
                    <a:pt x="2524" y="4977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908;p37"/>
            <p:cNvSpPr/>
            <p:nvPr/>
          </p:nvSpPr>
          <p:spPr>
            <a:xfrm>
              <a:off x="3080832" y="860389"/>
              <a:ext cx="7070" cy="110304"/>
            </a:xfrm>
            <a:custGeom>
              <a:avLst/>
              <a:gdLst/>
              <a:ahLst/>
              <a:cxnLst/>
              <a:rect l="l" t="t" r="r" b="b"/>
              <a:pathLst>
                <a:path w="239" h="3729" extrusionOk="0">
                  <a:moveTo>
                    <a:pt x="119" y="0"/>
                  </a:moveTo>
                  <a:cubicBezTo>
                    <a:pt x="49" y="0"/>
                    <a:pt x="0" y="56"/>
                    <a:pt x="0" y="119"/>
                  </a:cubicBezTo>
                  <a:lnTo>
                    <a:pt x="0" y="3609"/>
                  </a:lnTo>
                  <a:cubicBezTo>
                    <a:pt x="0" y="3673"/>
                    <a:pt x="49" y="3729"/>
                    <a:pt x="119" y="3729"/>
                  </a:cubicBezTo>
                  <a:cubicBezTo>
                    <a:pt x="183" y="3729"/>
                    <a:pt x="239" y="3673"/>
                    <a:pt x="239" y="3609"/>
                  </a:cubicBezTo>
                  <a:lnTo>
                    <a:pt x="239" y="119"/>
                  </a:lnTo>
                  <a:cubicBezTo>
                    <a:pt x="239" y="56"/>
                    <a:pt x="183" y="0"/>
                    <a:pt x="119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909;p37"/>
            <p:cNvSpPr/>
            <p:nvPr/>
          </p:nvSpPr>
          <p:spPr>
            <a:xfrm>
              <a:off x="3080832" y="860389"/>
              <a:ext cx="7070" cy="110304"/>
            </a:xfrm>
            <a:custGeom>
              <a:avLst/>
              <a:gdLst/>
              <a:ahLst/>
              <a:cxnLst/>
              <a:rect l="l" t="t" r="r" b="b"/>
              <a:pathLst>
                <a:path w="239" h="3729" extrusionOk="0">
                  <a:moveTo>
                    <a:pt x="119" y="0"/>
                  </a:moveTo>
                  <a:cubicBezTo>
                    <a:pt x="49" y="0"/>
                    <a:pt x="0" y="56"/>
                    <a:pt x="0" y="119"/>
                  </a:cubicBezTo>
                  <a:lnTo>
                    <a:pt x="0" y="3609"/>
                  </a:lnTo>
                  <a:cubicBezTo>
                    <a:pt x="0" y="3673"/>
                    <a:pt x="49" y="3729"/>
                    <a:pt x="119" y="3729"/>
                  </a:cubicBezTo>
                  <a:cubicBezTo>
                    <a:pt x="183" y="3729"/>
                    <a:pt x="239" y="3673"/>
                    <a:pt x="239" y="3609"/>
                  </a:cubicBezTo>
                  <a:lnTo>
                    <a:pt x="239" y="119"/>
                  </a:lnTo>
                  <a:cubicBezTo>
                    <a:pt x="239" y="56"/>
                    <a:pt x="183" y="0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910;p37"/>
            <p:cNvSpPr/>
            <p:nvPr/>
          </p:nvSpPr>
          <p:spPr>
            <a:xfrm>
              <a:off x="3031078" y="1021659"/>
              <a:ext cx="49162" cy="651"/>
            </a:xfrm>
            <a:custGeom>
              <a:avLst/>
              <a:gdLst/>
              <a:ahLst/>
              <a:cxnLst/>
              <a:rect l="l" t="t" r="r" b="b"/>
              <a:pathLst>
                <a:path w="1662" h="22" extrusionOk="0">
                  <a:moveTo>
                    <a:pt x="14" y="1"/>
                  </a:moveTo>
                  <a:cubicBezTo>
                    <a:pt x="7" y="1"/>
                    <a:pt x="0" y="8"/>
                    <a:pt x="0" y="8"/>
                  </a:cubicBezTo>
                  <a:cubicBezTo>
                    <a:pt x="0" y="15"/>
                    <a:pt x="7" y="22"/>
                    <a:pt x="14" y="22"/>
                  </a:cubicBezTo>
                  <a:lnTo>
                    <a:pt x="1654" y="22"/>
                  </a:lnTo>
                  <a:cubicBezTo>
                    <a:pt x="1654" y="22"/>
                    <a:pt x="1661" y="15"/>
                    <a:pt x="1661" y="8"/>
                  </a:cubicBezTo>
                  <a:cubicBezTo>
                    <a:pt x="1661" y="8"/>
                    <a:pt x="1654" y="1"/>
                    <a:pt x="1654" y="1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911;p37"/>
            <p:cNvSpPr/>
            <p:nvPr/>
          </p:nvSpPr>
          <p:spPr>
            <a:xfrm>
              <a:off x="3031285" y="1041566"/>
              <a:ext cx="48955" cy="444"/>
            </a:xfrm>
            <a:custGeom>
              <a:avLst/>
              <a:gdLst/>
              <a:ahLst/>
              <a:cxnLst/>
              <a:rect l="l" t="t" r="r" b="b"/>
              <a:pathLst>
                <a:path w="1655" h="15" extrusionOk="0">
                  <a:moveTo>
                    <a:pt x="7" y="0"/>
                  </a:moveTo>
                  <a:cubicBezTo>
                    <a:pt x="0" y="0"/>
                    <a:pt x="0" y="0"/>
                    <a:pt x="0" y="7"/>
                  </a:cubicBezTo>
                  <a:cubicBezTo>
                    <a:pt x="0" y="14"/>
                    <a:pt x="0" y="14"/>
                    <a:pt x="7" y="14"/>
                  </a:cubicBezTo>
                  <a:lnTo>
                    <a:pt x="1647" y="14"/>
                  </a:lnTo>
                  <a:cubicBezTo>
                    <a:pt x="1654" y="14"/>
                    <a:pt x="1654" y="14"/>
                    <a:pt x="1654" y="7"/>
                  </a:cubicBezTo>
                  <a:cubicBezTo>
                    <a:pt x="1654" y="0"/>
                    <a:pt x="1654" y="0"/>
                    <a:pt x="1647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912;p37"/>
            <p:cNvSpPr/>
            <p:nvPr/>
          </p:nvSpPr>
          <p:spPr>
            <a:xfrm>
              <a:off x="3031285" y="1061267"/>
              <a:ext cx="48955" cy="651"/>
            </a:xfrm>
            <a:custGeom>
              <a:avLst/>
              <a:gdLst/>
              <a:ahLst/>
              <a:cxnLst/>
              <a:rect l="l" t="t" r="r" b="b"/>
              <a:pathLst>
                <a:path w="1655" h="22" extrusionOk="0">
                  <a:moveTo>
                    <a:pt x="7" y="0"/>
                  </a:moveTo>
                  <a:cubicBezTo>
                    <a:pt x="0" y="0"/>
                    <a:pt x="0" y="7"/>
                    <a:pt x="0" y="7"/>
                  </a:cubicBezTo>
                  <a:cubicBezTo>
                    <a:pt x="0" y="14"/>
                    <a:pt x="0" y="21"/>
                    <a:pt x="7" y="21"/>
                  </a:cubicBezTo>
                  <a:lnTo>
                    <a:pt x="1647" y="21"/>
                  </a:lnTo>
                  <a:cubicBezTo>
                    <a:pt x="1654" y="21"/>
                    <a:pt x="1654" y="14"/>
                    <a:pt x="1654" y="7"/>
                  </a:cubicBezTo>
                  <a:cubicBezTo>
                    <a:pt x="1654" y="7"/>
                    <a:pt x="1654" y="0"/>
                    <a:pt x="1647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913;p37"/>
            <p:cNvSpPr/>
            <p:nvPr/>
          </p:nvSpPr>
          <p:spPr>
            <a:xfrm>
              <a:off x="3031285" y="1081174"/>
              <a:ext cx="48955" cy="651"/>
            </a:xfrm>
            <a:custGeom>
              <a:avLst/>
              <a:gdLst/>
              <a:ahLst/>
              <a:cxnLst/>
              <a:rect l="l" t="t" r="r" b="b"/>
              <a:pathLst>
                <a:path w="1655" h="22" extrusionOk="0">
                  <a:moveTo>
                    <a:pt x="7" y="0"/>
                  </a:moveTo>
                  <a:cubicBezTo>
                    <a:pt x="0" y="0"/>
                    <a:pt x="0" y="0"/>
                    <a:pt x="0" y="7"/>
                  </a:cubicBezTo>
                  <a:cubicBezTo>
                    <a:pt x="0" y="14"/>
                    <a:pt x="0" y="21"/>
                    <a:pt x="7" y="21"/>
                  </a:cubicBezTo>
                  <a:lnTo>
                    <a:pt x="1647" y="21"/>
                  </a:lnTo>
                  <a:cubicBezTo>
                    <a:pt x="1654" y="21"/>
                    <a:pt x="1654" y="14"/>
                    <a:pt x="1654" y="7"/>
                  </a:cubicBezTo>
                  <a:cubicBezTo>
                    <a:pt x="1654" y="0"/>
                    <a:pt x="1654" y="0"/>
                    <a:pt x="1647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914;p37"/>
            <p:cNvSpPr/>
            <p:nvPr/>
          </p:nvSpPr>
          <p:spPr>
            <a:xfrm>
              <a:off x="3031285" y="1100845"/>
              <a:ext cx="48955" cy="651"/>
            </a:xfrm>
            <a:custGeom>
              <a:avLst/>
              <a:gdLst/>
              <a:ahLst/>
              <a:cxnLst/>
              <a:rect l="l" t="t" r="r" b="b"/>
              <a:pathLst>
                <a:path w="1655" h="22" extrusionOk="0">
                  <a:moveTo>
                    <a:pt x="7" y="1"/>
                  </a:moveTo>
                  <a:cubicBezTo>
                    <a:pt x="0" y="1"/>
                    <a:pt x="0" y="8"/>
                    <a:pt x="0" y="15"/>
                  </a:cubicBezTo>
                  <a:cubicBezTo>
                    <a:pt x="0" y="22"/>
                    <a:pt x="0" y="22"/>
                    <a:pt x="7" y="22"/>
                  </a:cubicBezTo>
                  <a:lnTo>
                    <a:pt x="1647" y="22"/>
                  </a:lnTo>
                  <a:cubicBezTo>
                    <a:pt x="1654" y="22"/>
                    <a:pt x="1654" y="22"/>
                    <a:pt x="1654" y="15"/>
                  </a:cubicBezTo>
                  <a:cubicBezTo>
                    <a:pt x="1654" y="8"/>
                    <a:pt x="1654" y="1"/>
                    <a:pt x="1647" y="1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915;p37"/>
            <p:cNvSpPr/>
            <p:nvPr/>
          </p:nvSpPr>
          <p:spPr>
            <a:xfrm>
              <a:off x="3031285" y="1120752"/>
              <a:ext cx="48955" cy="651"/>
            </a:xfrm>
            <a:custGeom>
              <a:avLst/>
              <a:gdLst/>
              <a:ahLst/>
              <a:cxnLst/>
              <a:rect l="l" t="t" r="r" b="b"/>
              <a:pathLst>
                <a:path w="1655" h="22" extrusionOk="0">
                  <a:moveTo>
                    <a:pt x="7" y="1"/>
                  </a:moveTo>
                  <a:cubicBezTo>
                    <a:pt x="0" y="1"/>
                    <a:pt x="0" y="8"/>
                    <a:pt x="0" y="8"/>
                  </a:cubicBezTo>
                  <a:cubicBezTo>
                    <a:pt x="0" y="15"/>
                    <a:pt x="0" y="22"/>
                    <a:pt x="7" y="22"/>
                  </a:cubicBezTo>
                  <a:lnTo>
                    <a:pt x="1647" y="22"/>
                  </a:lnTo>
                  <a:cubicBezTo>
                    <a:pt x="1654" y="22"/>
                    <a:pt x="1654" y="15"/>
                    <a:pt x="1654" y="8"/>
                  </a:cubicBezTo>
                  <a:cubicBezTo>
                    <a:pt x="1654" y="8"/>
                    <a:pt x="1654" y="1"/>
                    <a:pt x="1647" y="1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916;p37"/>
            <p:cNvSpPr/>
            <p:nvPr/>
          </p:nvSpPr>
          <p:spPr>
            <a:xfrm>
              <a:off x="2294921" y="814362"/>
              <a:ext cx="27391" cy="10797"/>
            </a:xfrm>
            <a:custGeom>
              <a:avLst/>
              <a:gdLst/>
              <a:ahLst/>
              <a:cxnLst/>
              <a:rect l="l" t="t" r="r" b="b"/>
              <a:pathLst>
                <a:path w="926" h="365" extrusionOk="0">
                  <a:moveTo>
                    <a:pt x="911" y="0"/>
                  </a:moveTo>
                  <a:cubicBezTo>
                    <a:pt x="645" y="14"/>
                    <a:pt x="337" y="28"/>
                    <a:pt x="0" y="28"/>
                  </a:cubicBezTo>
                  <a:lnTo>
                    <a:pt x="119" y="365"/>
                  </a:lnTo>
                  <a:cubicBezTo>
                    <a:pt x="386" y="358"/>
                    <a:pt x="659" y="344"/>
                    <a:pt x="925" y="323"/>
                  </a:cubicBezTo>
                  <a:lnTo>
                    <a:pt x="911" y="0"/>
                  </a:ln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917;p37"/>
            <p:cNvSpPr/>
            <p:nvPr/>
          </p:nvSpPr>
          <p:spPr>
            <a:xfrm>
              <a:off x="2275428" y="908900"/>
              <a:ext cx="112581" cy="416102"/>
            </a:xfrm>
            <a:custGeom>
              <a:avLst/>
              <a:gdLst/>
              <a:ahLst/>
              <a:cxnLst/>
              <a:rect l="l" t="t" r="r" b="b"/>
              <a:pathLst>
                <a:path w="3806" h="14067" extrusionOk="0">
                  <a:moveTo>
                    <a:pt x="35" y="0"/>
                  </a:moveTo>
                  <a:lnTo>
                    <a:pt x="70" y="2054"/>
                  </a:lnTo>
                  <a:lnTo>
                    <a:pt x="0" y="2502"/>
                  </a:lnTo>
                  <a:lnTo>
                    <a:pt x="1458" y="14066"/>
                  </a:lnTo>
                  <a:lnTo>
                    <a:pt x="3806" y="14066"/>
                  </a:lnTo>
                  <a:lnTo>
                    <a:pt x="3806" y="13814"/>
                  </a:lnTo>
                  <a:lnTo>
                    <a:pt x="3799" y="13814"/>
                  </a:lnTo>
                  <a:lnTo>
                    <a:pt x="1549" y="13793"/>
                  </a:lnTo>
                  <a:cubicBezTo>
                    <a:pt x="1549" y="13793"/>
                    <a:pt x="1542" y="13793"/>
                    <a:pt x="1542" y="13786"/>
                  </a:cubicBezTo>
                  <a:cubicBezTo>
                    <a:pt x="1542" y="13779"/>
                    <a:pt x="1549" y="13772"/>
                    <a:pt x="1549" y="13772"/>
                  </a:cubicBezTo>
                  <a:lnTo>
                    <a:pt x="3799" y="13793"/>
                  </a:lnTo>
                  <a:lnTo>
                    <a:pt x="3799" y="5873"/>
                  </a:lnTo>
                  <a:cubicBezTo>
                    <a:pt x="3311" y="6007"/>
                    <a:pt x="2784" y="6125"/>
                    <a:pt x="2366" y="6125"/>
                  </a:cubicBezTo>
                  <a:cubicBezTo>
                    <a:pt x="2148" y="6125"/>
                    <a:pt x="1960" y="6093"/>
                    <a:pt x="1823" y="6013"/>
                  </a:cubicBezTo>
                  <a:lnTo>
                    <a:pt x="1795" y="4829"/>
                  </a:lnTo>
                  <a:lnTo>
                    <a:pt x="1059" y="3259"/>
                  </a:lnTo>
                  <a:cubicBezTo>
                    <a:pt x="1059" y="3252"/>
                    <a:pt x="1059" y="3245"/>
                    <a:pt x="1066" y="3245"/>
                  </a:cubicBezTo>
                  <a:cubicBezTo>
                    <a:pt x="1068" y="3243"/>
                    <a:pt x="1070" y="3242"/>
                    <a:pt x="1072" y="3242"/>
                  </a:cubicBezTo>
                  <a:cubicBezTo>
                    <a:pt x="1077" y="3242"/>
                    <a:pt x="1080" y="3245"/>
                    <a:pt x="1080" y="3245"/>
                  </a:cubicBezTo>
                  <a:lnTo>
                    <a:pt x="1795" y="4780"/>
                  </a:lnTo>
                  <a:lnTo>
                    <a:pt x="1752" y="3371"/>
                  </a:lnTo>
                  <a:cubicBezTo>
                    <a:pt x="1339" y="2838"/>
                    <a:pt x="918" y="2292"/>
                    <a:pt x="512" y="1745"/>
                  </a:cubicBezTo>
                  <a:cubicBezTo>
                    <a:pt x="505" y="1738"/>
                    <a:pt x="505" y="1731"/>
                    <a:pt x="512" y="1731"/>
                  </a:cubicBezTo>
                  <a:cubicBezTo>
                    <a:pt x="515" y="1728"/>
                    <a:pt x="517" y="1726"/>
                    <a:pt x="519" y="1726"/>
                  </a:cubicBezTo>
                  <a:cubicBezTo>
                    <a:pt x="521" y="1726"/>
                    <a:pt x="522" y="1728"/>
                    <a:pt x="526" y="1731"/>
                  </a:cubicBezTo>
                  <a:cubicBezTo>
                    <a:pt x="925" y="2271"/>
                    <a:pt x="1346" y="2810"/>
                    <a:pt x="1752" y="3336"/>
                  </a:cubicBezTo>
                  <a:lnTo>
                    <a:pt x="1682" y="708"/>
                  </a:lnTo>
                  <a:lnTo>
                    <a:pt x="1675" y="708"/>
                  </a:lnTo>
                  <a:cubicBezTo>
                    <a:pt x="1675" y="701"/>
                    <a:pt x="1668" y="694"/>
                    <a:pt x="1668" y="694"/>
                  </a:cubicBezTo>
                  <a:lnTo>
                    <a:pt x="1675" y="694"/>
                  </a:lnTo>
                  <a:cubicBezTo>
                    <a:pt x="1066" y="491"/>
                    <a:pt x="526" y="259"/>
                    <a:pt x="35" y="0"/>
                  </a:cubicBez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918;p37"/>
            <p:cNvSpPr/>
            <p:nvPr/>
          </p:nvSpPr>
          <p:spPr>
            <a:xfrm>
              <a:off x="2298648" y="824508"/>
              <a:ext cx="23871" cy="9998"/>
            </a:xfrm>
            <a:custGeom>
              <a:avLst/>
              <a:gdLst/>
              <a:ahLst/>
              <a:cxnLst/>
              <a:rect l="l" t="t" r="r" b="b"/>
              <a:pathLst>
                <a:path w="807" h="338" extrusionOk="0">
                  <a:moveTo>
                    <a:pt x="799" y="1"/>
                  </a:moveTo>
                  <a:cubicBezTo>
                    <a:pt x="533" y="22"/>
                    <a:pt x="267" y="36"/>
                    <a:pt x="0" y="43"/>
                  </a:cubicBezTo>
                  <a:lnTo>
                    <a:pt x="7" y="57"/>
                  </a:lnTo>
                  <a:lnTo>
                    <a:pt x="14" y="57"/>
                  </a:lnTo>
                  <a:cubicBezTo>
                    <a:pt x="21" y="64"/>
                    <a:pt x="21" y="64"/>
                    <a:pt x="21" y="71"/>
                  </a:cubicBezTo>
                  <a:lnTo>
                    <a:pt x="792" y="337"/>
                  </a:lnTo>
                  <a:cubicBezTo>
                    <a:pt x="799" y="330"/>
                    <a:pt x="799" y="330"/>
                    <a:pt x="806" y="330"/>
                  </a:cubicBezTo>
                  <a:lnTo>
                    <a:pt x="799" y="1"/>
                  </a:ln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919;p37"/>
            <p:cNvSpPr/>
            <p:nvPr/>
          </p:nvSpPr>
          <p:spPr>
            <a:xfrm>
              <a:off x="2103982" y="896654"/>
              <a:ext cx="173339" cy="429797"/>
            </a:xfrm>
            <a:custGeom>
              <a:avLst/>
              <a:gdLst/>
              <a:ahLst/>
              <a:cxnLst/>
              <a:rect l="l" t="t" r="r" b="b"/>
              <a:pathLst>
                <a:path w="5860" h="14530" extrusionOk="0">
                  <a:moveTo>
                    <a:pt x="400" y="14277"/>
                  </a:moveTo>
                  <a:lnTo>
                    <a:pt x="3932" y="14298"/>
                  </a:lnTo>
                  <a:cubicBezTo>
                    <a:pt x="3939" y="14298"/>
                    <a:pt x="3946" y="14298"/>
                    <a:pt x="3946" y="14305"/>
                  </a:cubicBezTo>
                  <a:cubicBezTo>
                    <a:pt x="3946" y="14312"/>
                    <a:pt x="3939" y="14312"/>
                    <a:pt x="3932" y="14312"/>
                  </a:cubicBezTo>
                  <a:lnTo>
                    <a:pt x="400" y="14298"/>
                  </a:lnTo>
                  <a:cubicBezTo>
                    <a:pt x="393" y="14298"/>
                    <a:pt x="393" y="14298"/>
                    <a:pt x="393" y="14291"/>
                  </a:cubicBezTo>
                  <a:cubicBezTo>
                    <a:pt x="393" y="14284"/>
                    <a:pt x="393" y="14277"/>
                    <a:pt x="400" y="14277"/>
                  </a:cubicBezTo>
                  <a:close/>
                  <a:moveTo>
                    <a:pt x="5145" y="1"/>
                  </a:moveTo>
                  <a:lnTo>
                    <a:pt x="4976" y="1584"/>
                  </a:lnTo>
                  <a:lnTo>
                    <a:pt x="4976" y="1584"/>
                  </a:lnTo>
                  <a:lnTo>
                    <a:pt x="5081" y="1486"/>
                  </a:lnTo>
                  <a:lnTo>
                    <a:pt x="5095" y="1486"/>
                  </a:lnTo>
                  <a:cubicBezTo>
                    <a:pt x="5102" y="1493"/>
                    <a:pt x="5102" y="1500"/>
                    <a:pt x="5095" y="1500"/>
                  </a:cubicBezTo>
                  <a:lnTo>
                    <a:pt x="4976" y="1620"/>
                  </a:lnTo>
                  <a:lnTo>
                    <a:pt x="4493" y="6119"/>
                  </a:lnTo>
                  <a:cubicBezTo>
                    <a:pt x="4315" y="6131"/>
                    <a:pt x="4145" y="6136"/>
                    <a:pt x="3983" y="6136"/>
                  </a:cubicBezTo>
                  <a:cubicBezTo>
                    <a:pt x="3085" y="6136"/>
                    <a:pt x="2405" y="5966"/>
                    <a:pt x="1675" y="5740"/>
                  </a:cubicBezTo>
                  <a:lnTo>
                    <a:pt x="0" y="14529"/>
                  </a:lnTo>
                  <a:lnTo>
                    <a:pt x="4121" y="14529"/>
                  </a:lnTo>
                  <a:lnTo>
                    <a:pt x="5796" y="2916"/>
                  </a:lnTo>
                  <a:lnTo>
                    <a:pt x="5859" y="2468"/>
                  </a:lnTo>
                  <a:lnTo>
                    <a:pt x="5831" y="414"/>
                  </a:lnTo>
                  <a:cubicBezTo>
                    <a:pt x="5810" y="400"/>
                    <a:pt x="5782" y="386"/>
                    <a:pt x="5761" y="372"/>
                  </a:cubicBezTo>
                  <a:lnTo>
                    <a:pt x="5726" y="687"/>
                  </a:lnTo>
                  <a:cubicBezTo>
                    <a:pt x="5726" y="694"/>
                    <a:pt x="5719" y="694"/>
                    <a:pt x="5719" y="694"/>
                  </a:cubicBezTo>
                  <a:lnTo>
                    <a:pt x="5712" y="694"/>
                  </a:lnTo>
                  <a:cubicBezTo>
                    <a:pt x="5712" y="694"/>
                    <a:pt x="5705" y="687"/>
                    <a:pt x="5705" y="687"/>
                  </a:cubicBezTo>
                  <a:lnTo>
                    <a:pt x="5740" y="358"/>
                  </a:lnTo>
                  <a:cubicBezTo>
                    <a:pt x="5530" y="246"/>
                    <a:pt x="5334" y="127"/>
                    <a:pt x="5145" y="1"/>
                  </a:cubicBez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920;p37"/>
            <p:cNvSpPr/>
            <p:nvPr/>
          </p:nvSpPr>
          <p:spPr>
            <a:xfrm>
              <a:off x="2298441" y="824094"/>
              <a:ext cx="23871" cy="1686"/>
            </a:xfrm>
            <a:custGeom>
              <a:avLst/>
              <a:gdLst/>
              <a:ahLst/>
              <a:cxnLst/>
              <a:rect l="l" t="t" r="r" b="b"/>
              <a:pathLst>
                <a:path w="807" h="57" extrusionOk="0">
                  <a:moveTo>
                    <a:pt x="806" y="1"/>
                  </a:moveTo>
                  <a:cubicBezTo>
                    <a:pt x="540" y="15"/>
                    <a:pt x="267" y="29"/>
                    <a:pt x="0" y="36"/>
                  </a:cubicBezTo>
                  <a:lnTo>
                    <a:pt x="7" y="57"/>
                  </a:lnTo>
                  <a:cubicBezTo>
                    <a:pt x="274" y="50"/>
                    <a:pt x="540" y="36"/>
                    <a:pt x="806" y="22"/>
                  </a:cubicBezTo>
                  <a:lnTo>
                    <a:pt x="806" y="1"/>
                  </a:ln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921;p37"/>
            <p:cNvSpPr/>
            <p:nvPr/>
          </p:nvSpPr>
          <p:spPr>
            <a:xfrm>
              <a:off x="2272736" y="907214"/>
              <a:ext cx="1479" cy="9998"/>
            </a:xfrm>
            <a:custGeom>
              <a:avLst/>
              <a:gdLst/>
              <a:ahLst/>
              <a:cxnLst/>
              <a:rect l="l" t="t" r="r" b="b"/>
              <a:pathLst>
                <a:path w="50" h="338" extrusionOk="0">
                  <a:moveTo>
                    <a:pt x="35" y="1"/>
                  </a:moveTo>
                  <a:lnTo>
                    <a:pt x="0" y="330"/>
                  </a:lnTo>
                  <a:cubicBezTo>
                    <a:pt x="0" y="337"/>
                    <a:pt x="7" y="337"/>
                    <a:pt x="7" y="337"/>
                  </a:cubicBezTo>
                  <a:cubicBezTo>
                    <a:pt x="14" y="337"/>
                    <a:pt x="21" y="337"/>
                    <a:pt x="21" y="330"/>
                  </a:cubicBezTo>
                  <a:lnTo>
                    <a:pt x="49" y="15"/>
                  </a:lnTo>
                  <a:cubicBezTo>
                    <a:pt x="42" y="8"/>
                    <a:pt x="42" y="8"/>
                    <a:pt x="35" y="1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922;p37"/>
            <p:cNvSpPr/>
            <p:nvPr/>
          </p:nvSpPr>
          <p:spPr>
            <a:xfrm>
              <a:off x="2290336" y="959926"/>
              <a:ext cx="36945" cy="48718"/>
            </a:xfrm>
            <a:custGeom>
              <a:avLst/>
              <a:gdLst/>
              <a:ahLst/>
              <a:cxnLst/>
              <a:rect l="l" t="t" r="r" b="b"/>
              <a:pathLst>
                <a:path w="1249" h="1647" extrusionOk="0">
                  <a:moveTo>
                    <a:pt x="12" y="1"/>
                  </a:moveTo>
                  <a:cubicBezTo>
                    <a:pt x="10" y="1"/>
                    <a:pt x="8" y="3"/>
                    <a:pt x="8" y="6"/>
                  </a:cubicBezTo>
                  <a:cubicBezTo>
                    <a:pt x="1" y="6"/>
                    <a:pt x="1" y="13"/>
                    <a:pt x="8" y="20"/>
                  </a:cubicBezTo>
                  <a:cubicBezTo>
                    <a:pt x="414" y="567"/>
                    <a:pt x="835" y="1113"/>
                    <a:pt x="1248" y="1646"/>
                  </a:cubicBezTo>
                  <a:lnTo>
                    <a:pt x="1248" y="1611"/>
                  </a:lnTo>
                  <a:cubicBezTo>
                    <a:pt x="842" y="1085"/>
                    <a:pt x="421" y="546"/>
                    <a:pt x="22" y="6"/>
                  </a:cubicBezTo>
                  <a:cubicBezTo>
                    <a:pt x="18" y="3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923;p37"/>
            <p:cNvSpPr/>
            <p:nvPr/>
          </p:nvSpPr>
          <p:spPr>
            <a:xfrm>
              <a:off x="2306723" y="1004769"/>
              <a:ext cx="21800" cy="46973"/>
            </a:xfrm>
            <a:custGeom>
              <a:avLst/>
              <a:gdLst/>
              <a:ahLst/>
              <a:cxnLst/>
              <a:rect l="l" t="t" r="r" b="b"/>
              <a:pathLst>
                <a:path w="737" h="1588" extrusionOk="0">
                  <a:moveTo>
                    <a:pt x="13" y="1"/>
                  </a:moveTo>
                  <a:cubicBezTo>
                    <a:pt x="12" y="1"/>
                    <a:pt x="10" y="2"/>
                    <a:pt x="8" y="4"/>
                  </a:cubicBezTo>
                  <a:cubicBezTo>
                    <a:pt x="1" y="4"/>
                    <a:pt x="1" y="11"/>
                    <a:pt x="1" y="11"/>
                  </a:cubicBezTo>
                  <a:lnTo>
                    <a:pt x="737" y="1588"/>
                  </a:lnTo>
                  <a:lnTo>
                    <a:pt x="729" y="1539"/>
                  </a:lnTo>
                  <a:lnTo>
                    <a:pt x="22" y="4"/>
                  </a:lnTo>
                  <a:cubicBezTo>
                    <a:pt x="17" y="4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924;p37"/>
            <p:cNvSpPr/>
            <p:nvPr/>
          </p:nvSpPr>
          <p:spPr>
            <a:xfrm>
              <a:off x="2251172" y="940610"/>
              <a:ext cx="3757" cy="3964"/>
            </a:xfrm>
            <a:custGeom>
              <a:avLst/>
              <a:gdLst/>
              <a:ahLst/>
              <a:cxnLst/>
              <a:rect l="l" t="t" r="r" b="b"/>
              <a:pathLst>
                <a:path w="127" h="134" extrusionOk="0">
                  <a:moveTo>
                    <a:pt x="105" y="0"/>
                  </a:moveTo>
                  <a:lnTo>
                    <a:pt x="0" y="98"/>
                  </a:lnTo>
                  <a:lnTo>
                    <a:pt x="0" y="134"/>
                  </a:lnTo>
                  <a:lnTo>
                    <a:pt x="119" y="14"/>
                  </a:lnTo>
                  <a:cubicBezTo>
                    <a:pt x="126" y="14"/>
                    <a:pt x="126" y="7"/>
                    <a:pt x="119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925;p37"/>
            <p:cNvSpPr/>
            <p:nvPr/>
          </p:nvSpPr>
          <p:spPr>
            <a:xfrm>
              <a:off x="2321040" y="1316246"/>
              <a:ext cx="66762" cy="1272"/>
            </a:xfrm>
            <a:custGeom>
              <a:avLst/>
              <a:gdLst/>
              <a:ahLst/>
              <a:cxnLst/>
              <a:rect l="l" t="t" r="r" b="b"/>
              <a:pathLst>
                <a:path w="2257" h="43" extrusionOk="0">
                  <a:moveTo>
                    <a:pt x="7" y="1"/>
                  </a:moveTo>
                  <a:cubicBezTo>
                    <a:pt x="7" y="1"/>
                    <a:pt x="0" y="8"/>
                    <a:pt x="0" y="15"/>
                  </a:cubicBezTo>
                  <a:cubicBezTo>
                    <a:pt x="0" y="15"/>
                    <a:pt x="7" y="22"/>
                    <a:pt x="7" y="22"/>
                  </a:cubicBezTo>
                  <a:lnTo>
                    <a:pt x="2257" y="43"/>
                  </a:lnTo>
                  <a:lnTo>
                    <a:pt x="2257" y="22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926;p37"/>
            <p:cNvSpPr/>
            <p:nvPr/>
          </p:nvSpPr>
          <p:spPr>
            <a:xfrm>
              <a:off x="2115577" y="1318938"/>
              <a:ext cx="105157" cy="1065"/>
            </a:xfrm>
            <a:custGeom>
              <a:avLst/>
              <a:gdLst/>
              <a:ahLst/>
              <a:cxnLst/>
              <a:rect l="l" t="t" r="r" b="b"/>
              <a:pathLst>
                <a:path w="3555" h="36" extrusionOk="0">
                  <a:moveTo>
                    <a:pt x="8" y="1"/>
                  </a:moveTo>
                  <a:cubicBezTo>
                    <a:pt x="1" y="1"/>
                    <a:pt x="1" y="8"/>
                    <a:pt x="1" y="15"/>
                  </a:cubicBezTo>
                  <a:cubicBezTo>
                    <a:pt x="1" y="22"/>
                    <a:pt x="1" y="22"/>
                    <a:pt x="8" y="22"/>
                  </a:cubicBezTo>
                  <a:lnTo>
                    <a:pt x="3540" y="36"/>
                  </a:lnTo>
                  <a:cubicBezTo>
                    <a:pt x="3547" y="36"/>
                    <a:pt x="3554" y="36"/>
                    <a:pt x="3554" y="29"/>
                  </a:cubicBezTo>
                  <a:cubicBezTo>
                    <a:pt x="3554" y="22"/>
                    <a:pt x="3547" y="22"/>
                    <a:pt x="3540" y="22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927;p37"/>
            <p:cNvSpPr/>
            <p:nvPr/>
          </p:nvSpPr>
          <p:spPr>
            <a:xfrm>
              <a:off x="2317313" y="1324972"/>
              <a:ext cx="82321" cy="31739"/>
            </a:xfrm>
            <a:custGeom>
              <a:avLst/>
              <a:gdLst/>
              <a:ahLst/>
              <a:cxnLst/>
              <a:rect l="l" t="t" r="r" b="b"/>
              <a:pathLst>
                <a:path w="2783" h="1073" extrusionOk="0">
                  <a:moveTo>
                    <a:pt x="0" y="0"/>
                  </a:moveTo>
                  <a:lnTo>
                    <a:pt x="0" y="967"/>
                  </a:lnTo>
                  <a:cubicBezTo>
                    <a:pt x="0" y="1023"/>
                    <a:pt x="42" y="1072"/>
                    <a:pt x="98" y="1072"/>
                  </a:cubicBezTo>
                  <a:lnTo>
                    <a:pt x="883" y="1072"/>
                  </a:lnTo>
                  <a:cubicBezTo>
                    <a:pt x="911" y="1072"/>
                    <a:pt x="932" y="1058"/>
                    <a:pt x="953" y="1044"/>
                  </a:cubicBezTo>
                  <a:lnTo>
                    <a:pt x="1128" y="890"/>
                  </a:lnTo>
                  <a:cubicBezTo>
                    <a:pt x="1147" y="875"/>
                    <a:pt x="1172" y="868"/>
                    <a:pt x="1196" y="868"/>
                  </a:cubicBezTo>
                  <a:cubicBezTo>
                    <a:pt x="1218" y="868"/>
                    <a:pt x="1238" y="873"/>
                    <a:pt x="1255" y="883"/>
                  </a:cubicBezTo>
                  <a:lnTo>
                    <a:pt x="1486" y="1051"/>
                  </a:lnTo>
                  <a:cubicBezTo>
                    <a:pt x="1507" y="1065"/>
                    <a:pt x="1528" y="1072"/>
                    <a:pt x="1549" y="1072"/>
                  </a:cubicBezTo>
                  <a:lnTo>
                    <a:pt x="2782" y="1072"/>
                  </a:lnTo>
                  <a:cubicBezTo>
                    <a:pt x="2705" y="1023"/>
                    <a:pt x="2635" y="960"/>
                    <a:pt x="2579" y="890"/>
                  </a:cubicBezTo>
                  <a:cubicBezTo>
                    <a:pt x="2460" y="743"/>
                    <a:pt x="2383" y="561"/>
                    <a:pt x="2383" y="358"/>
                  </a:cubicBezTo>
                  <a:lnTo>
                    <a:pt x="2383" y="0"/>
                  </a:ln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928;p37"/>
            <p:cNvSpPr/>
            <p:nvPr/>
          </p:nvSpPr>
          <p:spPr>
            <a:xfrm>
              <a:off x="2057541" y="1326422"/>
              <a:ext cx="168369" cy="30290"/>
            </a:xfrm>
            <a:custGeom>
              <a:avLst/>
              <a:gdLst/>
              <a:ahLst/>
              <a:cxnLst/>
              <a:rect l="l" t="t" r="r" b="b"/>
              <a:pathLst>
                <a:path w="5692" h="1024" extrusionOk="0">
                  <a:moveTo>
                    <a:pt x="1570" y="0"/>
                  </a:moveTo>
                  <a:lnTo>
                    <a:pt x="92" y="827"/>
                  </a:lnTo>
                  <a:cubicBezTo>
                    <a:pt x="0" y="876"/>
                    <a:pt x="35" y="1023"/>
                    <a:pt x="148" y="1023"/>
                  </a:cubicBezTo>
                  <a:lnTo>
                    <a:pt x="3743" y="1023"/>
                  </a:lnTo>
                  <a:cubicBezTo>
                    <a:pt x="3764" y="1023"/>
                    <a:pt x="3785" y="1016"/>
                    <a:pt x="3799" y="1002"/>
                  </a:cubicBezTo>
                  <a:lnTo>
                    <a:pt x="4248" y="708"/>
                  </a:lnTo>
                  <a:cubicBezTo>
                    <a:pt x="4267" y="695"/>
                    <a:pt x="4289" y="688"/>
                    <a:pt x="4310" y="688"/>
                  </a:cubicBezTo>
                  <a:cubicBezTo>
                    <a:pt x="4333" y="688"/>
                    <a:pt x="4355" y="696"/>
                    <a:pt x="4374" y="715"/>
                  </a:cubicBezTo>
                  <a:lnTo>
                    <a:pt x="4717" y="995"/>
                  </a:lnTo>
                  <a:cubicBezTo>
                    <a:pt x="4731" y="1009"/>
                    <a:pt x="4759" y="1023"/>
                    <a:pt x="4780" y="1023"/>
                  </a:cubicBezTo>
                  <a:lnTo>
                    <a:pt x="5586" y="1023"/>
                  </a:lnTo>
                  <a:cubicBezTo>
                    <a:pt x="5649" y="1023"/>
                    <a:pt x="5691" y="974"/>
                    <a:pt x="5691" y="918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929;p37"/>
            <p:cNvSpPr/>
            <p:nvPr/>
          </p:nvSpPr>
          <p:spPr>
            <a:xfrm>
              <a:off x="2345503" y="675277"/>
              <a:ext cx="72796" cy="182006"/>
            </a:xfrm>
            <a:custGeom>
              <a:avLst/>
              <a:gdLst/>
              <a:ahLst/>
              <a:cxnLst/>
              <a:rect l="l" t="t" r="r" b="b"/>
              <a:pathLst>
                <a:path w="2461" h="6153" extrusionOk="0">
                  <a:moveTo>
                    <a:pt x="196" y="0"/>
                  </a:moveTo>
                  <a:cubicBezTo>
                    <a:pt x="74" y="0"/>
                    <a:pt x="0" y="7"/>
                    <a:pt x="0" y="7"/>
                  </a:cubicBezTo>
                  <a:lnTo>
                    <a:pt x="147" y="21"/>
                  </a:lnTo>
                  <a:lnTo>
                    <a:pt x="365" y="1198"/>
                  </a:lnTo>
                  <a:cubicBezTo>
                    <a:pt x="365" y="1196"/>
                    <a:pt x="365" y="1195"/>
                    <a:pt x="366" y="1195"/>
                  </a:cubicBezTo>
                  <a:cubicBezTo>
                    <a:pt x="368" y="1195"/>
                    <a:pt x="372" y="1200"/>
                    <a:pt x="372" y="1205"/>
                  </a:cubicBezTo>
                  <a:lnTo>
                    <a:pt x="1241" y="6020"/>
                  </a:lnTo>
                  <a:cubicBezTo>
                    <a:pt x="1241" y="6027"/>
                    <a:pt x="1241" y="6034"/>
                    <a:pt x="1234" y="6034"/>
                  </a:cubicBezTo>
                  <a:lnTo>
                    <a:pt x="1241" y="6062"/>
                  </a:lnTo>
                  <a:lnTo>
                    <a:pt x="1500" y="6153"/>
                  </a:lnTo>
                  <a:cubicBezTo>
                    <a:pt x="1647" y="5669"/>
                    <a:pt x="1998" y="5277"/>
                    <a:pt x="2460" y="5088"/>
                  </a:cubicBezTo>
                  <a:lnTo>
                    <a:pt x="2460" y="4317"/>
                  </a:lnTo>
                  <a:lnTo>
                    <a:pt x="2250" y="4317"/>
                  </a:lnTo>
                  <a:cubicBezTo>
                    <a:pt x="2103" y="4317"/>
                    <a:pt x="1977" y="4191"/>
                    <a:pt x="1977" y="4043"/>
                  </a:cubicBezTo>
                  <a:lnTo>
                    <a:pt x="1977" y="2256"/>
                  </a:lnTo>
                  <a:cubicBezTo>
                    <a:pt x="1977" y="2102"/>
                    <a:pt x="2103" y="1983"/>
                    <a:pt x="2250" y="1983"/>
                  </a:cubicBezTo>
                  <a:lnTo>
                    <a:pt x="2278" y="1983"/>
                  </a:lnTo>
                  <a:cubicBezTo>
                    <a:pt x="2250" y="1415"/>
                    <a:pt x="2152" y="841"/>
                    <a:pt x="1885" y="560"/>
                  </a:cubicBezTo>
                  <a:cubicBezTo>
                    <a:pt x="1418" y="61"/>
                    <a:pt x="576" y="0"/>
                    <a:pt x="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930;p37"/>
            <p:cNvSpPr/>
            <p:nvPr/>
          </p:nvSpPr>
          <p:spPr>
            <a:xfrm>
              <a:off x="2281639" y="671728"/>
              <a:ext cx="3550" cy="444"/>
            </a:xfrm>
            <a:custGeom>
              <a:avLst/>
              <a:gdLst/>
              <a:ahLst/>
              <a:cxnLst/>
              <a:rect l="l" t="t" r="r" b="b"/>
              <a:pathLst>
                <a:path w="120" h="15" extrusionOk="0">
                  <a:moveTo>
                    <a:pt x="120" y="14"/>
                  </a:moveTo>
                  <a:lnTo>
                    <a:pt x="120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931;p37"/>
            <p:cNvSpPr/>
            <p:nvPr/>
          </p:nvSpPr>
          <p:spPr>
            <a:xfrm>
              <a:off x="2271701" y="684358"/>
              <a:ext cx="50197" cy="130862"/>
            </a:xfrm>
            <a:custGeom>
              <a:avLst/>
              <a:gdLst/>
              <a:ahLst/>
              <a:cxnLst/>
              <a:rect l="l" t="t" r="r" b="b"/>
              <a:pathLst>
                <a:path w="1697" h="4424" extrusionOk="0">
                  <a:moveTo>
                    <a:pt x="245" y="1"/>
                  </a:moveTo>
                  <a:lnTo>
                    <a:pt x="0" y="2251"/>
                  </a:lnTo>
                  <a:lnTo>
                    <a:pt x="7" y="2265"/>
                  </a:lnTo>
                  <a:cubicBezTo>
                    <a:pt x="7" y="2272"/>
                    <a:pt x="7" y="2279"/>
                    <a:pt x="0" y="2279"/>
                  </a:cubicBezTo>
                  <a:lnTo>
                    <a:pt x="785" y="4423"/>
                  </a:lnTo>
                  <a:cubicBezTo>
                    <a:pt x="1122" y="4423"/>
                    <a:pt x="1430" y="4409"/>
                    <a:pt x="1696" y="4395"/>
                  </a:cubicBezTo>
                  <a:lnTo>
                    <a:pt x="1584" y="239"/>
                  </a:lnTo>
                  <a:cubicBezTo>
                    <a:pt x="1457" y="353"/>
                    <a:pt x="1271" y="429"/>
                    <a:pt x="991" y="429"/>
                  </a:cubicBezTo>
                  <a:cubicBezTo>
                    <a:pt x="979" y="429"/>
                    <a:pt x="966" y="429"/>
                    <a:pt x="953" y="428"/>
                  </a:cubicBezTo>
                  <a:cubicBezTo>
                    <a:pt x="603" y="421"/>
                    <a:pt x="379" y="218"/>
                    <a:pt x="245" y="1"/>
                  </a:cubicBez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932;p37"/>
            <p:cNvSpPr/>
            <p:nvPr/>
          </p:nvSpPr>
          <p:spPr>
            <a:xfrm>
              <a:off x="2315627" y="674626"/>
              <a:ext cx="2544" cy="237"/>
            </a:xfrm>
            <a:custGeom>
              <a:avLst/>
              <a:gdLst/>
              <a:ahLst/>
              <a:cxnLst/>
              <a:rect l="l" t="t" r="r" b="b"/>
              <a:pathLst>
                <a:path w="86" h="8" extrusionOk="0">
                  <a:moveTo>
                    <a:pt x="85" y="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0C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933;p37"/>
            <p:cNvSpPr/>
            <p:nvPr/>
          </p:nvSpPr>
          <p:spPr>
            <a:xfrm>
              <a:off x="2280190" y="671521"/>
              <a:ext cx="4999" cy="651"/>
            </a:xfrm>
            <a:custGeom>
              <a:avLst/>
              <a:gdLst/>
              <a:ahLst/>
              <a:cxnLst/>
              <a:rect l="l" t="t" r="r" b="b"/>
              <a:pathLst>
                <a:path w="169" h="22" extrusionOk="0">
                  <a:moveTo>
                    <a:pt x="1" y="0"/>
                  </a:moveTo>
                  <a:lnTo>
                    <a:pt x="50" y="7"/>
                  </a:lnTo>
                  <a:lnTo>
                    <a:pt x="169" y="21"/>
                  </a:lnTo>
                  <a:lnTo>
                    <a:pt x="169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0C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934;p37"/>
            <p:cNvSpPr/>
            <p:nvPr/>
          </p:nvSpPr>
          <p:spPr>
            <a:xfrm>
              <a:off x="2278741" y="673798"/>
              <a:ext cx="39844" cy="23250"/>
            </a:xfrm>
            <a:custGeom>
              <a:avLst/>
              <a:gdLst/>
              <a:ahLst/>
              <a:cxnLst/>
              <a:rect l="l" t="t" r="r" b="b"/>
              <a:pathLst>
                <a:path w="1347" h="786" extrusionOk="0">
                  <a:moveTo>
                    <a:pt x="43" y="0"/>
                  </a:moveTo>
                  <a:lnTo>
                    <a:pt x="0" y="358"/>
                  </a:lnTo>
                  <a:cubicBezTo>
                    <a:pt x="141" y="575"/>
                    <a:pt x="365" y="778"/>
                    <a:pt x="708" y="785"/>
                  </a:cubicBezTo>
                  <a:cubicBezTo>
                    <a:pt x="720" y="786"/>
                    <a:pt x="732" y="786"/>
                    <a:pt x="744" y="786"/>
                  </a:cubicBezTo>
                  <a:cubicBezTo>
                    <a:pt x="1032" y="786"/>
                    <a:pt x="1218" y="704"/>
                    <a:pt x="1346" y="596"/>
                  </a:cubicBezTo>
                  <a:lnTo>
                    <a:pt x="1339" y="204"/>
                  </a:lnTo>
                  <a:cubicBezTo>
                    <a:pt x="1171" y="378"/>
                    <a:pt x="967" y="529"/>
                    <a:pt x="738" y="529"/>
                  </a:cubicBezTo>
                  <a:cubicBezTo>
                    <a:pt x="719" y="529"/>
                    <a:pt x="700" y="528"/>
                    <a:pt x="680" y="526"/>
                  </a:cubicBezTo>
                  <a:cubicBezTo>
                    <a:pt x="379" y="498"/>
                    <a:pt x="169" y="232"/>
                    <a:pt x="43" y="0"/>
                  </a:cubicBezTo>
                  <a:close/>
                </a:path>
              </a:pathLst>
            </a:custGeom>
            <a:solidFill>
              <a:srgbClr val="F0C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935;p37"/>
            <p:cNvSpPr/>
            <p:nvPr/>
          </p:nvSpPr>
          <p:spPr>
            <a:xfrm>
              <a:off x="2279983" y="671728"/>
              <a:ext cx="38395" cy="17955"/>
            </a:xfrm>
            <a:custGeom>
              <a:avLst/>
              <a:gdLst/>
              <a:ahLst/>
              <a:cxnLst/>
              <a:rect l="l" t="t" r="r" b="b"/>
              <a:pathLst>
                <a:path w="1298" h="607" extrusionOk="0">
                  <a:moveTo>
                    <a:pt x="8" y="0"/>
                  </a:moveTo>
                  <a:lnTo>
                    <a:pt x="1" y="70"/>
                  </a:lnTo>
                  <a:cubicBezTo>
                    <a:pt x="127" y="309"/>
                    <a:pt x="337" y="568"/>
                    <a:pt x="638" y="603"/>
                  </a:cubicBezTo>
                  <a:cubicBezTo>
                    <a:pt x="657" y="605"/>
                    <a:pt x="675" y="606"/>
                    <a:pt x="694" y="606"/>
                  </a:cubicBezTo>
                  <a:cubicBezTo>
                    <a:pt x="924" y="606"/>
                    <a:pt x="1128" y="449"/>
                    <a:pt x="1297" y="274"/>
                  </a:cubicBezTo>
                  <a:lnTo>
                    <a:pt x="1290" y="105"/>
                  </a:lnTo>
                  <a:lnTo>
                    <a:pt x="1206" y="98"/>
                  </a:lnTo>
                  <a:lnTo>
                    <a:pt x="1115" y="98"/>
                  </a:lnTo>
                  <a:cubicBezTo>
                    <a:pt x="1115" y="98"/>
                    <a:pt x="928" y="177"/>
                    <a:pt x="691" y="177"/>
                  </a:cubicBezTo>
                  <a:cubicBezTo>
                    <a:pt x="528" y="177"/>
                    <a:pt x="341" y="140"/>
                    <a:pt x="176" y="14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7C2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936;p37"/>
            <p:cNvSpPr/>
            <p:nvPr/>
          </p:nvSpPr>
          <p:spPr>
            <a:xfrm>
              <a:off x="2285159" y="629428"/>
              <a:ext cx="48363" cy="47565"/>
            </a:xfrm>
            <a:custGeom>
              <a:avLst/>
              <a:gdLst/>
              <a:ahLst/>
              <a:cxnLst/>
              <a:rect l="l" t="t" r="r" b="b"/>
              <a:pathLst>
                <a:path w="1635" h="1608" extrusionOk="0">
                  <a:moveTo>
                    <a:pt x="1280" y="257"/>
                  </a:moveTo>
                  <a:cubicBezTo>
                    <a:pt x="1306" y="257"/>
                    <a:pt x="1330" y="267"/>
                    <a:pt x="1346" y="288"/>
                  </a:cubicBezTo>
                  <a:cubicBezTo>
                    <a:pt x="1353" y="288"/>
                    <a:pt x="1353" y="295"/>
                    <a:pt x="1346" y="302"/>
                  </a:cubicBezTo>
                  <a:lnTo>
                    <a:pt x="1332" y="302"/>
                  </a:lnTo>
                  <a:cubicBezTo>
                    <a:pt x="1322" y="286"/>
                    <a:pt x="1303" y="278"/>
                    <a:pt x="1283" y="278"/>
                  </a:cubicBezTo>
                  <a:cubicBezTo>
                    <a:pt x="1276" y="278"/>
                    <a:pt x="1269" y="279"/>
                    <a:pt x="1262" y="281"/>
                  </a:cubicBezTo>
                  <a:cubicBezTo>
                    <a:pt x="1234" y="288"/>
                    <a:pt x="1213" y="302"/>
                    <a:pt x="1206" y="330"/>
                  </a:cubicBezTo>
                  <a:cubicBezTo>
                    <a:pt x="1199" y="337"/>
                    <a:pt x="1199" y="337"/>
                    <a:pt x="1192" y="337"/>
                  </a:cubicBezTo>
                  <a:cubicBezTo>
                    <a:pt x="1185" y="330"/>
                    <a:pt x="1185" y="330"/>
                    <a:pt x="1185" y="323"/>
                  </a:cubicBezTo>
                  <a:cubicBezTo>
                    <a:pt x="1199" y="288"/>
                    <a:pt x="1227" y="267"/>
                    <a:pt x="1255" y="260"/>
                  </a:cubicBezTo>
                  <a:cubicBezTo>
                    <a:pt x="1264" y="258"/>
                    <a:pt x="1272" y="257"/>
                    <a:pt x="1280" y="257"/>
                  </a:cubicBezTo>
                  <a:close/>
                  <a:moveTo>
                    <a:pt x="1014" y="349"/>
                  </a:moveTo>
                  <a:cubicBezTo>
                    <a:pt x="1037" y="349"/>
                    <a:pt x="1060" y="356"/>
                    <a:pt x="1080" y="372"/>
                  </a:cubicBezTo>
                  <a:cubicBezTo>
                    <a:pt x="1087" y="372"/>
                    <a:pt x="1087" y="379"/>
                    <a:pt x="1080" y="386"/>
                  </a:cubicBezTo>
                  <a:cubicBezTo>
                    <a:pt x="1080" y="386"/>
                    <a:pt x="1077" y="389"/>
                    <a:pt x="1073" y="389"/>
                  </a:cubicBezTo>
                  <a:cubicBezTo>
                    <a:pt x="1071" y="389"/>
                    <a:pt x="1068" y="388"/>
                    <a:pt x="1066" y="386"/>
                  </a:cubicBezTo>
                  <a:cubicBezTo>
                    <a:pt x="1051" y="375"/>
                    <a:pt x="1033" y="369"/>
                    <a:pt x="1016" y="369"/>
                  </a:cubicBezTo>
                  <a:cubicBezTo>
                    <a:pt x="1002" y="369"/>
                    <a:pt x="988" y="373"/>
                    <a:pt x="975" y="379"/>
                  </a:cubicBezTo>
                  <a:cubicBezTo>
                    <a:pt x="940" y="386"/>
                    <a:pt x="919" y="421"/>
                    <a:pt x="912" y="449"/>
                  </a:cubicBezTo>
                  <a:cubicBezTo>
                    <a:pt x="912" y="456"/>
                    <a:pt x="905" y="456"/>
                    <a:pt x="905" y="456"/>
                  </a:cubicBezTo>
                  <a:lnTo>
                    <a:pt x="898" y="456"/>
                  </a:lnTo>
                  <a:cubicBezTo>
                    <a:pt x="898" y="456"/>
                    <a:pt x="891" y="449"/>
                    <a:pt x="891" y="442"/>
                  </a:cubicBezTo>
                  <a:cubicBezTo>
                    <a:pt x="898" y="407"/>
                    <a:pt x="926" y="372"/>
                    <a:pt x="968" y="358"/>
                  </a:cubicBezTo>
                  <a:cubicBezTo>
                    <a:pt x="982" y="352"/>
                    <a:pt x="998" y="349"/>
                    <a:pt x="1014" y="349"/>
                  </a:cubicBezTo>
                  <a:close/>
                  <a:moveTo>
                    <a:pt x="1160" y="374"/>
                  </a:moveTo>
                  <a:cubicBezTo>
                    <a:pt x="1162" y="374"/>
                    <a:pt x="1164" y="376"/>
                    <a:pt x="1164" y="379"/>
                  </a:cubicBezTo>
                  <a:cubicBezTo>
                    <a:pt x="1206" y="435"/>
                    <a:pt x="1290" y="540"/>
                    <a:pt x="1325" y="554"/>
                  </a:cubicBezTo>
                  <a:cubicBezTo>
                    <a:pt x="1325" y="561"/>
                    <a:pt x="1332" y="561"/>
                    <a:pt x="1332" y="568"/>
                  </a:cubicBezTo>
                  <a:cubicBezTo>
                    <a:pt x="1325" y="568"/>
                    <a:pt x="1325" y="575"/>
                    <a:pt x="1318" y="575"/>
                  </a:cubicBezTo>
                  <a:lnTo>
                    <a:pt x="1241" y="589"/>
                  </a:lnTo>
                  <a:cubicBezTo>
                    <a:pt x="1269" y="617"/>
                    <a:pt x="1304" y="659"/>
                    <a:pt x="1318" y="659"/>
                  </a:cubicBezTo>
                  <a:cubicBezTo>
                    <a:pt x="1325" y="659"/>
                    <a:pt x="1325" y="666"/>
                    <a:pt x="1325" y="673"/>
                  </a:cubicBezTo>
                  <a:cubicBezTo>
                    <a:pt x="1325" y="673"/>
                    <a:pt x="1325" y="680"/>
                    <a:pt x="1318" y="680"/>
                  </a:cubicBezTo>
                  <a:cubicBezTo>
                    <a:pt x="1318" y="680"/>
                    <a:pt x="1234" y="730"/>
                    <a:pt x="1143" y="730"/>
                  </a:cubicBezTo>
                  <a:cubicBezTo>
                    <a:pt x="1101" y="730"/>
                    <a:pt x="1052" y="715"/>
                    <a:pt x="1010" y="680"/>
                  </a:cubicBezTo>
                  <a:cubicBezTo>
                    <a:pt x="1010" y="673"/>
                    <a:pt x="1010" y="666"/>
                    <a:pt x="1010" y="666"/>
                  </a:cubicBezTo>
                  <a:cubicBezTo>
                    <a:pt x="1013" y="663"/>
                    <a:pt x="1017" y="661"/>
                    <a:pt x="1020" y="661"/>
                  </a:cubicBezTo>
                  <a:cubicBezTo>
                    <a:pt x="1022" y="661"/>
                    <a:pt x="1024" y="663"/>
                    <a:pt x="1024" y="666"/>
                  </a:cubicBezTo>
                  <a:cubicBezTo>
                    <a:pt x="1061" y="698"/>
                    <a:pt x="1105" y="708"/>
                    <a:pt x="1147" y="708"/>
                  </a:cubicBezTo>
                  <a:cubicBezTo>
                    <a:pt x="1209" y="708"/>
                    <a:pt x="1268" y="686"/>
                    <a:pt x="1297" y="673"/>
                  </a:cubicBezTo>
                  <a:cubicBezTo>
                    <a:pt x="1262" y="645"/>
                    <a:pt x="1227" y="596"/>
                    <a:pt x="1213" y="582"/>
                  </a:cubicBezTo>
                  <a:cubicBezTo>
                    <a:pt x="1213" y="582"/>
                    <a:pt x="1213" y="582"/>
                    <a:pt x="1213" y="575"/>
                  </a:cubicBezTo>
                  <a:cubicBezTo>
                    <a:pt x="1213" y="575"/>
                    <a:pt x="1220" y="568"/>
                    <a:pt x="1220" y="568"/>
                  </a:cubicBezTo>
                  <a:lnTo>
                    <a:pt x="1297" y="561"/>
                  </a:lnTo>
                  <a:cubicBezTo>
                    <a:pt x="1241" y="512"/>
                    <a:pt x="1150" y="400"/>
                    <a:pt x="1150" y="393"/>
                  </a:cubicBezTo>
                  <a:cubicBezTo>
                    <a:pt x="1143" y="386"/>
                    <a:pt x="1143" y="379"/>
                    <a:pt x="1150" y="379"/>
                  </a:cubicBezTo>
                  <a:cubicBezTo>
                    <a:pt x="1154" y="376"/>
                    <a:pt x="1157" y="374"/>
                    <a:pt x="1160" y="374"/>
                  </a:cubicBezTo>
                  <a:close/>
                  <a:moveTo>
                    <a:pt x="1010" y="1"/>
                  </a:moveTo>
                  <a:cubicBezTo>
                    <a:pt x="995" y="47"/>
                    <a:pt x="942" y="78"/>
                    <a:pt x="891" y="78"/>
                  </a:cubicBezTo>
                  <a:cubicBezTo>
                    <a:pt x="871" y="78"/>
                    <a:pt x="852" y="73"/>
                    <a:pt x="835" y="64"/>
                  </a:cubicBezTo>
                  <a:lnTo>
                    <a:pt x="835" y="64"/>
                  </a:lnTo>
                  <a:cubicBezTo>
                    <a:pt x="849" y="106"/>
                    <a:pt x="828" y="162"/>
                    <a:pt x="793" y="183"/>
                  </a:cubicBezTo>
                  <a:cubicBezTo>
                    <a:pt x="773" y="199"/>
                    <a:pt x="747" y="208"/>
                    <a:pt x="720" y="208"/>
                  </a:cubicBezTo>
                  <a:cubicBezTo>
                    <a:pt x="699" y="208"/>
                    <a:pt x="678" y="202"/>
                    <a:pt x="660" y="190"/>
                  </a:cubicBezTo>
                  <a:lnTo>
                    <a:pt x="660" y="190"/>
                  </a:lnTo>
                  <a:cubicBezTo>
                    <a:pt x="667" y="232"/>
                    <a:pt x="674" y="274"/>
                    <a:pt x="667" y="316"/>
                  </a:cubicBezTo>
                  <a:cubicBezTo>
                    <a:pt x="660" y="351"/>
                    <a:pt x="646" y="386"/>
                    <a:pt x="617" y="407"/>
                  </a:cubicBezTo>
                  <a:cubicBezTo>
                    <a:pt x="624" y="421"/>
                    <a:pt x="631" y="435"/>
                    <a:pt x="631" y="435"/>
                  </a:cubicBezTo>
                  <a:lnTo>
                    <a:pt x="435" y="561"/>
                  </a:lnTo>
                  <a:lnTo>
                    <a:pt x="1" y="1444"/>
                  </a:lnTo>
                  <a:cubicBezTo>
                    <a:pt x="166" y="1570"/>
                    <a:pt x="353" y="1607"/>
                    <a:pt x="516" y="1607"/>
                  </a:cubicBezTo>
                  <a:cubicBezTo>
                    <a:pt x="753" y="1607"/>
                    <a:pt x="940" y="1528"/>
                    <a:pt x="940" y="1528"/>
                  </a:cubicBezTo>
                  <a:cubicBezTo>
                    <a:pt x="933" y="1367"/>
                    <a:pt x="1038" y="1087"/>
                    <a:pt x="1038" y="1087"/>
                  </a:cubicBezTo>
                  <a:cubicBezTo>
                    <a:pt x="1180" y="1148"/>
                    <a:pt x="1286" y="1175"/>
                    <a:pt x="1364" y="1175"/>
                  </a:cubicBezTo>
                  <a:cubicBezTo>
                    <a:pt x="1635" y="1175"/>
                    <a:pt x="1572" y="853"/>
                    <a:pt x="1480" y="505"/>
                  </a:cubicBezTo>
                  <a:cubicBezTo>
                    <a:pt x="1437" y="337"/>
                    <a:pt x="1395" y="225"/>
                    <a:pt x="1353" y="148"/>
                  </a:cubicBezTo>
                  <a:cubicBezTo>
                    <a:pt x="1318" y="148"/>
                    <a:pt x="1276" y="141"/>
                    <a:pt x="1248" y="127"/>
                  </a:cubicBezTo>
                  <a:cubicBezTo>
                    <a:pt x="1213" y="106"/>
                    <a:pt x="1185" y="64"/>
                    <a:pt x="1192" y="22"/>
                  </a:cubicBezTo>
                  <a:lnTo>
                    <a:pt x="1192" y="22"/>
                  </a:lnTo>
                  <a:cubicBezTo>
                    <a:pt x="1171" y="50"/>
                    <a:pt x="1129" y="64"/>
                    <a:pt x="1094" y="64"/>
                  </a:cubicBezTo>
                  <a:cubicBezTo>
                    <a:pt x="1059" y="57"/>
                    <a:pt x="1024" y="36"/>
                    <a:pt x="1010" y="1"/>
                  </a:cubicBezTo>
                  <a:close/>
                </a:path>
              </a:pathLst>
            </a:custGeom>
            <a:solidFill>
              <a:srgbClr val="7C2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937;p37"/>
            <p:cNvSpPr/>
            <p:nvPr/>
          </p:nvSpPr>
          <p:spPr>
            <a:xfrm>
              <a:off x="2311486" y="639722"/>
              <a:ext cx="5857" cy="3224"/>
            </a:xfrm>
            <a:custGeom>
              <a:avLst/>
              <a:gdLst/>
              <a:ahLst/>
              <a:cxnLst/>
              <a:rect l="l" t="t" r="r" b="b"/>
              <a:pathLst>
                <a:path w="198" h="109" extrusionOk="0">
                  <a:moveTo>
                    <a:pt x="124" y="1"/>
                  </a:moveTo>
                  <a:cubicBezTo>
                    <a:pt x="108" y="1"/>
                    <a:pt x="92" y="4"/>
                    <a:pt x="78" y="10"/>
                  </a:cubicBezTo>
                  <a:cubicBezTo>
                    <a:pt x="43" y="24"/>
                    <a:pt x="8" y="59"/>
                    <a:pt x="1" y="94"/>
                  </a:cubicBezTo>
                  <a:cubicBezTo>
                    <a:pt x="1" y="101"/>
                    <a:pt x="8" y="108"/>
                    <a:pt x="8" y="108"/>
                  </a:cubicBezTo>
                  <a:lnTo>
                    <a:pt x="15" y="108"/>
                  </a:lnTo>
                  <a:cubicBezTo>
                    <a:pt x="15" y="108"/>
                    <a:pt x="22" y="108"/>
                    <a:pt x="22" y="101"/>
                  </a:cubicBezTo>
                  <a:cubicBezTo>
                    <a:pt x="29" y="66"/>
                    <a:pt x="50" y="38"/>
                    <a:pt x="85" y="31"/>
                  </a:cubicBezTo>
                  <a:cubicBezTo>
                    <a:pt x="98" y="25"/>
                    <a:pt x="112" y="21"/>
                    <a:pt x="126" y="21"/>
                  </a:cubicBezTo>
                  <a:cubicBezTo>
                    <a:pt x="143" y="21"/>
                    <a:pt x="161" y="27"/>
                    <a:pt x="176" y="38"/>
                  </a:cubicBezTo>
                  <a:lnTo>
                    <a:pt x="190" y="38"/>
                  </a:lnTo>
                  <a:cubicBezTo>
                    <a:pt x="197" y="31"/>
                    <a:pt x="197" y="24"/>
                    <a:pt x="190" y="24"/>
                  </a:cubicBezTo>
                  <a:cubicBezTo>
                    <a:pt x="170" y="8"/>
                    <a:pt x="147" y="1"/>
                    <a:pt x="124" y="1"/>
                  </a:cubicBez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938;p37"/>
            <p:cNvSpPr/>
            <p:nvPr/>
          </p:nvSpPr>
          <p:spPr>
            <a:xfrm>
              <a:off x="2320212" y="637060"/>
              <a:ext cx="4999" cy="2366"/>
            </a:xfrm>
            <a:custGeom>
              <a:avLst/>
              <a:gdLst/>
              <a:ahLst/>
              <a:cxnLst/>
              <a:rect l="l" t="t" r="r" b="b"/>
              <a:pathLst>
                <a:path w="169" h="80" extrusionOk="0">
                  <a:moveTo>
                    <a:pt x="89" y="0"/>
                  </a:moveTo>
                  <a:cubicBezTo>
                    <a:pt x="83" y="0"/>
                    <a:pt x="76" y="1"/>
                    <a:pt x="70" y="2"/>
                  </a:cubicBezTo>
                  <a:cubicBezTo>
                    <a:pt x="42" y="9"/>
                    <a:pt x="14" y="37"/>
                    <a:pt x="0" y="65"/>
                  </a:cubicBezTo>
                  <a:cubicBezTo>
                    <a:pt x="0" y="72"/>
                    <a:pt x="0" y="79"/>
                    <a:pt x="7" y="79"/>
                  </a:cubicBezTo>
                  <a:cubicBezTo>
                    <a:pt x="14" y="79"/>
                    <a:pt x="14" y="79"/>
                    <a:pt x="21" y="72"/>
                  </a:cubicBezTo>
                  <a:cubicBezTo>
                    <a:pt x="28" y="51"/>
                    <a:pt x="49" y="30"/>
                    <a:pt x="77" y="23"/>
                  </a:cubicBezTo>
                  <a:cubicBezTo>
                    <a:pt x="84" y="21"/>
                    <a:pt x="91" y="20"/>
                    <a:pt x="98" y="20"/>
                  </a:cubicBezTo>
                  <a:cubicBezTo>
                    <a:pt x="118" y="20"/>
                    <a:pt x="137" y="28"/>
                    <a:pt x="147" y="44"/>
                  </a:cubicBezTo>
                  <a:lnTo>
                    <a:pt x="161" y="44"/>
                  </a:lnTo>
                  <a:cubicBezTo>
                    <a:pt x="168" y="37"/>
                    <a:pt x="168" y="30"/>
                    <a:pt x="161" y="30"/>
                  </a:cubicBezTo>
                  <a:cubicBezTo>
                    <a:pt x="144" y="13"/>
                    <a:pt x="117" y="0"/>
                    <a:pt x="89" y="0"/>
                  </a:cubicBez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939;p37"/>
            <p:cNvSpPr/>
            <p:nvPr/>
          </p:nvSpPr>
          <p:spPr>
            <a:xfrm>
              <a:off x="2315006" y="640462"/>
              <a:ext cx="9584" cy="10560"/>
            </a:xfrm>
            <a:custGeom>
              <a:avLst/>
              <a:gdLst/>
              <a:ahLst/>
              <a:cxnLst/>
              <a:rect l="l" t="t" r="r" b="b"/>
              <a:pathLst>
                <a:path w="324" h="357" extrusionOk="0">
                  <a:moveTo>
                    <a:pt x="151" y="1"/>
                  </a:moveTo>
                  <a:cubicBezTo>
                    <a:pt x="148" y="1"/>
                    <a:pt x="145" y="3"/>
                    <a:pt x="141" y="6"/>
                  </a:cubicBezTo>
                  <a:cubicBezTo>
                    <a:pt x="141" y="6"/>
                    <a:pt x="134" y="13"/>
                    <a:pt x="141" y="20"/>
                  </a:cubicBezTo>
                  <a:cubicBezTo>
                    <a:pt x="141" y="27"/>
                    <a:pt x="232" y="139"/>
                    <a:pt x="288" y="188"/>
                  </a:cubicBezTo>
                  <a:lnTo>
                    <a:pt x="211" y="195"/>
                  </a:lnTo>
                  <a:cubicBezTo>
                    <a:pt x="211" y="195"/>
                    <a:pt x="204" y="202"/>
                    <a:pt x="204" y="202"/>
                  </a:cubicBezTo>
                  <a:cubicBezTo>
                    <a:pt x="204" y="209"/>
                    <a:pt x="204" y="209"/>
                    <a:pt x="204" y="209"/>
                  </a:cubicBezTo>
                  <a:cubicBezTo>
                    <a:pt x="218" y="223"/>
                    <a:pt x="253" y="272"/>
                    <a:pt x="288" y="300"/>
                  </a:cubicBezTo>
                  <a:cubicBezTo>
                    <a:pt x="260" y="313"/>
                    <a:pt x="204" y="334"/>
                    <a:pt x="144" y="334"/>
                  </a:cubicBezTo>
                  <a:cubicBezTo>
                    <a:pt x="100" y="334"/>
                    <a:pt x="54" y="322"/>
                    <a:pt x="15" y="286"/>
                  </a:cubicBezTo>
                  <a:cubicBezTo>
                    <a:pt x="15" y="286"/>
                    <a:pt x="8" y="286"/>
                    <a:pt x="1" y="293"/>
                  </a:cubicBezTo>
                  <a:cubicBezTo>
                    <a:pt x="1" y="293"/>
                    <a:pt x="1" y="300"/>
                    <a:pt x="1" y="307"/>
                  </a:cubicBezTo>
                  <a:cubicBezTo>
                    <a:pt x="43" y="342"/>
                    <a:pt x="92" y="357"/>
                    <a:pt x="134" y="357"/>
                  </a:cubicBezTo>
                  <a:cubicBezTo>
                    <a:pt x="225" y="357"/>
                    <a:pt x="309" y="307"/>
                    <a:pt x="309" y="307"/>
                  </a:cubicBezTo>
                  <a:cubicBezTo>
                    <a:pt x="316" y="307"/>
                    <a:pt x="316" y="300"/>
                    <a:pt x="316" y="300"/>
                  </a:cubicBezTo>
                  <a:cubicBezTo>
                    <a:pt x="316" y="293"/>
                    <a:pt x="316" y="286"/>
                    <a:pt x="309" y="286"/>
                  </a:cubicBezTo>
                  <a:cubicBezTo>
                    <a:pt x="295" y="286"/>
                    <a:pt x="260" y="244"/>
                    <a:pt x="232" y="216"/>
                  </a:cubicBezTo>
                  <a:lnTo>
                    <a:pt x="316" y="202"/>
                  </a:lnTo>
                  <a:cubicBezTo>
                    <a:pt x="316" y="202"/>
                    <a:pt x="323" y="195"/>
                    <a:pt x="323" y="195"/>
                  </a:cubicBezTo>
                  <a:cubicBezTo>
                    <a:pt x="323" y="188"/>
                    <a:pt x="316" y="188"/>
                    <a:pt x="316" y="181"/>
                  </a:cubicBezTo>
                  <a:cubicBezTo>
                    <a:pt x="288" y="160"/>
                    <a:pt x="197" y="55"/>
                    <a:pt x="155" y="6"/>
                  </a:cubicBezTo>
                  <a:cubicBezTo>
                    <a:pt x="155" y="3"/>
                    <a:pt x="153" y="1"/>
                    <a:pt x="151" y="1"/>
                  </a:cubicBez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940;p37"/>
            <p:cNvSpPr/>
            <p:nvPr/>
          </p:nvSpPr>
          <p:spPr>
            <a:xfrm>
              <a:off x="2288679" y="613573"/>
              <a:ext cx="44193" cy="28131"/>
            </a:xfrm>
            <a:custGeom>
              <a:avLst/>
              <a:gdLst/>
              <a:ahLst/>
              <a:cxnLst/>
              <a:rect l="l" t="t" r="r" b="b"/>
              <a:pathLst>
                <a:path w="1494" h="951" extrusionOk="0">
                  <a:moveTo>
                    <a:pt x="966" y="1"/>
                  </a:moveTo>
                  <a:cubicBezTo>
                    <a:pt x="894" y="1"/>
                    <a:pt x="824" y="36"/>
                    <a:pt x="800" y="102"/>
                  </a:cubicBezTo>
                  <a:cubicBezTo>
                    <a:pt x="716" y="53"/>
                    <a:pt x="625" y="25"/>
                    <a:pt x="527" y="18"/>
                  </a:cubicBezTo>
                  <a:cubicBezTo>
                    <a:pt x="484" y="18"/>
                    <a:pt x="435" y="18"/>
                    <a:pt x="400" y="39"/>
                  </a:cubicBezTo>
                  <a:cubicBezTo>
                    <a:pt x="351" y="67"/>
                    <a:pt x="330" y="130"/>
                    <a:pt x="344" y="186"/>
                  </a:cubicBezTo>
                  <a:cubicBezTo>
                    <a:pt x="322" y="170"/>
                    <a:pt x="294" y="162"/>
                    <a:pt x="264" y="162"/>
                  </a:cubicBezTo>
                  <a:cubicBezTo>
                    <a:pt x="220" y="162"/>
                    <a:pt x="174" y="180"/>
                    <a:pt x="148" y="214"/>
                  </a:cubicBezTo>
                  <a:cubicBezTo>
                    <a:pt x="106" y="277"/>
                    <a:pt x="127" y="368"/>
                    <a:pt x="183" y="410"/>
                  </a:cubicBezTo>
                  <a:cubicBezTo>
                    <a:pt x="148" y="417"/>
                    <a:pt x="106" y="417"/>
                    <a:pt x="64" y="432"/>
                  </a:cubicBezTo>
                  <a:cubicBezTo>
                    <a:pt x="29" y="453"/>
                    <a:pt x="1" y="488"/>
                    <a:pt x="1" y="523"/>
                  </a:cubicBezTo>
                  <a:cubicBezTo>
                    <a:pt x="8" y="572"/>
                    <a:pt x="50" y="607"/>
                    <a:pt x="92" y="628"/>
                  </a:cubicBezTo>
                  <a:cubicBezTo>
                    <a:pt x="43" y="628"/>
                    <a:pt x="1" y="670"/>
                    <a:pt x="1" y="719"/>
                  </a:cubicBezTo>
                  <a:cubicBezTo>
                    <a:pt x="1" y="761"/>
                    <a:pt x="36" y="789"/>
                    <a:pt x="71" y="796"/>
                  </a:cubicBezTo>
                  <a:cubicBezTo>
                    <a:pt x="78" y="799"/>
                    <a:pt x="85" y="799"/>
                    <a:pt x="91" y="799"/>
                  </a:cubicBezTo>
                  <a:cubicBezTo>
                    <a:pt x="97" y="799"/>
                    <a:pt x="103" y="799"/>
                    <a:pt x="106" y="803"/>
                  </a:cubicBezTo>
                  <a:cubicBezTo>
                    <a:pt x="120" y="817"/>
                    <a:pt x="134" y="838"/>
                    <a:pt x="141" y="852"/>
                  </a:cubicBezTo>
                  <a:cubicBezTo>
                    <a:pt x="155" y="866"/>
                    <a:pt x="169" y="880"/>
                    <a:pt x="183" y="894"/>
                  </a:cubicBezTo>
                  <a:cubicBezTo>
                    <a:pt x="197" y="831"/>
                    <a:pt x="225" y="775"/>
                    <a:pt x="274" y="754"/>
                  </a:cubicBezTo>
                  <a:cubicBezTo>
                    <a:pt x="284" y="751"/>
                    <a:pt x="294" y="749"/>
                    <a:pt x="303" y="749"/>
                  </a:cubicBezTo>
                  <a:cubicBezTo>
                    <a:pt x="396" y="749"/>
                    <a:pt x="473" y="893"/>
                    <a:pt x="498" y="950"/>
                  </a:cubicBezTo>
                  <a:cubicBezTo>
                    <a:pt x="527" y="922"/>
                    <a:pt x="541" y="887"/>
                    <a:pt x="548" y="852"/>
                  </a:cubicBezTo>
                  <a:cubicBezTo>
                    <a:pt x="555" y="810"/>
                    <a:pt x="548" y="768"/>
                    <a:pt x="541" y="726"/>
                  </a:cubicBezTo>
                  <a:lnTo>
                    <a:pt x="541" y="726"/>
                  </a:lnTo>
                  <a:cubicBezTo>
                    <a:pt x="562" y="740"/>
                    <a:pt x="586" y="747"/>
                    <a:pt x="610" y="747"/>
                  </a:cubicBezTo>
                  <a:cubicBezTo>
                    <a:pt x="633" y="747"/>
                    <a:pt x="656" y="740"/>
                    <a:pt x="674" y="726"/>
                  </a:cubicBezTo>
                  <a:cubicBezTo>
                    <a:pt x="716" y="698"/>
                    <a:pt x="730" y="642"/>
                    <a:pt x="723" y="600"/>
                  </a:cubicBezTo>
                  <a:lnTo>
                    <a:pt x="723" y="600"/>
                  </a:lnTo>
                  <a:cubicBezTo>
                    <a:pt x="739" y="610"/>
                    <a:pt x="758" y="615"/>
                    <a:pt x="778" y="615"/>
                  </a:cubicBezTo>
                  <a:cubicBezTo>
                    <a:pt x="826" y="615"/>
                    <a:pt x="876" y="586"/>
                    <a:pt x="891" y="537"/>
                  </a:cubicBezTo>
                  <a:cubicBezTo>
                    <a:pt x="912" y="572"/>
                    <a:pt x="940" y="593"/>
                    <a:pt x="975" y="600"/>
                  </a:cubicBezTo>
                  <a:cubicBezTo>
                    <a:pt x="1017" y="600"/>
                    <a:pt x="1052" y="586"/>
                    <a:pt x="1073" y="558"/>
                  </a:cubicBezTo>
                  <a:lnTo>
                    <a:pt x="1073" y="558"/>
                  </a:lnTo>
                  <a:cubicBezTo>
                    <a:pt x="1066" y="600"/>
                    <a:pt x="1094" y="642"/>
                    <a:pt x="1129" y="663"/>
                  </a:cubicBezTo>
                  <a:cubicBezTo>
                    <a:pt x="1164" y="684"/>
                    <a:pt x="1199" y="684"/>
                    <a:pt x="1241" y="684"/>
                  </a:cubicBezTo>
                  <a:lnTo>
                    <a:pt x="1248" y="684"/>
                  </a:lnTo>
                  <a:cubicBezTo>
                    <a:pt x="1304" y="684"/>
                    <a:pt x="1368" y="663"/>
                    <a:pt x="1417" y="628"/>
                  </a:cubicBezTo>
                  <a:cubicBezTo>
                    <a:pt x="1466" y="586"/>
                    <a:pt x="1494" y="523"/>
                    <a:pt x="1487" y="467"/>
                  </a:cubicBezTo>
                  <a:cubicBezTo>
                    <a:pt x="1480" y="403"/>
                    <a:pt x="1424" y="347"/>
                    <a:pt x="1368" y="347"/>
                  </a:cubicBezTo>
                  <a:cubicBezTo>
                    <a:pt x="1403" y="298"/>
                    <a:pt x="1396" y="221"/>
                    <a:pt x="1354" y="172"/>
                  </a:cubicBezTo>
                  <a:cubicBezTo>
                    <a:pt x="1330" y="148"/>
                    <a:pt x="1294" y="136"/>
                    <a:pt x="1260" y="136"/>
                  </a:cubicBezTo>
                  <a:cubicBezTo>
                    <a:pt x="1233" y="136"/>
                    <a:pt x="1207" y="143"/>
                    <a:pt x="1185" y="158"/>
                  </a:cubicBezTo>
                  <a:cubicBezTo>
                    <a:pt x="1150" y="81"/>
                    <a:pt x="1080" y="18"/>
                    <a:pt x="1003" y="4"/>
                  </a:cubicBezTo>
                  <a:cubicBezTo>
                    <a:pt x="991" y="2"/>
                    <a:pt x="979" y="1"/>
                    <a:pt x="966" y="1"/>
                  </a:cubicBezTo>
                  <a:close/>
                </a:path>
              </a:pathLst>
            </a:custGeom>
            <a:solidFill>
              <a:srgbClr val="2F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941;p37"/>
            <p:cNvSpPr/>
            <p:nvPr/>
          </p:nvSpPr>
          <p:spPr>
            <a:xfrm>
              <a:off x="2293886" y="635729"/>
              <a:ext cx="9968" cy="10323"/>
            </a:xfrm>
            <a:custGeom>
              <a:avLst/>
              <a:gdLst/>
              <a:ahLst/>
              <a:cxnLst/>
              <a:rect l="l" t="t" r="r" b="b"/>
              <a:pathLst>
                <a:path w="337" h="349" extrusionOk="0">
                  <a:moveTo>
                    <a:pt x="127" y="0"/>
                  </a:moveTo>
                  <a:cubicBezTo>
                    <a:pt x="118" y="0"/>
                    <a:pt x="108" y="2"/>
                    <a:pt x="98" y="5"/>
                  </a:cubicBezTo>
                  <a:cubicBezTo>
                    <a:pt x="49" y="26"/>
                    <a:pt x="21" y="82"/>
                    <a:pt x="7" y="145"/>
                  </a:cubicBezTo>
                  <a:cubicBezTo>
                    <a:pt x="0" y="236"/>
                    <a:pt x="35" y="341"/>
                    <a:pt x="140" y="348"/>
                  </a:cubicBezTo>
                  <a:lnTo>
                    <a:pt x="336" y="222"/>
                  </a:lnTo>
                  <a:cubicBezTo>
                    <a:pt x="336" y="222"/>
                    <a:pt x="329" y="215"/>
                    <a:pt x="322" y="201"/>
                  </a:cubicBezTo>
                  <a:cubicBezTo>
                    <a:pt x="297" y="144"/>
                    <a:pt x="220" y="0"/>
                    <a:pt x="127" y="0"/>
                  </a:cubicBezTo>
                  <a:close/>
                </a:path>
              </a:pathLst>
            </a:custGeom>
            <a:solidFill>
              <a:srgbClr val="7C2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942;p37"/>
            <p:cNvSpPr/>
            <p:nvPr/>
          </p:nvSpPr>
          <p:spPr>
            <a:xfrm>
              <a:off x="2142525" y="816019"/>
              <a:ext cx="113646" cy="262168"/>
            </a:xfrm>
            <a:custGeom>
              <a:avLst/>
              <a:gdLst/>
              <a:ahLst/>
              <a:cxnLst/>
              <a:rect l="l" t="t" r="r" b="b"/>
              <a:pathLst>
                <a:path w="3842" h="8863" extrusionOk="0">
                  <a:moveTo>
                    <a:pt x="1375" y="0"/>
                  </a:moveTo>
                  <a:cubicBezTo>
                    <a:pt x="779" y="2460"/>
                    <a:pt x="365" y="5355"/>
                    <a:pt x="1" y="8354"/>
                  </a:cubicBezTo>
                  <a:cubicBezTo>
                    <a:pt x="127" y="8389"/>
                    <a:pt x="253" y="8431"/>
                    <a:pt x="372" y="8466"/>
                  </a:cubicBezTo>
                  <a:cubicBezTo>
                    <a:pt x="1102" y="8692"/>
                    <a:pt x="1782" y="8862"/>
                    <a:pt x="2680" y="8862"/>
                  </a:cubicBezTo>
                  <a:cubicBezTo>
                    <a:pt x="2842" y="8862"/>
                    <a:pt x="3012" y="8857"/>
                    <a:pt x="3190" y="8845"/>
                  </a:cubicBezTo>
                  <a:lnTo>
                    <a:pt x="3673" y="4346"/>
                  </a:lnTo>
                  <a:lnTo>
                    <a:pt x="3673" y="4310"/>
                  </a:lnTo>
                  <a:lnTo>
                    <a:pt x="3842" y="2727"/>
                  </a:lnTo>
                  <a:cubicBezTo>
                    <a:pt x="3828" y="2713"/>
                    <a:pt x="3807" y="2706"/>
                    <a:pt x="3792" y="2692"/>
                  </a:cubicBezTo>
                  <a:cubicBezTo>
                    <a:pt x="3785" y="2699"/>
                    <a:pt x="3785" y="2699"/>
                    <a:pt x="3785" y="2699"/>
                  </a:cubicBezTo>
                  <a:lnTo>
                    <a:pt x="3778" y="2699"/>
                  </a:lnTo>
                  <a:cubicBezTo>
                    <a:pt x="2727" y="1984"/>
                    <a:pt x="1914" y="1087"/>
                    <a:pt x="1375" y="21"/>
                  </a:cubicBezTo>
                  <a:cubicBezTo>
                    <a:pt x="1368" y="14"/>
                    <a:pt x="1375" y="7"/>
                    <a:pt x="1375" y="7"/>
                  </a:cubicBezTo>
                  <a:cubicBezTo>
                    <a:pt x="1375" y="0"/>
                    <a:pt x="1375" y="0"/>
                    <a:pt x="1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943;p37"/>
            <p:cNvSpPr/>
            <p:nvPr/>
          </p:nvSpPr>
          <p:spPr>
            <a:xfrm>
              <a:off x="2240582" y="666551"/>
              <a:ext cx="39844" cy="84599"/>
            </a:xfrm>
            <a:custGeom>
              <a:avLst/>
              <a:gdLst/>
              <a:ahLst/>
              <a:cxnLst/>
              <a:rect l="l" t="t" r="r" b="b"/>
              <a:pathLst>
                <a:path w="1347" h="2860" extrusionOk="0">
                  <a:moveTo>
                    <a:pt x="1" y="0"/>
                  </a:moveTo>
                  <a:lnTo>
                    <a:pt x="400" y="1107"/>
                  </a:lnTo>
                  <a:cubicBezTo>
                    <a:pt x="402" y="1105"/>
                    <a:pt x="404" y="1105"/>
                    <a:pt x="406" y="1105"/>
                  </a:cubicBezTo>
                  <a:cubicBezTo>
                    <a:pt x="411" y="1105"/>
                    <a:pt x="414" y="1110"/>
                    <a:pt x="414" y="1114"/>
                  </a:cubicBezTo>
                  <a:lnTo>
                    <a:pt x="1052" y="2860"/>
                  </a:lnTo>
                  <a:lnTo>
                    <a:pt x="1297" y="610"/>
                  </a:lnTo>
                  <a:lnTo>
                    <a:pt x="1333" y="245"/>
                  </a:lnTo>
                  <a:lnTo>
                    <a:pt x="1340" y="175"/>
                  </a:lnTo>
                  <a:lnTo>
                    <a:pt x="1347" y="1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944;p37"/>
            <p:cNvSpPr/>
            <p:nvPr/>
          </p:nvSpPr>
          <p:spPr>
            <a:xfrm>
              <a:off x="2324974" y="929813"/>
              <a:ext cx="62828" cy="160294"/>
            </a:xfrm>
            <a:custGeom>
              <a:avLst/>
              <a:gdLst/>
              <a:ahLst/>
              <a:cxnLst/>
              <a:rect l="l" t="t" r="r" b="b"/>
              <a:pathLst>
                <a:path w="2124" h="5419" extrusionOk="0">
                  <a:moveTo>
                    <a:pt x="0" y="1"/>
                  </a:moveTo>
                  <a:lnTo>
                    <a:pt x="77" y="2629"/>
                  </a:lnTo>
                  <a:lnTo>
                    <a:pt x="77" y="2664"/>
                  </a:lnTo>
                  <a:lnTo>
                    <a:pt x="112" y="4073"/>
                  </a:lnTo>
                  <a:lnTo>
                    <a:pt x="120" y="4122"/>
                  </a:lnTo>
                  <a:lnTo>
                    <a:pt x="148" y="5306"/>
                  </a:lnTo>
                  <a:cubicBezTo>
                    <a:pt x="285" y="5386"/>
                    <a:pt x="473" y="5418"/>
                    <a:pt x="691" y="5418"/>
                  </a:cubicBezTo>
                  <a:cubicBezTo>
                    <a:pt x="1109" y="5418"/>
                    <a:pt x="1636" y="5300"/>
                    <a:pt x="2124" y="5166"/>
                  </a:cubicBezTo>
                  <a:lnTo>
                    <a:pt x="2124" y="3477"/>
                  </a:lnTo>
                  <a:lnTo>
                    <a:pt x="2124" y="499"/>
                  </a:lnTo>
                  <a:cubicBezTo>
                    <a:pt x="1374" y="379"/>
                    <a:pt x="659" y="21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945;p37"/>
            <p:cNvSpPr/>
            <p:nvPr/>
          </p:nvSpPr>
          <p:spPr>
            <a:xfrm>
              <a:off x="2318141" y="674005"/>
              <a:ext cx="64070" cy="180793"/>
            </a:xfrm>
            <a:custGeom>
              <a:avLst/>
              <a:gdLst/>
              <a:ahLst/>
              <a:cxnLst/>
              <a:rect l="l" t="t" r="r" b="b"/>
              <a:pathLst>
                <a:path w="2166" h="6112" extrusionOk="0">
                  <a:moveTo>
                    <a:pt x="0" y="0"/>
                  </a:moveTo>
                  <a:lnTo>
                    <a:pt x="0" y="28"/>
                  </a:lnTo>
                  <a:lnTo>
                    <a:pt x="7" y="197"/>
                  </a:lnTo>
                  <a:lnTo>
                    <a:pt x="14" y="589"/>
                  </a:lnTo>
                  <a:lnTo>
                    <a:pt x="126" y="4745"/>
                  </a:lnTo>
                  <a:lnTo>
                    <a:pt x="133" y="5075"/>
                  </a:lnTo>
                  <a:lnTo>
                    <a:pt x="140" y="5096"/>
                  </a:lnTo>
                  <a:lnTo>
                    <a:pt x="147" y="5418"/>
                  </a:lnTo>
                  <a:lnTo>
                    <a:pt x="2166" y="6112"/>
                  </a:lnTo>
                  <a:lnTo>
                    <a:pt x="2166" y="6112"/>
                  </a:lnTo>
                  <a:lnTo>
                    <a:pt x="2159" y="6077"/>
                  </a:lnTo>
                  <a:cubicBezTo>
                    <a:pt x="2152" y="6077"/>
                    <a:pt x="2145" y="6077"/>
                    <a:pt x="2145" y="6070"/>
                  </a:cubicBezTo>
                  <a:lnTo>
                    <a:pt x="1276" y="1248"/>
                  </a:lnTo>
                  <a:cubicBezTo>
                    <a:pt x="1276" y="1248"/>
                    <a:pt x="1283" y="1241"/>
                    <a:pt x="1290" y="1241"/>
                  </a:cubicBezTo>
                  <a:lnTo>
                    <a:pt x="1072" y="64"/>
                  </a:lnTo>
                  <a:lnTo>
                    <a:pt x="9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946;p37"/>
            <p:cNvSpPr/>
            <p:nvPr/>
          </p:nvSpPr>
          <p:spPr>
            <a:xfrm>
              <a:off x="2355856" y="710684"/>
              <a:ext cx="26356" cy="143078"/>
            </a:xfrm>
            <a:custGeom>
              <a:avLst/>
              <a:gdLst/>
              <a:ahLst/>
              <a:cxnLst/>
              <a:rect l="l" t="t" r="r" b="b"/>
              <a:pathLst>
                <a:path w="891" h="4837" extrusionOk="0">
                  <a:moveTo>
                    <a:pt x="15" y="1"/>
                  </a:moveTo>
                  <a:cubicBezTo>
                    <a:pt x="8" y="1"/>
                    <a:pt x="1" y="8"/>
                    <a:pt x="1" y="8"/>
                  </a:cubicBezTo>
                  <a:lnTo>
                    <a:pt x="870" y="4830"/>
                  </a:lnTo>
                  <a:cubicBezTo>
                    <a:pt x="870" y="4837"/>
                    <a:pt x="877" y="4837"/>
                    <a:pt x="884" y="4837"/>
                  </a:cubicBezTo>
                  <a:cubicBezTo>
                    <a:pt x="891" y="4837"/>
                    <a:pt x="891" y="4830"/>
                    <a:pt x="891" y="4823"/>
                  </a:cubicBezTo>
                  <a:lnTo>
                    <a:pt x="22" y="8"/>
                  </a:lnTo>
                  <a:cubicBezTo>
                    <a:pt x="22" y="1"/>
                    <a:pt x="15" y="1"/>
                    <a:pt x="15" y="1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947;p37"/>
            <p:cNvSpPr/>
            <p:nvPr/>
          </p:nvSpPr>
          <p:spPr>
            <a:xfrm>
              <a:off x="2533513" y="802945"/>
              <a:ext cx="109712" cy="229748"/>
            </a:xfrm>
            <a:custGeom>
              <a:avLst/>
              <a:gdLst/>
              <a:ahLst/>
              <a:cxnLst/>
              <a:rect l="l" t="t" r="r" b="b"/>
              <a:pathLst>
                <a:path w="3709" h="7767" extrusionOk="0">
                  <a:moveTo>
                    <a:pt x="499" y="1"/>
                  </a:moveTo>
                  <a:cubicBezTo>
                    <a:pt x="491" y="281"/>
                    <a:pt x="491" y="554"/>
                    <a:pt x="470" y="835"/>
                  </a:cubicBezTo>
                  <a:lnTo>
                    <a:pt x="2426" y="835"/>
                  </a:lnTo>
                  <a:cubicBezTo>
                    <a:pt x="2433" y="835"/>
                    <a:pt x="2433" y="835"/>
                    <a:pt x="2433" y="842"/>
                  </a:cubicBezTo>
                  <a:cubicBezTo>
                    <a:pt x="2433" y="849"/>
                    <a:pt x="2433" y="849"/>
                    <a:pt x="2426" y="849"/>
                  </a:cubicBezTo>
                  <a:lnTo>
                    <a:pt x="470" y="849"/>
                  </a:lnTo>
                  <a:cubicBezTo>
                    <a:pt x="456" y="1122"/>
                    <a:pt x="421" y="1395"/>
                    <a:pt x="358" y="1662"/>
                  </a:cubicBezTo>
                  <a:cubicBezTo>
                    <a:pt x="239" y="2187"/>
                    <a:pt x="1" y="2727"/>
                    <a:pt x="113" y="3253"/>
                  </a:cubicBezTo>
                  <a:cubicBezTo>
                    <a:pt x="267" y="3989"/>
                    <a:pt x="1038" y="4402"/>
                    <a:pt x="1122" y="5152"/>
                  </a:cubicBezTo>
                  <a:cubicBezTo>
                    <a:pt x="1164" y="5467"/>
                    <a:pt x="1066" y="5790"/>
                    <a:pt x="1122" y="6098"/>
                  </a:cubicBezTo>
                  <a:cubicBezTo>
                    <a:pt x="1220" y="6652"/>
                    <a:pt x="1739" y="6946"/>
                    <a:pt x="2188" y="7149"/>
                  </a:cubicBezTo>
                  <a:cubicBezTo>
                    <a:pt x="2405" y="7240"/>
                    <a:pt x="2622" y="7353"/>
                    <a:pt x="2818" y="7500"/>
                  </a:cubicBezTo>
                  <a:cubicBezTo>
                    <a:pt x="2839" y="7514"/>
                    <a:pt x="2867" y="7535"/>
                    <a:pt x="2895" y="7549"/>
                  </a:cubicBezTo>
                  <a:cubicBezTo>
                    <a:pt x="2916" y="4963"/>
                    <a:pt x="2916" y="2377"/>
                    <a:pt x="2867" y="2180"/>
                  </a:cubicBezTo>
                  <a:cubicBezTo>
                    <a:pt x="2804" y="1928"/>
                    <a:pt x="2475" y="1641"/>
                    <a:pt x="2356" y="1557"/>
                  </a:cubicBezTo>
                  <a:cubicBezTo>
                    <a:pt x="2300" y="1515"/>
                    <a:pt x="2286" y="1437"/>
                    <a:pt x="2328" y="1388"/>
                  </a:cubicBezTo>
                  <a:cubicBezTo>
                    <a:pt x="2353" y="1354"/>
                    <a:pt x="2389" y="1336"/>
                    <a:pt x="2426" y="1336"/>
                  </a:cubicBezTo>
                  <a:cubicBezTo>
                    <a:pt x="2450" y="1336"/>
                    <a:pt x="2474" y="1344"/>
                    <a:pt x="2496" y="1360"/>
                  </a:cubicBezTo>
                  <a:cubicBezTo>
                    <a:pt x="2517" y="1374"/>
                    <a:pt x="3001" y="1732"/>
                    <a:pt x="3106" y="2117"/>
                  </a:cubicBezTo>
                  <a:cubicBezTo>
                    <a:pt x="3169" y="2349"/>
                    <a:pt x="3155" y="5355"/>
                    <a:pt x="3134" y="7675"/>
                  </a:cubicBezTo>
                  <a:cubicBezTo>
                    <a:pt x="3281" y="7731"/>
                    <a:pt x="3435" y="7766"/>
                    <a:pt x="3596" y="7766"/>
                  </a:cubicBezTo>
                  <a:lnTo>
                    <a:pt x="3708" y="7766"/>
                  </a:lnTo>
                  <a:lnTo>
                    <a:pt x="3708" y="2314"/>
                  </a:lnTo>
                  <a:cubicBezTo>
                    <a:pt x="3708" y="1676"/>
                    <a:pt x="3351" y="1122"/>
                    <a:pt x="2832" y="842"/>
                  </a:cubicBezTo>
                  <a:lnTo>
                    <a:pt x="2832" y="1"/>
                  </a:lnTo>
                  <a:close/>
                </a:path>
              </a:pathLst>
            </a:custGeom>
            <a:solidFill>
              <a:srgbClr val="EBA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948;p37"/>
            <p:cNvSpPr/>
            <p:nvPr/>
          </p:nvSpPr>
          <p:spPr>
            <a:xfrm>
              <a:off x="2389873" y="802945"/>
              <a:ext cx="106991" cy="91668"/>
            </a:xfrm>
            <a:custGeom>
              <a:avLst/>
              <a:gdLst/>
              <a:ahLst/>
              <a:cxnLst/>
              <a:rect l="l" t="t" r="r" b="b"/>
              <a:pathLst>
                <a:path w="3617" h="3099" extrusionOk="0">
                  <a:moveTo>
                    <a:pt x="960" y="1"/>
                  </a:moveTo>
                  <a:lnTo>
                    <a:pt x="960" y="772"/>
                  </a:lnTo>
                  <a:cubicBezTo>
                    <a:pt x="498" y="961"/>
                    <a:pt x="147" y="1353"/>
                    <a:pt x="0" y="1837"/>
                  </a:cubicBezTo>
                  <a:cubicBezTo>
                    <a:pt x="7" y="1837"/>
                    <a:pt x="7" y="1844"/>
                    <a:pt x="7" y="1851"/>
                  </a:cubicBezTo>
                  <a:lnTo>
                    <a:pt x="2306" y="2636"/>
                  </a:lnTo>
                  <a:lnTo>
                    <a:pt x="2299" y="2881"/>
                  </a:lnTo>
                  <a:cubicBezTo>
                    <a:pt x="2390" y="2937"/>
                    <a:pt x="2481" y="2986"/>
                    <a:pt x="2509" y="2993"/>
                  </a:cubicBezTo>
                  <a:cubicBezTo>
                    <a:pt x="2518" y="2995"/>
                    <a:pt x="2527" y="2996"/>
                    <a:pt x="2537" y="2996"/>
                  </a:cubicBezTo>
                  <a:cubicBezTo>
                    <a:pt x="2677" y="2996"/>
                    <a:pt x="2962" y="2826"/>
                    <a:pt x="3112" y="2748"/>
                  </a:cubicBezTo>
                  <a:lnTo>
                    <a:pt x="3112" y="2748"/>
                  </a:lnTo>
                  <a:cubicBezTo>
                    <a:pt x="3175" y="2860"/>
                    <a:pt x="2923" y="3049"/>
                    <a:pt x="2923" y="3049"/>
                  </a:cubicBezTo>
                  <a:cubicBezTo>
                    <a:pt x="2923" y="3049"/>
                    <a:pt x="2986" y="3084"/>
                    <a:pt x="3035" y="3098"/>
                  </a:cubicBezTo>
                  <a:cubicBezTo>
                    <a:pt x="3175" y="2839"/>
                    <a:pt x="3392" y="2622"/>
                    <a:pt x="3483" y="2335"/>
                  </a:cubicBezTo>
                  <a:cubicBezTo>
                    <a:pt x="3616" y="1893"/>
                    <a:pt x="3420" y="1416"/>
                    <a:pt x="3245" y="989"/>
                  </a:cubicBezTo>
                  <a:cubicBezTo>
                    <a:pt x="3231" y="947"/>
                    <a:pt x="3217" y="898"/>
                    <a:pt x="3203" y="849"/>
                  </a:cubicBezTo>
                  <a:lnTo>
                    <a:pt x="2881" y="849"/>
                  </a:lnTo>
                  <a:cubicBezTo>
                    <a:pt x="2873" y="849"/>
                    <a:pt x="2873" y="849"/>
                    <a:pt x="2873" y="842"/>
                  </a:cubicBezTo>
                  <a:cubicBezTo>
                    <a:pt x="2873" y="835"/>
                    <a:pt x="2873" y="828"/>
                    <a:pt x="2881" y="828"/>
                  </a:cubicBezTo>
                  <a:lnTo>
                    <a:pt x="3196" y="828"/>
                  </a:lnTo>
                  <a:cubicBezTo>
                    <a:pt x="3119" y="589"/>
                    <a:pt x="3070" y="288"/>
                    <a:pt x="3070" y="1"/>
                  </a:cubicBezTo>
                  <a:close/>
                </a:path>
              </a:pathLst>
            </a:custGeom>
            <a:solidFill>
              <a:srgbClr val="EBA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949;p37"/>
            <p:cNvSpPr/>
            <p:nvPr/>
          </p:nvSpPr>
          <p:spPr>
            <a:xfrm>
              <a:off x="2387772" y="1335532"/>
              <a:ext cx="5857" cy="15796"/>
            </a:xfrm>
            <a:custGeom>
              <a:avLst/>
              <a:gdLst/>
              <a:ahLst/>
              <a:cxnLst/>
              <a:rect l="l" t="t" r="r" b="b"/>
              <a:pathLst>
                <a:path w="198" h="534" extrusionOk="0">
                  <a:moveTo>
                    <a:pt x="197" y="533"/>
                  </a:moveTo>
                  <a:cubicBezTo>
                    <a:pt x="78" y="386"/>
                    <a:pt x="1" y="204"/>
                    <a:pt x="1" y="1"/>
                  </a:cubicBezTo>
                  <a:lnTo>
                    <a:pt x="1" y="1"/>
                  </a:lnTo>
                  <a:cubicBezTo>
                    <a:pt x="1" y="204"/>
                    <a:pt x="78" y="386"/>
                    <a:pt x="197" y="533"/>
                  </a:cubicBezTo>
                  <a:close/>
                </a:path>
              </a:pathLst>
            </a:custGeom>
            <a:solidFill>
              <a:srgbClr val="EBA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950;p37"/>
            <p:cNvSpPr/>
            <p:nvPr/>
          </p:nvSpPr>
          <p:spPr>
            <a:xfrm>
              <a:off x="2387772" y="913248"/>
              <a:ext cx="105778" cy="119444"/>
            </a:xfrm>
            <a:custGeom>
              <a:avLst/>
              <a:gdLst/>
              <a:ahLst/>
              <a:cxnLst/>
              <a:rect l="l" t="t" r="r" b="b"/>
              <a:pathLst>
                <a:path w="3576" h="4038" extrusionOk="0">
                  <a:moveTo>
                    <a:pt x="2356" y="0"/>
                  </a:moveTo>
                  <a:lnTo>
                    <a:pt x="2342" y="1262"/>
                  </a:lnTo>
                  <a:cubicBezTo>
                    <a:pt x="1501" y="1234"/>
                    <a:pt x="723" y="1164"/>
                    <a:pt x="15" y="1052"/>
                  </a:cubicBezTo>
                  <a:cubicBezTo>
                    <a:pt x="15" y="1059"/>
                    <a:pt x="8" y="1059"/>
                    <a:pt x="1" y="1059"/>
                  </a:cubicBezTo>
                  <a:lnTo>
                    <a:pt x="1" y="4037"/>
                  </a:lnTo>
                  <a:cubicBezTo>
                    <a:pt x="919" y="4037"/>
                    <a:pt x="1795" y="3687"/>
                    <a:pt x="2461" y="3063"/>
                  </a:cubicBezTo>
                  <a:lnTo>
                    <a:pt x="2895" y="2649"/>
                  </a:lnTo>
                  <a:cubicBezTo>
                    <a:pt x="3183" y="2383"/>
                    <a:pt x="3484" y="2075"/>
                    <a:pt x="3526" y="1654"/>
                  </a:cubicBezTo>
                  <a:cubicBezTo>
                    <a:pt x="3575" y="1073"/>
                    <a:pt x="3106" y="568"/>
                    <a:pt x="3008" y="21"/>
                  </a:cubicBezTo>
                  <a:cubicBezTo>
                    <a:pt x="2790" y="14"/>
                    <a:pt x="2559" y="7"/>
                    <a:pt x="2356" y="0"/>
                  </a:cubicBezTo>
                  <a:close/>
                </a:path>
              </a:pathLst>
            </a:custGeom>
            <a:solidFill>
              <a:srgbClr val="EBA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951;p37"/>
            <p:cNvSpPr/>
            <p:nvPr/>
          </p:nvSpPr>
          <p:spPr>
            <a:xfrm>
              <a:off x="2387772" y="828235"/>
              <a:ext cx="255246" cy="531996"/>
            </a:xfrm>
            <a:custGeom>
              <a:avLst/>
              <a:gdLst/>
              <a:ahLst/>
              <a:cxnLst/>
              <a:rect l="l" t="t" r="r" b="b"/>
              <a:pathLst>
                <a:path w="8629" h="17985" extrusionOk="0">
                  <a:moveTo>
                    <a:pt x="3274" y="1"/>
                  </a:moveTo>
                  <a:cubicBezTo>
                    <a:pt x="3288" y="43"/>
                    <a:pt x="3302" y="92"/>
                    <a:pt x="3316" y="134"/>
                  </a:cubicBezTo>
                  <a:cubicBezTo>
                    <a:pt x="3491" y="561"/>
                    <a:pt x="3687" y="1038"/>
                    <a:pt x="3554" y="1480"/>
                  </a:cubicBezTo>
                  <a:cubicBezTo>
                    <a:pt x="3463" y="1774"/>
                    <a:pt x="3246" y="1991"/>
                    <a:pt x="3106" y="2243"/>
                  </a:cubicBezTo>
                  <a:cubicBezTo>
                    <a:pt x="3127" y="2250"/>
                    <a:pt x="3141" y="2257"/>
                    <a:pt x="3155" y="2257"/>
                  </a:cubicBezTo>
                  <a:cubicBezTo>
                    <a:pt x="3262" y="2257"/>
                    <a:pt x="3483" y="2245"/>
                    <a:pt x="3648" y="2245"/>
                  </a:cubicBezTo>
                  <a:cubicBezTo>
                    <a:pt x="3764" y="2245"/>
                    <a:pt x="3853" y="2251"/>
                    <a:pt x="3856" y="2272"/>
                  </a:cubicBezTo>
                  <a:cubicBezTo>
                    <a:pt x="3863" y="2314"/>
                    <a:pt x="3386" y="2398"/>
                    <a:pt x="3386" y="2398"/>
                  </a:cubicBezTo>
                  <a:cubicBezTo>
                    <a:pt x="3386" y="2398"/>
                    <a:pt x="3431" y="2397"/>
                    <a:pt x="3494" y="2397"/>
                  </a:cubicBezTo>
                  <a:cubicBezTo>
                    <a:pt x="3654" y="2397"/>
                    <a:pt x="3933" y="2404"/>
                    <a:pt x="3933" y="2454"/>
                  </a:cubicBezTo>
                  <a:cubicBezTo>
                    <a:pt x="3926" y="2531"/>
                    <a:pt x="3407" y="2566"/>
                    <a:pt x="3400" y="2566"/>
                  </a:cubicBezTo>
                  <a:cubicBezTo>
                    <a:pt x="3393" y="2566"/>
                    <a:pt x="3989" y="2615"/>
                    <a:pt x="3968" y="2678"/>
                  </a:cubicBezTo>
                  <a:cubicBezTo>
                    <a:pt x="3940" y="2741"/>
                    <a:pt x="3344" y="2741"/>
                    <a:pt x="3344" y="2741"/>
                  </a:cubicBezTo>
                  <a:cubicBezTo>
                    <a:pt x="3344" y="2741"/>
                    <a:pt x="3828" y="2825"/>
                    <a:pt x="3814" y="2888"/>
                  </a:cubicBezTo>
                  <a:cubicBezTo>
                    <a:pt x="3810" y="2902"/>
                    <a:pt x="3714" y="2908"/>
                    <a:pt x="3565" y="2908"/>
                  </a:cubicBezTo>
                  <a:cubicBezTo>
                    <a:pt x="3416" y="2908"/>
                    <a:pt x="3214" y="2902"/>
                    <a:pt x="3001" y="2895"/>
                  </a:cubicBezTo>
                  <a:lnTo>
                    <a:pt x="3001" y="2895"/>
                  </a:lnTo>
                  <a:cubicBezTo>
                    <a:pt x="3099" y="3442"/>
                    <a:pt x="3575" y="3947"/>
                    <a:pt x="3526" y="4528"/>
                  </a:cubicBezTo>
                  <a:cubicBezTo>
                    <a:pt x="3484" y="4949"/>
                    <a:pt x="3183" y="5264"/>
                    <a:pt x="2895" y="5523"/>
                  </a:cubicBezTo>
                  <a:lnTo>
                    <a:pt x="2461" y="5937"/>
                  </a:lnTo>
                  <a:cubicBezTo>
                    <a:pt x="1795" y="6568"/>
                    <a:pt x="912" y="6911"/>
                    <a:pt x="1" y="6911"/>
                  </a:cubicBezTo>
                  <a:lnTo>
                    <a:pt x="1" y="8600"/>
                  </a:lnTo>
                  <a:lnTo>
                    <a:pt x="1" y="16520"/>
                  </a:lnTo>
                  <a:lnTo>
                    <a:pt x="1" y="16541"/>
                  </a:lnTo>
                  <a:lnTo>
                    <a:pt x="1" y="16793"/>
                  </a:lnTo>
                  <a:lnTo>
                    <a:pt x="1" y="17151"/>
                  </a:lnTo>
                  <a:cubicBezTo>
                    <a:pt x="1" y="17354"/>
                    <a:pt x="71" y="17536"/>
                    <a:pt x="190" y="17683"/>
                  </a:cubicBezTo>
                  <a:cubicBezTo>
                    <a:pt x="253" y="17753"/>
                    <a:pt x="323" y="17816"/>
                    <a:pt x="400" y="17865"/>
                  </a:cubicBezTo>
                  <a:cubicBezTo>
                    <a:pt x="527" y="17942"/>
                    <a:pt x="674" y="17985"/>
                    <a:pt x="835" y="17985"/>
                  </a:cubicBezTo>
                  <a:lnTo>
                    <a:pt x="7801" y="17985"/>
                  </a:lnTo>
                  <a:cubicBezTo>
                    <a:pt x="8257" y="17985"/>
                    <a:pt x="8628" y="17613"/>
                    <a:pt x="8628" y="17151"/>
                  </a:cubicBezTo>
                  <a:lnTo>
                    <a:pt x="8628" y="6911"/>
                  </a:lnTo>
                  <a:lnTo>
                    <a:pt x="8516" y="6911"/>
                  </a:lnTo>
                  <a:cubicBezTo>
                    <a:pt x="8362" y="6911"/>
                    <a:pt x="8208" y="6876"/>
                    <a:pt x="8061" y="6820"/>
                  </a:cubicBezTo>
                  <a:cubicBezTo>
                    <a:pt x="8054" y="8103"/>
                    <a:pt x="8040" y="9175"/>
                    <a:pt x="8033" y="9455"/>
                  </a:cubicBezTo>
                  <a:cubicBezTo>
                    <a:pt x="8033" y="9525"/>
                    <a:pt x="7977" y="9574"/>
                    <a:pt x="7914" y="9574"/>
                  </a:cubicBezTo>
                  <a:cubicBezTo>
                    <a:pt x="7843" y="9574"/>
                    <a:pt x="7794" y="9518"/>
                    <a:pt x="7794" y="9455"/>
                  </a:cubicBezTo>
                  <a:cubicBezTo>
                    <a:pt x="7801" y="8614"/>
                    <a:pt x="7815" y="7654"/>
                    <a:pt x="7822" y="6701"/>
                  </a:cubicBezTo>
                  <a:cubicBezTo>
                    <a:pt x="7794" y="6680"/>
                    <a:pt x="7766" y="6666"/>
                    <a:pt x="7745" y="6645"/>
                  </a:cubicBezTo>
                  <a:cubicBezTo>
                    <a:pt x="7549" y="6498"/>
                    <a:pt x="7325" y="6392"/>
                    <a:pt x="7115" y="6294"/>
                  </a:cubicBezTo>
                  <a:cubicBezTo>
                    <a:pt x="6666" y="6091"/>
                    <a:pt x="6147" y="5797"/>
                    <a:pt x="6049" y="5243"/>
                  </a:cubicBezTo>
                  <a:cubicBezTo>
                    <a:pt x="5993" y="4935"/>
                    <a:pt x="6091" y="4612"/>
                    <a:pt x="6049" y="4297"/>
                  </a:cubicBezTo>
                  <a:cubicBezTo>
                    <a:pt x="5965" y="3554"/>
                    <a:pt x="5194" y="3134"/>
                    <a:pt x="5040" y="2405"/>
                  </a:cubicBezTo>
                  <a:cubicBezTo>
                    <a:pt x="4928" y="1872"/>
                    <a:pt x="5166" y="1339"/>
                    <a:pt x="5285" y="807"/>
                  </a:cubicBezTo>
                  <a:cubicBezTo>
                    <a:pt x="5348" y="547"/>
                    <a:pt x="5383" y="274"/>
                    <a:pt x="5397" y="1"/>
                  </a:cubicBez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952;p37"/>
            <p:cNvSpPr/>
            <p:nvPr/>
          </p:nvSpPr>
          <p:spPr>
            <a:xfrm>
              <a:off x="2480654" y="802945"/>
              <a:ext cx="67620" cy="24699"/>
            </a:xfrm>
            <a:custGeom>
              <a:avLst/>
              <a:gdLst/>
              <a:ahLst/>
              <a:cxnLst/>
              <a:rect l="l" t="t" r="r" b="b"/>
              <a:pathLst>
                <a:path w="2286" h="835" extrusionOk="0">
                  <a:moveTo>
                    <a:pt x="1" y="1"/>
                  </a:moveTo>
                  <a:cubicBezTo>
                    <a:pt x="1" y="295"/>
                    <a:pt x="50" y="589"/>
                    <a:pt x="127" y="835"/>
                  </a:cubicBezTo>
                  <a:lnTo>
                    <a:pt x="2257" y="835"/>
                  </a:lnTo>
                  <a:cubicBezTo>
                    <a:pt x="2278" y="554"/>
                    <a:pt x="2278" y="281"/>
                    <a:pt x="2286" y="1"/>
                  </a:cubicBez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953;p37"/>
            <p:cNvSpPr/>
            <p:nvPr/>
          </p:nvSpPr>
          <p:spPr>
            <a:xfrm>
              <a:off x="2474856" y="827614"/>
              <a:ext cx="130625" cy="444"/>
            </a:xfrm>
            <a:custGeom>
              <a:avLst/>
              <a:gdLst/>
              <a:ahLst/>
              <a:cxnLst/>
              <a:rect l="l" t="t" r="r" b="b"/>
              <a:pathLst>
                <a:path w="4416" h="15" extrusionOk="0">
                  <a:moveTo>
                    <a:pt x="8" y="1"/>
                  </a:moveTo>
                  <a:cubicBezTo>
                    <a:pt x="0" y="1"/>
                    <a:pt x="0" y="1"/>
                    <a:pt x="0" y="8"/>
                  </a:cubicBezTo>
                  <a:cubicBezTo>
                    <a:pt x="0" y="15"/>
                    <a:pt x="0" y="15"/>
                    <a:pt x="8" y="15"/>
                  </a:cubicBezTo>
                  <a:lnTo>
                    <a:pt x="4409" y="15"/>
                  </a:lnTo>
                  <a:cubicBezTo>
                    <a:pt x="4416" y="15"/>
                    <a:pt x="4416" y="15"/>
                    <a:pt x="4416" y="8"/>
                  </a:cubicBezTo>
                  <a:cubicBezTo>
                    <a:pt x="4416" y="1"/>
                    <a:pt x="4416" y="1"/>
                    <a:pt x="4409" y="1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954;p37"/>
            <p:cNvSpPr/>
            <p:nvPr/>
          </p:nvSpPr>
          <p:spPr>
            <a:xfrm>
              <a:off x="2403953" y="733905"/>
              <a:ext cx="227441" cy="69069"/>
            </a:xfrm>
            <a:custGeom>
              <a:avLst/>
              <a:gdLst/>
              <a:ahLst/>
              <a:cxnLst/>
              <a:rect l="l" t="t" r="r" b="b"/>
              <a:pathLst>
                <a:path w="7689" h="2335" extrusionOk="0">
                  <a:moveTo>
                    <a:pt x="421" y="274"/>
                  </a:moveTo>
                  <a:cubicBezTo>
                    <a:pt x="421" y="274"/>
                    <a:pt x="428" y="281"/>
                    <a:pt x="428" y="288"/>
                  </a:cubicBezTo>
                  <a:lnTo>
                    <a:pt x="428" y="2047"/>
                  </a:lnTo>
                  <a:cubicBezTo>
                    <a:pt x="428" y="2054"/>
                    <a:pt x="421" y="2061"/>
                    <a:pt x="421" y="2061"/>
                  </a:cubicBezTo>
                  <a:cubicBezTo>
                    <a:pt x="414" y="2061"/>
                    <a:pt x="407" y="2054"/>
                    <a:pt x="407" y="2047"/>
                  </a:cubicBezTo>
                  <a:lnTo>
                    <a:pt x="407" y="288"/>
                  </a:lnTo>
                  <a:cubicBezTo>
                    <a:pt x="407" y="281"/>
                    <a:pt x="414" y="274"/>
                    <a:pt x="421" y="274"/>
                  </a:cubicBezTo>
                  <a:close/>
                  <a:moveTo>
                    <a:pt x="1101" y="274"/>
                  </a:moveTo>
                  <a:cubicBezTo>
                    <a:pt x="1108" y="274"/>
                    <a:pt x="1115" y="281"/>
                    <a:pt x="1115" y="288"/>
                  </a:cubicBezTo>
                  <a:lnTo>
                    <a:pt x="1115" y="2054"/>
                  </a:lnTo>
                  <a:cubicBezTo>
                    <a:pt x="1115" y="2054"/>
                    <a:pt x="1108" y="2061"/>
                    <a:pt x="1101" y="2061"/>
                  </a:cubicBezTo>
                  <a:cubicBezTo>
                    <a:pt x="1101" y="2061"/>
                    <a:pt x="1094" y="2054"/>
                    <a:pt x="1094" y="2054"/>
                  </a:cubicBezTo>
                  <a:lnTo>
                    <a:pt x="1094" y="288"/>
                  </a:lnTo>
                  <a:cubicBezTo>
                    <a:pt x="1094" y="281"/>
                    <a:pt x="1101" y="274"/>
                    <a:pt x="1101" y="274"/>
                  </a:cubicBezTo>
                  <a:close/>
                  <a:moveTo>
                    <a:pt x="1788" y="274"/>
                  </a:moveTo>
                  <a:cubicBezTo>
                    <a:pt x="1795" y="274"/>
                    <a:pt x="1802" y="281"/>
                    <a:pt x="1802" y="288"/>
                  </a:cubicBezTo>
                  <a:lnTo>
                    <a:pt x="1802" y="2054"/>
                  </a:lnTo>
                  <a:cubicBezTo>
                    <a:pt x="1802" y="2054"/>
                    <a:pt x="1795" y="2061"/>
                    <a:pt x="1788" y="2061"/>
                  </a:cubicBezTo>
                  <a:cubicBezTo>
                    <a:pt x="1781" y="2061"/>
                    <a:pt x="1781" y="2054"/>
                    <a:pt x="1781" y="2054"/>
                  </a:cubicBezTo>
                  <a:lnTo>
                    <a:pt x="1781" y="288"/>
                  </a:lnTo>
                  <a:cubicBezTo>
                    <a:pt x="1781" y="281"/>
                    <a:pt x="1781" y="274"/>
                    <a:pt x="1788" y="274"/>
                  </a:cubicBezTo>
                  <a:close/>
                  <a:moveTo>
                    <a:pt x="3161" y="274"/>
                  </a:moveTo>
                  <a:cubicBezTo>
                    <a:pt x="3161" y="274"/>
                    <a:pt x="3168" y="281"/>
                    <a:pt x="3168" y="288"/>
                  </a:cubicBezTo>
                  <a:lnTo>
                    <a:pt x="3168" y="2047"/>
                  </a:lnTo>
                  <a:cubicBezTo>
                    <a:pt x="3168" y="2054"/>
                    <a:pt x="3161" y="2061"/>
                    <a:pt x="3161" y="2061"/>
                  </a:cubicBezTo>
                  <a:cubicBezTo>
                    <a:pt x="3154" y="2061"/>
                    <a:pt x="3147" y="2054"/>
                    <a:pt x="3147" y="2047"/>
                  </a:cubicBezTo>
                  <a:lnTo>
                    <a:pt x="3147" y="288"/>
                  </a:lnTo>
                  <a:cubicBezTo>
                    <a:pt x="3147" y="281"/>
                    <a:pt x="3154" y="274"/>
                    <a:pt x="3161" y="274"/>
                  </a:cubicBezTo>
                  <a:close/>
                  <a:moveTo>
                    <a:pt x="3848" y="274"/>
                  </a:moveTo>
                  <a:cubicBezTo>
                    <a:pt x="3848" y="274"/>
                    <a:pt x="3855" y="281"/>
                    <a:pt x="3855" y="288"/>
                  </a:cubicBezTo>
                  <a:lnTo>
                    <a:pt x="3855" y="2047"/>
                  </a:lnTo>
                  <a:cubicBezTo>
                    <a:pt x="3855" y="2054"/>
                    <a:pt x="3848" y="2061"/>
                    <a:pt x="3848" y="2061"/>
                  </a:cubicBezTo>
                  <a:cubicBezTo>
                    <a:pt x="3841" y="2061"/>
                    <a:pt x="3834" y="2054"/>
                    <a:pt x="3834" y="2047"/>
                  </a:cubicBezTo>
                  <a:lnTo>
                    <a:pt x="3834" y="288"/>
                  </a:lnTo>
                  <a:cubicBezTo>
                    <a:pt x="3834" y="281"/>
                    <a:pt x="3841" y="274"/>
                    <a:pt x="3848" y="274"/>
                  </a:cubicBezTo>
                  <a:close/>
                  <a:moveTo>
                    <a:pt x="4535" y="274"/>
                  </a:moveTo>
                  <a:cubicBezTo>
                    <a:pt x="4535" y="274"/>
                    <a:pt x="4542" y="281"/>
                    <a:pt x="4542" y="288"/>
                  </a:cubicBezTo>
                  <a:lnTo>
                    <a:pt x="4542" y="2047"/>
                  </a:lnTo>
                  <a:cubicBezTo>
                    <a:pt x="4542" y="2054"/>
                    <a:pt x="4535" y="2061"/>
                    <a:pt x="4535" y="2061"/>
                  </a:cubicBezTo>
                  <a:cubicBezTo>
                    <a:pt x="4528" y="2061"/>
                    <a:pt x="4521" y="2054"/>
                    <a:pt x="4521" y="2047"/>
                  </a:cubicBezTo>
                  <a:lnTo>
                    <a:pt x="4521" y="288"/>
                  </a:lnTo>
                  <a:cubicBezTo>
                    <a:pt x="4521" y="281"/>
                    <a:pt x="4528" y="274"/>
                    <a:pt x="4535" y="274"/>
                  </a:cubicBezTo>
                  <a:close/>
                  <a:moveTo>
                    <a:pt x="5215" y="274"/>
                  </a:moveTo>
                  <a:cubicBezTo>
                    <a:pt x="5222" y="274"/>
                    <a:pt x="5229" y="281"/>
                    <a:pt x="5229" y="288"/>
                  </a:cubicBezTo>
                  <a:lnTo>
                    <a:pt x="5229" y="2047"/>
                  </a:lnTo>
                  <a:cubicBezTo>
                    <a:pt x="5229" y="2054"/>
                    <a:pt x="5222" y="2061"/>
                    <a:pt x="5215" y="2061"/>
                  </a:cubicBezTo>
                  <a:cubicBezTo>
                    <a:pt x="5215" y="2061"/>
                    <a:pt x="5208" y="2054"/>
                    <a:pt x="5208" y="2047"/>
                  </a:cubicBezTo>
                  <a:lnTo>
                    <a:pt x="5208" y="288"/>
                  </a:lnTo>
                  <a:cubicBezTo>
                    <a:pt x="5208" y="281"/>
                    <a:pt x="5215" y="274"/>
                    <a:pt x="5215" y="274"/>
                  </a:cubicBezTo>
                  <a:close/>
                  <a:moveTo>
                    <a:pt x="5902" y="274"/>
                  </a:moveTo>
                  <a:cubicBezTo>
                    <a:pt x="5909" y="274"/>
                    <a:pt x="5916" y="281"/>
                    <a:pt x="5916" y="288"/>
                  </a:cubicBezTo>
                  <a:lnTo>
                    <a:pt x="5916" y="2047"/>
                  </a:lnTo>
                  <a:cubicBezTo>
                    <a:pt x="5916" y="2054"/>
                    <a:pt x="5909" y="2061"/>
                    <a:pt x="5902" y="2061"/>
                  </a:cubicBezTo>
                  <a:cubicBezTo>
                    <a:pt x="5895" y="2061"/>
                    <a:pt x="5895" y="2054"/>
                    <a:pt x="5895" y="2047"/>
                  </a:cubicBezTo>
                  <a:lnTo>
                    <a:pt x="5895" y="288"/>
                  </a:lnTo>
                  <a:cubicBezTo>
                    <a:pt x="5895" y="281"/>
                    <a:pt x="5895" y="274"/>
                    <a:pt x="5902" y="274"/>
                  </a:cubicBezTo>
                  <a:close/>
                  <a:moveTo>
                    <a:pt x="6589" y="274"/>
                  </a:moveTo>
                  <a:cubicBezTo>
                    <a:pt x="6596" y="274"/>
                    <a:pt x="6596" y="281"/>
                    <a:pt x="6596" y="288"/>
                  </a:cubicBezTo>
                  <a:lnTo>
                    <a:pt x="6596" y="2047"/>
                  </a:lnTo>
                  <a:cubicBezTo>
                    <a:pt x="6596" y="2054"/>
                    <a:pt x="6596" y="2061"/>
                    <a:pt x="6589" y="2061"/>
                  </a:cubicBezTo>
                  <a:cubicBezTo>
                    <a:pt x="6582" y="2061"/>
                    <a:pt x="6582" y="2054"/>
                    <a:pt x="6582" y="2047"/>
                  </a:cubicBezTo>
                  <a:lnTo>
                    <a:pt x="6582" y="288"/>
                  </a:lnTo>
                  <a:cubicBezTo>
                    <a:pt x="6582" y="281"/>
                    <a:pt x="6582" y="274"/>
                    <a:pt x="6589" y="274"/>
                  </a:cubicBezTo>
                  <a:close/>
                  <a:moveTo>
                    <a:pt x="7275" y="274"/>
                  </a:moveTo>
                  <a:cubicBezTo>
                    <a:pt x="7275" y="274"/>
                    <a:pt x="7282" y="281"/>
                    <a:pt x="7282" y="288"/>
                  </a:cubicBezTo>
                  <a:lnTo>
                    <a:pt x="7282" y="2047"/>
                  </a:lnTo>
                  <a:cubicBezTo>
                    <a:pt x="7282" y="2054"/>
                    <a:pt x="7275" y="2061"/>
                    <a:pt x="7275" y="2061"/>
                  </a:cubicBezTo>
                  <a:cubicBezTo>
                    <a:pt x="7268" y="2061"/>
                    <a:pt x="7261" y="2054"/>
                    <a:pt x="7261" y="2047"/>
                  </a:cubicBezTo>
                  <a:lnTo>
                    <a:pt x="7261" y="288"/>
                  </a:lnTo>
                  <a:cubicBezTo>
                    <a:pt x="7261" y="281"/>
                    <a:pt x="7268" y="274"/>
                    <a:pt x="7275" y="274"/>
                  </a:cubicBezTo>
                  <a:close/>
                  <a:moveTo>
                    <a:pt x="281" y="1"/>
                  </a:moveTo>
                  <a:cubicBezTo>
                    <a:pt x="127" y="1"/>
                    <a:pt x="1" y="120"/>
                    <a:pt x="1" y="274"/>
                  </a:cubicBezTo>
                  <a:lnTo>
                    <a:pt x="1" y="2061"/>
                  </a:lnTo>
                  <a:cubicBezTo>
                    <a:pt x="1" y="2216"/>
                    <a:pt x="127" y="2335"/>
                    <a:pt x="274" y="2335"/>
                  </a:cubicBezTo>
                  <a:lnTo>
                    <a:pt x="7416" y="2335"/>
                  </a:lnTo>
                  <a:cubicBezTo>
                    <a:pt x="7570" y="2335"/>
                    <a:pt x="7689" y="2209"/>
                    <a:pt x="7689" y="2061"/>
                  </a:cubicBezTo>
                  <a:lnTo>
                    <a:pt x="7689" y="274"/>
                  </a:lnTo>
                  <a:cubicBezTo>
                    <a:pt x="7689" y="120"/>
                    <a:pt x="7570" y="1"/>
                    <a:pt x="7416" y="1"/>
                  </a:cubicBezTo>
                  <a:lnTo>
                    <a:pt x="2559" y="1"/>
                  </a:lnTo>
                  <a:cubicBezTo>
                    <a:pt x="2636" y="190"/>
                    <a:pt x="2594" y="499"/>
                    <a:pt x="2531" y="506"/>
                  </a:cubicBezTo>
                  <a:cubicBezTo>
                    <a:pt x="2510" y="506"/>
                    <a:pt x="2496" y="484"/>
                    <a:pt x="2489" y="463"/>
                  </a:cubicBezTo>
                  <a:lnTo>
                    <a:pt x="2489" y="2054"/>
                  </a:lnTo>
                  <a:cubicBezTo>
                    <a:pt x="2489" y="2054"/>
                    <a:pt x="2482" y="2061"/>
                    <a:pt x="2475" y="2061"/>
                  </a:cubicBezTo>
                  <a:cubicBezTo>
                    <a:pt x="2475" y="2061"/>
                    <a:pt x="2468" y="2054"/>
                    <a:pt x="2468" y="2054"/>
                  </a:cubicBezTo>
                  <a:lnTo>
                    <a:pt x="2468" y="400"/>
                  </a:lnTo>
                  <a:cubicBezTo>
                    <a:pt x="2447" y="316"/>
                    <a:pt x="2447" y="204"/>
                    <a:pt x="2447" y="204"/>
                  </a:cubicBezTo>
                  <a:cubicBezTo>
                    <a:pt x="2447" y="204"/>
                    <a:pt x="2401" y="472"/>
                    <a:pt x="2328" y="472"/>
                  </a:cubicBezTo>
                  <a:cubicBezTo>
                    <a:pt x="2326" y="472"/>
                    <a:pt x="2323" y="471"/>
                    <a:pt x="2320" y="470"/>
                  </a:cubicBezTo>
                  <a:cubicBezTo>
                    <a:pt x="2243" y="456"/>
                    <a:pt x="2243" y="148"/>
                    <a:pt x="2243" y="148"/>
                  </a:cubicBezTo>
                  <a:cubicBezTo>
                    <a:pt x="2243" y="148"/>
                    <a:pt x="2156" y="429"/>
                    <a:pt x="2087" y="429"/>
                  </a:cubicBezTo>
                  <a:cubicBezTo>
                    <a:pt x="2085" y="429"/>
                    <a:pt x="2084" y="429"/>
                    <a:pt x="2082" y="428"/>
                  </a:cubicBezTo>
                  <a:cubicBezTo>
                    <a:pt x="2012" y="421"/>
                    <a:pt x="1998" y="85"/>
                    <a:pt x="1998" y="85"/>
                  </a:cubicBezTo>
                  <a:cubicBezTo>
                    <a:pt x="1998" y="85"/>
                    <a:pt x="1942" y="393"/>
                    <a:pt x="1900" y="393"/>
                  </a:cubicBezTo>
                  <a:cubicBezTo>
                    <a:pt x="1899" y="393"/>
                    <a:pt x="1899" y="394"/>
                    <a:pt x="1898" y="394"/>
                  </a:cubicBezTo>
                  <a:cubicBezTo>
                    <a:pt x="1849" y="394"/>
                    <a:pt x="1794" y="112"/>
                    <a:pt x="1739" y="22"/>
                  </a:cubicBezTo>
                  <a:lnTo>
                    <a:pt x="1739" y="22"/>
                  </a:lnTo>
                  <a:cubicBezTo>
                    <a:pt x="1739" y="22"/>
                    <a:pt x="1752" y="241"/>
                    <a:pt x="1673" y="241"/>
                  </a:cubicBezTo>
                  <a:cubicBezTo>
                    <a:pt x="1669" y="241"/>
                    <a:pt x="1665" y="240"/>
                    <a:pt x="1662" y="239"/>
                  </a:cubicBezTo>
                  <a:cubicBezTo>
                    <a:pt x="1563" y="225"/>
                    <a:pt x="1507" y="15"/>
                    <a:pt x="1507" y="15"/>
                  </a:cubicBezTo>
                  <a:lnTo>
                    <a:pt x="1199" y="1"/>
                  </a:lnTo>
                  <a:close/>
                </a:path>
              </a:pathLst>
            </a:custGeom>
            <a:solidFill>
              <a:srgbClr val="C69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955;p37"/>
            <p:cNvSpPr/>
            <p:nvPr/>
          </p:nvSpPr>
          <p:spPr>
            <a:xfrm>
              <a:off x="2415992" y="742010"/>
              <a:ext cx="651" cy="52889"/>
            </a:xfrm>
            <a:custGeom>
              <a:avLst/>
              <a:gdLst/>
              <a:ahLst/>
              <a:cxnLst/>
              <a:rect l="l" t="t" r="r" b="b"/>
              <a:pathLst>
                <a:path w="22" h="1788" extrusionOk="0">
                  <a:moveTo>
                    <a:pt x="7" y="0"/>
                  </a:moveTo>
                  <a:cubicBezTo>
                    <a:pt x="7" y="0"/>
                    <a:pt x="0" y="7"/>
                    <a:pt x="0" y="14"/>
                  </a:cubicBezTo>
                  <a:lnTo>
                    <a:pt x="0" y="1773"/>
                  </a:lnTo>
                  <a:cubicBezTo>
                    <a:pt x="0" y="1780"/>
                    <a:pt x="7" y="1787"/>
                    <a:pt x="7" y="1787"/>
                  </a:cubicBezTo>
                  <a:cubicBezTo>
                    <a:pt x="14" y="1787"/>
                    <a:pt x="21" y="1780"/>
                    <a:pt x="21" y="1773"/>
                  </a:cubicBezTo>
                  <a:lnTo>
                    <a:pt x="21" y="14"/>
                  </a:lnTo>
                  <a:cubicBezTo>
                    <a:pt x="21" y="7"/>
                    <a:pt x="14" y="0"/>
                    <a:pt x="7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956;p37"/>
            <p:cNvSpPr/>
            <p:nvPr/>
          </p:nvSpPr>
          <p:spPr>
            <a:xfrm>
              <a:off x="2436284" y="742010"/>
              <a:ext cx="651" cy="52889"/>
            </a:xfrm>
            <a:custGeom>
              <a:avLst/>
              <a:gdLst/>
              <a:ahLst/>
              <a:cxnLst/>
              <a:rect l="l" t="t" r="r" b="b"/>
              <a:pathLst>
                <a:path w="22" h="1788" extrusionOk="0">
                  <a:moveTo>
                    <a:pt x="8" y="0"/>
                  </a:moveTo>
                  <a:cubicBezTo>
                    <a:pt x="8" y="0"/>
                    <a:pt x="1" y="7"/>
                    <a:pt x="1" y="14"/>
                  </a:cubicBezTo>
                  <a:lnTo>
                    <a:pt x="1" y="1773"/>
                  </a:lnTo>
                  <a:cubicBezTo>
                    <a:pt x="1" y="1780"/>
                    <a:pt x="8" y="1787"/>
                    <a:pt x="8" y="1787"/>
                  </a:cubicBezTo>
                  <a:cubicBezTo>
                    <a:pt x="15" y="1787"/>
                    <a:pt x="22" y="1780"/>
                    <a:pt x="22" y="1773"/>
                  </a:cubicBezTo>
                  <a:lnTo>
                    <a:pt x="22" y="14"/>
                  </a:lnTo>
                  <a:cubicBezTo>
                    <a:pt x="22" y="7"/>
                    <a:pt x="15" y="0"/>
                    <a:pt x="8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957;p37"/>
            <p:cNvSpPr/>
            <p:nvPr/>
          </p:nvSpPr>
          <p:spPr>
            <a:xfrm>
              <a:off x="2456605" y="742010"/>
              <a:ext cx="651" cy="52889"/>
            </a:xfrm>
            <a:custGeom>
              <a:avLst/>
              <a:gdLst/>
              <a:ahLst/>
              <a:cxnLst/>
              <a:rect l="l" t="t" r="r" b="b"/>
              <a:pathLst>
                <a:path w="22" h="1788" extrusionOk="0">
                  <a:moveTo>
                    <a:pt x="8" y="0"/>
                  </a:moveTo>
                  <a:cubicBezTo>
                    <a:pt x="1" y="0"/>
                    <a:pt x="1" y="7"/>
                    <a:pt x="1" y="14"/>
                  </a:cubicBezTo>
                  <a:lnTo>
                    <a:pt x="1" y="1773"/>
                  </a:lnTo>
                  <a:cubicBezTo>
                    <a:pt x="1" y="1780"/>
                    <a:pt x="1" y="1787"/>
                    <a:pt x="8" y="1787"/>
                  </a:cubicBezTo>
                  <a:cubicBezTo>
                    <a:pt x="15" y="1787"/>
                    <a:pt x="22" y="1780"/>
                    <a:pt x="22" y="1773"/>
                  </a:cubicBezTo>
                  <a:lnTo>
                    <a:pt x="22" y="14"/>
                  </a:lnTo>
                  <a:cubicBezTo>
                    <a:pt x="22" y="7"/>
                    <a:pt x="15" y="0"/>
                    <a:pt x="8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958;p37"/>
            <p:cNvSpPr/>
            <p:nvPr/>
          </p:nvSpPr>
          <p:spPr>
            <a:xfrm>
              <a:off x="2476720" y="745737"/>
              <a:ext cx="651" cy="49162"/>
            </a:xfrm>
            <a:custGeom>
              <a:avLst/>
              <a:gdLst/>
              <a:ahLst/>
              <a:cxnLst/>
              <a:rect l="l" t="t" r="r" b="b"/>
              <a:pathLst>
                <a:path w="22" h="1662" extrusionOk="0">
                  <a:moveTo>
                    <a:pt x="1" y="0"/>
                  </a:moveTo>
                  <a:lnTo>
                    <a:pt x="1" y="1647"/>
                  </a:lnTo>
                  <a:lnTo>
                    <a:pt x="8" y="1647"/>
                  </a:lnTo>
                  <a:cubicBezTo>
                    <a:pt x="8" y="1654"/>
                    <a:pt x="8" y="1661"/>
                    <a:pt x="15" y="1661"/>
                  </a:cubicBezTo>
                  <a:cubicBezTo>
                    <a:pt x="22" y="1661"/>
                    <a:pt x="22" y="1654"/>
                    <a:pt x="22" y="1647"/>
                  </a:cubicBezTo>
                  <a:lnTo>
                    <a:pt x="22" y="63"/>
                  </a:lnTo>
                  <a:cubicBezTo>
                    <a:pt x="15" y="42"/>
                    <a:pt x="8" y="21"/>
                    <a:pt x="1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959;p37"/>
            <p:cNvSpPr/>
            <p:nvPr/>
          </p:nvSpPr>
          <p:spPr>
            <a:xfrm>
              <a:off x="2497041" y="742010"/>
              <a:ext cx="651" cy="52889"/>
            </a:xfrm>
            <a:custGeom>
              <a:avLst/>
              <a:gdLst/>
              <a:ahLst/>
              <a:cxnLst/>
              <a:rect l="l" t="t" r="r" b="b"/>
              <a:pathLst>
                <a:path w="22" h="1788" extrusionOk="0">
                  <a:moveTo>
                    <a:pt x="14" y="0"/>
                  </a:moveTo>
                  <a:cubicBezTo>
                    <a:pt x="7" y="0"/>
                    <a:pt x="0" y="7"/>
                    <a:pt x="0" y="14"/>
                  </a:cubicBezTo>
                  <a:lnTo>
                    <a:pt x="0" y="1773"/>
                  </a:lnTo>
                  <a:cubicBezTo>
                    <a:pt x="0" y="1780"/>
                    <a:pt x="7" y="1787"/>
                    <a:pt x="14" y="1787"/>
                  </a:cubicBezTo>
                  <a:cubicBezTo>
                    <a:pt x="14" y="1787"/>
                    <a:pt x="21" y="1780"/>
                    <a:pt x="21" y="1773"/>
                  </a:cubicBezTo>
                  <a:lnTo>
                    <a:pt x="21" y="14"/>
                  </a:lnTo>
                  <a:cubicBezTo>
                    <a:pt x="21" y="7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960;p37"/>
            <p:cNvSpPr/>
            <p:nvPr/>
          </p:nvSpPr>
          <p:spPr>
            <a:xfrm>
              <a:off x="2517362" y="742010"/>
              <a:ext cx="651" cy="52889"/>
            </a:xfrm>
            <a:custGeom>
              <a:avLst/>
              <a:gdLst/>
              <a:ahLst/>
              <a:cxnLst/>
              <a:rect l="l" t="t" r="r" b="b"/>
              <a:pathLst>
                <a:path w="22" h="1788" extrusionOk="0">
                  <a:moveTo>
                    <a:pt x="7" y="0"/>
                  </a:moveTo>
                  <a:cubicBezTo>
                    <a:pt x="7" y="0"/>
                    <a:pt x="0" y="7"/>
                    <a:pt x="0" y="14"/>
                  </a:cubicBezTo>
                  <a:lnTo>
                    <a:pt x="0" y="1773"/>
                  </a:lnTo>
                  <a:cubicBezTo>
                    <a:pt x="0" y="1780"/>
                    <a:pt x="7" y="1787"/>
                    <a:pt x="7" y="1787"/>
                  </a:cubicBezTo>
                  <a:cubicBezTo>
                    <a:pt x="14" y="1787"/>
                    <a:pt x="21" y="1780"/>
                    <a:pt x="21" y="1773"/>
                  </a:cubicBezTo>
                  <a:lnTo>
                    <a:pt x="21" y="14"/>
                  </a:lnTo>
                  <a:cubicBezTo>
                    <a:pt x="21" y="7"/>
                    <a:pt x="14" y="0"/>
                    <a:pt x="7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961;p37"/>
            <p:cNvSpPr/>
            <p:nvPr/>
          </p:nvSpPr>
          <p:spPr>
            <a:xfrm>
              <a:off x="2537684" y="742010"/>
              <a:ext cx="651" cy="52889"/>
            </a:xfrm>
            <a:custGeom>
              <a:avLst/>
              <a:gdLst/>
              <a:ahLst/>
              <a:cxnLst/>
              <a:rect l="l" t="t" r="r" b="b"/>
              <a:pathLst>
                <a:path w="22" h="1788" extrusionOk="0">
                  <a:moveTo>
                    <a:pt x="7" y="0"/>
                  </a:moveTo>
                  <a:cubicBezTo>
                    <a:pt x="7" y="0"/>
                    <a:pt x="0" y="7"/>
                    <a:pt x="0" y="14"/>
                  </a:cubicBezTo>
                  <a:lnTo>
                    <a:pt x="0" y="1773"/>
                  </a:lnTo>
                  <a:cubicBezTo>
                    <a:pt x="0" y="1780"/>
                    <a:pt x="7" y="1787"/>
                    <a:pt x="7" y="1787"/>
                  </a:cubicBezTo>
                  <a:cubicBezTo>
                    <a:pt x="14" y="1787"/>
                    <a:pt x="21" y="1780"/>
                    <a:pt x="21" y="1773"/>
                  </a:cubicBezTo>
                  <a:lnTo>
                    <a:pt x="21" y="14"/>
                  </a:lnTo>
                  <a:cubicBezTo>
                    <a:pt x="21" y="7"/>
                    <a:pt x="14" y="0"/>
                    <a:pt x="7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962;p37"/>
            <p:cNvSpPr/>
            <p:nvPr/>
          </p:nvSpPr>
          <p:spPr>
            <a:xfrm>
              <a:off x="2557976" y="742010"/>
              <a:ext cx="651" cy="52889"/>
            </a:xfrm>
            <a:custGeom>
              <a:avLst/>
              <a:gdLst/>
              <a:ahLst/>
              <a:cxnLst/>
              <a:rect l="l" t="t" r="r" b="b"/>
              <a:pathLst>
                <a:path w="22" h="1788" extrusionOk="0">
                  <a:moveTo>
                    <a:pt x="8" y="0"/>
                  </a:moveTo>
                  <a:cubicBezTo>
                    <a:pt x="8" y="0"/>
                    <a:pt x="1" y="7"/>
                    <a:pt x="1" y="14"/>
                  </a:cubicBezTo>
                  <a:lnTo>
                    <a:pt x="1" y="1773"/>
                  </a:lnTo>
                  <a:cubicBezTo>
                    <a:pt x="1" y="1780"/>
                    <a:pt x="8" y="1787"/>
                    <a:pt x="8" y="1787"/>
                  </a:cubicBezTo>
                  <a:cubicBezTo>
                    <a:pt x="15" y="1787"/>
                    <a:pt x="22" y="1780"/>
                    <a:pt x="22" y="1773"/>
                  </a:cubicBezTo>
                  <a:lnTo>
                    <a:pt x="22" y="14"/>
                  </a:lnTo>
                  <a:cubicBezTo>
                    <a:pt x="22" y="7"/>
                    <a:pt x="15" y="0"/>
                    <a:pt x="8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963;p37"/>
            <p:cNvSpPr/>
            <p:nvPr/>
          </p:nvSpPr>
          <p:spPr>
            <a:xfrm>
              <a:off x="2578297" y="742010"/>
              <a:ext cx="444" cy="52889"/>
            </a:xfrm>
            <a:custGeom>
              <a:avLst/>
              <a:gdLst/>
              <a:ahLst/>
              <a:cxnLst/>
              <a:rect l="l" t="t" r="r" b="b"/>
              <a:pathLst>
                <a:path w="15" h="1788" extrusionOk="0">
                  <a:moveTo>
                    <a:pt x="8" y="0"/>
                  </a:moveTo>
                  <a:cubicBezTo>
                    <a:pt x="1" y="0"/>
                    <a:pt x="1" y="7"/>
                    <a:pt x="1" y="14"/>
                  </a:cubicBezTo>
                  <a:lnTo>
                    <a:pt x="1" y="1773"/>
                  </a:lnTo>
                  <a:cubicBezTo>
                    <a:pt x="1" y="1780"/>
                    <a:pt x="1" y="1787"/>
                    <a:pt x="8" y="1787"/>
                  </a:cubicBezTo>
                  <a:cubicBezTo>
                    <a:pt x="15" y="1787"/>
                    <a:pt x="15" y="1780"/>
                    <a:pt x="15" y="1773"/>
                  </a:cubicBezTo>
                  <a:lnTo>
                    <a:pt x="15" y="14"/>
                  </a:lnTo>
                  <a:cubicBezTo>
                    <a:pt x="15" y="7"/>
                    <a:pt x="15" y="0"/>
                    <a:pt x="8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964;p37"/>
            <p:cNvSpPr/>
            <p:nvPr/>
          </p:nvSpPr>
          <p:spPr>
            <a:xfrm>
              <a:off x="2598619" y="742010"/>
              <a:ext cx="444" cy="52889"/>
            </a:xfrm>
            <a:custGeom>
              <a:avLst/>
              <a:gdLst/>
              <a:ahLst/>
              <a:cxnLst/>
              <a:rect l="l" t="t" r="r" b="b"/>
              <a:pathLst>
                <a:path w="15" h="1788" extrusionOk="0">
                  <a:moveTo>
                    <a:pt x="8" y="0"/>
                  </a:moveTo>
                  <a:cubicBezTo>
                    <a:pt x="1" y="0"/>
                    <a:pt x="1" y="7"/>
                    <a:pt x="1" y="14"/>
                  </a:cubicBezTo>
                  <a:lnTo>
                    <a:pt x="1" y="1773"/>
                  </a:lnTo>
                  <a:cubicBezTo>
                    <a:pt x="1" y="1780"/>
                    <a:pt x="1" y="1787"/>
                    <a:pt x="8" y="1787"/>
                  </a:cubicBezTo>
                  <a:cubicBezTo>
                    <a:pt x="15" y="1787"/>
                    <a:pt x="15" y="1780"/>
                    <a:pt x="15" y="1773"/>
                  </a:cubicBezTo>
                  <a:lnTo>
                    <a:pt x="15" y="14"/>
                  </a:lnTo>
                  <a:cubicBezTo>
                    <a:pt x="15" y="7"/>
                    <a:pt x="15" y="0"/>
                    <a:pt x="8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965;p37"/>
            <p:cNvSpPr/>
            <p:nvPr/>
          </p:nvSpPr>
          <p:spPr>
            <a:xfrm>
              <a:off x="2618733" y="742010"/>
              <a:ext cx="651" cy="52889"/>
            </a:xfrm>
            <a:custGeom>
              <a:avLst/>
              <a:gdLst/>
              <a:ahLst/>
              <a:cxnLst/>
              <a:rect l="l" t="t" r="r" b="b"/>
              <a:pathLst>
                <a:path w="22" h="1788" extrusionOk="0">
                  <a:moveTo>
                    <a:pt x="14" y="0"/>
                  </a:moveTo>
                  <a:cubicBezTo>
                    <a:pt x="7" y="0"/>
                    <a:pt x="0" y="7"/>
                    <a:pt x="0" y="14"/>
                  </a:cubicBezTo>
                  <a:lnTo>
                    <a:pt x="0" y="1780"/>
                  </a:lnTo>
                  <a:cubicBezTo>
                    <a:pt x="0" y="1780"/>
                    <a:pt x="7" y="1787"/>
                    <a:pt x="14" y="1787"/>
                  </a:cubicBezTo>
                  <a:cubicBezTo>
                    <a:pt x="21" y="1787"/>
                    <a:pt x="21" y="1780"/>
                    <a:pt x="21" y="1780"/>
                  </a:cubicBezTo>
                  <a:lnTo>
                    <a:pt x="21" y="14"/>
                  </a:lnTo>
                  <a:cubicBezTo>
                    <a:pt x="21" y="7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966;p37"/>
            <p:cNvSpPr/>
            <p:nvPr/>
          </p:nvSpPr>
          <p:spPr>
            <a:xfrm>
              <a:off x="2601103" y="842523"/>
              <a:ext cx="26149" cy="187478"/>
            </a:xfrm>
            <a:custGeom>
              <a:avLst/>
              <a:gdLst/>
              <a:ahLst/>
              <a:cxnLst/>
              <a:rect l="l" t="t" r="r" b="b"/>
              <a:pathLst>
                <a:path w="884" h="6338" extrusionOk="0">
                  <a:moveTo>
                    <a:pt x="137" y="1"/>
                  </a:moveTo>
                  <a:cubicBezTo>
                    <a:pt x="100" y="1"/>
                    <a:pt x="64" y="17"/>
                    <a:pt x="43" y="50"/>
                  </a:cubicBezTo>
                  <a:cubicBezTo>
                    <a:pt x="1" y="106"/>
                    <a:pt x="15" y="177"/>
                    <a:pt x="71" y="219"/>
                  </a:cubicBezTo>
                  <a:cubicBezTo>
                    <a:pt x="190" y="310"/>
                    <a:pt x="512" y="590"/>
                    <a:pt x="582" y="849"/>
                  </a:cubicBezTo>
                  <a:cubicBezTo>
                    <a:pt x="631" y="1046"/>
                    <a:pt x="631" y="3625"/>
                    <a:pt x="610" y="6218"/>
                  </a:cubicBezTo>
                  <a:cubicBezTo>
                    <a:pt x="680" y="6267"/>
                    <a:pt x="765" y="6309"/>
                    <a:pt x="849" y="6337"/>
                  </a:cubicBezTo>
                  <a:cubicBezTo>
                    <a:pt x="870" y="4017"/>
                    <a:pt x="884" y="1018"/>
                    <a:pt x="821" y="786"/>
                  </a:cubicBezTo>
                  <a:cubicBezTo>
                    <a:pt x="716" y="394"/>
                    <a:pt x="232" y="36"/>
                    <a:pt x="211" y="22"/>
                  </a:cubicBezTo>
                  <a:cubicBezTo>
                    <a:pt x="188" y="8"/>
                    <a:pt x="162" y="1"/>
                    <a:pt x="137" y="1"/>
                  </a:cubicBezTo>
                  <a:close/>
                </a:path>
              </a:pathLst>
            </a:custGeom>
            <a:solidFill>
              <a:srgbClr val="EBA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967;p37"/>
            <p:cNvSpPr/>
            <p:nvPr/>
          </p:nvSpPr>
          <p:spPr>
            <a:xfrm>
              <a:off x="2601103" y="842523"/>
              <a:ext cx="26149" cy="187478"/>
            </a:xfrm>
            <a:custGeom>
              <a:avLst/>
              <a:gdLst/>
              <a:ahLst/>
              <a:cxnLst/>
              <a:rect l="l" t="t" r="r" b="b"/>
              <a:pathLst>
                <a:path w="884" h="6338" extrusionOk="0">
                  <a:moveTo>
                    <a:pt x="137" y="1"/>
                  </a:moveTo>
                  <a:cubicBezTo>
                    <a:pt x="100" y="1"/>
                    <a:pt x="64" y="17"/>
                    <a:pt x="43" y="50"/>
                  </a:cubicBezTo>
                  <a:cubicBezTo>
                    <a:pt x="1" y="106"/>
                    <a:pt x="15" y="177"/>
                    <a:pt x="71" y="219"/>
                  </a:cubicBezTo>
                  <a:cubicBezTo>
                    <a:pt x="190" y="310"/>
                    <a:pt x="512" y="590"/>
                    <a:pt x="582" y="849"/>
                  </a:cubicBezTo>
                  <a:cubicBezTo>
                    <a:pt x="631" y="1046"/>
                    <a:pt x="631" y="3625"/>
                    <a:pt x="610" y="6218"/>
                  </a:cubicBezTo>
                  <a:cubicBezTo>
                    <a:pt x="680" y="6267"/>
                    <a:pt x="765" y="6309"/>
                    <a:pt x="849" y="6337"/>
                  </a:cubicBezTo>
                  <a:cubicBezTo>
                    <a:pt x="870" y="4017"/>
                    <a:pt x="884" y="1018"/>
                    <a:pt x="821" y="786"/>
                  </a:cubicBezTo>
                  <a:cubicBezTo>
                    <a:pt x="716" y="394"/>
                    <a:pt x="232" y="36"/>
                    <a:pt x="211" y="22"/>
                  </a:cubicBezTo>
                  <a:cubicBezTo>
                    <a:pt x="188" y="8"/>
                    <a:pt x="162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968;p37"/>
            <p:cNvSpPr/>
            <p:nvPr/>
          </p:nvSpPr>
          <p:spPr>
            <a:xfrm>
              <a:off x="2618319" y="1026214"/>
              <a:ext cx="7898" cy="85250"/>
            </a:xfrm>
            <a:custGeom>
              <a:avLst/>
              <a:gdLst/>
              <a:ahLst/>
              <a:cxnLst/>
              <a:rect l="l" t="t" r="r" b="b"/>
              <a:pathLst>
                <a:path w="267" h="2882" extrusionOk="0">
                  <a:moveTo>
                    <a:pt x="28" y="1"/>
                  </a:moveTo>
                  <a:cubicBezTo>
                    <a:pt x="21" y="961"/>
                    <a:pt x="7" y="1921"/>
                    <a:pt x="0" y="2762"/>
                  </a:cubicBezTo>
                  <a:cubicBezTo>
                    <a:pt x="0" y="2825"/>
                    <a:pt x="49" y="2881"/>
                    <a:pt x="120" y="2881"/>
                  </a:cubicBezTo>
                  <a:cubicBezTo>
                    <a:pt x="183" y="2881"/>
                    <a:pt x="239" y="2832"/>
                    <a:pt x="239" y="2762"/>
                  </a:cubicBezTo>
                  <a:cubicBezTo>
                    <a:pt x="246" y="2482"/>
                    <a:pt x="253" y="1410"/>
                    <a:pt x="267" y="127"/>
                  </a:cubicBezTo>
                  <a:cubicBezTo>
                    <a:pt x="183" y="92"/>
                    <a:pt x="106" y="57"/>
                    <a:pt x="28" y="1"/>
                  </a:cubicBezTo>
                  <a:close/>
                </a:path>
              </a:pathLst>
            </a:custGeom>
            <a:solidFill>
              <a:srgbClr val="DF5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969;p37"/>
            <p:cNvSpPr/>
            <p:nvPr/>
          </p:nvSpPr>
          <p:spPr>
            <a:xfrm>
              <a:off x="2618319" y="1026214"/>
              <a:ext cx="7898" cy="85250"/>
            </a:xfrm>
            <a:custGeom>
              <a:avLst/>
              <a:gdLst/>
              <a:ahLst/>
              <a:cxnLst/>
              <a:rect l="l" t="t" r="r" b="b"/>
              <a:pathLst>
                <a:path w="267" h="2882" extrusionOk="0">
                  <a:moveTo>
                    <a:pt x="28" y="1"/>
                  </a:moveTo>
                  <a:cubicBezTo>
                    <a:pt x="21" y="961"/>
                    <a:pt x="7" y="1921"/>
                    <a:pt x="0" y="2762"/>
                  </a:cubicBezTo>
                  <a:cubicBezTo>
                    <a:pt x="0" y="2825"/>
                    <a:pt x="49" y="2881"/>
                    <a:pt x="120" y="2881"/>
                  </a:cubicBezTo>
                  <a:cubicBezTo>
                    <a:pt x="183" y="2881"/>
                    <a:pt x="239" y="2832"/>
                    <a:pt x="239" y="2762"/>
                  </a:cubicBezTo>
                  <a:cubicBezTo>
                    <a:pt x="246" y="2482"/>
                    <a:pt x="253" y="1410"/>
                    <a:pt x="267" y="127"/>
                  </a:cubicBezTo>
                  <a:cubicBezTo>
                    <a:pt x="183" y="92"/>
                    <a:pt x="106" y="57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970;p37"/>
            <p:cNvSpPr/>
            <p:nvPr/>
          </p:nvSpPr>
          <p:spPr>
            <a:xfrm>
              <a:off x="2457640" y="884437"/>
              <a:ext cx="48127" cy="29817"/>
            </a:xfrm>
            <a:custGeom>
              <a:avLst/>
              <a:gdLst/>
              <a:ahLst/>
              <a:cxnLst/>
              <a:rect l="l" t="t" r="r" b="b"/>
              <a:pathLst>
                <a:path w="1627" h="1008" extrusionOk="0">
                  <a:moveTo>
                    <a:pt x="821" y="0"/>
                  </a:moveTo>
                  <a:lnTo>
                    <a:pt x="821" y="0"/>
                  </a:lnTo>
                  <a:cubicBezTo>
                    <a:pt x="671" y="72"/>
                    <a:pt x="386" y="241"/>
                    <a:pt x="252" y="241"/>
                  </a:cubicBezTo>
                  <a:cubicBezTo>
                    <a:pt x="242" y="241"/>
                    <a:pt x="233" y="240"/>
                    <a:pt x="225" y="238"/>
                  </a:cubicBezTo>
                  <a:cubicBezTo>
                    <a:pt x="197" y="231"/>
                    <a:pt x="106" y="182"/>
                    <a:pt x="8" y="126"/>
                  </a:cubicBezTo>
                  <a:lnTo>
                    <a:pt x="1" y="974"/>
                  </a:lnTo>
                  <a:cubicBezTo>
                    <a:pt x="197" y="981"/>
                    <a:pt x="428" y="988"/>
                    <a:pt x="646" y="995"/>
                  </a:cubicBezTo>
                  <a:cubicBezTo>
                    <a:pt x="856" y="1002"/>
                    <a:pt x="1056" y="1008"/>
                    <a:pt x="1204" y="1008"/>
                  </a:cubicBezTo>
                  <a:cubicBezTo>
                    <a:pt x="1352" y="1008"/>
                    <a:pt x="1448" y="1002"/>
                    <a:pt x="1452" y="988"/>
                  </a:cubicBezTo>
                  <a:cubicBezTo>
                    <a:pt x="1466" y="925"/>
                    <a:pt x="982" y="841"/>
                    <a:pt x="982" y="841"/>
                  </a:cubicBezTo>
                  <a:cubicBezTo>
                    <a:pt x="982" y="841"/>
                    <a:pt x="1585" y="841"/>
                    <a:pt x="1606" y="778"/>
                  </a:cubicBezTo>
                  <a:cubicBezTo>
                    <a:pt x="1627" y="715"/>
                    <a:pt x="1031" y="666"/>
                    <a:pt x="1038" y="666"/>
                  </a:cubicBezTo>
                  <a:cubicBezTo>
                    <a:pt x="1045" y="666"/>
                    <a:pt x="1564" y="631"/>
                    <a:pt x="1571" y="554"/>
                  </a:cubicBezTo>
                  <a:cubicBezTo>
                    <a:pt x="1576" y="504"/>
                    <a:pt x="1295" y="497"/>
                    <a:pt x="1134" y="497"/>
                  </a:cubicBezTo>
                  <a:cubicBezTo>
                    <a:pt x="1069" y="497"/>
                    <a:pt x="1024" y="498"/>
                    <a:pt x="1024" y="498"/>
                  </a:cubicBezTo>
                  <a:cubicBezTo>
                    <a:pt x="1024" y="498"/>
                    <a:pt x="1508" y="414"/>
                    <a:pt x="1501" y="372"/>
                  </a:cubicBezTo>
                  <a:cubicBezTo>
                    <a:pt x="1498" y="351"/>
                    <a:pt x="1408" y="345"/>
                    <a:pt x="1291" y="345"/>
                  </a:cubicBezTo>
                  <a:cubicBezTo>
                    <a:pt x="1125" y="345"/>
                    <a:pt x="903" y="357"/>
                    <a:pt x="800" y="357"/>
                  </a:cubicBezTo>
                  <a:cubicBezTo>
                    <a:pt x="779" y="357"/>
                    <a:pt x="765" y="350"/>
                    <a:pt x="751" y="343"/>
                  </a:cubicBezTo>
                  <a:cubicBezTo>
                    <a:pt x="695" y="329"/>
                    <a:pt x="639" y="294"/>
                    <a:pt x="639" y="294"/>
                  </a:cubicBezTo>
                  <a:cubicBezTo>
                    <a:pt x="639" y="294"/>
                    <a:pt x="884" y="105"/>
                    <a:pt x="821" y="0"/>
                  </a:cubicBezTo>
                  <a:close/>
                </a:path>
              </a:pathLst>
            </a:custGeom>
            <a:solidFill>
              <a:srgbClr val="7C2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971;p37"/>
            <p:cNvSpPr/>
            <p:nvPr/>
          </p:nvSpPr>
          <p:spPr>
            <a:xfrm>
              <a:off x="2153736" y="666314"/>
              <a:ext cx="304349" cy="284264"/>
            </a:xfrm>
            <a:custGeom>
              <a:avLst/>
              <a:gdLst/>
              <a:ahLst/>
              <a:cxnLst/>
              <a:rect l="l" t="t" r="r" b="b"/>
              <a:pathLst>
                <a:path w="10289" h="9610" extrusionOk="0">
                  <a:moveTo>
                    <a:pt x="2683" y="1"/>
                  </a:moveTo>
                  <a:cubicBezTo>
                    <a:pt x="2172" y="1"/>
                    <a:pt x="1023" y="79"/>
                    <a:pt x="519" y="744"/>
                  </a:cubicBezTo>
                  <a:cubicBezTo>
                    <a:pt x="211" y="1158"/>
                    <a:pt x="0" y="3099"/>
                    <a:pt x="996" y="5054"/>
                  </a:cubicBezTo>
                  <a:cubicBezTo>
                    <a:pt x="996" y="5061"/>
                    <a:pt x="996" y="5061"/>
                    <a:pt x="996" y="5061"/>
                  </a:cubicBezTo>
                  <a:cubicBezTo>
                    <a:pt x="1003" y="5061"/>
                    <a:pt x="1010" y="5068"/>
                    <a:pt x="1010" y="5068"/>
                  </a:cubicBezTo>
                  <a:cubicBezTo>
                    <a:pt x="1556" y="6134"/>
                    <a:pt x="2362" y="7031"/>
                    <a:pt x="3406" y="7738"/>
                  </a:cubicBezTo>
                  <a:cubicBezTo>
                    <a:pt x="3413" y="7746"/>
                    <a:pt x="3413" y="7753"/>
                    <a:pt x="3413" y="7753"/>
                  </a:cubicBezTo>
                  <a:cubicBezTo>
                    <a:pt x="3428" y="7767"/>
                    <a:pt x="3449" y="7781"/>
                    <a:pt x="3463" y="7788"/>
                  </a:cubicBezTo>
                  <a:cubicBezTo>
                    <a:pt x="3652" y="7914"/>
                    <a:pt x="3848" y="8033"/>
                    <a:pt x="4058" y="8145"/>
                  </a:cubicBezTo>
                  <a:cubicBezTo>
                    <a:pt x="4065" y="8152"/>
                    <a:pt x="4065" y="8152"/>
                    <a:pt x="4072" y="8159"/>
                  </a:cubicBezTo>
                  <a:cubicBezTo>
                    <a:pt x="4100" y="8173"/>
                    <a:pt x="4121" y="8187"/>
                    <a:pt x="4149" y="8201"/>
                  </a:cubicBezTo>
                  <a:cubicBezTo>
                    <a:pt x="4633" y="8460"/>
                    <a:pt x="5180" y="8692"/>
                    <a:pt x="5782" y="8895"/>
                  </a:cubicBezTo>
                  <a:cubicBezTo>
                    <a:pt x="5782" y="8888"/>
                    <a:pt x="5789" y="8888"/>
                    <a:pt x="5796" y="8888"/>
                  </a:cubicBezTo>
                  <a:cubicBezTo>
                    <a:pt x="6448" y="9105"/>
                    <a:pt x="7163" y="9273"/>
                    <a:pt x="7920" y="9392"/>
                  </a:cubicBezTo>
                  <a:cubicBezTo>
                    <a:pt x="7920" y="9392"/>
                    <a:pt x="7927" y="9392"/>
                    <a:pt x="7927" y="9400"/>
                  </a:cubicBezTo>
                  <a:cubicBezTo>
                    <a:pt x="8635" y="9512"/>
                    <a:pt x="9413" y="9589"/>
                    <a:pt x="10247" y="9610"/>
                  </a:cubicBezTo>
                  <a:lnTo>
                    <a:pt x="10268" y="8348"/>
                  </a:lnTo>
                  <a:lnTo>
                    <a:pt x="10282" y="7500"/>
                  </a:lnTo>
                  <a:lnTo>
                    <a:pt x="10289" y="7255"/>
                  </a:lnTo>
                  <a:lnTo>
                    <a:pt x="7990" y="6470"/>
                  </a:lnTo>
                  <a:cubicBezTo>
                    <a:pt x="7990" y="6477"/>
                    <a:pt x="7983" y="6477"/>
                    <a:pt x="7983" y="6477"/>
                  </a:cubicBezTo>
                  <a:lnTo>
                    <a:pt x="7976" y="6477"/>
                  </a:lnTo>
                  <a:lnTo>
                    <a:pt x="5698" y="5699"/>
                  </a:lnTo>
                  <a:cubicBezTo>
                    <a:pt x="5698" y="5692"/>
                    <a:pt x="5691" y="5692"/>
                    <a:pt x="5698" y="5685"/>
                  </a:cubicBezTo>
                  <a:lnTo>
                    <a:pt x="4920" y="5419"/>
                  </a:lnTo>
                  <a:cubicBezTo>
                    <a:pt x="4920" y="5426"/>
                    <a:pt x="4913" y="5426"/>
                    <a:pt x="4913" y="5426"/>
                  </a:cubicBezTo>
                  <a:lnTo>
                    <a:pt x="4906" y="5426"/>
                  </a:lnTo>
                  <a:lnTo>
                    <a:pt x="4416" y="5208"/>
                  </a:lnTo>
                  <a:cubicBezTo>
                    <a:pt x="4409" y="5208"/>
                    <a:pt x="4409" y="5201"/>
                    <a:pt x="4409" y="5194"/>
                  </a:cubicBezTo>
                  <a:cubicBezTo>
                    <a:pt x="4409" y="5187"/>
                    <a:pt x="4416" y="5187"/>
                    <a:pt x="4423" y="5187"/>
                  </a:cubicBezTo>
                  <a:lnTo>
                    <a:pt x="4906" y="5405"/>
                  </a:lnTo>
                  <a:lnTo>
                    <a:pt x="4899" y="5384"/>
                  </a:lnTo>
                  <a:lnTo>
                    <a:pt x="4892" y="5363"/>
                  </a:lnTo>
                  <a:lnTo>
                    <a:pt x="4766" y="5033"/>
                  </a:lnTo>
                  <a:lnTo>
                    <a:pt x="3988" y="2889"/>
                  </a:lnTo>
                  <a:lnTo>
                    <a:pt x="3981" y="2889"/>
                  </a:lnTo>
                  <a:cubicBezTo>
                    <a:pt x="3981" y="2889"/>
                    <a:pt x="3974" y="2882"/>
                    <a:pt x="3974" y="2882"/>
                  </a:cubicBezTo>
                  <a:lnTo>
                    <a:pt x="3329" y="1122"/>
                  </a:lnTo>
                  <a:cubicBezTo>
                    <a:pt x="3329" y="1115"/>
                    <a:pt x="3336" y="1115"/>
                    <a:pt x="3336" y="1108"/>
                  </a:cubicBezTo>
                  <a:lnTo>
                    <a:pt x="2937" y="8"/>
                  </a:lnTo>
                  <a:cubicBezTo>
                    <a:pt x="2937" y="8"/>
                    <a:pt x="2840" y="1"/>
                    <a:pt x="26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972;p37"/>
            <p:cNvSpPr/>
            <p:nvPr/>
          </p:nvSpPr>
          <p:spPr>
            <a:xfrm>
              <a:off x="2182961" y="816137"/>
              <a:ext cx="71761" cy="79718"/>
            </a:xfrm>
            <a:custGeom>
              <a:avLst/>
              <a:gdLst/>
              <a:ahLst/>
              <a:cxnLst/>
              <a:rect l="l" t="t" r="r" b="b"/>
              <a:pathLst>
                <a:path w="2426" h="2695" extrusionOk="0">
                  <a:moveTo>
                    <a:pt x="16" y="0"/>
                  </a:moveTo>
                  <a:cubicBezTo>
                    <a:pt x="15" y="0"/>
                    <a:pt x="15" y="1"/>
                    <a:pt x="15" y="3"/>
                  </a:cubicBezTo>
                  <a:lnTo>
                    <a:pt x="8" y="3"/>
                  </a:lnTo>
                  <a:cubicBezTo>
                    <a:pt x="8" y="3"/>
                    <a:pt x="1" y="10"/>
                    <a:pt x="8" y="10"/>
                  </a:cubicBezTo>
                  <a:cubicBezTo>
                    <a:pt x="547" y="1083"/>
                    <a:pt x="1360" y="1980"/>
                    <a:pt x="2411" y="2695"/>
                  </a:cubicBezTo>
                  <a:lnTo>
                    <a:pt x="2418" y="2695"/>
                  </a:lnTo>
                  <a:cubicBezTo>
                    <a:pt x="2418" y="2695"/>
                    <a:pt x="2425" y="2695"/>
                    <a:pt x="2425" y="2688"/>
                  </a:cubicBezTo>
                  <a:cubicBezTo>
                    <a:pt x="2425" y="2688"/>
                    <a:pt x="2425" y="2681"/>
                    <a:pt x="2418" y="2673"/>
                  </a:cubicBezTo>
                  <a:cubicBezTo>
                    <a:pt x="1374" y="1966"/>
                    <a:pt x="568" y="1069"/>
                    <a:pt x="22" y="3"/>
                  </a:cubicBezTo>
                  <a:cubicBezTo>
                    <a:pt x="22" y="3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973;p37"/>
            <p:cNvSpPr/>
            <p:nvPr/>
          </p:nvSpPr>
          <p:spPr>
            <a:xfrm>
              <a:off x="2252207" y="699207"/>
              <a:ext cx="19730" cy="52564"/>
            </a:xfrm>
            <a:custGeom>
              <a:avLst/>
              <a:gdLst/>
              <a:ahLst/>
              <a:cxnLst/>
              <a:rect l="l" t="t" r="r" b="b"/>
              <a:pathLst>
                <a:path w="667" h="1777" extrusionOk="0">
                  <a:moveTo>
                    <a:pt x="14" y="0"/>
                  </a:moveTo>
                  <a:cubicBezTo>
                    <a:pt x="12" y="0"/>
                    <a:pt x="10" y="1"/>
                    <a:pt x="7" y="3"/>
                  </a:cubicBezTo>
                  <a:cubicBezTo>
                    <a:pt x="7" y="3"/>
                    <a:pt x="0" y="10"/>
                    <a:pt x="7" y="10"/>
                  </a:cubicBezTo>
                  <a:lnTo>
                    <a:pt x="645" y="1770"/>
                  </a:lnTo>
                  <a:cubicBezTo>
                    <a:pt x="645" y="1777"/>
                    <a:pt x="652" y="1777"/>
                    <a:pt x="652" y="1777"/>
                  </a:cubicBezTo>
                  <a:lnTo>
                    <a:pt x="659" y="1777"/>
                  </a:lnTo>
                  <a:cubicBezTo>
                    <a:pt x="666" y="1777"/>
                    <a:pt x="666" y="1770"/>
                    <a:pt x="666" y="1763"/>
                  </a:cubicBezTo>
                  <a:lnTo>
                    <a:pt x="659" y="1749"/>
                  </a:lnTo>
                  <a:lnTo>
                    <a:pt x="21" y="3"/>
                  </a:lnTo>
                  <a:cubicBezTo>
                    <a:pt x="21" y="3"/>
                    <a:pt x="18" y="0"/>
                    <a:pt x="14" y="0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974;p37"/>
            <p:cNvSpPr/>
            <p:nvPr/>
          </p:nvSpPr>
          <p:spPr>
            <a:xfrm>
              <a:off x="2322075" y="834270"/>
              <a:ext cx="68034" cy="23634"/>
            </a:xfrm>
            <a:custGeom>
              <a:avLst/>
              <a:gdLst/>
              <a:ahLst/>
              <a:cxnLst/>
              <a:rect l="l" t="t" r="r" b="b"/>
              <a:pathLst>
                <a:path w="2300" h="799" extrusionOk="0">
                  <a:moveTo>
                    <a:pt x="14" y="0"/>
                  </a:moveTo>
                  <a:cubicBezTo>
                    <a:pt x="7" y="0"/>
                    <a:pt x="7" y="0"/>
                    <a:pt x="7" y="7"/>
                  </a:cubicBezTo>
                  <a:cubicBezTo>
                    <a:pt x="0" y="14"/>
                    <a:pt x="7" y="14"/>
                    <a:pt x="7" y="21"/>
                  </a:cubicBezTo>
                  <a:lnTo>
                    <a:pt x="2285" y="799"/>
                  </a:lnTo>
                  <a:lnTo>
                    <a:pt x="2292" y="799"/>
                  </a:lnTo>
                  <a:cubicBezTo>
                    <a:pt x="2292" y="799"/>
                    <a:pt x="2299" y="792"/>
                    <a:pt x="2299" y="792"/>
                  </a:cubicBezTo>
                  <a:cubicBezTo>
                    <a:pt x="2299" y="785"/>
                    <a:pt x="2299" y="778"/>
                    <a:pt x="2292" y="778"/>
                  </a:cubicBezTo>
                  <a:lnTo>
                    <a:pt x="2033" y="68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975;p37"/>
            <p:cNvSpPr/>
            <p:nvPr/>
          </p:nvSpPr>
          <p:spPr>
            <a:xfrm>
              <a:off x="2284124" y="819746"/>
              <a:ext cx="15175" cy="7070"/>
            </a:xfrm>
            <a:custGeom>
              <a:avLst/>
              <a:gdLst/>
              <a:ahLst/>
              <a:cxnLst/>
              <a:rect l="l" t="t" r="r" b="b"/>
              <a:pathLst>
                <a:path w="513" h="239" extrusionOk="0">
                  <a:moveTo>
                    <a:pt x="15" y="0"/>
                  </a:moveTo>
                  <a:cubicBezTo>
                    <a:pt x="8" y="0"/>
                    <a:pt x="1" y="0"/>
                    <a:pt x="1" y="7"/>
                  </a:cubicBezTo>
                  <a:cubicBezTo>
                    <a:pt x="1" y="14"/>
                    <a:pt x="1" y="21"/>
                    <a:pt x="8" y="21"/>
                  </a:cubicBezTo>
                  <a:lnTo>
                    <a:pt x="498" y="239"/>
                  </a:lnTo>
                  <a:lnTo>
                    <a:pt x="505" y="239"/>
                  </a:lnTo>
                  <a:cubicBezTo>
                    <a:pt x="505" y="239"/>
                    <a:pt x="512" y="239"/>
                    <a:pt x="512" y="232"/>
                  </a:cubicBezTo>
                  <a:cubicBezTo>
                    <a:pt x="512" y="225"/>
                    <a:pt x="512" y="225"/>
                    <a:pt x="505" y="218"/>
                  </a:cubicBezTo>
                  <a:lnTo>
                    <a:pt x="498" y="21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976;p37"/>
            <p:cNvSpPr/>
            <p:nvPr/>
          </p:nvSpPr>
          <p:spPr>
            <a:xfrm>
              <a:off x="2324767" y="929192"/>
              <a:ext cx="63449" cy="15382"/>
            </a:xfrm>
            <a:custGeom>
              <a:avLst/>
              <a:gdLst/>
              <a:ahLst/>
              <a:cxnLst/>
              <a:rect l="l" t="t" r="r" b="b"/>
              <a:pathLst>
                <a:path w="2145" h="520" extrusionOk="0">
                  <a:moveTo>
                    <a:pt x="14" y="1"/>
                  </a:moveTo>
                  <a:cubicBezTo>
                    <a:pt x="7" y="1"/>
                    <a:pt x="7" y="1"/>
                    <a:pt x="0" y="8"/>
                  </a:cubicBezTo>
                  <a:cubicBezTo>
                    <a:pt x="0" y="15"/>
                    <a:pt x="0" y="15"/>
                    <a:pt x="7" y="22"/>
                  </a:cubicBezTo>
                  <a:cubicBezTo>
                    <a:pt x="666" y="232"/>
                    <a:pt x="1374" y="400"/>
                    <a:pt x="2131" y="520"/>
                  </a:cubicBezTo>
                  <a:cubicBezTo>
                    <a:pt x="2138" y="520"/>
                    <a:pt x="2145" y="520"/>
                    <a:pt x="2145" y="513"/>
                  </a:cubicBezTo>
                  <a:cubicBezTo>
                    <a:pt x="2145" y="505"/>
                    <a:pt x="2138" y="505"/>
                    <a:pt x="2138" y="505"/>
                  </a:cubicBezTo>
                  <a:cubicBezTo>
                    <a:pt x="1381" y="386"/>
                    <a:pt x="666" y="211"/>
                    <a:pt x="14" y="1"/>
                  </a:cubicBezTo>
                  <a:close/>
                </a:path>
              </a:pathLst>
            </a:custGeom>
            <a:solidFill>
              <a:srgbClr val="5C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977;p37"/>
            <p:cNvSpPr/>
            <p:nvPr/>
          </p:nvSpPr>
          <p:spPr>
            <a:xfrm>
              <a:off x="2439419" y="727456"/>
              <a:ext cx="42299" cy="21238"/>
            </a:xfrm>
            <a:custGeom>
              <a:avLst/>
              <a:gdLst/>
              <a:ahLst/>
              <a:cxnLst/>
              <a:rect l="l" t="t" r="r" b="b"/>
              <a:pathLst>
                <a:path w="1430" h="718" extrusionOk="0">
                  <a:moveTo>
                    <a:pt x="650" y="1"/>
                  </a:moveTo>
                  <a:cubicBezTo>
                    <a:pt x="543" y="1"/>
                    <a:pt x="438" y="27"/>
                    <a:pt x="343" y="65"/>
                  </a:cubicBezTo>
                  <a:lnTo>
                    <a:pt x="7" y="219"/>
                  </a:lnTo>
                  <a:lnTo>
                    <a:pt x="0" y="219"/>
                  </a:lnTo>
                  <a:lnTo>
                    <a:pt x="301" y="233"/>
                  </a:lnTo>
                  <a:cubicBezTo>
                    <a:pt x="301" y="233"/>
                    <a:pt x="364" y="436"/>
                    <a:pt x="456" y="457"/>
                  </a:cubicBezTo>
                  <a:cubicBezTo>
                    <a:pt x="458" y="458"/>
                    <a:pt x="461" y="458"/>
                    <a:pt x="463" y="458"/>
                  </a:cubicBezTo>
                  <a:cubicBezTo>
                    <a:pt x="546" y="458"/>
                    <a:pt x="533" y="233"/>
                    <a:pt x="533" y="233"/>
                  </a:cubicBezTo>
                  <a:lnTo>
                    <a:pt x="533" y="233"/>
                  </a:lnTo>
                  <a:cubicBezTo>
                    <a:pt x="595" y="330"/>
                    <a:pt x="650" y="612"/>
                    <a:pt x="692" y="612"/>
                  </a:cubicBezTo>
                  <a:cubicBezTo>
                    <a:pt x="693" y="612"/>
                    <a:pt x="693" y="611"/>
                    <a:pt x="694" y="611"/>
                  </a:cubicBezTo>
                  <a:cubicBezTo>
                    <a:pt x="743" y="611"/>
                    <a:pt x="792" y="303"/>
                    <a:pt x="792" y="303"/>
                  </a:cubicBezTo>
                  <a:cubicBezTo>
                    <a:pt x="792" y="303"/>
                    <a:pt x="806" y="639"/>
                    <a:pt x="883" y="646"/>
                  </a:cubicBezTo>
                  <a:cubicBezTo>
                    <a:pt x="885" y="647"/>
                    <a:pt x="886" y="647"/>
                    <a:pt x="888" y="647"/>
                  </a:cubicBezTo>
                  <a:cubicBezTo>
                    <a:pt x="957" y="647"/>
                    <a:pt x="1037" y="366"/>
                    <a:pt x="1037" y="366"/>
                  </a:cubicBezTo>
                  <a:cubicBezTo>
                    <a:pt x="1037" y="366"/>
                    <a:pt x="1037" y="667"/>
                    <a:pt x="1121" y="688"/>
                  </a:cubicBezTo>
                  <a:cubicBezTo>
                    <a:pt x="1124" y="689"/>
                    <a:pt x="1127" y="690"/>
                    <a:pt x="1129" y="690"/>
                  </a:cubicBezTo>
                  <a:cubicBezTo>
                    <a:pt x="1201" y="690"/>
                    <a:pt x="1241" y="422"/>
                    <a:pt x="1241" y="422"/>
                  </a:cubicBezTo>
                  <a:cubicBezTo>
                    <a:pt x="1241" y="422"/>
                    <a:pt x="1248" y="534"/>
                    <a:pt x="1269" y="618"/>
                  </a:cubicBezTo>
                  <a:cubicBezTo>
                    <a:pt x="1269" y="639"/>
                    <a:pt x="1276" y="660"/>
                    <a:pt x="1283" y="681"/>
                  </a:cubicBezTo>
                  <a:cubicBezTo>
                    <a:pt x="1295" y="700"/>
                    <a:pt x="1307" y="718"/>
                    <a:pt x="1324" y="718"/>
                  </a:cubicBezTo>
                  <a:cubicBezTo>
                    <a:pt x="1326" y="718"/>
                    <a:pt x="1329" y="717"/>
                    <a:pt x="1332" y="717"/>
                  </a:cubicBezTo>
                  <a:cubicBezTo>
                    <a:pt x="1388" y="717"/>
                    <a:pt x="1430" y="408"/>
                    <a:pt x="1360" y="219"/>
                  </a:cubicBezTo>
                  <a:cubicBezTo>
                    <a:pt x="1339" y="163"/>
                    <a:pt x="1311" y="121"/>
                    <a:pt x="1269" y="100"/>
                  </a:cubicBezTo>
                  <a:cubicBezTo>
                    <a:pt x="1136" y="11"/>
                    <a:pt x="979" y="2"/>
                    <a:pt x="844" y="2"/>
                  </a:cubicBezTo>
                  <a:cubicBezTo>
                    <a:pt x="809" y="2"/>
                    <a:pt x="775" y="3"/>
                    <a:pt x="744" y="3"/>
                  </a:cubicBezTo>
                  <a:cubicBezTo>
                    <a:pt x="724" y="3"/>
                    <a:pt x="705" y="2"/>
                    <a:pt x="687" y="2"/>
                  </a:cubicBezTo>
                  <a:cubicBezTo>
                    <a:pt x="675" y="1"/>
                    <a:pt x="662" y="1"/>
                    <a:pt x="650" y="1"/>
                  </a:cubicBezTo>
                  <a:close/>
                </a:path>
              </a:pathLst>
            </a:custGeom>
            <a:solidFill>
              <a:srgbClr val="7C2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641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632968" y="1008768"/>
            <a:ext cx="4013913" cy="3660596"/>
            <a:chOff x="1293793" y="915013"/>
            <a:chExt cx="4013913" cy="3660596"/>
          </a:xfrm>
        </p:grpSpPr>
        <p:sp>
          <p:nvSpPr>
            <p:cNvPr id="12" name="Rounded Rectangle 11"/>
            <p:cNvSpPr/>
            <p:nvPr/>
          </p:nvSpPr>
          <p:spPr>
            <a:xfrm>
              <a:off x="1293793" y="1222808"/>
              <a:ext cx="4013913" cy="3352801"/>
            </a:xfrm>
            <a:prstGeom prst="roundRect">
              <a:avLst>
                <a:gd name="adj" fmla="val 6986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500" smtClean="0">
                  <a:solidFill>
                    <a:srgbClr val="000000"/>
                  </a:solidFill>
                </a:rPr>
                <a:t>  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b="1" smtClean="0">
                  <a:solidFill>
                    <a:srgbClr val="000000"/>
                  </a:solidFill>
                </a:rPr>
                <a:t>Quan sát hình 4.2, 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b="1" smtClean="0">
                  <a:solidFill>
                    <a:srgbClr val="000000"/>
                  </a:solidFill>
                </a:rPr>
                <a:t>thảo luận n</a:t>
              </a:r>
              <a:r>
                <a:rPr lang="vi-VN" sz="2000" b="1" smtClean="0">
                  <a:solidFill>
                    <a:srgbClr val="000000"/>
                  </a:solidFill>
                </a:rPr>
                <a:t>hóm và </a:t>
              </a:r>
              <a:r>
                <a:rPr lang="en-US" sz="2000" b="1" smtClean="0">
                  <a:solidFill>
                    <a:srgbClr val="000000"/>
                  </a:solidFill>
                </a:rPr>
                <a:t>trả lời</a:t>
              </a:r>
              <a:r>
                <a:rPr lang="vi-VN" sz="2000" b="1" smtClean="0">
                  <a:solidFill>
                    <a:srgbClr val="000000"/>
                  </a:solidFill>
                </a:rPr>
                <a:t>:</a:t>
              </a:r>
              <a:endParaRPr lang="vi-VN" sz="2000" b="1">
                <a:solidFill>
                  <a:srgbClr val="000000"/>
                </a:solidFill>
              </a:endParaRP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smtClean="0">
                  <a:solidFill>
                    <a:srgbClr val="000000"/>
                  </a:solidFill>
                </a:rPr>
                <a:t>Em </a:t>
              </a:r>
              <a:r>
                <a:rPr lang="vi-VN" sz="2000">
                  <a:solidFill>
                    <a:srgbClr val="000000"/>
                  </a:solidFill>
                </a:rPr>
                <a:t>hiểu thế nào về lí thuyết nghề nghiệp?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smtClean="0">
                  <a:solidFill>
                    <a:srgbClr val="000000"/>
                  </a:solidFill>
                </a:rPr>
                <a:t>Nêu </a:t>
              </a:r>
              <a:r>
                <a:rPr lang="vi-VN" sz="2000">
                  <a:solidFill>
                    <a:srgbClr val="000000"/>
                  </a:solidFill>
                </a:rPr>
                <a:t>ví dụ chọn nghề theo “quả” và chọn nghề theo “rễ”.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29843" y="915013"/>
              <a:ext cx="1141812" cy="619592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0" y="186106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>
                <a:solidFill>
                  <a:srgbClr val="C00000"/>
                </a:solidFill>
              </a:rPr>
              <a:t>1. Nội dung cơ bản</a:t>
            </a:r>
            <a:endParaRPr lang="en-US" sz="3000" b="1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6" t="26111" r="22225" b="25630"/>
          <a:stretch/>
        </p:blipFill>
        <p:spPr>
          <a:xfrm>
            <a:off x="660415" y="1008768"/>
            <a:ext cx="3575820" cy="398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908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86106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>
                <a:solidFill>
                  <a:srgbClr val="C00000"/>
                </a:solidFill>
              </a:rPr>
              <a:t>1. Nội dung cơ bản</a:t>
            </a:r>
            <a:endParaRPr lang="en-US" sz="3000" b="1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6" t="26111" r="22225" b="25630"/>
          <a:stretch/>
        </p:blipFill>
        <p:spPr>
          <a:xfrm>
            <a:off x="660415" y="1008768"/>
            <a:ext cx="3575820" cy="39823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57873" y="3612487"/>
            <a:ext cx="2711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Phần rễ: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Cơ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sở để lựa chọn nghề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ft Brace 8"/>
          <p:cNvSpPr/>
          <p:nvPr/>
        </p:nvSpPr>
        <p:spPr>
          <a:xfrm flipH="1">
            <a:off x="4283513" y="3440040"/>
            <a:ext cx="225425" cy="1360560"/>
          </a:xfrm>
          <a:prstGeom prst="leftBrace">
            <a:avLst>
              <a:gd name="adj1" fmla="val 46679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587236" y="4021516"/>
            <a:ext cx="392339" cy="197607"/>
          </a:xfrm>
          <a:prstGeom prst="rightArrow">
            <a:avLst>
              <a:gd name="adj1" fmla="val 50000"/>
              <a:gd name="adj2" fmla="val 6865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57873" y="1582240"/>
            <a:ext cx="2711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Phần quả: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Thành quả thu được.</a:t>
            </a:r>
          </a:p>
        </p:txBody>
      </p:sp>
      <p:sp>
        <p:nvSpPr>
          <p:cNvPr id="15" name="Left Brace 14"/>
          <p:cNvSpPr/>
          <p:nvPr/>
        </p:nvSpPr>
        <p:spPr>
          <a:xfrm flipH="1">
            <a:off x="4236232" y="1008767"/>
            <a:ext cx="225425" cy="2158295"/>
          </a:xfrm>
          <a:prstGeom prst="leftBrace">
            <a:avLst>
              <a:gd name="adj1" fmla="val 46679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587236" y="1989110"/>
            <a:ext cx="392339" cy="197607"/>
          </a:xfrm>
          <a:prstGeom prst="rightArrow">
            <a:avLst>
              <a:gd name="adj1" fmla="val 50000"/>
              <a:gd name="adj2" fmla="val 6865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483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4" grpId="0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75843" y="2251755"/>
            <a:ext cx="1486580" cy="59463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rễ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 rot="5400000">
            <a:off x="3259672" y="2335995"/>
            <a:ext cx="335277" cy="426155"/>
          </a:xfrm>
          <a:prstGeom prst="downArrow">
            <a:avLst>
              <a:gd name="adj1" fmla="val 50000"/>
              <a:gd name="adj2" fmla="val 65575"/>
            </a:avLst>
          </a:prstGeom>
          <a:solidFill>
            <a:schemeClr val="accent2">
              <a:lumMod val="5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81270" y="698870"/>
            <a:ext cx="4275721" cy="562980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 năng: </a:t>
            </a:r>
            <a:r>
              <a:rPr lang="en-US" sz="1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lực, tố chất, kĩ năng cần thiết cho nghề nghiệp.</a:t>
            </a:r>
            <a:endParaRPr lang="vi-VN" sz="1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6013" y="2052397"/>
            <a:ext cx="2782011" cy="99334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thích: </a:t>
            </a:r>
            <a:r>
              <a:rPr lang="en-US" sz="1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Đam mê, hứng thú với công việc.</a:t>
            </a:r>
            <a:endParaRPr lang="vi-VN" sz="1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18731" y="3883837"/>
            <a:ext cx="4000797" cy="562980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900" b="1">
                <a:solidFill>
                  <a:srgbClr val="000000"/>
                </a:solidFill>
                <a:cs typeface="Arial" panose="020B0604020202020204" pitchFamily="34" charset="0"/>
              </a:rPr>
              <a:t>Giá trị nghề nghiệp: </a:t>
            </a:r>
            <a:r>
              <a:rPr lang="vi-VN" sz="1900">
                <a:solidFill>
                  <a:srgbClr val="000000"/>
                </a:solidFill>
                <a:cs typeface="Arial" panose="020B0604020202020204" pitchFamily="34" charset="0"/>
              </a:rPr>
              <a:t>Quan điểm, mục tiêu, mong muốn hướng đến trong công việc.</a:t>
            </a:r>
            <a:endParaRPr lang="vi-VN" sz="1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59488" y="2065170"/>
            <a:ext cx="2994012" cy="96779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 tính: </a:t>
            </a:r>
            <a:r>
              <a:rPr lang="en-US" sz="1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điểm tính cách, phẩm chất đạo đức phù hợp với nghề.</a:t>
            </a:r>
            <a:endParaRPr lang="vi-VN" sz="1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16200000">
            <a:off x="5443317" y="2335993"/>
            <a:ext cx="335277" cy="426155"/>
          </a:xfrm>
          <a:prstGeom prst="downArrow">
            <a:avLst>
              <a:gd name="adj1" fmla="val 50000"/>
              <a:gd name="adj2" fmla="val 65575"/>
            </a:avLst>
          </a:prstGeom>
          <a:solidFill>
            <a:schemeClr val="accent2">
              <a:lumMod val="5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351493" y="2989739"/>
            <a:ext cx="335277" cy="426155"/>
          </a:xfrm>
          <a:prstGeom prst="downArrow">
            <a:avLst>
              <a:gd name="adj1" fmla="val 50000"/>
              <a:gd name="adj2" fmla="val 65575"/>
            </a:avLst>
          </a:prstGeom>
          <a:solidFill>
            <a:schemeClr val="accent2">
              <a:lumMod val="5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10800000">
            <a:off x="4351493" y="1682248"/>
            <a:ext cx="335277" cy="426155"/>
          </a:xfrm>
          <a:prstGeom prst="downArrow">
            <a:avLst>
              <a:gd name="adj1" fmla="val 50000"/>
              <a:gd name="adj2" fmla="val 65575"/>
            </a:avLst>
          </a:prstGeom>
          <a:solidFill>
            <a:schemeClr val="accent2">
              <a:lumMod val="5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9675" y="3479639"/>
            <a:ext cx="1255324" cy="166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492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flipH="1">
            <a:off x="6911339" y="146931"/>
            <a:ext cx="1999658" cy="1181489"/>
            <a:chOff x="2743202" y="3905767"/>
            <a:chExt cx="1999658" cy="11814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2" y="3905767"/>
              <a:ext cx="1999658" cy="118148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072815" y="4143904"/>
              <a:ext cx="1340432" cy="496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smtClean="0"/>
                <a:t>Phần quả</a:t>
              </a:r>
              <a:endParaRPr lang="en-US" sz="2000" b="1" dirty="0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664667" y="1505663"/>
            <a:ext cx="4691859" cy="1179407"/>
          </a:xfrm>
          <a:prstGeom prst="roundRect">
            <a:avLst>
              <a:gd name="adj" fmla="val 4475"/>
            </a:avLst>
          </a:prstGeom>
          <a:solidFill>
            <a:srgbClr val="F6E7FD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b="1">
                <a:solidFill>
                  <a:srgbClr val="000000"/>
                </a:solidFill>
                <a:cs typeface="Arial" panose="020B0604020202020204" pitchFamily="34" charset="0"/>
              </a:rPr>
              <a:t>Môi trường làm việc tốt: </a:t>
            </a:r>
            <a:r>
              <a:rPr lang="vi-VN" sz="2000">
                <a:solidFill>
                  <a:srgbClr val="000000"/>
                </a:solidFill>
                <a:cs typeface="Arial" panose="020B0604020202020204" pitchFamily="34" charset="0"/>
              </a:rPr>
              <a:t>Điều kiện làm việc an toàn, văn minh, năng động.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2706" y="3249249"/>
            <a:ext cx="4869645" cy="1179407"/>
          </a:xfrm>
          <a:prstGeom prst="roundRect">
            <a:avLst>
              <a:gd name="adj" fmla="val 4475"/>
            </a:avLst>
          </a:prstGeom>
          <a:solidFill>
            <a:srgbClr val="F6E7FD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b="1">
                <a:solidFill>
                  <a:srgbClr val="000000"/>
                </a:solidFill>
                <a:cs typeface="Arial" panose="020B0604020202020204" pitchFamily="34" charset="0"/>
              </a:rPr>
              <a:t>Cơ hội việc làm: </a:t>
            </a:r>
            <a:r>
              <a:rPr lang="vi-VN" sz="2000">
                <a:solidFill>
                  <a:srgbClr val="000000"/>
                </a:solidFill>
                <a:cs typeface="Arial" panose="020B0604020202020204" pitchFamily="34" charset="0"/>
              </a:rPr>
              <a:t>Nhu cầu tuyển dụng cao, khả năng thăng tiến tốt.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https://www.hr2b.com/images/upload/2022/04/7-cau-hoi-ma-tuyen-dung-nen-hoi-truoc-khi-thue-nhan-vi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336" y="2910549"/>
            <a:ext cx="2895231" cy="1856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topcongty.vn/wp-content/uploads/2023/09/Top-5-cong-ty-ke-toan-co-moi-truong-lam-viec-tot-nhat-o-ha-noi-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5" y="882064"/>
            <a:ext cx="3150327" cy="202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3336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flipH="1">
            <a:off x="6911339" y="146931"/>
            <a:ext cx="1999658" cy="1181489"/>
            <a:chOff x="2743202" y="3905767"/>
            <a:chExt cx="1999658" cy="11814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2" y="3905767"/>
              <a:ext cx="1999658" cy="118148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072815" y="4143904"/>
              <a:ext cx="1340432" cy="496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smtClean="0"/>
                <a:t>Phần quả</a:t>
              </a:r>
              <a:endParaRPr lang="en-US" sz="2000" b="1" dirty="0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2588497" y="633566"/>
            <a:ext cx="3785576" cy="993492"/>
          </a:xfrm>
          <a:prstGeom prst="roundRect">
            <a:avLst>
              <a:gd name="adj" fmla="val 4475"/>
            </a:avLst>
          </a:prstGeom>
          <a:solidFill>
            <a:srgbClr val="FFFFFF"/>
          </a:solidFill>
          <a:ln w="12700">
            <a:solidFill>
              <a:srgbClr val="1789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b="1">
                <a:solidFill>
                  <a:srgbClr val="000000"/>
                </a:solidFill>
                <a:cs typeface="Arial" panose="020B0604020202020204" pitchFamily="34" charset="0"/>
              </a:rPr>
              <a:t>Lương cao: </a:t>
            </a:r>
            <a:r>
              <a:rPr lang="en-US" sz="2000" smtClean="0">
                <a:solidFill>
                  <a:srgbClr val="000000"/>
                </a:solidFill>
                <a:cs typeface="Arial" panose="020B0604020202020204" pitchFamily="34" charset="0"/>
              </a:rPr>
              <a:t>T</a:t>
            </a:r>
            <a:r>
              <a:rPr lang="vi-VN" sz="2000" smtClean="0">
                <a:solidFill>
                  <a:srgbClr val="000000"/>
                </a:solidFill>
                <a:cs typeface="Arial" panose="020B0604020202020204" pitchFamily="34" charset="0"/>
              </a:rPr>
              <a:t>hu </a:t>
            </a:r>
            <a:r>
              <a:rPr lang="vi-VN" sz="2000">
                <a:solidFill>
                  <a:srgbClr val="000000"/>
                </a:solidFill>
                <a:cs typeface="Arial" panose="020B0604020202020204" pitchFamily="34" charset="0"/>
              </a:rPr>
              <a:t>nhập ổn định, đáp ứng nhu cầu cuộc sống.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9697" y="3876146"/>
            <a:ext cx="3657600" cy="993494"/>
          </a:xfrm>
          <a:prstGeom prst="roundRect">
            <a:avLst>
              <a:gd name="adj" fmla="val 4475"/>
            </a:avLst>
          </a:prstGeom>
          <a:solidFill>
            <a:srgbClr val="FFFFFF"/>
          </a:solidFill>
          <a:ln w="12700">
            <a:solidFill>
              <a:srgbClr val="1789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b="1">
                <a:solidFill>
                  <a:srgbClr val="000000"/>
                </a:solidFill>
                <a:cs typeface="Arial" panose="020B0604020202020204" pitchFamily="34" charset="0"/>
              </a:rPr>
              <a:t>Công việc ổn định: </a:t>
            </a:r>
            <a:r>
              <a:rPr lang="vi-VN" sz="2000">
                <a:solidFill>
                  <a:srgbClr val="000000"/>
                </a:solidFill>
                <a:cs typeface="Arial" panose="020B0604020202020204" pitchFamily="34" charset="0"/>
              </a:rPr>
              <a:t>Bảo đảm lâu dài, ít rủi ro, biến động.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08243" y="3434540"/>
            <a:ext cx="3119796" cy="1435100"/>
          </a:xfrm>
          <a:prstGeom prst="roundRect">
            <a:avLst>
              <a:gd name="adj" fmla="val 4475"/>
            </a:avLst>
          </a:prstGeom>
          <a:solidFill>
            <a:srgbClr val="FFFFFF"/>
          </a:solidFill>
          <a:ln w="12700">
            <a:solidFill>
              <a:srgbClr val="1789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b="1">
                <a:solidFill>
                  <a:srgbClr val="000000"/>
                </a:solidFill>
                <a:cs typeface="Arial" panose="020B0604020202020204" pitchFamily="34" charset="0"/>
              </a:rPr>
              <a:t>N</a:t>
            </a:r>
            <a:r>
              <a:rPr lang="vi-VN" sz="2000" b="1" smtClean="0">
                <a:solidFill>
                  <a:srgbClr val="000000"/>
                </a:solidFill>
                <a:cs typeface="Arial" panose="020B0604020202020204" pitchFamily="34" charset="0"/>
              </a:rPr>
              <a:t>hiều </a:t>
            </a:r>
            <a:r>
              <a:rPr lang="vi-VN" sz="2000" b="1">
                <a:solidFill>
                  <a:srgbClr val="000000"/>
                </a:solidFill>
                <a:cs typeface="Arial" panose="020B0604020202020204" pitchFamily="34" charset="0"/>
              </a:rPr>
              <a:t>người tôn trọng: </a:t>
            </a:r>
            <a:r>
              <a:rPr lang="vi-VN" sz="2000">
                <a:solidFill>
                  <a:srgbClr val="000000"/>
                </a:solidFill>
                <a:cs typeface="Arial" panose="020B0604020202020204" pitchFamily="34" charset="0"/>
              </a:rPr>
              <a:t>Uy tín, giá trị xã hội của nghề nghiệp.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s://cdn.thuvienphapluat.vn/uploads/tintuc/2023/01/18/huong-dan-che-do-tien-luong-m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59" y="436177"/>
            <a:ext cx="1851025" cy="1388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s7ap1.scene7.com/is/image/aia/can-bang-cuoc-song-va-cong-viec-2?qlt=85&amp;wid=1024&amp;ts=1682070731147&amp;dpr=o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13" y="2214695"/>
            <a:ext cx="2509368" cy="1411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wheres.vn/wp-content/uploads/2023/09/ky-nang-bat-tay-trong-giao-tiep-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628" y="1848148"/>
            <a:ext cx="1851025" cy="1388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732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6" t="26111" r="22225" b="25630"/>
          <a:stretch/>
        </p:blipFill>
        <p:spPr>
          <a:xfrm>
            <a:off x="5145329" y="419641"/>
            <a:ext cx="3575820" cy="398230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92585" y="657015"/>
            <a:ext cx="4368100" cy="1239551"/>
          </a:xfrm>
          <a:prstGeom prst="roundRect">
            <a:avLst>
              <a:gd name="adj" fmla="val 6079"/>
            </a:avLst>
          </a:prstGeom>
          <a:solidFill>
            <a:schemeClr val="tx2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7383" y="768958"/>
            <a:ext cx="3938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Lựa chọn nghề nghiệp phù hợp phải chọn theo 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2585" y="2410792"/>
            <a:ext cx="4368100" cy="2146694"/>
          </a:xfrm>
          <a:prstGeom prst="roundRect">
            <a:avLst>
              <a:gd name="adj" fmla="val 4051"/>
            </a:avLst>
          </a:prstGeom>
          <a:solidFill>
            <a:schemeClr val="tx2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7383" y="2543144"/>
            <a:ext cx="3938504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họn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nghề theo “quả” dễ đến đến khó phát triển, thiếu động lực, hứng thú và tình trạng làm việc trái ngành.</a:t>
            </a:r>
          </a:p>
        </p:txBody>
      </p:sp>
    </p:spTree>
    <p:extLst>
      <p:ext uri="{BB962C8B-B14F-4D97-AF65-F5344CB8AC3E}">
        <p14:creationId xmlns:p14="http://schemas.microsoft.com/office/powerpoint/2010/main" val="362363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>
          <a:xfrm>
            <a:off x="0" y="261258"/>
            <a:ext cx="1320799" cy="609599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BF6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FFFF"/>
                </a:solidFill>
              </a:rPr>
              <a:t>Ví dụ</a:t>
            </a:r>
            <a:endParaRPr lang="en-US" sz="2000" b="1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02629" y="464457"/>
            <a:ext cx="3933372" cy="4223657"/>
            <a:chOff x="4702629" y="464457"/>
            <a:chExt cx="3933372" cy="4223657"/>
          </a:xfrm>
        </p:grpSpPr>
        <p:sp>
          <p:nvSpPr>
            <p:cNvPr id="11" name="Rounded Rectangle 10"/>
            <p:cNvSpPr/>
            <p:nvPr/>
          </p:nvSpPr>
          <p:spPr>
            <a:xfrm>
              <a:off x="4702629" y="464457"/>
              <a:ext cx="3933372" cy="4223657"/>
            </a:xfrm>
            <a:prstGeom prst="roundRect">
              <a:avLst>
                <a:gd name="adj" fmla="val 7251"/>
              </a:avLst>
            </a:prstGeom>
            <a:solidFill>
              <a:schemeClr val="tx2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48065" y="683459"/>
              <a:ext cx="3442499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VD1: </a:t>
              </a:r>
              <a:r>
                <a:rPr lang="vi-VN" sz="20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 nghề theo “rễ”: 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Tính cách của Phương: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êu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quý trẻ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con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ó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nhiều tài lẻ 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múa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, hát, kể chuyện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,...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ịu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dàng, tỉ mỉ. </a:t>
              </a:r>
              <a:endParaRPr lang="en-US" sz="200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→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Phương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quyết định làm giáo viên mầm non.</a:t>
              </a:r>
            </a:p>
          </p:txBody>
        </p:sp>
      </p:grpSp>
      <p:pic>
        <p:nvPicPr>
          <p:cNvPr id="6146" name="Picture 2" descr="https://photo-cms-sggp.zadn.vn/w1200/Uploaded/2022/duxredwsxr/2022_11_14/vo-truong-toan-1_srvq.jpg?w=1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28" y="1193022"/>
            <a:ext cx="4038043" cy="3028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190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>
          <a:xfrm>
            <a:off x="0" y="261258"/>
            <a:ext cx="1320799" cy="609599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BF6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FFFF"/>
                </a:solidFill>
              </a:rPr>
              <a:t>Ví dụ</a:t>
            </a:r>
            <a:endParaRPr lang="en-US" sz="2000" b="1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07543" y="464457"/>
            <a:ext cx="4499429" cy="4223657"/>
            <a:chOff x="4107543" y="464457"/>
            <a:chExt cx="4499429" cy="4223657"/>
          </a:xfrm>
        </p:grpSpPr>
        <p:sp>
          <p:nvSpPr>
            <p:cNvPr id="11" name="Rounded Rectangle 10"/>
            <p:cNvSpPr/>
            <p:nvPr/>
          </p:nvSpPr>
          <p:spPr>
            <a:xfrm>
              <a:off x="4107543" y="464457"/>
              <a:ext cx="4499429" cy="4223657"/>
            </a:xfrm>
            <a:prstGeom prst="roundRect">
              <a:avLst>
                <a:gd name="adj" fmla="val 7251"/>
              </a:avLst>
            </a:prstGeom>
            <a:solidFill>
              <a:schemeClr val="tx2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81714" y="683459"/>
              <a:ext cx="4151086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VD</a:t>
              </a:r>
              <a:r>
                <a:rPr lang="en-US" sz="20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vi-VN" sz="20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vi-VN" sz="20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 nghề theo </a:t>
              </a:r>
              <a:r>
                <a:rPr lang="vi-VN" sz="20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sz="20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vi-VN" sz="20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”: </a:t>
              </a:r>
              <a:endParaRPr lang="en-US" sz="20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Minh có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thể lực tốt, dũng cảm,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mơ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ước trở thành lính cứu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hoả. 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ia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đình muốn 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Minh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làm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nh</a:t>
              </a: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â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viên văn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Minh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đã nghe theo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và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chọn học nghề công nghệ thông tin. </a:t>
              </a:r>
              <a:endParaRPr lang="en-US" sz="200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→</a:t>
              </a: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Sau 2 năm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Minh cảm thấy không phù hợp nên bỏ học.</a:t>
              </a:r>
            </a:p>
          </p:txBody>
        </p:sp>
      </p:grpSp>
      <p:pic>
        <p:nvPicPr>
          <p:cNvPr id="7170" name="Picture 2" descr="https://ctsv.ntt.edu.vn/wp-content/uploads/2022/04/ap-luc-hoc-tap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8" r="16214" b="1670"/>
          <a:stretch/>
        </p:blipFill>
        <p:spPr bwMode="auto">
          <a:xfrm>
            <a:off x="377370" y="1212054"/>
            <a:ext cx="3403642" cy="3418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926281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ineering Technology &amp; Drafting Major for College: Industrial Production Technologies by Slidesgo">
  <a:themeElements>
    <a:clrScheme name="Simple Light">
      <a:dk1>
        <a:srgbClr val="2F1326"/>
      </a:dk1>
      <a:lt1>
        <a:srgbClr val="F6DDDB"/>
      </a:lt1>
      <a:dk2>
        <a:srgbClr val="5C2F4D"/>
      </a:dk2>
      <a:lt2>
        <a:srgbClr val="FFFFFF"/>
      </a:lt2>
      <a:accent1>
        <a:srgbClr val="DF5953"/>
      </a:accent1>
      <a:accent2>
        <a:srgbClr val="E3806A"/>
      </a:accent2>
      <a:accent3>
        <a:srgbClr val="F98080"/>
      </a:accent3>
      <a:accent4>
        <a:srgbClr val="EBADA7"/>
      </a:accent4>
      <a:accent5>
        <a:srgbClr val="F0CAAE"/>
      </a:accent5>
      <a:accent6>
        <a:srgbClr val="8AB193"/>
      </a:accent6>
      <a:hlink>
        <a:srgbClr val="5C2F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481</Words>
  <Application>Microsoft Office PowerPoint</Application>
  <PresentationFormat>On-screen Show (16:9)</PresentationFormat>
  <Paragraphs>48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Quicksand</vt:lpstr>
      <vt:lpstr>Lato</vt:lpstr>
      <vt:lpstr>Engineering Technology &amp; Drafting Major for College: Industrial Production Technologies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Technology &amp; Drafting Major for College:  Industrial Production Technologies</dc:title>
  <dc:creator>Acer</dc:creator>
  <cp:lastModifiedBy>DELL</cp:lastModifiedBy>
  <cp:revision>68</cp:revision>
  <dcterms:modified xsi:type="dcterms:W3CDTF">2026-03-28T08:53:24Z</dcterms:modified>
</cp:coreProperties>
</file>