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2"/>
  </p:notesMasterIdLst>
  <p:sldIdLst>
    <p:sldId id="295" r:id="rId2"/>
    <p:sldId id="358" r:id="rId3"/>
    <p:sldId id="397" r:id="rId4"/>
    <p:sldId id="398" r:id="rId5"/>
    <p:sldId id="399" r:id="rId6"/>
    <p:sldId id="400" r:id="rId7"/>
    <p:sldId id="308" r:id="rId8"/>
    <p:sldId id="311" r:id="rId9"/>
    <p:sldId id="312" r:id="rId10"/>
    <p:sldId id="313" r:id="rId11"/>
    <p:sldId id="314" r:id="rId12"/>
    <p:sldId id="316" r:id="rId13"/>
    <p:sldId id="315" r:id="rId14"/>
    <p:sldId id="401" r:id="rId15"/>
    <p:sldId id="354" r:id="rId16"/>
    <p:sldId id="355" r:id="rId17"/>
    <p:sldId id="402" r:id="rId18"/>
    <p:sldId id="403" r:id="rId19"/>
    <p:sldId id="404" r:id="rId20"/>
    <p:sldId id="335" r:id="rId21"/>
  </p:sldIdLst>
  <p:sldSz cx="9144000" cy="5143500" type="screen16x9"/>
  <p:notesSz cx="6858000" cy="9144000"/>
  <p:embeddedFontLst>
    <p:embeddedFont>
      <p:font typeface="Lato" panose="020B0604020202020204" charset="0"/>
      <p:regular r:id="rId23"/>
      <p:bold r:id="rId24"/>
      <p:italic r:id="rId25"/>
      <p:boldItalic r:id="rId26"/>
    </p:embeddedFont>
    <p:embeddedFont>
      <p:font typeface="Quicksand" panose="020B0604020202020204" charset="0"/>
      <p:regular r:id="rId27"/>
      <p:bold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F3B"/>
    <a:srgbClr val="DF5953"/>
    <a:srgbClr val="FFFFFF"/>
    <a:srgbClr val="000000"/>
    <a:srgbClr val="F8BF74"/>
    <a:srgbClr val="FBEFED"/>
    <a:srgbClr val="F49317"/>
    <a:srgbClr val="FDEBD3"/>
    <a:srgbClr val="FFFFCC"/>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E83290-5E47-4A59-B676-4665F0584B08}">
  <a:tblStyle styleId="{04E83290-5E47-4A59-B676-4665F0584B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FAA088E-2B19-4E25-AE46-AD17748A3E9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3" autoAdjust="0"/>
    <p:restoredTop sz="94660"/>
  </p:normalViewPr>
  <p:slideViewPr>
    <p:cSldViewPr snapToGrid="0">
      <p:cViewPr varScale="1">
        <p:scale>
          <a:sx n="107" d="100"/>
          <a:sy n="107" d="100"/>
        </p:scale>
        <p:origin x="504"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46824356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46824356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8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153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730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468243564c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468243564c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03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800083">
            <a:off x="7505392" y="4171214"/>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211700" y="240975"/>
            <a:ext cx="8592510" cy="4661549"/>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78950" y="1172275"/>
            <a:ext cx="6858000" cy="23592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85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p:nvPr/>
        </p:nvSpPr>
        <p:spPr>
          <a:xfrm rot="-1799988">
            <a:off x="-1535234" y="-896513"/>
            <a:ext cx="3434442" cy="1863273"/>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subTitle" idx="1"/>
          </p:nvPr>
        </p:nvSpPr>
        <p:spPr>
          <a:xfrm>
            <a:off x="1079025" y="3531475"/>
            <a:ext cx="68580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2"/>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806625" y="2716025"/>
            <a:ext cx="4755000" cy="6585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36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p:nvPr/>
        </p:nvSpPr>
        <p:spPr>
          <a:xfrm rot="-33" flipH="1">
            <a:off x="-1302726" y="2360205"/>
            <a:ext cx="6371028" cy="4496581"/>
          </a:xfrm>
          <a:custGeom>
            <a:avLst/>
            <a:gdLst/>
            <a:ahLst/>
            <a:cxnLst/>
            <a:rect l="l" t="t" r="r" b="b"/>
            <a:pathLst>
              <a:path w="24783" h="17492" extrusionOk="0">
                <a:moveTo>
                  <a:pt x="18631" y="1"/>
                </a:moveTo>
                <a:cubicBezTo>
                  <a:pt x="15327" y="1"/>
                  <a:pt x="11058" y="4380"/>
                  <a:pt x="7941" y="5356"/>
                </a:cubicBezTo>
                <a:cubicBezTo>
                  <a:pt x="4857" y="6331"/>
                  <a:pt x="0" y="6681"/>
                  <a:pt x="253" y="11026"/>
                </a:cubicBezTo>
                <a:cubicBezTo>
                  <a:pt x="515" y="15521"/>
                  <a:pt x="4337" y="17492"/>
                  <a:pt x="8775" y="17492"/>
                </a:cubicBezTo>
                <a:cubicBezTo>
                  <a:pt x="9319" y="17492"/>
                  <a:pt x="9872" y="17462"/>
                  <a:pt x="10429" y="17404"/>
                </a:cubicBezTo>
                <a:cubicBezTo>
                  <a:pt x="17311" y="16689"/>
                  <a:pt x="24782" y="11608"/>
                  <a:pt x="22561" y="4123"/>
                </a:cubicBezTo>
                <a:cubicBezTo>
                  <a:pt x="21654" y="1064"/>
                  <a:pt x="20259" y="1"/>
                  <a:pt x="18631"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803977" y="-896513"/>
            <a:ext cx="3434421" cy="1863270"/>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3"/>
          <p:cNvGrpSpPr/>
          <p:nvPr/>
        </p:nvGrpSpPr>
        <p:grpSpPr>
          <a:xfrm>
            <a:off x="22" y="-278965"/>
            <a:ext cx="9172603" cy="813959"/>
            <a:chOff x="22" y="-57490"/>
            <a:chExt cx="9172603" cy="813959"/>
          </a:xfrm>
        </p:grpSpPr>
        <p:sp>
          <p:nvSpPr>
            <p:cNvPr id="19" name="Google Shape;19;p3"/>
            <p:cNvSpPr/>
            <p:nvPr/>
          </p:nvSpPr>
          <p:spPr>
            <a:xfrm>
              <a:off x="7083403" y="93081"/>
              <a:ext cx="117172" cy="420830"/>
            </a:xfrm>
            <a:custGeom>
              <a:avLst/>
              <a:gdLst/>
              <a:ahLst/>
              <a:cxnLst/>
              <a:rect l="l" t="t" r="r" b="b"/>
              <a:pathLst>
                <a:path w="884" h="3175" extrusionOk="0">
                  <a:moveTo>
                    <a:pt x="1" y="0"/>
                  </a:moveTo>
                  <a:lnTo>
                    <a:pt x="1" y="2369"/>
                  </a:lnTo>
                  <a:lnTo>
                    <a:pt x="1" y="3175"/>
                  </a:lnTo>
                  <a:lnTo>
                    <a:pt x="884" y="3175"/>
                  </a:lnTo>
                  <a:lnTo>
                    <a:pt x="884" y="2376"/>
                  </a:lnTo>
                  <a:lnTo>
                    <a:pt x="884" y="14"/>
                  </a:lnTo>
                  <a:lnTo>
                    <a:pt x="113" y="14"/>
                  </a:lnTo>
                  <a:cubicBezTo>
                    <a:pt x="78" y="14"/>
                    <a:pt x="36" y="14"/>
                    <a:pt x="1"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154523" y="90165"/>
              <a:ext cx="117172" cy="423746"/>
            </a:xfrm>
            <a:custGeom>
              <a:avLst/>
              <a:gdLst/>
              <a:ahLst/>
              <a:cxnLst/>
              <a:rect l="l" t="t" r="r" b="b"/>
              <a:pathLst>
                <a:path w="884" h="3197" extrusionOk="0">
                  <a:moveTo>
                    <a:pt x="884" y="1"/>
                  </a:moveTo>
                  <a:cubicBezTo>
                    <a:pt x="820" y="22"/>
                    <a:pt x="750" y="36"/>
                    <a:pt x="673" y="36"/>
                  </a:cubicBezTo>
                  <a:lnTo>
                    <a:pt x="0" y="36"/>
                  </a:lnTo>
                  <a:lnTo>
                    <a:pt x="0" y="2398"/>
                  </a:lnTo>
                  <a:lnTo>
                    <a:pt x="0" y="3197"/>
                  </a:lnTo>
                  <a:lnTo>
                    <a:pt x="884" y="3197"/>
                  </a:lnTo>
                  <a:lnTo>
                    <a:pt x="884" y="2398"/>
                  </a:lnTo>
                  <a:lnTo>
                    <a:pt x="884"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7022166" y="-57490"/>
              <a:ext cx="1297773" cy="152559"/>
            </a:xfrm>
            <a:custGeom>
              <a:avLst/>
              <a:gdLst/>
              <a:ahLst/>
              <a:cxnLst/>
              <a:rect l="l" t="t" r="r" b="b"/>
              <a:pathLst>
                <a:path w="9791" h="1151" extrusionOk="0">
                  <a:moveTo>
                    <a:pt x="575" y="1"/>
                  </a:moveTo>
                  <a:cubicBezTo>
                    <a:pt x="259" y="1"/>
                    <a:pt x="0" y="260"/>
                    <a:pt x="0" y="575"/>
                  </a:cubicBezTo>
                  <a:cubicBezTo>
                    <a:pt x="0" y="856"/>
                    <a:pt x="196" y="1087"/>
                    <a:pt x="463" y="1143"/>
                  </a:cubicBezTo>
                  <a:cubicBezTo>
                    <a:pt x="498" y="1150"/>
                    <a:pt x="540" y="1150"/>
                    <a:pt x="575" y="1150"/>
                  </a:cubicBezTo>
                  <a:lnTo>
                    <a:pt x="9216" y="1150"/>
                  </a:lnTo>
                  <a:cubicBezTo>
                    <a:pt x="9286" y="1150"/>
                    <a:pt x="9356" y="1136"/>
                    <a:pt x="9427" y="1115"/>
                  </a:cubicBezTo>
                  <a:cubicBezTo>
                    <a:pt x="9637" y="1031"/>
                    <a:pt x="9791" y="821"/>
                    <a:pt x="9791" y="575"/>
                  </a:cubicBezTo>
                  <a:cubicBezTo>
                    <a:pt x="9791" y="260"/>
                    <a:pt x="9532" y="1"/>
                    <a:pt x="9216" y="1"/>
                  </a:cubicBez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57525" y="409738"/>
              <a:ext cx="8615100" cy="251100"/>
            </a:xfrm>
            <a:prstGeom prst="rect">
              <a:avLst/>
            </a:pr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22" y="407875"/>
              <a:ext cx="188615" cy="251040"/>
            </a:xfrm>
            <a:custGeom>
              <a:avLst/>
              <a:gdLst/>
              <a:ahLst/>
              <a:cxnLst/>
              <a:rect l="l" t="t" r="r" b="b"/>
              <a:pathLst>
                <a:path w="1423" h="1894" extrusionOk="0">
                  <a:moveTo>
                    <a:pt x="0" y="1"/>
                  </a:moveTo>
                  <a:lnTo>
                    <a:pt x="0" y="1893"/>
                  </a:lnTo>
                  <a:lnTo>
                    <a:pt x="1423" y="1893"/>
                  </a:lnTo>
                  <a:lnTo>
                    <a:pt x="1423"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19595" y="407875"/>
              <a:ext cx="106966" cy="251040"/>
            </a:xfrm>
            <a:custGeom>
              <a:avLst/>
              <a:gdLst/>
              <a:ahLst/>
              <a:cxnLst/>
              <a:rect l="l" t="t" r="r" b="b"/>
              <a:pathLst>
                <a:path w="807" h="1894" extrusionOk="0">
                  <a:moveTo>
                    <a:pt x="0" y="1"/>
                  </a:moveTo>
                  <a:lnTo>
                    <a:pt x="0" y="1893"/>
                  </a:lnTo>
                  <a:lnTo>
                    <a:pt x="806" y="1893"/>
                  </a:lnTo>
                  <a:lnTo>
                    <a:pt x="806"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88505" y="301044"/>
              <a:ext cx="131222" cy="455425"/>
            </a:xfrm>
            <a:custGeom>
              <a:avLst/>
              <a:gdLst/>
              <a:ahLst/>
              <a:cxnLst/>
              <a:rect l="l" t="t" r="r" b="b"/>
              <a:pathLst>
                <a:path w="990" h="3436" extrusionOk="0">
                  <a:moveTo>
                    <a:pt x="499" y="1"/>
                  </a:moveTo>
                  <a:cubicBezTo>
                    <a:pt x="225" y="1"/>
                    <a:pt x="1" y="218"/>
                    <a:pt x="1" y="492"/>
                  </a:cubicBezTo>
                  <a:lnTo>
                    <a:pt x="1" y="807"/>
                  </a:lnTo>
                  <a:lnTo>
                    <a:pt x="1" y="2699"/>
                  </a:lnTo>
                  <a:lnTo>
                    <a:pt x="1" y="2944"/>
                  </a:lnTo>
                  <a:cubicBezTo>
                    <a:pt x="1" y="3211"/>
                    <a:pt x="225" y="3435"/>
                    <a:pt x="499" y="3435"/>
                  </a:cubicBezTo>
                  <a:cubicBezTo>
                    <a:pt x="765" y="3435"/>
                    <a:pt x="989" y="3218"/>
                    <a:pt x="989" y="2944"/>
                  </a:cubicBezTo>
                  <a:lnTo>
                    <a:pt x="989" y="2699"/>
                  </a:lnTo>
                  <a:lnTo>
                    <a:pt x="989" y="807"/>
                  </a:lnTo>
                  <a:lnTo>
                    <a:pt x="989" y="492"/>
                  </a:lnTo>
                  <a:cubicBezTo>
                    <a:pt x="989" y="218"/>
                    <a:pt x="765" y="1"/>
                    <a:pt x="499"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26428" y="301044"/>
              <a:ext cx="131089" cy="455425"/>
            </a:xfrm>
            <a:custGeom>
              <a:avLst/>
              <a:gdLst/>
              <a:ahLst/>
              <a:cxnLst/>
              <a:rect l="l" t="t" r="r" b="b"/>
              <a:pathLst>
                <a:path w="989" h="3436" extrusionOk="0">
                  <a:moveTo>
                    <a:pt x="491" y="1"/>
                  </a:moveTo>
                  <a:cubicBezTo>
                    <a:pt x="224" y="1"/>
                    <a:pt x="0" y="218"/>
                    <a:pt x="0" y="492"/>
                  </a:cubicBezTo>
                  <a:lnTo>
                    <a:pt x="0" y="807"/>
                  </a:lnTo>
                  <a:lnTo>
                    <a:pt x="0" y="2699"/>
                  </a:lnTo>
                  <a:lnTo>
                    <a:pt x="0" y="2944"/>
                  </a:lnTo>
                  <a:cubicBezTo>
                    <a:pt x="0" y="3211"/>
                    <a:pt x="224" y="3435"/>
                    <a:pt x="491" y="3435"/>
                  </a:cubicBezTo>
                  <a:cubicBezTo>
                    <a:pt x="764" y="3435"/>
                    <a:pt x="988" y="3218"/>
                    <a:pt x="988" y="2944"/>
                  </a:cubicBezTo>
                  <a:lnTo>
                    <a:pt x="988" y="2699"/>
                  </a:lnTo>
                  <a:lnTo>
                    <a:pt x="988" y="807"/>
                  </a:lnTo>
                  <a:lnTo>
                    <a:pt x="988" y="492"/>
                  </a:lnTo>
                  <a:cubicBezTo>
                    <a:pt x="988" y="218"/>
                    <a:pt x="764" y="1"/>
                    <a:pt x="491"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8579505" y="301044"/>
              <a:ext cx="131222" cy="455425"/>
            </a:xfrm>
            <a:custGeom>
              <a:avLst/>
              <a:gdLst/>
              <a:ahLst/>
              <a:cxnLst/>
              <a:rect l="l" t="t" r="r" b="b"/>
              <a:pathLst>
                <a:path w="990" h="3436" extrusionOk="0">
                  <a:moveTo>
                    <a:pt x="499" y="1"/>
                  </a:moveTo>
                  <a:cubicBezTo>
                    <a:pt x="225" y="1"/>
                    <a:pt x="1" y="218"/>
                    <a:pt x="1" y="492"/>
                  </a:cubicBezTo>
                  <a:lnTo>
                    <a:pt x="1" y="807"/>
                  </a:lnTo>
                  <a:lnTo>
                    <a:pt x="1" y="2699"/>
                  </a:lnTo>
                  <a:lnTo>
                    <a:pt x="1" y="2944"/>
                  </a:lnTo>
                  <a:cubicBezTo>
                    <a:pt x="1" y="3211"/>
                    <a:pt x="225" y="3435"/>
                    <a:pt x="499" y="3435"/>
                  </a:cubicBezTo>
                  <a:cubicBezTo>
                    <a:pt x="765" y="3435"/>
                    <a:pt x="989" y="3218"/>
                    <a:pt x="989" y="2944"/>
                  </a:cubicBezTo>
                  <a:lnTo>
                    <a:pt x="989" y="2699"/>
                  </a:lnTo>
                  <a:lnTo>
                    <a:pt x="989" y="807"/>
                  </a:lnTo>
                  <a:lnTo>
                    <a:pt x="989" y="492"/>
                  </a:lnTo>
                  <a:cubicBezTo>
                    <a:pt x="989" y="218"/>
                    <a:pt x="765" y="1"/>
                    <a:pt x="499"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8817428" y="301044"/>
              <a:ext cx="131089" cy="455425"/>
            </a:xfrm>
            <a:custGeom>
              <a:avLst/>
              <a:gdLst/>
              <a:ahLst/>
              <a:cxnLst/>
              <a:rect l="l" t="t" r="r" b="b"/>
              <a:pathLst>
                <a:path w="989" h="3436" extrusionOk="0">
                  <a:moveTo>
                    <a:pt x="491" y="1"/>
                  </a:moveTo>
                  <a:cubicBezTo>
                    <a:pt x="224" y="1"/>
                    <a:pt x="0" y="218"/>
                    <a:pt x="0" y="492"/>
                  </a:cubicBezTo>
                  <a:lnTo>
                    <a:pt x="0" y="807"/>
                  </a:lnTo>
                  <a:lnTo>
                    <a:pt x="0" y="2699"/>
                  </a:lnTo>
                  <a:lnTo>
                    <a:pt x="0" y="2944"/>
                  </a:lnTo>
                  <a:cubicBezTo>
                    <a:pt x="0" y="3211"/>
                    <a:pt x="224" y="3435"/>
                    <a:pt x="491" y="3435"/>
                  </a:cubicBezTo>
                  <a:cubicBezTo>
                    <a:pt x="764" y="3435"/>
                    <a:pt x="988" y="3218"/>
                    <a:pt x="988" y="2944"/>
                  </a:cubicBezTo>
                  <a:lnTo>
                    <a:pt x="988" y="2699"/>
                  </a:lnTo>
                  <a:lnTo>
                    <a:pt x="988" y="807"/>
                  </a:lnTo>
                  <a:lnTo>
                    <a:pt x="988" y="492"/>
                  </a:lnTo>
                  <a:cubicBezTo>
                    <a:pt x="988" y="218"/>
                    <a:pt x="764" y="1"/>
                    <a:pt x="491"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3"/>
          <p:cNvSpPr/>
          <p:nvPr/>
        </p:nvSpPr>
        <p:spPr>
          <a:xfrm rot="-1800083">
            <a:off x="7090479" y="4168991"/>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title" idx="2" hasCustomPrompt="1"/>
          </p:nvPr>
        </p:nvSpPr>
        <p:spPr>
          <a:xfrm>
            <a:off x="6403075" y="1027000"/>
            <a:ext cx="1458900" cy="1246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600">
                <a:solidFill>
                  <a:schemeClr val="accent6"/>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 name="Google Shape;31;p3"/>
          <p:cNvSpPr txBox="1">
            <a:spLocks noGrp="1"/>
          </p:cNvSpPr>
          <p:nvPr>
            <p:ph type="subTitle" idx="1"/>
          </p:nvPr>
        </p:nvSpPr>
        <p:spPr>
          <a:xfrm>
            <a:off x="3806625" y="3374525"/>
            <a:ext cx="4755000" cy="347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 name="Google Shape;64;p6"/>
          <p:cNvSpPr/>
          <p:nvPr/>
        </p:nvSpPr>
        <p:spPr>
          <a:xfrm rot="1800037">
            <a:off x="-1260554" y="4496585"/>
            <a:ext cx="3289500" cy="1727113"/>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rot="-4382985">
            <a:off x="7848286" y="3790199"/>
            <a:ext cx="2676871" cy="1405516"/>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6"/>
        <p:cNvGrpSpPr/>
        <p:nvPr/>
      </p:nvGrpSpPr>
      <p:grpSpPr>
        <a:xfrm>
          <a:off x="0" y="0"/>
          <a:ext cx="0" cy="0"/>
          <a:chOff x="0" y="0"/>
          <a:chExt cx="0" cy="0"/>
        </a:xfrm>
      </p:grpSpPr>
      <p:sp>
        <p:nvSpPr>
          <p:cNvPr id="87" name="Google Shape;87;p11"/>
          <p:cNvSpPr txBox="1">
            <a:spLocks noGrp="1"/>
          </p:cNvSpPr>
          <p:nvPr>
            <p:ph type="title" hasCustomPrompt="1"/>
          </p:nvPr>
        </p:nvSpPr>
        <p:spPr>
          <a:xfrm>
            <a:off x="1284000" y="719175"/>
            <a:ext cx="6576000" cy="1179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8" name="Google Shape;88;p11"/>
          <p:cNvSpPr txBox="1">
            <a:spLocks noGrp="1"/>
          </p:cNvSpPr>
          <p:nvPr>
            <p:ph type="subTitle" idx="1"/>
          </p:nvPr>
        </p:nvSpPr>
        <p:spPr>
          <a:xfrm>
            <a:off x="1284000" y="1898575"/>
            <a:ext cx="6576000" cy="4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9" name="Google Shape;89;p11"/>
          <p:cNvSpPr/>
          <p:nvPr/>
        </p:nvSpPr>
        <p:spPr>
          <a:xfrm>
            <a:off x="7117384" y="4415802"/>
            <a:ext cx="2529862" cy="1167325"/>
          </a:xfrm>
          <a:custGeom>
            <a:avLst/>
            <a:gdLst/>
            <a:ahLst/>
            <a:cxnLst/>
            <a:rect l="l" t="t" r="r" b="b"/>
            <a:pathLst>
              <a:path w="24110" h="11124" extrusionOk="0">
                <a:moveTo>
                  <a:pt x="17887" y="1"/>
                </a:moveTo>
                <a:cubicBezTo>
                  <a:pt x="17332" y="1"/>
                  <a:pt x="16684" y="88"/>
                  <a:pt x="15931" y="305"/>
                </a:cubicBezTo>
                <a:cubicBezTo>
                  <a:pt x="12090" y="1420"/>
                  <a:pt x="10920" y="2856"/>
                  <a:pt x="7619" y="3403"/>
                </a:cubicBezTo>
                <a:cubicBezTo>
                  <a:pt x="4318" y="3950"/>
                  <a:pt x="1" y="3915"/>
                  <a:pt x="127" y="7622"/>
                </a:cubicBezTo>
                <a:cubicBezTo>
                  <a:pt x="221" y="10385"/>
                  <a:pt x="2607" y="11124"/>
                  <a:pt x="5911" y="11124"/>
                </a:cubicBezTo>
                <a:cubicBezTo>
                  <a:pt x="7041" y="11124"/>
                  <a:pt x="8278" y="11037"/>
                  <a:pt x="9567" y="10916"/>
                </a:cubicBezTo>
                <a:cubicBezTo>
                  <a:pt x="14627" y="10439"/>
                  <a:pt x="24110" y="9549"/>
                  <a:pt x="20851" y="1314"/>
                </a:cubicBezTo>
                <a:lnTo>
                  <a:pt x="20851" y="1314"/>
                </a:lnTo>
                <a:lnTo>
                  <a:pt x="20879" y="1469"/>
                </a:lnTo>
                <a:cubicBezTo>
                  <a:pt x="20879" y="1469"/>
                  <a:pt x="20163" y="1"/>
                  <a:pt x="1788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rot="7199993">
            <a:off x="-1118865" y="84123"/>
            <a:ext cx="2529872" cy="1167308"/>
          </a:xfrm>
          <a:custGeom>
            <a:avLst/>
            <a:gdLst/>
            <a:ahLst/>
            <a:cxnLst/>
            <a:rect l="l" t="t" r="r" b="b"/>
            <a:pathLst>
              <a:path w="24110" h="11124" extrusionOk="0">
                <a:moveTo>
                  <a:pt x="17887" y="1"/>
                </a:moveTo>
                <a:cubicBezTo>
                  <a:pt x="17332" y="1"/>
                  <a:pt x="16684" y="88"/>
                  <a:pt x="15931" y="305"/>
                </a:cubicBezTo>
                <a:cubicBezTo>
                  <a:pt x="12090" y="1420"/>
                  <a:pt x="10920" y="2856"/>
                  <a:pt x="7619" y="3403"/>
                </a:cubicBezTo>
                <a:cubicBezTo>
                  <a:pt x="4318" y="3950"/>
                  <a:pt x="1" y="3915"/>
                  <a:pt x="127" y="7622"/>
                </a:cubicBezTo>
                <a:cubicBezTo>
                  <a:pt x="221" y="10385"/>
                  <a:pt x="2607" y="11124"/>
                  <a:pt x="5911" y="11124"/>
                </a:cubicBezTo>
                <a:cubicBezTo>
                  <a:pt x="7041" y="11124"/>
                  <a:pt x="8278" y="11037"/>
                  <a:pt x="9567" y="10916"/>
                </a:cubicBezTo>
                <a:cubicBezTo>
                  <a:pt x="14627" y="10439"/>
                  <a:pt x="24110" y="9549"/>
                  <a:pt x="20851" y="1314"/>
                </a:cubicBezTo>
                <a:lnTo>
                  <a:pt x="20851" y="1314"/>
                </a:lnTo>
                <a:lnTo>
                  <a:pt x="20879" y="1469"/>
                </a:lnTo>
                <a:cubicBezTo>
                  <a:pt x="20879" y="1469"/>
                  <a:pt x="20163" y="1"/>
                  <a:pt x="1788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9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35"/>
        <p:cNvGrpSpPr/>
        <p:nvPr/>
      </p:nvGrpSpPr>
      <p:grpSpPr>
        <a:xfrm>
          <a:off x="0" y="0"/>
          <a:ext cx="0" cy="0"/>
          <a:chOff x="0" y="0"/>
          <a:chExt cx="0" cy="0"/>
        </a:xfrm>
      </p:grpSpPr>
      <p:sp>
        <p:nvSpPr>
          <p:cNvPr id="136" name="Google Shape;136;p16"/>
          <p:cNvSpPr txBox="1">
            <a:spLocks noGrp="1"/>
          </p:cNvSpPr>
          <p:nvPr>
            <p:ph type="subTitle" idx="1"/>
          </p:nvPr>
        </p:nvSpPr>
        <p:spPr>
          <a:xfrm>
            <a:off x="720000" y="1918850"/>
            <a:ext cx="2336400" cy="4833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1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37" name="Google Shape;137;p16"/>
          <p:cNvSpPr txBox="1">
            <a:spLocks noGrp="1"/>
          </p:cNvSpPr>
          <p:nvPr>
            <p:ph type="subTitle" idx="2"/>
          </p:nvPr>
        </p:nvSpPr>
        <p:spPr>
          <a:xfrm>
            <a:off x="720000" y="2402163"/>
            <a:ext cx="2336400" cy="8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6"/>
          <p:cNvSpPr txBox="1">
            <a:spLocks noGrp="1"/>
          </p:cNvSpPr>
          <p:nvPr>
            <p:ph type="subTitle" idx="3"/>
          </p:nvPr>
        </p:nvSpPr>
        <p:spPr>
          <a:xfrm>
            <a:off x="3403800" y="2402163"/>
            <a:ext cx="2336400" cy="8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6"/>
          <p:cNvSpPr txBox="1">
            <a:spLocks noGrp="1"/>
          </p:cNvSpPr>
          <p:nvPr>
            <p:ph type="subTitle" idx="4"/>
          </p:nvPr>
        </p:nvSpPr>
        <p:spPr>
          <a:xfrm>
            <a:off x="6087600" y="2402163"/>
            <a:ext cx="2336400" cy="8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1" name="Google Shape;141;p16"/>
          <p:cNvSpPr txBox="1">
            <a:spLocks noGrp="1"/>
          </p:cNvSpPr>
          <p:nvPr>
            <p:ph type="subTitle" idx="5"/>
          </p:nvPr>
        </p:nvSpPr>
        <p:spPr>
          <a:xfrm>
            <a:off x="3403800" y="1918850"/>
            <a:ext cx="2336400" cy="4833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1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42" name="Google Shape;142;p16"/>
          <p:cNvSpPr txBox="1">
            <a:spLocks noGrp="1"/>
          </p:cNvSpPr>
          <p:nvPr>
            <p:ph type="subTitle" idx="6"/>
          </p:nvPr>
        </p:nvSpPr>
        <p:spPr>
          <a:xfrm>
            <a:off x="6087600" y="1918850"/>
            <a:ext cx="2336400" cy="4833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1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43" name="Google Shape;143;p16"/>
          <p:cNvSpPr/>
          <p:nvPr/>
        </p:nvSpPr>
        <p:spPr>
          <a:xfrm rot="1800083" flipH="1">
            <a:off x="-1598943" y="4171214"/>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rot="1799988" flipH="1">
            <a:off x="6684091" y="-896513"/>
            <a:ext cx="3434442" cy="1863273"/>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0"/>
        <p:cNvGrpSpPr/>
        <p:nvPr/>
      </p:nvGrpSpPr>
      <p:grpSpPr>
        <a:xfrm>
          <a:off x="0" y="0"/>
          <a:ext cx="0" cy="0"/>
          <a:chOff x="0" y="0"/>
          <a:chExt cx="0" cy="0"/>
        </a:xfrm>
      </p:grpSpPr>
      <p:sp>
        <p:nvSpPr>
          <p:cNvPr id="241" name="Google Shape;241;p28"/>
          <p:cNvSpPr/>
          <p:nvPr/>
        </p:nvSpPr>
        <p:spPr>
          <a:xfrm rot="-1800083">
            <a:off x="7090479" y="4168991"/>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711598" y="-1197738"/>
            <a:ext cx="3434421" cy="1863270"/>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43;p28"/>
          <p:cNvGrpSpPr/>
          <p:nvPr/>
        </p:nvGrpSpPr>
        <p:grpSpPr>
          <a:xfrm flipH="1">
            <a:off x="-55984" y="-692709"/>
            <a:ext cx="974702" cy="1727560"/>
            <a:chOff x="3114819" y="3855393"/>
            <a:chExt cx="185171" cy="328190"/>
          </a:xfrm>
        </p:grpSpPr>
        <p:sp>
          <p:nvSpPr>
            <p:cNvPr id="244" name="Google Shape;244;p28"/>
            <p:cNvSpPr/>
            <p:nvPr/>
          </p:nvSpPr>
          <p:spPr>
            <a:xfrm>
              <a:off x="3142388" y="3855393"/>
              <a:ext cx="43157" cy="283021"/>
            </a:xfrm>
            <a:custGeom>
              <a:avLst/>
              <a:gdLst/>
              <a:ahLst/>
              <a:cxnLst/>
              <a:rect l="l" t="t" r="r" b="b"/>
              <a:pathLst>
                <a:path w="1459" h="9568" extrusionOk="0">
                  <a:moveTo>
                    <a:pt x="78" y="1"/>
                  </a:moveTo>
                  <a:lnTo>
                    <a:pt x="1" y="9567"/>
                  </a:lnTo>
                  <a:lnTo>
                    <a:pt x="1382" y="9567"/>
                  </a:lnTo>
                  <a:lnTo>
                    <a:pt x="1459"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a:off x="3114819" y="4138385"/>
              <a:ext cx="185171" cy="45198"/>
            </a:xfrm>
            <a:custGeom>
              <a:avLst/>
              <a:gdLst/>
              <a:ahLst/>
              <a:cxnLst/>
              <a:rect l="l" t="t" r="r" b="b"/>
              <a:pathLst>
                <a:path w="6260" h="1528" extrusionOk="0">
                  <a:moveTo>
                    <a:pt x="765" y="0"/>
                  </a:moveTo>
                  <a:cubicBezTo>
                    <a:pt x="344" y="0"/>
                    <a:pt x="1" y="344"/>
                    <a:pt x="1" y="764"/>
                  </a:cubicBezTo>
                  <a:cubicBezTo>
                    <a:pt x="1" y="1185"/>
                    <a:pt x="344" y="1528"/>
                    <a:pt x="765" y="1528"/>
                  </a:cubicBezTo>
                  <a:lnTo>
                    <a:pt x="6259" y="1528"/>
                  </a:lnTo>
                  <a:lnTo>
                    <a:pt x="6259"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5"/>
        </a:solidFill>
        <a:effectLst/>
      </p:bgPr>
    </p:bg>
    <p:spTree>
      <p:nvGrpSpPr>
        <p:cNvPr id="1" name="Shape 246"/>
        <p:cNvGrpSpPr/>
        <p:nvPr/>
      </p:nvGrpSpPr>
      <p:grpSpPr>
        <a:xfrm>
          <a:off x="0" y="0"/>
          <a:ext cx="0" cy="0"/>
          <a:chOff x="0" y="0"/>
          <a:chExt cx="0" cy="0"/>
        </a:xfrm>
      </p:grpSpPr>
      <p:sp>
        <p:nvSpPr>
          <p:cNvPr id="247" name="Google Shape;247;p29"/>
          <p:cNvSpPr/>
          <p:nvPr/>
        </p:nvSpPr>
        <p:spPr>
          <a:xfrm rot="59">
            <a:off x="6671727" y="3803290"/>
            <a:ext cx="3620982" cy="2555669"/>
          </a:xfrm>
          <a:custGeom>
            <a:avLst/>
            <a:gdLst/>
            <a:ahLst/>
            <a:cxnLst/>
            <a:rect l="l" t="t" r="r" b="b"/>
            <a:pathLst>
              <a:path w="24783" h="17492" extrusionOk="0">
                <a:moveTo>
                  <a:pt x="18631" y="1"/>
                </a:moveTo>
                <a:cubicBezTo>
                  <a:pt x="15327" y="1"/>
                  <a:pt x="11058" y="4380"/>
                  <a:pt x="7941" y="5356"/>
                </a:cubicBezTo>
                <a:cubicBezTo>
                  <a:pt x="4857" y="6331"/>
                  <a:pt x="0" y="6681"/>
                  <a:pt x="253" y="11026"/>
                </a:cubicBezTo>
                <a:cubicBezTo>
                  <a:pt x="515" y="15521"/>
                  <a:pt x="4337" y="17492"/>
                  <a:pt x="8775" y="17492"/>
                </a:cubicBezTo>
                <a:cubicBezTo>
                  <a:pt x="9319" y="17492"/>
                  <a:pt x="9872" y="17462"/>
                  <a:pt x="10429" y="17404"/>
                </a:cubicBezTo>
                <a:cubicBezTo>
                  <a:pt x="17311" y="16689"/>
                  <a:pt x="24782" y="11608"/>
                  <a:pt x="22561" y="4123"/>
                </a:cubicBezTo>
                <a:cubicBezTo>
                  <a:pt x="21654" y="1064"/>
                  <a:pt x="20259" y="1"/>
                  <a:pt x="18631"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rot="9000051">
            <a:off x="-1576326" y="-742826"/>
            <a:ext cx="3621014" cy="2555659"/>
          </a:xfrm>
          <a:custGeom>
            <a:avLst/>
            <a:gdLst/>
            <a:ahLst/>
            <a:cxnLst/>
            <a:rect l="l" t="t" r="r" b="b"/>
            <a:pathLst>
              <a:path w="24783" h="17492" extrusionOk="0">
                <a:moveTo>
                  <a:pt x="18631" y="1"/>
                </a:moveTo>
                <a:cubicBezTo>
                  <a:pt x="15327" y="1"/>
                  <a:pt x="11058" y="4380"/>
                  <a:pt x="7941" y="5356"/>
                </a:cubicBezTo>
                <a:cubicBezTo>
                  <a:pt x="4857" y="6331"/>
                  <a:pt x="0" y="6681"/>
                  <a:pt x="253" y="11026"/>
                </a:cubicBezTo>
                <a:cubicBezTo>
                  <a:pt x="515" y="15521"/>
                  <a:pt x="4337" y="17492"/>
                  <a:pt x="8775" y="17492"/>
                </a:cubicBezTo>
                <a:cubicBezTo>
                  <a:pt x="9319" y="17492"/>
                  <a:pt x="9872" y="17462"/>
                  <a:pt x="10429" y="17404"/>
                </a:cubicBezTo>
                <a:cubicBezTo>
                  <a:pt x="17311" y="16689"/>
                  <a:pt x="24782" y="11608"/>
                  <a:pt x="22561" y="4123"/>
                </a:cubicBezTo>
                <a:cubicBezTo>
                  <a:pt x="21654" y="1064"/>
                  <a:pt x="20259" y="1"/>
                  <a:pt x="18631"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29"/>
          <p:cNvGrpSpPr/>
          <p:nvPr/>
        </p:nvGrpSpPr>
        <p:grpSpPr>
          <a:xfrm flipH="1">
            <a:off x="7791576" y="-58404"/>
            <a:ext cx="1873591" cy="593404"/>
            <a:chOff x="2627637" y="3855393"/>
            <a:chExt cx="340436" cy="107819"/>
          </a:xfrm>
        </p:grpSpPr>
        <p:sp>
          <p:nvSpPr>
            <p:cNvPr id="250" name="Google Shape;250;p29"/>
            <p:cNvSpPr/>
            <p:nvPr/>
          </p:nvSpPr>
          <p:spPr>
            <a:xfrm>
              <a:off x="2891135" y="3855393"/>
              <a:ext cx="47920" cy="53096"/>
            </a:xfrm>
            <a:custGeom>
              <a:avLst/>
              <a:gdLst/>
              <a:ahLst/>
              <a:cxnLst/>
              <a:rect l="l" t="t" r="r" b="b"/>
              <a:pathLst>
                <a:path w="1620" h="1795" extrusionOk="0">
                  <a:moveTo>
                    <a:pt x="1" y="1"/>
                  </a:moveTo>
                  <a:lnTo>
                    <a:pt x="1" y="1795"/>
                  </a:lnTo>
                  <a:lnTo>
                    <a:pt x="1620" y="1795"/>
                  </a:lnTo>
                  <a:lnTo>
                    <a:pt x="1620"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2805117" y="3855393"/>
              <a:ext cx="18665" cy="53096"/>
            </a:xfrm>
            <a:custGeom>
              <a:avLst/>
              <a:gdLst/>
              <a:ahLst/>
              <a:cxnLst/>
              <a:rect l="l" t="t" r="r" b="b"/>
              <a:pathLst>
                <a:path w="631" h="1795" extrusionOk="0">
                  <a:moveTo>
                    <a:pt x="0" y="1"/>
                  </a:moveTo>
                  <a:lnTo>
                    <a:pt x="0" y="1795"/>
                  </a:lnTo>
                  <a:lnTo>
                    <a:pt x="631" y="1795"/>
                  </a:lnTo>
                  <a:lnTo>
                    <a:pt x="631"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2761575" y="3855393"/>
              <a:ext cx="18458" cy="53096"/>
            </a:xfrm>
            <a:custGeom>
              <a:avLst/>
              <a:gdLst/>
              <a:ahLst/>
              <a:cxnLst/>
              <a:rect l="l" t="t" r="r" b="b"/>
              <a:pathLst>
                <a:path w="624" h="1795" extrusionOk="0">
                  <a:moveTo>
                    <a:pt x="0" y="1"/>
                  </a:moveTo>
                  <a:lnTo>
                    <a:pt x="0" y="1795"/>
                  </a:lnTo>
                  <a:lnTo>
                    <a:pt x="624" y="1795"/>
                  </a:lnTo>
                  <a:lnTo>
                    <a:pt x="624"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2627637" y="3908460"/>
              <a:ext cx="340436" cy="54753"/>
            </a:xfrm>
            <a:custGeom>
              <a:avLst/>
              <a:gdLst/>
              <a:ahLst/>
              <a:cxnLst/>
              <a:rect l="l" t="t" r="r" b="b"/>
              <a:pathLst>
                <a:path w="11509" h="1851" extrusionOk="0">
                  <a:moveTo>
                    <a:pt x="926" y="1"/>
                  </a:moveTo>
                  <a:cubicBezTo>
                    <a:pt x="414" y="1"/>
                    <a:pt x="1" y="421"/>
                    <a:pt x="1" y="926"/>
                  </a:cubicBezTo>
                  <a:cubicBezTo>
                    <a:pt x="1" y="1437"/>
                    <a:pt x="414" y="1851"/>
                    <a:pt x="926" y="1851"/>
                  </a:cubicBezTo>
                  <a:lnTo>
                    <a:pt x="10584" y="1851"/>
                  </a:lnTo>
                  <a:cubicBezTo>
                    <a:pt x="11095" y="1851"/>
                    <a:pt x="11509" y="1437"/>
                    <a:pt x="11509" y="926"/>
                  </a:cubicBezTo>
                  <a:cubicBezTo>
                    <a:pt x="11509" y="414"/>
                    <a:pt x="11095" y="1"/>
                    <a:pt x="10584"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943214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1pPr>
            <a:lvl2pPr lvl="1"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2pPr>
            <a:lvl3pPr lvl="2"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3pPr>
            <a:lvl4pPr lvl="3"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4pPr>
            <a:lvl5pPr lvl="4"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5pPr>
            <a:lvl6pPr lvl="5"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6pPr>
            <a:lvl7pPr lvl="6"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7pPr>
            <a:lvl8pPr lvl="7"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8pPr>
            <a:lvl9pPr lvl="8"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7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1pPr>
            <a:lvl2pPr marL="914400" lvl="1"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70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7" r:id="rId4"/>
    <p:sldLayoutId id="2147483658" r:id="rId5"/>
    <p:sldLayoutId id="2147483662" r:id="rId6"/>
    <p:sldLayoutId id="2147483674" r:id="rId7"/>
    <p:sldLayoutId id="2147483675" r:id="rId8"/>
    <p:sldLayoutId id="214748367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9"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extBox 1"/>
          <p:cNvSpPr txBox="1"/>
          <p:nvPr/>
        </p:nvSpPr>
        <p:spPr>
          <a:xfrm>
            <a:off x="0" y="1107181"/>
            <a:ext cx="9144000" cy="2723823"/>
          </a:xfrm>
          <a:prstGeom prst="rect">
            <a:avLst/>
          </a:prstGeom>
          <a:noFill/>
        </p:spPr>
        <p:txBody>
          <a:bodyPr wrap="square" rtlCol="0">
            <a:spAutoFit/>
          </a:bodyPr>
          <a:lstStyle/>
          <a:p>
            <a:pPr algn="ctr">
              <a:lnSpc>
                <a:spcPct val="150000"/>
              </a:lnSpc>
            </a:pPr>
            <a:r>
              <a:rPr lang="vi-VN" sz="3800" b="1">
                <a:solidFill>
                  <a:srgbClr val="C00000"/>
                </a:solidFill>
              </a:rPr>
              <a:t>BÀI 4. </a:t>
            </a:r>
            <a:r>
              <a:rPr lang="vi-VN" sz="3800" b="1" smtClean="0">
                <a:solidFill>
                  <a:srgbClr val="C00000"/>
                </a:solidFill>
              </a:rPr>
              <a:t>L</a:t>
            </a:r>
            <a:r>
              <a:rPr lang="en-US" sz="3800" b="1">
                <a:solidFill>
                  <a:srgbClr val="C00000"/>
                </a:solidFill>
              </a:rPr>
              <a:t>Í</a:t>
            </a:r>
            <a:r>
              <a:rPr lang="vi-VN" sz="3800" b="1" smtClean="0">
                <a:solidFill>
                  <a:srgbClr val="C00000"/>
                </a:solidFill>
              </a:rPr>
              <a:t> </a:t>
            </a:r>
            <a:r>
              <a:rPr lang="vi-VN" sz="3800" b="1">
                <a:solidFill>
                  <a:srgbClr val="C00000"/>
                </a:solidFill>
              </a:rPr>
              <a:t>THUYẾT </a:t>
            </a:r>
            <a:endParaRPr lang="en-US" sz="3800" b="1" smtClean="0">
              <a:solidFill>
                <a:srgbClr val="C00000"/>
              </a:solidFill>
            </a:endParaRPr>
          </a:p>
          <a:p>
            <a:pPr algn="ctr">
              <a:lnSpc>
                <a:spcPct val="150000"/>
              </a:lnSpc>
            </a:pPr>
            <a:r>
              <a:rPr lang="vi-VN" sz="3800" b="1" smtClean="0">
                <a:solidFill>
                  <a:srgbClr val="C00000"/>
                </a:solidFill>
              </a:rPr>
              <a:t>CƠ </a:t>
            </a:r>
            <a:r>
              <a:rPr lang="vi-VN" sz="3800" b="1">
                <a:solidFill>
                  <a:srgbClr val="C00000"/>
                </a:solidFill>
              </a:rPr>
              <a:t>BẢN </a:t>
            </a:r>
            <a:r>
              <a:rPr lang="vi-VN" sz="3800" b="1" smtClean="0">
                <a:solidFill>
                  <a:srgbClr val="C00000"/>
                </a:solidFill>
              </a:rPr>
              <a:t>VỀ </a:t>
            </a:r>
            <a:endParaRPr lang="en-US" sz="3800" b="1" smtClean="0">
              <a:solidFill>
                <a:srgbClr val="C00000"/>
              </a:solidFill>
            </a:endParaRPr>
          </a:p>
          <a:p>
            <a:pPr algn="ctr">
              <a:lnSpc>
                <a:spcPct val="150000"/>
              </a:lnSpc>
            </a:pPr>
            <a:r>
              <a:rPr lang="vi-VN" sz="3800" b="1" smtClean="0">
                <a:solidFill>
                  <a:srgbClr val="C00000"/>
                </a:solidFill>
              </a:rPr>
              <a:t>LỰA </a:t>
            </a:r>
            <a:r>
              <a:rPr lang="vi-VN" sz="3800" b="1">
                <a:solidFill>
                  <a:srgbClr val="C00000"/>
                </a:solidFill>
              </a:rPr>
              <a:t>CHỌN NGHỀ NGHIỆP</a:t>
            </a:r>
            <a:endParaRPr lang="en-US" sz="3800" b="1">
              <a:solidFill>
                <a:srgbClr val="C00000"/>
              </a:solidFill>
            </a:endParaRPr>
          </a:p>
        </p:txBody>
      </p:sp>
      <p:grpSp>
        <p:nvGrpSpPr>
          <p:cNvPr id="3" name="Google Shape;3478;p61"/>
          <p:cNvGrpSpPr/>
          <p:nvPr/>
        </p:nvGrpSpPr>
        <p:grpSpPr>
          <a:xfrm rot="19663429" flipH="1">
            <a:off x="104059" y="1315818"/>
            <a:ext cx="1400707" cy="1409083"/>
            <a:chOff x="2153321" y="4610837"/>
            <a:chExt cx="276987" cy="278644"/>
          </a:xfrm>
        </p:grpSpPr>
        <p:sp>
          <p:nvSpPr>
            <p:cNvPr id="4" name="Google Shape;3479;p61"/>
            <p:cNvSpPr/>
            <p:nvPr/>
          </p:nvSpPr>
          <p:spPr>
            <a:xfrm>
              <a:off x="2196035" y="4784146"/>
              <a:ext cx="27391" cy="22008"/>
            </a:xfrm>
            <a:custGeom>
              <a:avLst/>
              <a:gdLst/>
              <a:ahLst/>
              <a:cxnLst/>
              <a:rect l="l" t="t" r="r" b="b"/>
              <a:pathLst>
                <a:path w="926" h="744" extrusionOk="0">
                  <a:moveTo>
                    <a:pt x="154" y="0"/>
                  </a:moveTo>
                  <a:lnTo>
                    <a:pt x="0" y="498"/>
                  </a:lnTo>
                  <a:lnTo>
                    <a:pt x="764" y="743"/>
                  </a:lnTo>
                  <a:lnTo>
                    <a:pt x="925" y="239"/>
                  </a:lnTo>
                  <a:lnTo>
                    <a:pt x="154"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480;p61"/>
            <p:cNvSpPr/>
            <p:nvPr/>
          </p:nvSpPr>
          <p:spPr>
            <a:xfrm>
              <a:off x="2181511" y="4642754"/>
              <a:ext cx="108440" cy="154496"/>
            </a:xfrm>
            <a:custGeom>
              <a:avLst/>
              <a:gdLst/>
              <a:ahLst/>
              <a:cxnLst/>
              <a:rect l="l" t="t" r="r" b="b"/>
              <a:pathLst>
                <a:path w="3666" h="5223" extrusionOk="0">
                  <a:moveTo>
                    <a:pt x="1227" y="1"/>
                  </a:moveTo>
                  <a:lnTo>
                    <a:pt x="0" y="4563"/>
                  </a:lnTo>
                  <a:lnTo>
                    <a:pt x="645" y="4773"/>
                  </a:lnTo>
                  <a:lnTo>
                    <a:pt x="1416" y="5012"/>
                  </a:lnTo>
                  <a:lnTo>
                    <a:pt x="2054" y="5222"/>
                  </a:lnTo>
                  <a:lnTo>
                    <a:pt x="3666" y="891"/>
                  </a:lnTo>
                  <a:lnTo>
                    <a:pt x="3238" y="891"/>
                  </a:lnTo>
                  <a:lnTo>
                    <a:pt x="3238" y="652"/>
                  </a:lnTo>
                  <a:cubicBezTo>
                    <a:pt x="3077" y="800"/>
                    <a:pt x="2853" y="891"/>
                    <a:pt x="2615" y="891"/>
                  </a:cubicBezTo>
                  <a:cubicBezTo>
                    <a:pt x="2159" y="891"/>
                    <a:pt x="1788" y="575"/>
                    <a:pt x="1697" y="148"/>
                  </a:cubicBezTo>
                  <a:lnTo>
                    <a:pt x="1227"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481;p61"/>
            <p:cNvSpPr/>
            <p:nvPr/>
          </p:nvSpPr>
          <p:spPr>
            <a:xfrm>
              <a:off x="2153321" y="4796807"/>
              <a:ext cx="80872" cy="92674"/>
            </a:xfrm>
            <a:custGeom>
              <a:avLst/>
              <a:gdLst/>
              <a:ahLst/>
              <a:cxnLst/>
              <a:rect l="l" t="t" r="r" b="b"/>
              <a:pathLst>
                <a:path w="2734" h="3133" extrusionOk="0">
                  <a:moveTo>
                    <a:pt x="1248" y="0"/>
                  </a:moveTo>
                  <a:lnTo>
                    <a:pt x="0" y="1184"/>
                  </a:lnTo>
                  <a:lnTo>
                    <a:pt x="91" y="2572"/>
                  </a:lnTo>
                  <a:lnTo>
                    <a:pt x="540" y="1367"/>
                  </a:lnTo>
                  <a:lnTo>
                    <a:pt x="1339" y="645"/>
                  </a:lnTo>
                  <a:lnTo>
                    <a:pt x="1647" y="743"/>
                  </a:lnTo>
                  <a:lnTo>
                    <a:pt x="1956" y="834"/>
                  </a:lnTo>
                  <a:lnTo>
                    <a:pt x="2187" y="1892"/>
                  </a:lnTo>
                  <a:lnTo>
                    <a:pt x="1851" y="3133"/>
                  </a:lnTo>
                  <a:lnTo>
                    <a:pt x="1851" y="3133"/>
                  </a:lnTo>
                  <a:lnTo>
                    <a:pt x="2734" y="2053"/>
                  </a:lnTo>
                  <a:lnTo>
                    <a:pt x="2404" y="371"/>
                  </a:lnTo>
                  <a:lnTo>
                    <a:pt x="1823" y="182"/>
                  </a:lnTo>
                  <a:lnTo>
                    <a:pt x="1248"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482;p61"/>
            <p:cNvSpPr/>
            <p:nvPr/>
          </p:nvSpPr>
          <p:spPr>
            <a:xfrm>
              <a:off x="2277291" y="4610837"/>
              <a:ext cx="153017" cy="58273"/>
            </a:xfrm>
            <a:custGeom>
              <a:avLst/>
              <a:gdLst/>
              <a:ahLst/>
              <a:cxnLst/>
              <a:rect l="l" t="t" r="r" b="b"/>
              <a:pathLst>
                <a:path w="5173" h="1970" extrusionOk="0">
                  <a:moveTo>
                    <a:pt x="0" y="0"/>
                  </a:moveTo>
                  <a:lnTo>
                    <a:pt x="0" y="337"/>
                  </a:lnTo>
                  <a:cubicBezTo>
                    <a:pt x="197" y="512"/>
                    <a:pt x="316" y="757"/>
                    <a:pt x="316" y="1031"/>
                  </a:cubicBezTo>
                  <a:cubicBezTo>
                    <a:pt x="316" y="1311"/>
                    <a:pt x="197" y="1556"/>
                    <a:pt x="0" y="1731"/>
                  </a:cubicBezTo>
                  <a:lnTo>
                    <a:pt x="0" y="1970"/>
                  </a:lnTo>
                  <a:lnTo>
                    <a:pt x="5173" y="1970"/>
                  </a:lnTo>
                  <a:lnTo>
                    <a:pt x="5173"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483;p61"/>
            <p:cNvSpPr/>
            <p:nvPr/>
          </p:nvSpPr>
          <p:spPr>
            <a:xfrm>
              <a:off x="2231058" y="4613529"/>
              <a:ext cx="55581" cy="55581"/>
            </a:xfrm>
            <a:custGeom>
              <a:avLst/>
              <a:gdLst/>
              <a:ahLst/>
              <a:cxnLst/>
              <a:rect l="l" t="t" r="r" b="b"/>
              <a:pathLst>
                <a:path w="1879" h="1879" extrusionOk="0">
                  <a:moveTo>
                    <a:pt x="940" y="1"/>
                  </a:moveTo>
                  <a:cubicBezTo>
                    <a:pt x="421" y="1"/>
                    <a:pt x="1" y="421"/>
                    <a:pt x="1" y="940"/>
                  </a:cubicBezTo>
                  <a:cubicBezTo>
                    <a:pt x="1" y="1010"/>
                    <a:pt x="8" y="1073"/>
                    <a:pt x="22" y="1136"/>
                  </a:cubicBezTo>
                  <a:cubicBezTo>
                    <a:pt x="113" y="1563"/>
                    <a:pt x="484" y="1879"/>
                    <a:pt x="940" y="1879"/>
                  </a:cubicBezTo>
                  <a:cubicBezTo>
                    <a:pt x="1178" y="1879"/>
                    <a:pt x="1402" y="1788"/>
                    <a:pt x="1563" y="1633"/>
                  </a:cubicBezTo>
                  <a:cubicBezTo>
                    <a:pt x="1760" y="1465"/>
                    <a:pt x="1879" y="1220"/>
                    <a:pt x="1879" y="940"/>
                  </a:cubicBezTo>
                  <a:cubicBezTo>
                    <a:pt x="1879" y="666"/>
                    <a:pt x="1760" y="414"/>
                    <a:pt x="1563" y="246"/>
                  </a:cubicBezTo>
                  <a:cubicBezTo>
                    <a:pt x="1402" y="92"/>
                    <a:pt x="1178" y="1"/>
                    <a:pt x="940" y="1"/>
                  </a:cubicBez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78;p61"/>
          <p:cNvGrpSpPr/>
          <p:nvPr/>
        </p:nvGrpSpPr>
        <p:grpSpPr>
          <a:xfrm rot="18688954" flipV="1">
            <a:off x="7810398" y="833763"/>
            <a:ext cx="1256935" cy="1264451"/>
            <a:chOff x="2153321" y="4610837"/>
            <a:chExt cx="276987" cy="278644"/>
          </a:xfrm>
        </p:grpSpPr>
        <p:sp>
          <p:nvSpPr>
            <p:cNvPr id="10" name="Google Shape;3479;p61"/>
            <p:cNvSpPr/>
            <p:nvPr/>
          </p:nvSpPr>
          <p:spPr>
            <a:xfrm>
              <a:off x="2196035" y="4784146"/>
              <a:ext cx="27391" cy="22008"/>
            </a:xfrm>
            <a:custGeom>
              <a:avLst/>
              <a:gdLst/>
              <a:ahLst/>
              <a:cxnLst/>
              <a:rect l="l" t="t" r="r" b="b"/>
              <a:pathLst>
                <a:path w="926" h="744" extrusionOk="0">
                  <a:moveTo>
                    <a:pt x="154" y="0"/>
                  </a:moveTo>
                  <a:lnTo>
                    <a:pt x="0" y="498"/>
                  </a:lnTo>
                  <a:lnTo>
                    <a:pt x="764" y="743"/>
                  </a:lnTo>
                  <a:lnTo>
                    <a:pt x="925" y="239"/>
                  </a:lnTo>
                  <a:lnTo>
                    <a:pt x="154"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480;p61"/>
            <p:cNvSpPr/>
            <p:nvPr/>
          </p:nvSpPr>
          <p:spPr>
            <a:xfrm>
              <a:off x="2181511" y="4642754"/>
              <a:ext cx="108440" cy="154496"/>
            </a:xfrm>
            <a:custGeom>
              <a:avLst/>
              <a:gdLst/>
              <a:ahLst/>
              <a:cxnLst/>
              <a:rect l="l" t="t" r="r" b="b"/>
              <a:pathLst>
                <a:path w="3666" h="5223" extrusionOk="0">
                  <a:moveTo>
                    <a:pt x="1227" y="1"/>
                  </a:moveTo>
                  <a:lnTo>
                    <a:pt x="0" y="4563"/>
                  </a:lnTo>
                  <a:lnTo>
                    <a:pt x="645" y="4773"/>
                  </a:lnTo>
                  <a:lnTo>
                    <a:pt x="1416" y="5012"/>
                  </a:lnTo>
                  <a:lnTo>
                    <a:pt x="2054" y="5222"/>
                  </a:lnTo>
                  <a:lnTo>
                    <a:pt x="3666" y="891"/>
                  </a:lnTo>
                  <a:lnTo>
                    <a:pt x="3238" y="891"/>
                  </a:lnTo>
                  <a:lnTo>
                    <a:pt x="3238" y="652"/>
                  </a:lnTo>
                  <a:cubicBezTo>
                    <a:pt x="3077" y="800"/>
                    <a:pt x="2853" y="891"/>
                    <a:pt x="2615" y="891"/>
                  </a:cubicBezTo>
                  <a:cubicBezTo>
                    <a:pt x="2159" y="891"/>
                    <a:pt x="1788" y="575"/>
                    <a:pt x="1697" y="148"/>
                  </a:cubicBezTo>
                  <a:lnTo>
                    <a:pt x="1227"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481;p61"/>
            <p:cNvSpPr/>
            <p:nvPr/>
          </p:nvSpPr>
          <p:spPr>
            <a:xfrm>
              <a:off x="2153321" y="4796807"/>
              <a:ext cx="80872" cy="92674"/>
            </a:xfrm>
            <a:custGeom>
              <a:avLst/>
              <a:gdLst/>
              <a:ahLst/>
              <a:cxnLst/>
              <a:rect l="l" t="t" r="r" b="b"/>
              <a:pathLst>
                <a:path w="2734" h="3133" extrusionOk="0">
                  <a:moveTo>
                    <a:pt x="1248" y="0"/>
                  </a:moveTo>
                  <a:lnTo>
                    <a:pt x="0" y="1184"/>
                  </a:lnTo>
                  <a:lnTo>
                    <a:pt x="91" y="2572"/>
                  </a:lnTo>
                  <a:lnTo>
                    <a:pt x="540" y="1367"/>
                  </a:lnTo>
                  <a:lnTo>
                    <a:pt x="1339" y="645"/>
                  </a:lnTo>
                  <a:lnTo>
                    <a:pt x="1647" y="743"/>
                  </a:lnTo>
                  <a:lnTo>
                    <a:pt x="1956" y="834"/>
                  </a:lnTo>
                  <a:lnTo>
                    <a:pt x="2187" y="1892"/>
                  </a:lnTo>
                  <a:lnTo>
                    <a:pt x="1851" y="3133"/>
                  </a:lnTo>
                  <a:lnTo>
                    <a:pt x="1851" y="3133"/>
                  </a:lnTo>
                  <a:lnTo>
                    <a:pt x="2734" y="2053"/>
                  </a:lnTo>
                  <a:lnTo>
                    <a:pt x="2404" y="371"/>
                  </a:lnTo>
                  <a:lnTo>
                    <a:pt x="1823" y="182"/>
                  </a:lnTo>
                  <a:lnTo>
                    <a:pt x="1248"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2;p61"/>
            <p:cNvSpPr/>
            <p:nvPr/>
          </p:nvSpPr>
          <p:spPr>
            <a:xfrm>
              <a:off x="2277291" y="4610837"/>
              <a:ext cx="153017" cy="58273"/>
            </a:xfrm>
            <a:custGeom>
              <a:avLst/>
              <a:gdLst/>
              <a:ahLst/>
              <a:cxnLst/>
              <a:rect l="l" t="t" r="r" b="b"/>
              <a:pathLst>
                <a:path w="5173" h="1970" extrusionOk="0">
                  <a:moveTo>
                    <a:pt x="0" y="0"/>
                  </a:moveTo>
                  <a:lnTo>
                    <a:pt x="0" y="337"/>
                  </a:lnTo>
                  <a:cubicBezTo>
                    <a:pt x="197" y="512"/>
                    <a:pt x="316" y="757"/>
                    <a:pt x="316" y="1031"/>
                  </a:cubicBezTo>
                  <a:cubicBezTo>
                    <a:pt x="316" y="1311"/>
                    <a:pt x="197" y="1556"/>
                    <a:pt x="0" y="1731"/>
                  </a:cubicBezTo>
                  <a:lnTo>
                    <a:pt x="0" y="1970"/>
                  </a:lnTo>
                  <a:lnTo>
                    <a:pt x="5173" y="1970"/>
                  </a:lnTo>
                  <a:lnTo>
                    <a:pt x="5173"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83;p61"/>
            <p:cNvSpPr/>
            <p:nvPr/>
          </p:nvSpPr>
          <p:spPr>
            <a:xfrm>
              <a:off x="2231058" y="4613529"/>
              <a:ext cx="55581" cy="55581"/>
            </a:xfrm>
            <a:custGeom>
              <a:avLst/>
              <a:gdLst/>
              <a:ahLst/>
              <a:cxnLst/>
              <a:rect l="l" t="t" r="r" b="b"/>
              <a:pathLst>
                <a:path w="1879" h="1879" extrusionOk="0">
                  <a:moveTo>
                    <a:pt x="940" y="1"/>
                  </a:moveTo>
                  <a:cubicBezTo>
                    <a:pt x="421" y="1"/>
                    <a:pt x="1" y="421"/>
                    <a:pt x="1" y="940"/>
                  </a:cubicBezTo>
                  <a:cubicBezTo>
                    <a:pt x="1" y="1010"/>
                    <a:pt x="8" y="1073"/>
                    <a:pt x="22" y="1136"/>
                  </a:cubicBezTo>
                  <a:cubicBezTo>
                    <a:pt x="113" y="1563"/>
                    <a:pt x="484" y="1879"/>
                    <a:pt x="940" y="1879"/>
                  </a:cubicBezTo>
                  <a:cubicBezTo>
                    <a:pt x="1178" y="1879"/>
                    <a:pt x="1402" y="1788"/>
                    <a:pt x="1563" y="1633"/>
                  </a:cubicBezTo>
                  <a:cubicBezTo>
                    <a:pt x="1760" y="1465"/>
                    <a:pt x="1879" y="1220"/>
                    <a:pt x="1879" y="940"/>
                  </a:cubicBezTo>
                  <a:cubicBezTo>
                    <a:pt x="1879" y="666"/>
                    <a:pt x="1760" y="414"/>
                    <a:pt x="1563" y="246"/>
                  </a:cubicBezTo>
                  <a:cubicBezTo>
                    <a:pt x="1402" y="92"/>
                    <a:pt x="1178" y="1"/>
                    <a:pt x="940" y="1"/>
                  </a:cubicBez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4741681"/>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419251" y="242368"/>
            <a:ext cx="1654931" cy="534599"/>
          </a:xfrm>
          <a:prstGeom prst="accentBorderCallout1">
            <a:avLst>
              <a:gd name="adj1" fmla="val 18156"/>
              <a:gd name="adj2" fmla="val -12476"/>
              <a:gd name="adj3" fmla="val 17936"/>
              <a:gd name="adj4" fmla="val -45621"/>
            </a:avLst>
          </a:prstGeom>
          <a:solidFill>
            <a:srgbClr val="0070C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Nghệ thuật</a:t>
            </a:r>
            <a:endParaRPr lang="en-US" sz="2000" b="1">
              <a:solidFill>
                <a:schemeClr val="tx2"/>
              </a:solidFill>
              <a:latin typeface="Arial" panose="020B0604020202020204" pitchFamily="34" charset="0"/>
              <a:cs typeface="Arial" panose="020B0604020202020204" pitchFamily="34" charset="0"/>
            </a:endParaRPr>
          </a:p>
        </p:txBody>
      </p:sp>
      <p:grpSp>
        <p:nvGrpSpPr>
          <p:cNvPr id="9" name="Group 8"/>
          <p:cNvGrpSpPr/>
          <p:nvPr/>
        </p:nvGrpSpPr>
        <p:grpSpPr>
          <a:xfrm>
            <a:off x="268514" y="2972440"/>
            <a:ext cx="4117743" cy="1845634"/>
            <a:chOff x="268514" y="2972440"/>
            <a:chExt cx="4117743" cy="1845634"/>
          </a:xfrm>
        </p:grpSpPr>
        <p:sp>
          <p:nvSpPr>
            <p:cNvPr id="10" name="TextBox 9"/>
            <p:cNvSpPr txBox="1"/>
            <p:nvPr/>
          </p:nvSpPr>
          <p:spPr>
            <a:xfrm>
              <a:off x="268514" y="3415249"/>
              <a:ext cx="1359418"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thiết kế.</a:t>
              </a:r>
              <a:endParaRPr lang="en-US" sz="2000">
                <a:latin typeface="Arial" panose="020B0604020202020204" pitchFamily="34" charset="0"/>
                <a:cs typeface="Arial" panose="020B0604020202020204" pitchFamily="34" charset="0"/>
              </a:endParaRPr>
            </a:p>
          </p:txBody>
        </p:sp>
        <p:pic>
          <p:nvPicPr>
            <p:cNvPr id="13314" name="Picture 2" descr="https://www.hoasen.edu.vn/tuyensinh/wp-content/uploads/sites/7/2023/03/hoc-thiet-ke-thoi-trang-can-nhung-gi-hinh-anh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740" y="2972440"/>
              <a:ext cx="2771517" cy="1845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608820" y="2972440"/>
            <a:ext cx="4127564" cy="1844278"/>
            <a:chOff x="4608820" y="2972440"/>
            <a:chExt cx="4127564" cy="1844278"/>
          </a:xfrm>
        </p:grpSpPr>
        <p:pic>
          <p:nvPicPr>
            <p:cNvPr id="13316" name="Picture 4" descr="https://jobsgo.vn/blog/wp-content/uploads/2021/11/nghe-hoa-si-la-g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820" y="2972440"/>
              <a:ext cx="2768146" cy="18442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6966" y="3646081"/>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Họa sĩ.</a:t>
              </a:r>
              <a:endParaRPr lang="en-US" sz="2000">
                <a:latin typeface="Arial" panose="020B0604020202020204" pitchFamily="34" charset="0"/>
                <a:cs typeface="Arial" panose="020B0604020202020204" pitchFamily="34" charset="0"/>
              </a:endParaRPr>
            </a:p>
          </p:txBody>
        </p:sp>
      </p:grpSp>
      <p:grpSp>
        <p:nvGrpSpPr>
          <p:cNvPr id="2" name="Group 1"/>
          <p:cNvGrpSpPr/>
          <p:nvPr/>
        </p:nvGrpSpPr>
        <p:grpSpPr>
          <a:xfrm>
            <a:off x="3334444" y="358517"/>
            <a:ext cx="1544398" cy="2377148"/>
            <a:chOff x="3334444" y="358517"/>
            <a:chExt cx="1544398" cy="2377148"/>
          </a:xfrm>
        </p:grpSpPr>
        <p:sp>
          <p:nvSpPr>
            <p:cNvPr id="7" name="TextBox 6"/>
            <p:cNvSpPr txBox="1"/>
            <p:nvPr/>
          </p:nvSpPr>
          <p:spPr>
            <a:xfrm>
              <a:off x="3426934" y="2238669"/>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văn.</a:t>
              </a:r>
              <a:endParaRPr lang="en-US" sz="2000">
                <a:latin typeface="Arial" panose="020B0604020202020204" pitchFamily="34" charset="0"/>
                <a:cs typeface="Arial" panose="020B0604020202020204" pitchFamily="34" charset="0"/>
              </a:endParaRPr>
            </a:p>
          </p:txBody>
        </p:sp>
        <p:pic>
          <p:nvPicPr>
            <p:cNvPr id="13318" name="Picture 6" descr="https://upload.wikimedia.org/wikipedia/vi/1/18/To_Huu.jpg"/>
            <p:cNvPicPr>
              <a:picLocks noChangeAspect="1" noChangeArrowheads="1"/>
            </p:cNvPicPr>
            <p:nvPr/>
          </p:nvPicPr>
          <p:blipFill rotWithShape="1">
            <a:blip r:embed="rId4">
              <a:extLst>
                <a:ext uri="{28A0092B-C50C-407E-A947-70E740481C1C}">
                  <a14:useLocalDpi xmlns:a14="http://schemas.microsoft.com/office/drawing/2010/main" val="0"/>
                </a:ext>
              </a:extLst>
            </a:blip>
            <a:srcRect b="11939"/>
            <a:stretch/>
          </p:blipFill>
          <p:spPr bwMode="auto">
            <a:xfrm>
              <a:off x="3334444" y="358517"/>
              <a:ext cx="1544398" cy="18632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094493" y="355468"/>
            <a:ext cx="1756230" cy="2360211"/>
            <a:chOff x="6094493" y="355468"/>
            <a:chExt cx="1756230" cy="2360211"/>
          </a:xfrm>
        </p:grpSpPr>
        <p:sp>
          <p:nvSpPr>
            <p:cNvPr id="8" name="TextBox 7"/>
            <p:cNvSpPr txBox="1"/>
            <p:nvPr/>
          </p:nvSpPr>
          <p:spPr>
            <a:xfrm>
              <a:off x="6292899" y="2218683"/>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Ca sĩ.</a:t>
              </a:r>
              <a:endParaRPr lang="en-US" sz="2000">
                <a:latin typeface="Arial" panose="020B0604020202020204" pitchFamily="34" charset="0"/>
                <a:cs typeface="Arial" panose="020B0604020202020204" pitchFamily="34" charset="0"/>
              </a:endParaRPr>
            </a:p>
          </p:txBody>
        </p:sp>
        <p:pic>
          <p:nvPicPr>
            <p:cNvPr id="13320" name="Picture 8" descr="https://afamilycdn.com/150157425591193600/2023/10/13/phong-cach-thoi-tran-1697167654345-16971676549691940617148-1697169987923-169716998799427102848.jpg"/>
            <p:cNvPicPr>
              <a:picLocks noChangeAspect="1" noChangeArrowheads="1"/>
            </p:cNvPicPr>
            <p:nvPr/>
          </p:nvPicPr>
          <p:blipFill rotWithShape="1">
            <a:blip r:embed="rId5">
              <a:extLst>
                <a:ext uri="{28A0092B-C50C-407E-A947-70E740481C1C}">
                  <a14:useLocalDpi xmlns:a14="http://schemas.microsoft.com/office/drawing/2010/main" val="0"/>
                </a:ext>
              </a:extLst>
            </a:blip>
            <a:srcRect l="9358" r="17496"/>
            <a:stretch/>
          </p:blipFill>
          <p:spPr bwMode="auto">
            <a:xfrm>
              <a:off x="6094493" y="355468"/>
              <a:ext cx="1756230" cy="18693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73382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19012" y="232843"/>
            <a:ext cx="1132417" cy="534599"/>
          </a:xfrm>
          <a:prstGeom prst="accentBorderCallout1">
            <a:avLst>
              <a:gd name="adj1" fmla="val 18156"/>
              <a:gd name="adj2" fmla="val -12476"/>
              <a:gd name="adj3" fmla="val 17936"/>
              <a:gd name="adj4" fmla="val -45621"/>
            </a:avLst>
          </a:prstGeom>
          <a:solidFill>
            <a:srgbClr val="00B05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Xã hội</a:t>
            </a:r>
            <a:endParaRPr lang="en-US" sz="2000" b="1">
              <a:solidFill>
                <a:schemeClr val="tx2"/>
              </a:solidFill>
              <a:latin typeface="Arial" panose="020B0604020202020204" pitchFamily="34" charset="0"/>
              <a:cs typeface="Arial" panose="020B0604020202020204" pitchFamily="34" charset="0"/>
            </a:endParaRPr>
          </a:p>
        </p:txBody>
      </p:sp>
      <p:grpSp>
        <p:nvGrpSpPr>
          <p:cNvPr id="2" name="Group 1"/>
          <p:cNvGrpSpPr/>
          <p:nvPr/>
        </p:nvGrpSpPr>
        <p:grpSpPr>
          <a:xfrm>
            <a:off x="2651234" y="321466"/>
            <a:ext cx="5400480" cy="2051031"/>
            <a:chOff x="2651234" y="321466"/>
            <a:chExt cx="5400480" cy="2051031"/>
          </a:xfrm>
        </p:grpSpPr>
        <p:sp>
          <p:nvSpPr>
            <p:cNvPr id="10" name="TextBox 9"/>
            <p:cNvSpPr txBox="1"/>
            <p:nvPr/>
          </p:nvSpPr>
          <p:spPr>
            <a:xfrm>
              <a:off x="6692296" y="1017685"/>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báo.</a:t>
              </a:r>
              <a:endParaRPr lang="en-US" sz="2000">
                <a:latin typeface="Arial" panose="020B0604020202020204" pitchFamily="34" charset="0"/>
                <a:cs typeface="Arial" panose="020B0604020202020204" pitchFamily="34" charset="0"/>
              </a:endParaRPr>
            </a:p>
          </p:txBody>
        </p:sp>
        <p:pic>
          <p:nvPicPr>
            <p:cNvPr id="12290" name="Picture 2" descr="https://www.ecu.edu.au/__data/assets/image/0007/1043089/ne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234" y="321466"/>
              <a:ext cx="3760224" cy="2051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42126" y="2671436"/>
            <a:ext cx="4455232" cy="2004171"/>
            <a:chOff x="242126" y="2671436"/>
            <a:chExt cx="4455232" cy="2004171"/>
          </a:xfrm>
        </p:grpSpPr>
        <p:sp>
          <p:nvSpPr>
            <p:cNvPr id="4" name="TextBox 3"/>
            <p:cNvSpPr txBox="1"/>
            <p:nvPr/>
          </p:nvSpPr>
          <p:spPr>
            <a:xfrm>
              <a:off x="242126" y="3165688"/>
              <a:ext cx="1402726"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tâm lí học.</a:t>
              </a:r>
              <a:endParaRPr lang="en-US" sz="2000">
                <a:latin typeface="Arial" panose="020B0604020202020204" pitchFamily="34" charset="0"/>
                <a:cs typeface="Arial" panose="020B0604020202020204" pitchFamily="34" charset="0"/>
              </a:endParaRPr>
            </a:p>
          </p:txBody>
        </p:sp>
        <p:pic>
          <p:nvPicPr>
            <p:cNvPr id="12292" name="Picture 4" descr="https://duhocinec.com/static/assets/uploads/du-hoc-uc/hinh-chung-uc/du-hoc-uc-to-chat-tam-ly-ho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927" y="2671436"/>
              <a:ext cx="3007431" cy="20041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938870" y="2671436"/>
            <a:ext cx="4015124" cy="2004171"/>
            <a:chOff x="4938870" y="2671436"/>
            <a:chExt cx="4015124" cy="2004171"/>
          </a:xfrm>
        </p:grpSpPr>
        <p:sp>
          <p:nvSpPr>
            <p:cNvPr id="6" name="TextBox 5"/>
            <p:cNvSpPr txBox="1"/>
            <p:nvPr/>
          </p:nvSpPr>
          <p:spPr>
            <a:xfrm>
              <a:off x="7397961" y="3165689"/>
              <a:ext cx="1556033"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kinh tế học.</a:t>
              </a:r>
              <a:endParaRPr lang="en-US" sz="2000">
                <a:latin typeface="Arial" panose="020B0604020202020204" pitchFamily="34" charset="0"/>
                <a:cs typeface="Arial" panose="020B0604020202020204" pitchFamily="34" charset="0"/>
              </a:endParaRPr>
            </a:p>
          </p:txBody>
        </p:sp>
        <p:pic>
          <p:nvPicPr>
            <p:cNvPr id="12294" name="Picture 6" descr="https://accgroup.vn/wp-content/uploads/2022/01/kinh-te-hoc-la-gi-1.jpg"/>
            <p:cNvPicPr>
              <a:picLocks noChangeAspect="1" noChangeArrowheads="1"/>
            </p:cNvPicPr>
            <p:nvPr/>
          </p:nvPicPr>
          <p:blipFill rotWithShape="1">
            <a:blip r:embed="rId4">
              <a:extLst>
                <a:ext uri="{28A0092B-C50C-407E-A947-70E740481C1C}">
                  <a14:useLocalDpi xmlns:a14="http://schemas.microsoft.com/office/drawing/2010/main" val="0"/>
                </a:ext>
              </a:extLst>
            </a:blip>
            <a:srcRect l="19751"/>
            <a:stretch/>
          </p:blipFill>
          <p:spPr bwMode="auto">
            <a:xfrm>
              <a:off x="4938870" y="2671436"/>
              <a:ext cx="2414016" cy="20041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13794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33526" y="232843"/>
            <a:ext cx="1263045" cy="534599"/>
          </a:xfrm>
          <a:prstGeom prst="accentBorderCallout1">
            <a:avLst>
              <a:gd name="adj1" fmla="val 18156"/>
              <a:gd name="adj2" fmla="val -12476"/>
              <a:gd name="adj3" fmla="val 17936"/>
              <a:gd name="adj4" fmla="val -45621"/>
            </a:avLst>
          </a:prstGeom>
          <a:solidFill>
            <a:srgbClr val="C0000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smtClean="0">
                <a:solidFill>
                  <a:schemeClr val="tx2"/>
                </a:solidFill>
                <a:cs typeface="Arial" panose="020B0604020202020204" pitchFamily="34" charset="0"/>
              </a:rPr>
              <a:t>Q</a:t>
            </a:r>
            <a:r>
              <a:rPr lang="vi-VN" sz="2000" b="1" smtClean="0">
                <a:solidFill>
                  <a:schemeClr val="tx2"/>
                </a:solidFill>
                <a:cs typeface="Arial" panose="020B0604020202020204" pitchFamily="34" charset="0"/>
              </a:rPr>
              <a:t>uản l</a:t>
            </a:r>
            <a:r>
              <a:rPr lang="en-US" sz="2000" b="1">
                <a:solidFill>
                  <a:schemeClr val="tx2"/>
                </a:solidFill>
                <a:cs typeface="Arial" panose="020B0604020202020204" pitchFamily="34" charset="0"/>
              </a:rPr>
              <a:t>í</a:t>
            </a:r>
            <a:endParaRPr lang="en-US" sz="2000" b="1">
              <a:solidFill>
                <a:schemeClr val="tx2"/>
              </a:solidFill>
              <a:latin typeface="Arial" panose="020B0604020202020204" pitchFamily="34" charset="0"/>
              <a:cs typeface="Arial" panose="020B0604020202020204" pitchFamily="34" charset="0"/>
            </a:endParaRPr>
          </a:p>
        </p:txBody>
      </p:sp>
      <p:grpSp>
        <p:nvGrpSpPr>
          <p:cNvPr id="3" name="Group 2"/>
          <p:cNvGrpSpPr/>
          <p:nvPr/>
        </p:nvGrpSpPr>
        <p:grpSpPr>
          <a:xfrm>
            <a:off x="4631214" y="362857"/>
            <a:ext cx="4158343" cy="4032593"/>
            <a:chOff x="4631214" y="362857"/>
            <a:chExt cx="4158343" cy="4032593"/>
          </a:xfrm>
        </p:grpSpPr>
        <p:sp>
          <p:nvSpPr>
            <p:cNvPr id="10" name="TextBox 9"/>
            <p:cNvSpPr txBox="1"/>
            <p:nvPr/>
          </p:nvSpPr>
          <p:spPr>
            <a:xfrm>
              <a:off x="5399304" y="3379787"/>
              <a:ext cx="2622161"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Chủ </a:t>
              </a:r>
              <a:r>
                <a:rPr lang="en-US" sz="2000">
                  <a:latin typeface="Arial" panose="020B0604020202020204" pitchFamily="34" charset="0"/>
                  <a:cs typeface="Arial" panose="020B0604020202020204" pitchFamily="34" charset="0"/>
                </a:rPr>
                <a:t>tịch/phó chủ tịch UBND các </a:t>
              </a:r>
              <a:r>
                <a:rPr lang="en-US" sz="2000" smtClean="0">
                  <a:latin typeface="Arial" panose="020B0604020202020204" pitchFamily="34" charset="0"/>
                  <a:cs typeface="Arial" panose="020B0604020202020204" pitchFamily="34" charset="0"/>
                </a:rPr>
                <a:t>cấp.</a:t>
              </a:r>
              <a:endParaRPr lang="en-US" sz="2000">
                <a:latin typeface="Arial" panose="020B0604020202020204" pitchFamily="34" charset="0"/>
                <a:cs typeface="Arial" panose="020B0604020202020204" pitchFamily="34" charset="0"/>
              </a:endParaRPr>
            </a:p>
          </p:txBody>
        </p:sp>
        <p:pic>
          <p:nvPicPr>
            <p:cNvPr id="10242" name="Picture 2" descr="https://media.baoquangninh.vn/upload/image/202407/medium/2235985_qmg_0307_15113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214" y="362857"/>
              <a:ext cx="4158343" cy="27722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59855" y="1049504"/>
            <a:ext cx="4025598" cy="3711181"/>
            <a:chOff x="359855" y="1049504"/>
            <a:chExt cx="4025598" cy="3711181"/>
          </a:xfrm>
        </p:grpSpPr>
        <p:sp>
          <p:nvSpPr>
            <p:cNvPr id="6" name="TextBox 5"/>
            <p:cNvSpPr txBox="1"/>
            <p:nvPr/>
          </p:nvSpPr>
          <p:spPr>
            <a:xfrm>
              <a:off x="1243002" y="1049504"/>
              <a:ext cx="2259303"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Giám </a:t>
              </a:r>
              <a:r>
                <a:rPr lang="en-US" sz="2000">
                  <a:latin typeface="Arial" panose="020B0604020202020204" pitchFamily="34" charset="0"/>
                  <a:cs typeface="Arial" panose="020B0604020202020204" pitchFamily="34" charset="0"/>
                </a:rPr>
                <a:t>đốc/phó giám đốc công </a:t>
              </a:r>
              <a:r>
                <a:rPr lang="en-US" sz="2000" smtClean="0">
                  <a:latin typeface="Arial" panose="020B0604020202020204" pitchFamily="34" charset="0"/>
                  <a:cs typeface="Arial" panose="020B0604020202020204" pitchFamily="34" charset="0"/>
                </a:rPr>
                <a:t>ty.</a:t>
              </a:r>
              <a:endParaRPr lang="en-US" sz="2000">
                <a:latin typeface="Arial" panose="020B0604020202020204" pitchFamily="34" charset="0"/>
                <a:cs typeface="Arial" panose="020B0604020202020204" pitchFamily="34" charset="0"/>
              </a:endParaRPr>
            </a:p>
          </p:txBody>
        </p:sp>
        <p:pic>
          <p:nvPicPr>
            <p:cNvPr id="10244" name="Picture 4" descr="https://images.careerviet.vn/content/images/giam-doc-kinh-doanh-co-vai-tro-gi-careerbuilder.jpg"/>
            <p:cNvPicPr>
              <a:picLocks noChangeAspect="1" noChangeArrowheads="1"/>
            </p:cNvPicPr>
            <p:nvPr/>
          </p:nvPicPr>
          <p:blipFill rotWithShape="1">
            <a:blip r:embed="rId3">
              <a:extLst>
                <a:ext uri="{28A0092B-C50C-407E-A947-70E740481C1C}">
                  <a14:useLocalDpi xmlns:a14="http://schemas.microsoft.com/office/drawing/2010/main" val="0"/>
                </a:ext>
              </a:extLst>
            </a:blip>
            <a:srcRect t="4814"/>
            <a:stretch/>
          </p:blipFill>
          <p:spPr bwMode="auto">
            <a:xfrm>
              <a:off x="359855" y="2206170"/>
              <a:ext cx="4025598" cy="25545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85867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62554" y="232843"/>
            <a:ext cx="1495274" cy="534599"/>
          </a:xfrm>
          <a:prstGeom prst="accentBorderCallout1">
            <a:avLst>
              <a:gd name="adj1" fmla="val 18156"/>
              <a:gd name="adj2" fmla="val -12476"/>
              <a:gd name="adj3" fmla="val 17936"/>
              <a:gd name="adj4" fmla="val -45621"/>
            </a:avLst>
          </a:prstGeom>
          <a:solidFill>
            <a:srgbClr val="996633"/>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Nghiệp vụ</a:t>
            </a:r>
            <a:endParaRPr lang="en-US" sz="2000" b="1">
              <a:solidFill>
                <a:schemeClr val="tx2"/>
              </a:solidFill>
              <a:latin typeface="Arial" panose="020B0604020202020204" pitchFamily="34" charset="0"/>
              <a:cs typeface="Arial" panose="020B0604020202020204" pitchFamily="34" charset="0"/>
            </a:endParaRPr>
          </a:p>
        </p:txBody>
      </p:sp>
      <p:grpSp>
        <p:nvGrpSpPr>
          <p:cNvPr id="2" name="Group 1"/>
          <p:cNvGrpSpPr/>
          <p:nvPr/>
        </p:nvGrpSpPr>
        <p:grpSpPr>
          <a:xfrm>
            <a:off x="2868584" y="360879"/>
            <a:ext cx="5374229" cy="2018974"/>
            <a:chOff x="2868584" y="360879"/>
            <a:chExt cx="5374229" cy="2018974"/>
          </a:xfrm>
        </p:grpSpPr>
        <p:sp>
          <p:nvSpPr>
            <p:cNvPr id="10" name="TextBox 9"/>
            <p:cNvSpPr txBox="1"/>
            <p:nvPr/>
          </p:nvSpPr>
          <p:spPr>
            <a:xfrm>
              <a:off x="6883395" y="1121868"/>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Kế toán.</a:t>
              </a:r>
              <a:endParaRPr lang="en-US" sz="2000">
                <a:latin typeface="Arial" panose="020B0604020202020204" pitchFamily="34" charset="0"/>
                <a:cs typeface="Arial" panose="020B0604020202020204" pitchFamily="34" charset="0"/>
              </a:endParaRPr>
            </a:p>
          </p:txBody>
        </p:sp>
        <p:pic>
          <p:nvPicPr>
            <p:cNvPr id="11266" name="Picture 2" descr="https://taca.com.vn/wp-content/uploads/2023/03/thong-tin-cua-ke-toan-quan-tr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584" y="360879"/>
              <a:ext cx="3875418" cy="2018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44250" y="2696668"/>
            <a:ext cx="3437950" cy="2078532"/>
            <a:chOff x="244250" y="2696668"/>
            <a:chExt cx="3437950" cy="2078532"/>
          </a:xfrm>
        </p:grpSpPr>
        <p:sp>
          <p:nvSpPr>
            <p:cNvPr id="4" name="TextBox 3"/>
            <p:cNvSpPr txBox="1"/>
            <p:nvPr/>
          </p:nvSpPr>
          <p:spPr>
            <a:xfrm>
              <a:off x="244250" y="3487436"/>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Thư kí.</a:t>
              </a:r>
              <a:endParaRPr lang="en-US" sz="2000">
                <a:latin typeface="Arial" panose="020B0604020202020204" pitchFamily="34" charset="0"/>
                <a:cs typeface="Arial" panose="020B0604020202020204" pitchFamily="34" charset="0"/>
              </a:endParaRPr>
            </a:p>
          </p:txBody>
        </p:sp>
        <p:pic>
          <p:nvPicPr>
            <p:cNvPr id="11268" name="Picture 4" descr="https://www.vietnamworks.com/hrinsider/wp-content/uploads/2023/05/mo-ta-cong-viec-cua-thu-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668" y="2696668"/>
              <a:ext cx="2078532" cy="20785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927312" y="2696668"/>
            <a:ext cx="4911888" cy="2078532"/>
            <a:chOff x="3927312" y="2696668"/>
            <a:chExt cx="4911888" cy="2078532"/>
          </a:xfrm>
        </p:grpSpPr>
        <p:sp>
          <p:nvSpPr>
            <p:cNvPr id="7" name="TextBox 6"/>
            <p:cNvSpPr txBox="1"/>
            <p:nvPr/>
          </p:nvSpPr>
          <p:spPr>
            <a:xfrm>
              <a:off x="6935193" y="2997270"/>
              <a:ext cx="1904007" cy="147732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Nhân </a:t>
              </a:r>
              <a:r>
                <a:rPr lang="en-US" sz="2000">
                  <a:latin typeface="Arial" panose="020B0604020202020204" pitchFamily="34" charset="0"/>
                  <a:cs typeface="Arial" panose="020B0604020202020204" pitchFamily="34" charset="0"/>
                </a:rPr>
                <a:t>viên hành chính, văn </a:t>
              </a:r>
              <a:r>
                <a:rPr lang="en-US" sz="2000" smtClean="0">
                  <a:latin typeface="Arial" panose="020B0604020202020204" pitchFamily="34" charset="0"/>
                  <a:cs typeface="Arial" panose="020B0604020202020204" pitchFamily="34" charset="0"/>
                </a:rPr>
                <a:t>phòng.</a:t>
              </a:r>
              <a:endParaRPr lang="en-US" sz="2000">
                <a:latin typeface="Arial" panose="020B0604020202020204" pitchFamily="34" charset="0"/>
                <a:cs typeface="Arial" panose="020B0604020202020204" pitchFamily="34" charset="0"/>
              </a:endParaRPr>
            </a:p>
          </p:txBody>
        </p:sp>
        <p:pic>
          <p:nvPicPr>
            <p:cNvPr id="11270" name="Picture 6" descr="https://bizweb.dktcdn.net/100/199/703/files/nhan-vien-van-phong-la-gi.jpg?v=16704698088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312" y="2696668"/>
              <a:ext cx="3133465" cy="207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369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flipH="1">
            <a:off x="6923314" y="370867"/>
            <a:ext cx="2322285" cy="624114"/>
          </a:xfrm>
          <a:prstGeom prst="homePlate">
            <a:avLst/>
          </a:prstGeom>
          <a:solidFill>
            <a:schemeClr val="tx1">
              <a:lumMod val="50000"/>
              <a:lumOff val="50000"/>
            </a:schemeClr>
          </a:solidFill>
          <a:ln>
            <a:solidFill>
              <a:srgbClr val="BF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rPr>
              <a:t>EM CÓ BIẾT</a:t>
            </a:r>
            <a:endParaRPr lang="en-US" sz="2000" b="1">
              <a:solidFill>
                <a:srgbClr val="FFFFFF"/>
              </a:solidFill>
            </a:endParaRPr>
          </a:p>
        </p:txBody>
      </p:sp>
      <p:grpSp>
        <p:nvGrpSpPr>
          <p:cNvPr id="2" name="Group 1"/>
          <p:cNvGrpSpPr/>
          <p:nvPr/>
        </p:nvGrpSpPr>
        <p:grpSpPr>
          <a:xfrm>
            <a:off x="3161500" y="1393371"/>
            <a:ext cx="5675087" cy="3207657"/>
            <a:chOff x="3161500" y="1393371"/>
            <a:chExt cx="5675087" cy="3207657"/>
          </a:xfrm>
        </p:grpSpPr>
        <p:sp>
          <p:nvSpPr>
            <p:cNvPr id="11" name="Rounded Rectangle 10"/>
            <p:cNvSpPr/>
            <p:nvPr/>
          </p:nvSpPr>
          <p:spPr>
            <a:xfrm>
              <a:off x="3161500" y="1393371"/>
              <a:ext cx="5675087" cy="3207657"/>
            </a:xfrm>
            <a:prstGeom prst="roundRect">
              <a:avLst>
                <a:gd name="adj" fmla="val 5376"/>
              </a:avLst>
            </a:prstGeom>
            <a:solidFill>
              <a:schemeClr val="tx2"/>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406935" y="1566038"/>
              <a:ext cx="5184215" cy="2862322"/>
            </a:xfrm>
            <a:prstGeom prst="rect">
              <a:avLst/>
            </a:prstGeom>
            <a:noFill/>
          </p:spPr>
          <p:txBody>
            <a:bodyPr wrap="square" rtlCol="0">
              <a:spAutoFit/>
            </a:bodyPr>
            <a:lstStyle/>
            <a:p>
              <a:pPr algn="just">
                <a:lnSpc>
                  <a:spcPct val="150000"/>
                </a:lnSpc>
              </a:pPr>
              <a:r>
                <a:rPr lang="en-US" sz="2000" b="1" smtClean="0">
                  <a:latin typeface="Arial" panose="020B0604020202020204" pitchFamily="34" charset="0"/>
                  <a:cs typeface="Arial" panose="020B0604020202020204" pitchFamily="34" charset="0"/>
                </a:rPr>
                <a:t>C</a:t>
              </a:r>
              <a:r>
                <a:rPr lang="vi-VN" sz="2000" b="1" smtClean="0">
                  <a:latin typeface="Arial" panose="020B0604020202020204" pitchFamily="34" charset="0"/>
                  <a:cs typeface="Arial" panose="020B0604020202020204" pitchFamily="34" charset="0"/>
                </a:rPr>
                <a:t>ha </a:t>
              </a:r>
              <a:r>
                <a:rPr lang="vi-VN" sz="2000" b="1">
                  <a:latin typeface="Arial" panose="020B0604020202020204" pitchFamily="34" charset="0"/>
                  <a:cs typeface="Arial" panose="020B0604020202020204" pitchFamily="34" charset="0"/>
                </a:rPr>
                <a:t>đẻ của mật mã Holland:</a:t>
              </a:r>
            </a:p>
            <a:p>
              <a:pPr marL="342900" indent="-342900" algn="just">
                <a:lnSpc>
                  <a:spcPct val="150000"/>
                </a:lnSpc>
                <a:buFont typeface="Wingdings" panose="05000000000000000000" pitchFamily="2" charset="2"/>
                <a:buChar char="ü"/>
              </a:pPr>
              <a:r>
                <a:rPr lang="vi-VN" sz="2000">
                  <a:latin typeface="Arial" panose="020B0604020202020204" pitchFamily="34" charset="0"/>
                  <a:cs typeface="Arial" panose="020B0604020202020204" pitchFamily="34" charset="0"/>
                </a:rPr>
                <a:t>John Lewis Holland (</a:t>
              </a:r>
              <a:r>
                <a:rPr lang="vi-VN" sz="2000" smtClean="0">
                  <a:latin typeface="Arial" panose="020B0604020202020204" pitchFamily="34" charset="0"/>
                  <a:cs typeface="Arial" panose="020B0604020202020204" pitchFamily="34" charset="0"/>
                </a:rPr>
                <a:t>1919</a:t>
              </a:r>
              <a:r>
                <a:rPr lang="en-US" sz="2000" smtClean="0">
                  <a:latin typeface="Arial" panose="020B0604020202020204" pitchFamily="34" charset="0"/>
                  <a:cs typeface="Arial" panose="020B0604020202020204" pitchFamily="34" charset="0"/>
                </a:rPr>
                <a:t> – </a:t>
              </a:r>
              <a:r>
                <a:rPr lang="vi-VN" sz="2000" smtClean="0">
                  <a:latin typeface="Arial" panose="020B0604020202020204" pitchFamily="34" charset="0"/>
                  <a:cs typeface="Arial" panose="020B0604020202020204" pitchFamily="34" charset="0"/>
                </a:rPr>
                <a:t>2008</a:t>
              </a:r>
              <a:r>
                <a:rPr lang="vi-VN" sz="2000">
                  <a:latin typeface="Arial" panose="020B0604020202020204" pitchFamily="34" charset="0"/>
                  <a:cs typeface="Arial" panose="020B0604020202020204" pitchFamily="34" charset="0"/>
                </a:rPr>
                <a:t>) là nhà tiến sĩ tâm lí học nổi tiếng người Mỹ. </a:t>
              </a:r>
              <a:endParaRPr lang="en-US" sz="2000" smtClean="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ü"/>
              </a:pPr>
              <a:r>
                <a:rPr lang="vi-VN" sz="2000" smtClean="0">
                  <a:latin typeface="Arial" panose="020B0604020202020204" pitchFamily="34" charset="0"/>
                  <a:cs typeface="Arial" panose="020B0604020202020204" pitchFamily="34" charset="0"/>
                </a:rPr>
                <a:t>Ông </a:t>
              </a:r>
              <a:r>
                <a:rPr lang="vi-VN" sz="2000">
                  <a:latin typeface="Arial" panose="020B0604020202020204" pitchFamily="34" charset="0"/>
                  <a:cs typeface="Arial" panose="020B0604020202020204" pitchFamily="34" charset="0"/>
                </a:rPr>
                <a:t>được biết đến qua việc nghiên cứu lí thuyết chọn nghề nghiệp dựa theo các nhóm tính cách.</a:t>
              </a:r>
            </a:p>
          </p:txBody>
        </p:sp>
      </p:grpSp>
      <p:pic>
        <p:nvPicPr>
          <p:cNvPr id="13314" name="Picture 2" descr="https://upload.wikimedia.org/wikipedia/commons/2/26/Arthur_John_Hol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94" y="682924"/>
            <a:ext cx="3093622" cy="415174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287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heel(1)">
                                      <p:cBhvr>
                                        <p:cTn id="13" dur="500"/>
                                        <p:tgtEl>
                                          <p:spTgt spid="13314"/>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64  NHÓM NGƯỜI XÃ HỘI  HỌ LÀ AI  Trắc nghiệm nghề nghiệp Mật mã Holland_v720P">
            <a:hlinkClick r:id="" action="ppaction://media"/>
          </p:cNvPr>
          <p:cNvPicPr>
            <a:picLocks noChangeAspect="1"/>
          </p:cNvPicPr>
          <p:nvPr>
            <a:videoFile r:link="rId1"/>
            <p:extLst>
              <p:ext uri="{DAA4B4D4-6D71-4841-9C94-3DE7FCFB9230}">
                <p14:media xmlns:p14="http://schemas.microsoft.com/office/powerpoint/2010/main" r:embed="rId2">
                  <p14:trim end="19851"/>
                </p14:media>
              </p:ext>
            </p:extLst>
          </p:nvPr>
        </p:nvPicPr>
        <p:blipFill>
          <a:blip r:embed="rId4"/>
          <a:stretch>
            <a:fillRect/>
          </a:stretch>
        </p:blipFill>
        <p:spPr>
          <a:xfrm>
            <a:off x="0" y="0"/>
            <a:ext cx="9144000" cy="5143500"/>
          </a:xfrm>
          <a:prstGeom prst="rect">
            <a:avLst/>
          </a:prstGeom>
        </p:spPr>
      </p:pic>
      <p:sp>
        <p:nvSpPr>
          <p:cNvPr id="3" name="Rectangle 2"/>
          <p:cNvSpPr/>
          <p:nvPr/>
        </p:nvSpPr>
        <p:spPr>
          <a:xfrm>
            <a:off x="2220686" y="3889828"/>
            <a:ext cx="4702628" cy="812800"/>
          </a:xfrm>
          <a:prstGeom prst="rect">
            <a:avLst/>
          </a:prstGeom>
          <a:solidFill>
            <a:schemeClr val="tx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0000"/>
                </a:solidFill>
              </a:rPr>
              <a:t>NHÓM NGƯỜI XÃ HỘI</a:t>
            </a:r>
            <a:endParaRPr lang="en-US" sz="2500" b="1">
              <a:solidFill>
                <a:srgbClr val="000000"/>
              </a:solidFill>
            </a:endParaRPr>
          </a:p>
        </p:txBody>
      </p:sp>
    </p:spTree>
    <p:extLst>
      <p:ext uri="{BB962C8B-B14F-4D97-AF65-F5344CB8AC3E}">
        <p14:creationId xmlns:p14="http://schemas.microsoft.com/office/powerpoint/2010/main" val="335195643"/>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37450" fill="hold"/>
                                        <p:tgtEl>
                                          <p:spTgt spid="2"/>
                                        </p:tgtEl>
                                      </p:cBhvr>
                                    </p:cmd>
                                  </p:childTnLst>
                                </p:cTn>
                              </p:par>
                            </p:childTnLst>
                          </p:cTn>
                        </p:par>
                      </p:childTnLst>
                    </p:cTn>
                  </p:par>
                </p:childTnLst>
              </p:cTn>
              <p:nextCondLst>
                <p:cond evt="onClick" delay="0">
                  <p:tgtEl>
                    <p:spTgt spid="2"/>
                  </p:tgtEl>
                </p:cond>
              </p:nextCondLst>
            </p:seq>
            <p:video>
              <p:cMediaNode vol="80000">
                <p:cTn id="11" fill="hold" display="0">
                  <p:stCondLst>
                    <p:cond delay="indefinite"/>
                  </p:stCondLst>
                </p:cTn>
                <p:tgtEl>
                  <p:spTgt spid="2"/>
                </p:tgtEl>
              </p:cMediaNode>
            </p:video>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450372160"/>
      </p:ext>
    </p:extLst>
  </p:cSld>
  <p:clrMapOvr>
    <a:masterClrMapping/>
  </p:clrMapOvr>
  <p:transition spd="med">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grpSp>
        <p:nvGrpSpPr>
          <p:cNvPr id="3521" name="Google Shape;3521;p62"/>
          <p:cNvGrpSpPr/>
          <p:nvPr/>
        </p:nvGrpSpPr>
        <p:grpSpPr>
          <a:xfrm>
            <a:off x="419304" y="0"/>
            <a:ext cx="1079978" cy="1450062"/>
            <a:chOff x="2022696" y="2255796"/>
            <a:chExt cx="296510" cy="398117"/>
          </a:xfrm>
        </p:grpSpPr>
        <p:sp>
          <p:nvSpPr>
            <p:cNvPr id="3522" name="Google Shape;3522;p6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6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6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6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6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6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6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6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Rounded Rectangle 64"/>
          <p:cNvSpPr/>
          <p:nvPr/>
        </p:nvSpPr>
        <p:spPr>
          <a:xfrm>
            <a:off x="1518941" y="1450062"/>
            <a:ext cx="3042372" cy="604094"/>
          </a:xfrm>
          <a:prstGeom prst="roundRect">
            <a:avLst/>
          </a:prstGeom>
          <a:solidFill>
            <a:srgbClr val="7030A0"/>
          </a:solidFill>
          <a:ln w="28575">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 đôi</a:t>
            </a:r>
            <a:endParaRPr lang="en-US" sz="2000" b="1" dirty="0">
              <a:solidFill>
                <a:srgbClr val="FFFFFF"/>
              </a:solidFill>
              <a:latin typeface="Arial" panose="020B0604020202020204" pitchFamily="34" charset="0"/>
              <a:cs typeface="Arial" panose="020B0604020202020204" pitchFamily="34" charset="0"/>
            </a:endParaRPr>
          </a:p>
        </p:txBody>
      </p:sp>
      <p:grpSp>
        <p:nvGrpSpPr>
          <p:cNvPr id="67" name="Group 66"/>
          <p:cNvGrpSpPr/>
          <p:nvPr/>
        </p:nvGrpSpPr>
        <p:grpSpPr>
          <a:xfrm>
            <a:off x="869437" y="2313592"/>
            <a:ext cx="4341382" cy="2027537"/>
            <a:chOff x="773138" y="873214"/>
            <a:chExt cx="4341382" cy="2027537"/>
          </a:xfrm>
        </p:grpSpPr>
        <p:sp>
          <p:nvSpPr>
            <p:cNvPr id="68" name="Folded Corner 67"/>
            <p:cNvSpPr/>
            <p:nvPr/>
          </p:nvSpPr>
          <p:spPr>
            <a:xfrm>
              <a:off x="773138" y="1091527"/>
              <a:ext cx="4341382" cy="1809224"/>
            </a:xfrm>
            <a:prstGeom prst="foldedCorner">
              <a:avLst>
                <a:gd name="adj" fmla="val 10168"/>
              </a:avLst>
            </a:prstGeom>
            <a:solidFill>
              <a:schemeClr val="tx2"/>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125934" y="1257475"/>
              <a:ext cx="3635787" cy="1477328"/>
            </a:xfrm>
            <a:prstGeom prst="rect">
              <a:avLst/>
            </a:prstGeom>
            <a:noFill/>
          </p:spPr>
          <p:txBody>
            <a:bodyPr wrap="square" rtlCol="0">
              <a:spAutoFit/>
            </a:bodyPr>
            <a:lstStyle/>
            <a:p>
              <a:pPr algn="just">
                <a:lnSpc>
                  <a:spcPct val="150000"/>
                </a:lnSpc>
              </a:pPr>
              <a:r>
                <a:rPr lang="vi-VN" sz="2000"/>
                <a:t>Từ </a:t>
              </a:r>
              <a:r>
                <a:rPr lang="vi-VN" sz="2000" smtClean="0"/>
                <a:t>l</a:t>
              </a:r>
              <a:r>
                <a:rPr lang="en-US" sz="2000"/>
                <a:t>í</a:t>
              </a:r>
              <a:r>
                <a:rPr lang="vi-VN" sz="2000" smtClean="0"/>
                <a:t> </a:t>
              </a:r>
              <a:r>
                <a:rPr lang="vi-VN" sz="2000"/>
                <a:t>thuyết Holland, em rút ra được điều gì khi chọn lựa nghề nghiệp cho bản thân?</a:t>
              </a:r>
              <a:endParaRPr lang="en-US" sz="2000"/>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504" y="873214"/>
              <a:ext cx="414649" cy="426329"/>
            </a:xfrm>
            <a:prstGeom prst="rect">
              <a:avLst/>
            </a:prstGeom>
          </p:spPr>
        </p:pic>
      </p:grpSp>
      <p:pic>
        <p:nvPicPr>
          <p:cNvPr id="71" name="Picture 19">
            <a:extLst>
              <a:ext uri="{FF2B5EF4-FFF2-40B4-BE49-F238E27FC236}">
                <a16:creationId xmlns:a16="http://schemas.microsoft.com/office/drawing/2014/main" id="{639495E5-8299-BD6B-B577-134D226162CE}"/>
              </a:ext>
            </a:extLst>
          </p:cNvPr>
          <p:cNvPicPr>
            <a:picLocks noChangeAspect="1"/>
          </p:cNvPicPr>
          <p:nvPr/>
        </p:nvPicPr>
        <p:blipFill>
          <a:blip r:embed="rId4"/>
          <a:srcRect/>
          <a:stretch>
            <a:fillRect/>
          </a:stretch>
        </p:blipFill>
        <p:spPr>
          <a:xfrm>
            <a:off x="5599151" y="1112297"/>
            <a:ext cx="2905144" cy="3629542"/>
          </a:xfrm>
          <a:prstGeom prst="rect">
            <a:avLst/>
          </a:prstGeom>
        </p:spPr>
      </p:pic>
      <p:sp>
        <p:nvSpPr>
          <p:cNvPr id="31" name="TextBox 30"/>
          <p:cNvSpPr txBox="1"/>
          <p:nvPr/>
        </p:nvSpPr>
        <p:spPr>
          <a:xfrm>
            <a:off x="1" y="300696"/>
            <a:ext cx="9143999" cy="553998"/>
          </a:xfrm>
          <a:prstGeom prst="rect">
            <a:avLst/>
          </a:prstGeom>
          <a:noFill/>
        </p:spPr>
        <p:txBody>
          <a:bodyPr wrap="square" rtlCol="0">
            <a:spAutoFit/>
          </a:bodyPr>
          <a:lstStyle/>
          <a:p>
            <a:pPr algn="ctr"/>
            <a:r>
              <a:rPr lang="vi-VN" sz="3000" b="1">
                <a:solidFill>
                  <a:srgbClr val="C00000"/>
                </a:solidFill>
              </a:rPr>
              <a:t>2. Ý nghĩa</a:t>
            </a:r>
            <a:endParaRPr lang="en-US" sz="3000" b="1">
              <a:solidFill>
                <a:srgbClr val="C00000"/>
              </a:solidFill>
            </a:endParaRPr>
          </a:p>
        </p:txBody>
      </p:sp>
    </p:spTree>
    <p:extLst>
      <p:ext uri="{BB962C8B-B14F-4D97-AF65-F5344CB8AC3E}">
        <p14:creationId xmlns:p14="http://schemas.microsoft.com/office/powerpoint/2010/main" val="356551354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par>
                                <p:cTn id="10" presetID="53" presetClass="entr" presetSubtype="16" fill="hold"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357828"/>
            <a:ext cx="9143999" cy="942028"/>
            <a:chOff x="1" y="-357828"/>
            <a:chExt cx="9143999" cy="942028"/>
          </a:xfrm>
        </p:grpSpPr>
        <p:sp>
          <p:nvSpPr>
            <p:cNvPr id="2" name="Rounded Rectangle 1"/>
            <p:cNvSpPr/>
            <p:nvPr/>
          </p:nvSpPr>
          <p:spPr>
            <a:xfrm>
              <a:off x="3618942" y="-357828"/>
              <a:ext cx="1906116" cy="942028"/>
            </a:xfrm>
            <a:prstGeom prst="roundRect">
              <a:avLst/>
            </a:prstGeom>
            <a:ln w="12700">
              <a:solidFill>
                <a:srgbClr val="A43F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 y="83622"/>
              <a:ext cx="9143999" cy="400110"/>
            </a:xfrm>
            <a:prstGeom prst="rect">
              <a:avLst/>
            </a:prstGeom>
            <a:noFill/>
          </p:spPr>
          <p:txBody>
            <a:bodyPr wrap="square" rtlCol="0">
              <a:spAutoFit/>
            </a:bodyPr>
            <a:lstStyle/>
            <a:p>
              <a:pPr algn="ctr"/>
              <a:r>
                <a:rPr lang="vi-VN" sz="2000" b="1" smtClean="0">
                  <a:solidFill>
                    <a:srgbClr val="FFFFFF"/>
                  </a:solidFill>
                </a:rPr>
                <a:t>Ý </a:t>
              </a:r>
              <a:r>
                <a:rPr lang="vi-VN" sz="2000" b="1">
                  <a:solidFill>
                    <a:srgbClr val="FFFFFF"/>
                  </a:solidFill>
                </a:rPr>
                <a:t>nghĩa</a:t>
              </a:r>
              <a:endParaRPr lang="en-US" sz="2000" b="1">
                <a:solidFill>
                  <a:srgbClr val="FFFFFF"/>
                </a:solidFill>
              </a:endParaRPr>
            </a:p>
          </p:txBody>
        </p:sp>
      </p:grpSp>
      <p:grpSp>
        <p:nvGrpSpPr>
          <p:cNvPr id="8" name="Group 7"/>
          <p:cNvGrpSpPr/>
          <p:nvPr/>
        </p:nvGrpSpPr>
        <p:grpSpPr>
          <a:xfrm>
            <a:off x="147702" y="575765"/>
            <a:ext cx="4199002" cy="4765490"/>
            <a:chOff x="147702" y="575765"/>
            <a:chExt cx="4199002" cy="4765490"/>
          </a:xfrm>
        </p:grpSpPr>
        <p:sp>
          <p:nvSpPr>
            <p:cNvPr id="11" name="Rounded Rectangle 10"/>
            <p:cNvSpPr/>
            <p:nvPr/>
          </p:nvSpPr>
          <p:spPr>
            <a:xfrm>
              <a:off x="147702" y="783374"/>
              <a:ext cx="4199002" cy="4557881"/>
            </a:xfrm>
            <a:prstGeom prst="roundRect">
              <a:avLst>
                <a:gd name="adj" fmla="val 6079"/>
              </a:avLst>
            </a:prstGeom>
            <a:solidFill>
              <a:schemeClr val="tx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5390" y="1012876"/>
              <a:ext cx="4043626" cy="958660"/>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Chọn được công việc phù hợp sẽ dễ phát triển và thành công hơn.</a:t>
              </a:r>
            </a:p>
          </p:txBody>
        </p:sp>
        <p:sp>
          <p:nvSpPr>
            <p:cNvPr id="19" name="Google Shape;381;p54"/>
            <p:cNvSpPr/>
            <p:nvPr/>
          </p:nvSpPr>
          <p:spPr>
            <a:xfrm rot="1722646">
              <a:off x="2031253" y="575765"/>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tx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38" name="Picture 2" descr="https://chefjob.vn/wp-content/uploads/2018/02/ke-hoach-phat-trien-ban-than-giup-ban-xac-dinh-muc-tieu.jpg"/>
            <p:cNvPicPr>
              <a:picLocks noChangeAspect="1" noChangeArrowheads="1"/>
            </p:cNvPicPr>
            <p:nvPr/>
          </p:nvPicPr>
          <p:blipFill rotWithShape="1">
            <a:blip r:embed="rId2">
              <a:extLst>
                <a:ext uri="{28A0092B-C50C-407E-A947-70E740481C1C}">
                  <a14:useLocalDpi xmlns:a14="http://schemas.microsoft.com/office/drawing/2010/main" val="0"/>
                </a:ext>
              </a:extLst>
            </a:blip>
            <a:srcRect l="9880" r="2105"/>
            <a:stretch/>
          </p:blipFill>
          <p:spPr bwMode="auto">
            <a:xfrm>
              <a:off x="482041" y="2170710"/>
              <a:ext cx="3539063" cy="26806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529202" y="586547"/>
            <a:ext cx="4436998" cy="4754708"/>
            <a:chOff x="4529202" y="586547"/>
            <a:chExt cx="4436998" cy="4754708"/>
          </a:xfrm>
        </p:grpSpPr>
        <p:sp>
          <p:nvSpPr>
            <p:cNvPr id="13" name="Rounded Rectangle 12"/>
            <p:cNvSpPr/>
            <p:nvPr/>
          </p:nvSpPr>
          <p:spPr>
            <a:xfrm>
              <a:off x="4529202" y="783374"/>
              <a:ext cx="4436998" cy="4557881"/>
            </a:xfrm>
            <a:prstGeom prst="roundRect">
              <a:avLst>
                <a:gd name="adj" fmla="val 6079"/>
              </a:avLst>
            </a:prstGeom>
            <a:solidFill>
              <a:schemeClr val="tx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620287" y="1016260"/>
              <a:ext cx="4254828" cy="142032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Sử dụng lí thuyết mật mã Holland để xác định bản thân thuộc nhóm tính cách nào.</a:t>
              </a:r>
            </a:p>
          </p:txBody>
        </p:sp>
        <p:sp>
          <p:nvSpPr>
            <p:cNvPr id="20" name="Google Shape;381;p54"/>
            <p:cNvSpPr/>
            <p:nvPr/>
          </p:nvSpPr>
          <p:spPr>
            <a:xfrm rot="1722646">
              <a:off x="6531750" y="586547"/>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tx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rotWithShape="1">
            <a:blip r:embed="rId3"/>
            <a:srcRect t="3008" b="7509"/>
            <a:stretch/>
          </p:blipFill>
          <p:spPr>
            <a:xfrm>
              <a:off x="4890575" y="2736227"/>
              <a:ext cx="3714251" cy="1885441"/>
            </a:xfrm>
            <a:prstGeom prst="rect">
              <a:avLst/>
            </a:prstGeom>
          </p:spPr>
        </p:pic>
      </p:grpSp>
    </p:spTree>
    <p:extLst>
      <p:ext uri="{BB962C8B-B14F-4D97-AF65-F5344CB8AC3E}">
        <p14:creationId xmlns:p14="http://schemas.microsoft.com/office/powerpoint/2010/main" val="37071804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flipH="1">
            <a:off x="6923314" y="370867"/>
            <a:ext cx="2322285" cy="624114"/>
          </a:xfrm>
          <a:prstGeom prst="homePlate">
            <a:avLst/>
          </a:prstGeom>
          <a:solidFill>
            <a:schemeClr val="tx1">
              <a:lumMod val="50000"/>
              <a:lumOff val="50000"/>
            </a:schemeClr>
          </a:solidFill>
          <a:ln>
            <a:solidFill>
              <a:srgbClr val="BF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rPr>
              <a:t>EM CÓ BIẾT</a:t>
            </a:r>
            <a:endParaRPr lang="en-US" sz="2000" b="1">
              <a:solidFill>
                <a:srgbClr val="FFFFFF"/>
              </a:solidFill>
            </a:endParaRPr>
          </a:p>
        </p:txBody>
      </p:sp>
      <p:grpSp>
        <p:nvGrpSpPr>
          <p:cNvPr id="3" name="Group 2"/>
          <p:cNvGrpSpPr/>
          <p:nvPr/>
        </p:nvGrpSpPr>
        <p:grpSpPr>
          <a:xfrm>
            <a:off x="3948901" y="1380671"/>
            <a:ext cx="4788700" cy="3207657"/>
            <a:chOff x="3948901" y="1380671"/>
            <a:chExt cx="4788700" cy="3207657"/>
          </a:xfrm>
        </p:grpSpPr>
        <p:sp>
          <p:nvSpPr>
            <p:cNvPr id="11" name="Rounded Rectangle 10"/>
            <p:cNvSpPr/>
            <p:nvPr/>
          </p:nvSpPr>
          <p:spPr>
            <a:xfrm>
              <a:off x="3948901" y="1380671"/>
              <a:ext cx="4788700" cy="3207657"/>
            </a:xfrm>
            <a:prstGeom prst="roundRect">
              <a:avLst>
                <a:gd name="adj" fmla="val 5376"/>
              </a:avLst>
            </a:prstGeom>
            <a:solidFill>
              <a:schemeClr val="tx2"/>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185918" y="1553338"/>
              <a:ext cx="4314665" cy="2862322"/>
            </a:xfrm>
            <a:prstGeom prst="rect">
              <a:avLst/>
            </a:prstGeom>
            <a:noFill/>
          </p:spPr>
          <p:txBody>
            <a:bodyPr wrap="square" rtlCol="0">
              <a:spAutoFit/>
            </a:bodyPr>
            <a:lstStyle/>
            <a:p>
              <a:pPr algn="just">
                <a:lnSpc>
                  <a:spcPct val="150000"/>
                </a:lnSpc>
              </a:pPr>
              <a:r>
                <a:rPr lang="vi-VN" sz="2000" b="1" smtClean="0">
                  <a:latin typeface="Arial" panose="020B0604020202020204" pitchFamily="34" charset="0"/>
                  <a:cs typeface="Arial" panose="020B0604020202020204" pitchFamily="34" charset="0"/>
                </a:rPr>
                <a:t>L</a:t>
              </a:r>
              <a:r>
                <a:rPr lang="en-US" sz="2000" b="1" smtClean="0">
                  <a:latin typeface="Arial" panose="020B0604020202020204" pitchFamily="34" charset="0"/>
                  <a:cs typeface="Arial" panose="020B0604020202020204" pitchFamily="34" charset="0"/>
                </a:rPr>
                <a:t>í </a:t>
              </a:r>
              <a:r>
                <a:rPr lang="vi-VN" sz="2000" b="1" smtClean="0">
                  <a:latin typeface="Arial" panose="020B0604020202020204" pitchFamily="34" charset="0"/>
                  <a:cs typeface="Arial" panose="020B0604020202020204" pitchFamily="34" charset="0"/>
                </a:rPr>
                <a:t>thuyết </a:t>
              </a:r>
              <a:r>
                <a:rPr lang="vi-VN" sz="2000" b="1">
                  <a:latin typeface="Arial" panose="020B0604020202020204" pitchFamily="34" charset="0"/>
                  <a:cs typeface="Arial" panose="020B0604020202020204" pitchFamily="34" charset="0"/>
                </a:rPr>
                <a:t>hệ </a:t>
              </a:r>
              <a:r>
                <a:rPr lang="vi-VN" sz="2000" b="1" smtClean="0">
                  <a:latin typeface="Arial" panose="020B0604020202020204" pitchFamily="34" charset="0"/>
                  <a:cs typeface="Arial" panose="020B0604020202020204" pitchFamily="34" charset="0"/>
                </a:rPr>
                <a:t>thống</a:t>
              </a:r>
              <a:r>
                <a:rPr lang="en-US" sz="2000" b="1"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việc </a:t>
              </a:r>
              <a:r>
                <a:rPr lang="vi-VN" sz="2000">
                  <a:latin typeface="Arial" panose="020B0604020202020204" pitchFamily="34" charset="0"/>
                  <a:cs typeface="Arial" panose="020B0604020202020204" pitchFamily="34" charset="0"/>
                </a:rPr>
                <a:t>lựa chọn hướng học hoặc nghề nghiệp của mỗi người không chỉ phụ thuộc vào bản thân mà còn chịu sự ảnh hưởng từ: gia đình, </a:t>
              </a:r>
              <a:r>
                <a:rPr lang="vi-VN" sz="2000" smtClean="0">
                  <a:latin typeface="Arial" panose="020B0604020202020204" pitchFamily="34" charset="0"/>
                  <a:cs typeface="Arial" panose="020B0604020202020204" pitchFamily="34" charset="0"/>
                </a:rPr>
                <a:t>b</a:t>
              </a:r>
              <a:r>
                <a:rPr lang="en-US" sz="2000">
                  <a:latin typeface="Arial" panose="020B0604020202020204" pitchFamily="34" charset="0"/>
                  <a:cs typeface="Arial" panose="020B0604020202020204" pitchFamily="34" charset="0"/>
                </a:rPr>
                <a:t>ạ</a:t>
              </a:r>
              <a:r>
                <a:rPr lang="vi-VN" sz="2000" smtClean="0">
                  <a:latin typeface="Arial" panose="020B0604020202020204" pitchFamily="34" charset="0"/>
                  <a:cs typeface="Arial" panose="020B0604020202020204" pitchFamily="34" charset="0"/>
                </a:rPr>
                <a:t>n </a:t>
              </a:r>
              <a:r>
                <a:rPr lang="vi-VN" sz="2000">
                  <a:latin typeface="Arial" panose="020B0604020202020204" pitchFamily="34" charset="0"/>
                  <a:cs typeface="Arial" panose="020B0604020202020204" pitchFamily="34" charset="0"/>
                </a:rPr>
                <a:t>bè, trào lưu xã hội, giới tính, phong tục địa phương,...</a:t>
              </a:r>
            </a:p>
          </p:txBody>
        </p:sp>
      </p:grpSp>
      <p:pic>
        <p:nvPicPr>
          <p:cNvPr id="2" name="Picture 1"/>
          <p:cNvPicPr>
            <a:picLocks noChangeAspect="1"/>
          </p:cNvPicPr>
          <p:nvPr/>
        </p:nvPicPr>
        <p:blipFill rotWithShape="1">
          <a:blip r:embed="rId2">
            <a:clrChange>
              <a:clrFrom>
                <a:srgbClr val="E0EFD4"/>
              </a:clrFrom>
              <a:clrTo>
                <a:srgbClr val="E0EFD4">
                  <a:alpha val="0"/>
                </a:srgbClr>
              </a:clrTo>
            </a:clrChange>
            <a:extLst>
              <a:ext uri="{28A0092B-C50C-407E-A947-70E740481C1C}">
                <a14:useLocalDpi xmlns:a14="http://schemas.microsoft.com/office/drawing/2010/main" val="0"/>
              </a:ext>
            </a:extLst>
          </a:blip>
          <a:srcRect l="26462" t="26420" r="21712" b="11852"/>
          <a:stretch/>
        </p:blipFill>
        <p:spPr>
          <a:xfrm>
            <a:off x="254000" y="1155700"/>
            <a:ext cx="3568474" cy="3717160"/>
          </a:xfrm>
          <a:prstGeom prst="rect">
            <a:avLst/>
          </a:prstGeom>
        </p:spPr>
      </p:pic>
    </p:spTree>
    <p:extLst>
      <p:ext uri="{BB962C8B-B14F-4D97-AF65-F5344CB8AC3E}">
        <p14:creationId xmlns:p14="http://schemas.microsoft.com/office/powerpoint/2010/main" val="12098766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453;p34"/>
          <p:cNvSpPr/>
          <p:nvPr/>
        </p:nvSpPr>
        <p:spPr>
          <a:xfrm flipH="1">
            <a:off x="1048622" y="1352299"/>
            <a:ext cx="7046756" cy="2896677"/>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TextBox 85"/>
          <p:cNvSpPr txBox="1"/>
          <p:nvPr/>
        </p:nvSpPr>
        <p:spPr>
          <a:xfrm>
            <a:off x="0" y="1762757"/>
            <a:ext cx="9144000" cy="1738296"/>
          </a:xfrm>
          <a:prstGeom prst="rect">
            <a:avLst/>
          </a:prstGeom>
          <a:noFill/>
        </p:spPr>
        <p:txBody>
          <a:bodyPr wrap="square" rtlCol="0">
            <a:spAutoFit/>
          </a:bodyPr>
          <a:lstStyle/>
          <a:p>
            <a:pPr algn="ctr">
              <a:lnSpc>
                <a:spcPct val="150000"/>
              </a:lnSpc>
            </a:pPr>
            <a:r>
              <a:rPr lang="en-US" sz="3800" b="1" smtClean="0"/>
              <a:t>II. Lí </a:t>
            </a:r>
            <a:r>
              <a:rPr lang="en-US" sz="3800" b="1"/>
              <a:t>thuyết </a:t>
            </a:r>
            <a:endParaRPr lang="en-US" sz="3800" b="1" smtClean="0"/>
          </a:p>
          <a:p>
            <a:pPr algn="ctr">
              <a:lnSpc>
                <a:spcPct val="150000"/>
              </a:lnSpc>
            </a:pPr>
            <a:r>
              <a:rPr lang="en-US" sz="3800" b="1" smtClean="0"/>
              <a:t>mật </a:t>
            </a:r>
            <a:r>
              <a:rPr lang="en-US" sz="3800" b="1"/>
              <a:t>mã Holland</a:t>
            </a:r>
          </a:p>
        </p:txBody>
      </p:sp>
      <p:grpSp>
        <p:nvGrpSpPr>
          <p:cNvPr id="87" name="Google Shape;1236;p42"/>
          <p:cNvGrpSpPr/>
          <p:nvPr/>
        </p:nvGrpSpPr>
        <p:grpSpPr>
          <a:xfrm>
            <a:off x="260230" y="-8"/>
            <a:ext cx="1224705" cy="1644344"/>
            <a:chOff x="2022696" y="2255796"/>
            <a:chExt cx="296510" cy="398117"/>
          </a:xfrm>
        </p:grpSpPr>
        <p:sp>
          <p:nvSpPr>
            <p:cNvPr id="88" name="Google Shape;1237;p4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38;p4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39;p4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40;p4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41;p4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42;p4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43;p4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44;p4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45;p4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46;p4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7;p4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8;p4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9;p4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50;p4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51;p4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52;p4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53;p4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54;p4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55;p4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56;p4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57;p4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58;p4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259;p42"/>
          <p:cNvGrpSpPr/>
          <p:nvPr/>
        </p:nvGrpSpPr>
        <p:grpSpPr>
          <a:xfrm>
            <a:off x="7521950" y="153"/>
            <a:ext cx="1361809" cy="1644343"/>
            <a:chOff x="4045643" y="3123998"/>
            <a:chExt cx="576573" cy="696195"/>
          </a:xfrm>
        </p:grpSpPr>
        <p:sp>
          <p:nvSpPr>
            <p:cNvPr id="111" name="Google Shape;1260;p42"/>
            <p:cNvSpPr/>
            <p:nvPr/>
          </p:nvSpPr>
          <p:spPr>
            <a:xfrm>
              <a:off x="4201145"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61;p42"/>
            <p:cNvSpPr/>
            <p:nvPr/>
          </p:nvSpPr>
          <p:spPr>
            <a:xfrm>
              <a:off x="4244036" y="3323841"/>
              <a:ext cx="34254" cy="33840"/>
            </a:xfrm>
            <a:custGeom>
              <a:avLst/>
              <a:gdLst/>
              <a:ahLst/>
              <a:cxnLst/>
              <a:rect l="l" t="t" r="r" b="b"/>
              <a:pathLst>
                <a:path w="1158" h="1144" extrusionOk="0">
                  <a:moveTo>
                    <a:pt x="1" y="1"/>
                  </a:moveTo>
                  <a:lnTo>
                    <a:pt x="1" y="1143"/>
                  </a:lnTo>
                  <a:lnTo>
                    <a:pt x="1157" y="1143"/>
                  </a:lnTo>
                  <a:lnTo>
                    <a:pt x="1157"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62;p42"/>
            <p:cNvSpPr/>
            <p:nvPr/>
          </p:nvSpPr>
          <p:spPr>
            <a:xfrm>
              <a:off x="4388327" y="3323841"/>
              <a:ext cx="33425" cy="33840"/>
            </a:xfrm>
            <a:custGeom>
              <a:avLst/>
              <a:gdLst/>
              <a:ahLst/>
              <a:cxnLst/>
              <a:rect l="l" t="t" r="r" b="b"/>
              <a:pathLst>
                <a:path w="1130" h="1144" extrusionOk="0">
                  <a:moveTo>
                    <a:pt x="1" y="1"/>
                  </a:moveTo>
                  <a:lnTo>
                    <a:pt x="1" y="1143"/>
                  </a:lnTo>
                  <a:lnTo>
                    <a:pt x="1129" y="1143"/>
                  </a:lnTo>
                  <a:lnTo>
                    <a:pt x="1129"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63;p42"/>
            <p:cNvSpPr/>
            <p:nvPr/>
          </p:nvSpPr>
          <p:spPr>
            <a:xfrm>
              <a:off x="4447842"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64;p42"/>
            <p:cNvSpPr/>
            <p:nvPr/>
          </p:nvSpPr>
          <p:spPr>
            <a:xfrm>
              <a:off x="4158431" y="3323841"/>
              <a:ext cx="16831" cy="33840"/>
            </a:xfrm>
            <a:custGeom>
              <a:avLst/>
              <a:gdLst/>
              <a:ahLst/>
              <a:cxnLst/>
              <a:rect l="l" t="t" r="r" b="b"/>
              <a:pathLst>
                <a:path w="569"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65;p42"/>
            <p:cNvSpPr/>
            <p:nvPr/>
          </p:nvSpPr>
          <p:spPr>
            <a:xfrm>
              <a:off x="4533654" y="3217915"/>
              <a:ext cx="71140" cy="139765"/>
            </a:xfrm>
            <a:custGeom>
              <a:avLst/>
              <a:gdLst/>
              <a:ahLst/>
              <a:cxnLst/>
              <a:rect l="l" t="t" r="r" b="b"/>
              <a:pathLst>
                <a:path w="2405" h="4725" extrusionOk="0">
                  <a:moveTo>
                    <a:pt x="1262" y="0"/>
                  </a:moveTo>
                  <a:lnTo>
                    <a:pt x="1262" y="3077"/>
                  </a:lnTo>
                  <a:cubicBezTo>
                    <a:pt x="1262" y="3358"/>
                    <a:pt x="1038" y="3582"/>
                    <a:pt x="758" y="3582"/>
                  </a:cubicBezTo>
                  <a:lnTo>
                    <a:pt x="1" y="3582"/>
                  </a:lnTo>
                  <a:lnTo>
                    <a:pt x="1" y="4724"/>
                  </a:lnTo>
                  <a:lnTo>
                    <a:pt x="758" y="4724"/>
                  </a:lnTo>
                  <a:cubicBezTo>
                    <a:pt x="1662" y="4724"/>
                    <a:pt x="2405" y="3981"/>
                    <a:pt x="2405" y="3077"/>
                  </a:cubicBezTo>
                  <a:lnTo>
                    <a:pt x="2405"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66;p42"/>
            <p:cNvSpPr/>
            <p:nvPr/>
          </p:nvSpPr>
          <p:spPr>
            <a:xfrm>
              <a:off x="4490763"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7;p42"/>
            <p:cNvSpPr/>
            <p:nvPr/>
          </p:nvSpPr>
          <p:spPr>
            <a:xfrm>
              <a:off x="4063272" y="3217915"/>
              <a:ext cx="69069" cy="139765"/>
            </a:xfrm>
            <a:custGeom>
              <a:avLst/>
              <a:gdLst/>
              <a:ahLst/>
              <a:cxnLst/>
              <a:rect l="l" t="t" r="r" b="b"/>
              <a:pathLst>
                <a:path w="2335" h="4725" extrusionOk="0">
                  <a:moveTo>
                    <a:pt x="1" y="0"/>
                  </a:moveTo>
                  <a:lnTo>
                    <a:pt x="1" y="3077"/>
                  </a:lnTo>
                  <a:cubicBezTo>
                    <a:pt x="1" y="3981"/>
                    <a:pt x="743" y="4724"/>
                    <a:pt x="1648" y="4724"/>
                  </a:cubicBezTo>
                  <a:lnTo>
                    <a:pt x="2334" y="4724"/>
                  </a:lnTo>
                  <a:lnTo>
                    <a:pt x="2334" y="3582"/>
                  </a:lnTo>
                  <a:lnTo>
                    <a:pt x="1648" y="3582"/>
                  </a:lnTo>
                  <a:cubicBezTo>
                    <a:pt x="1367" y="3582"/>
                    <a:pt x="1143" y="3358"/>
                    <a:pt x="1143" y="3077"/>
                  </a:cubicBezTo>
                  <a:lnTo>
                    <a:pt x="1143"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68;p42"/>
            <p:cNvSpPr/>
            <p:nvPr/>
          </p:nvSpPr>
          <p:spPr>
            <a:xfrm>
              <a:off x="4045643" y="3123998"/>
              <a:ext cx="68655" cy="93946"/>
            </a:xfrm>
            <a:custGeom>
              <a:avLst/>
              <a:gdLst/>
              <a:ahLst/>
              <a:cxnLst/>
              <a:rect l="l" t="t" r="r" b="b"/>
              <a:pathLst>
                <a:path w="2321" h="3176" extrusionOk="0">
                  <a:moveTo>
                    <a:pt x="1" y="1"/>
                  </a:moveTo>
                  <a:lnTo>
                    <a:pt x="1" y="3175"/>
                  </a:lnTo>
                  <a:lnTo>
                    <a:pt x="2321" y="3175"/>
                  </a:lnTo>
                  <a:lnTo>
                    <a:pt x="2321"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69;p42"/>
            <p:cNvSpPr/>
            <p:nvPr/>
          </p:nvSpPr>
          <p:spPr>
            <a:xfrm>
              <a:off x="4553561" y="3123998"/>
              <a:ext cx="68655" cy="93946"/>
            </a:xfrm>
            <a:custGeom>
              <a:avLst/>
              <a:gdLst/>
              <a:ahLst/>
              <a:cxnLst/>
              <a:rect l="l" t="t" r="r" b="b"/>
              <a:pathLst>
                <a:path w="2321" h="3176" extrusionOk="0">
                  <a:moveTo>
                    <a:pt x="1" y="1"/>
                  </a:moveTo>
                  <a:lnTo>
                    <a:pt x="1" y="3175"/>
                  </a:lnTo>
                  <a:lnTo>
                    <a:pt x="2320" y="3175"/>
                  </a:lnTo>
                  <a:lnTo>
                    <a:pt x="2320"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70;p42"/>
            <p:cNvSpPr/>
            <p:nvPr/>
          </p:nvSpPr>
          <p:spPr>
            <a:xfrm>
              <a:off x="4278260" y="3300621"/>
              <a:ext cx="110097" cy="99537"/>
            </a:xfrm>
            <a:custGeom>
              <a:avLst/>
              <a:gdLst/>
              <a:ahLst/>
              <a:cxnLst/>
              <a:rect l="l" t="t" r="r" b="b"/>
              <a:pathLst>
                <a:path w="3722" h="3365" extrusionOk="0">
                  <a:moveTo>
                    <a:pt x="0" y="1"/>
                  </a:moveTo>
                  <a:lnTo>
                    <a:pt x="0" y="786"/>
                  </a:lnTo>
                  <a:lnTo>
                    <a:pt x="0" y="1928"/>
                  </a:lnTo>
                  <a:lnTo>
                    <a:pt x="0" y="3092"/>
                  </a:lnTo>
                  <a:lnTo>
                    <a:pt x="3722" y="3365"/>
                  </a:lnTo>
                  <a:lnTo>
                    <a:pt x="3722" y="1928"/>
                  </a:lnTo>
                  <a:lnTo>
                    <a:pt x="3722" y="786"/>
                  </a:lnTo>
                  <a:lnTo>
                    <a:pt x="3722" y="260"/>
                  </a:lnTo>
                  <a:lnTo>
                    <a:pt x="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71;p42"/>
            <p:cNvSpPr/>
            <p:nvPr/>
          </p:nvSpPr>
          <p:spPr>
            <a:xfrm>
              <a:off x="4307071" y="3775380"/>
              <a:ext cx="52475" cy="26770"/>
            </a:xfrm>
            <a:custGeom>
              <a:avLst/>
              <a:gdLst/>
              <a:ahLst/>
              <a:cxnLst/>
              <a:rect l="l" t="t" r="r" b="b"/>
              <a:pathLst>
                <a:path w="1774" h="905" extrusionOk="0">
                  <a:moveTo>
                    <a:pt x="127" y="0"/>
                  </a:moveTo>
                  <a:cubicBezTo>
                    <a:pt x="57" y="0"/>
                    <a:pt x="1" y="63"/>
                    <a:pt x="1" y="133"/>
                  </a:cubicBezTo>
                  <a:lnTo>
                    <a:pt x="1" y="267"/>
                  </a:lnTo>
                  <a:cubicBezTo>
                    <a:pt x="92" y="267"/>
                    <a:pt x="176" y="351"/>
                    <a:pt x="176" y="442"/>
                  </a:cubicBezTo>
                  <a:cubicBezTo>
                    <a:pt x="176" y="540"/>
                    <a:pt x="92" y="617"/>
                    <a:pt x="1" y="617"/>
                  </a:cubicBezTo>
                  <a:lnTo>
                    <a:pt x="1" y="771"/>
                  </a:lnTo>
                  <a:cubicBezTo>
                    <a:pt x="1" y="841"/>
                    <a:pt x="57" y="904"/>
                    <a:pt x="127" y="904"/>
                  </a:cubicBezTo>
                  <a:lnTo>
                    <a:pt x="1647" y="904"/>
                  </a:lnTo>
                  <a:cubicBezTo>
                    <a:pt x="1718" y="904"/>
                    <a:pt x="1774" y="841"/>
                    <a:pt x="1774" y="771"/>
                  </a:cubicBezTo>
                  <a:lnTo>
                    <a:pt x="1774" y="617"/>
                  </a:lnTo>
                  <a:cubicBezTo>
                    <a:pt x="1676" y="617"/>
                    <a:pt x="1598" y="540"/>
                    <a:pt x="1598" y="442"/>
                  </a:cubicBezTo>
                  <a:cubicBezTo>
                    <a:pt x="1598" y="351"/>
                    <a:pt x="1676" y="267"/>
                    <a:pt x="1774" y="267"/>
                  </a:cubicBezTo>
                  <a:lnTo>
                    <a:pt x="1774" y="133"/>
                  </a:lnTo>
                  <a:cubicBezTo>
                    <a:pt x="1774" y="63"/>
                    <a:pt x="1718" y="0"/>
                    <a:pt x="1647"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72;p42"/>
            <p:cNvSpPr/>
            <p:nvPr/>
          </p:nvSpPr>
          <p:spPr>
            <a:xfrm>
              <a:off x="4307071" y="3726040"/>
              <a:ext cx="52475" cy="13696"/>
            </a:xfrm>
            <a:custGeom>
              <a:avLst/>
              <a:gdLst/>
              <a:ahLst/>
              <a:cxnLst/>
              <a:rect l="l" t="t" r="r" b="b"/>
              <a:pathLst>
                <a:path w="1774" h="463" extrusionOk="0">
                  <a:moveTo>
                    <a:pt x="1774" y="0"/>
                  </a:moveTo>
                  <a:lnTo>
                    <a:pt x="1" y="21"/>
                  </a:lnTo>
                  <a:lnTo>
                    <a:pt x="1" y="337"/>
                  </a:lnTo>
                  <a:cubicBezTo>
                    <a:pt x="1" y="407"/>
                    <a:pt x="57" y="463"/>
                    <a:pt x="127" y="463"/>
                  </a:cubicBezTo>
                  <a:lnTo>
                    <a:pt x="1647" y="463"/>
                  </a:lnTo>
                  <a:cubicBezTo>
                    <a:pt x="1718" y="463"/>
                    <a:pt x="1774" y="407"/>
                    <a:pt x="1774" y="337"/>
                  </a:cubicBezTo>
                  <a:lnTo>
                    <a:pt x="1774"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73;p42"/>
            <p:cNvSpPr/>
            <p:nvPr/>
          </p:nvSpPr>
          <p:spPr>
            <a:xfrm>
              <a:off x="4249863" y="3389775"/>
              <a:ext cx="166890" cy="260008"/>
            </a:xfrm>
            <a:custGeom>
              <a:avLst/>
              <a:gdLst/>
              <a:ahLst/>
              <a:cxnLst/>
              <a:rect l="l" t="t" r="r" b="b"/>
              <a:pathLst>
                <a:path w="5642" h="8790" extrusionOk="0">
                  <a:moveTo>
                    <a:pt x="904" y="1066"/>
                  </a:moveTo>
                  <a:lnTo>
                    <a:pt x="4815" y="1276"/>
                  </a:lnTo>
                  <a:lnTo>
                    <a:pt x="4780" y="3869"/>
                  </a:lnTo>
                  <a:lnTo>
                    <a:pt x="813" y="4128"/>
                  </a:lnTo>
                  <a:lnTo>
                    <a:pt x="904" y="1066"/>
                  </a:lnTo>
                  <a:close/>
                  <a:moveTo>
                    <a:pt x="4773" y="4626"/>
                  </a:moveTo>
                  <a:lnTo>
                    <a:pt x="4591" y="7948"/>
                  </a:lnTo>
                  <a:lnTo>
                    <a:pt x="960" y="8102"/>
                  </a:lnTo>
                  <a:lnTo>
                    <a:pt x="904" y="4710"/>
                  </a:lnTo>
                  <a:lnTo>
                    <a:pt x="4773" y="4626"/>
                  </a:lnTo>
                  <a:close/>
                  <a:moveTo>
                    <a:pt x="0" y="0"/>
                  </a:moveTo>
                  <a:lnTo>
                    <a:pt x="0" y="8789"/>
                  </a:lnTo>
                  <a:lnTo>
                    <a:pt x="5642" y="8530"/>
                  </a:lnTo>
                  <a:lnTo>
                    <a:pt x="5642" y="421"/>
                  </a:lnTo>
                  <a:lnTo>
                    <a:pt x="4682" y="351"/>
                  </a:lnTo>
                  <a:lnTo>
                    <a:pt x="953" y="78"/>
                  </a:lnTo>
                  <a:lnTo>
                    <a:pt x="0"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74;p42"/>
            <p:cNvSpPr/>
            <p:nvPr/>
          </p:nvSpPr>
          <p:spPr>
            <a:xfrm>
              <a:off x="4273912" y="3421277"/>
              <a:ext cx="118379" cy="90633"/>
            </a:xfrm>
            <a:custGeom>
              <a:avLst/>
              <a:gdLst/>
              <a:ahLst/>
              <a:cxnLst/>
              <a:rect l="l" t="t" r="r" b="b"/>
              <a:pathLst>
                <a:path w="4002" h="3064" extrusionOk="0">
                  <a:moveTo>
                    <a:pt x="2047" y="891"/>
                  </a:moveTo>
                  <a:cubicBezTo>
                    <a:pt x="2376" y="891"/>
                    <a:pt x="2642" y="1157"/>
                    <a:pt x="2642" y="1487"/>
                  </a:cubicBezTo>
                  <a:cubicBezTo>
                    <a:pt x="2642" y="1816"/>
                    <a:pt x="2376" y="2082"/>
                    <a:pt x="2047" y="2082"/>
                  </a:cubicBezTo>
                  <a:cubicBezTo>
                    <a:pt x="1717" y="2082"/>
                    <a:pt x="1451" y="1816"/>
                    <a:pt x="1451" y="1487"/>
                  </a:cubicBezTo>
                  <a:cubicBezTo>
                    <a:pt x="1451" y="1157"/>
                    <a:pt x="1717" y="891"/>
                    <a:pt x="2047" y="891"/>
                  </a:cubicBezTo>
                  <a:close/>
                  <a:moveTo>
                    <a:pt x="91" y="1"/>
                  </a:moveTo>
                  <a:lnTo>
                    <a:pt x="0" y="3063"/>
                  </a:lnTo>
                  <a:lnTo>
                    <a:pt x="3967" y="2804"/>
                  </a:lnTo>
                  <a:lnTo>
                    <a:pt x="4002" y="211"/>
                  </a:lnTo>
                  <a:lnTo>
                    <a:pt x="91"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75;p42"/>
            <p:cNvSpPr/>
            <p:nvPr/>
          </p:nvSpPr>
          <p:spPr>
            <a:xfrm>
              <a:off x="4316803" y="3447604"/>
              <a:ext cx="35289" cy="35289"/>
            </a:xfrm>
            <a:custGeom>
              <a:avLst/>
              <a:gdLst/>
              <a:ahLst/>
              <a:cxnLst/>
              <a:rect l="l" t="t" r="r" b="b"/>
              <a:pathLst>
                <a:path w="1193" h="1193" extrusionOk="0">
                  <a:moveTo>
                    <a:pt x="597" y="1"/>
                  </a:moveTo>
                  <a:cubicBezTo>
                    <a:pt x="267" y="1"/>
                    <a:pt x="1" y="267"/>
                    <a:pt x="1" y="597"/>
                  </a:cubicBezTo>
                  <a:cubicBezTo>
                    <a:pt x="1" y="926"/>
                    <a:pt x="267" y="1192"/>
                    <a:pt x="597" y="1192"/>
                  </a:cubicBezTo>
                  <a:cubicBezTo>
                    <a:pt x="926" y="1192"/>
                    <a:pt x="1192" y="926"/>
                    <a:pt x="1192" y="597"/>
                  </a:cubicBezTo>
                  <a:cubicBezTo>
                    <a:pt x="1192" y="267"/>
                    <a:pt x="926" y="1"/>
                    <a:pt x="59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6;p42"/>
            <p:cNvSpPr/>
            <p:nvPr/>
          </p:nvSpPr>
          <p:spPr>
            <a:xfrm>
              <a:off x="4276603" y="3526612"/>
              <a:ext cx="114445" cy="102850"/>
            </a:xfrm>
            <a:custGeom>
              <a:avLst/>
              <a:gdLst/>
              <a:ahLst/>
              <a:cxnLst/>
              <a:rect l="l" t="t" r="r" b="b"/>
              <a:pathLst>
                <a:path w="3869" h="3477" extrusionOk="0">
                  <a:moveTo>
                    <a:pt x="3301" y="561"/>
                  </a:moveTo>
                  <a:cubicBezTo>
                    <a:pt x="3385" y="561"/>
                    <a:pt x="3455" y="631"/>
                    <a:pt x="3455" y="715"/>
                  </a:cubicBezTo>
                  <a:cubicBezTo>
                    <a:pt x="3455" y="806"/>
                    <a:pt x="3385" y="869"/>
                    <a:pt x="3301" y="869"/>
                  </a:cubicBezTo>
                  <a:lnTo>
                    <a:pt x="533" y="869"/>
                  </a:lnTo>
                  <a:cubicBezTo>
                    <a:pt x="449" y="869"/>
                    <a:pt x="379" y="806"/>
                    <a:pt x="379" y="715"/>
                  </a:cubicBezTo>
                  <a:cubicBezTo>
                    <a:pt x="379" y="631"/>
                    <a:pt x="449" y="561"/>
                    <a:pt x="533" y="561"/>
                  </a:cubicBezTo>
                  <a:close/>
                  <a:moveTo>
                    <a:pt x="3301" y="1234"/>
                  </a:moveTo>
                  <a:cubicBezTo>
                    <a:pt x="3385" y="1234"/>
                    <a:pt x="3455" y="1297"/>
                    <a:pt x="3455" y="1388"/>
                  </a:cubicBezTo>
                  <a:cubicBezTo>
                    <a:pt x="3455" y="1472"/>
                    <a:pt x="3385" y="1542"/>
                    <a:pt x="3301" y="1542"/>
                  </a:cubicBezTo>
                  <a:lnTo>
                    <a:pt x="533" y="1542"/>
                  </a:lnTo>
                  <a:cubicBezTo>
                    <a:pt x="449" y="1542"/>
                    <a:pt x="379" y="1472"/>
                    <a:pt x="379" y="1388"/>
                  </a:cubicBezTo>
                  <a:cubicBezTo>
                    <a:pt x="379" y="1297"/>
                    <a:pt x="449" y="1234"/>
                    <a:pt x="533" y="1234"/>
                  </a:cubicBezTo>
                  <a:close/>
                  <a:moveTo>
                    <a:pt x="3301" y="1899"/>
                  </a:moveTo>
                  <a:cubicBezTo>
                    <a:pt x="3385" y="1899"/>
                    <a:pt x="3455" y="1969"/>
                    <a:pt x="3455" y="2054"/>
                  </a:cubicBezTo>
                  <a:cubicBezTo>
                    <a:pt x="3455" y="2138"/>
                    <a:pt x="3385" y="2208"/>
                    <a:pt x="3301" y="2208"/>
                  </a:cubicBezTo>
                  <a:lnTo>
                    <a:pt x="533" y="2208"/>
                  </a:lnTo>
                  <a:cubicBezTo>
                    <a:pt x="449" y="2208"/>
                    <a:pt x="379" y="2138"/>
                    <a:pt x="379" y="2054"/>
                  </a:cubicBezTo>
                  <a:cubicBezTo>
                    <a:pt x="379" y="1969"/>
                    <a:pt x="449" y="1899"/>
                    <a:pt x="533" y="1899"/>
                  </a:cubicBezTo>
                  <a:close/>
                  <a:moveTo>
                    <a:pt x="3301" y="2565"/>
                  </a:moveTo>
                  <a:cubicBezTo>
                    <a:pt x="3385" y="2565"/>
                    <a:pt x="3455" y="2635"/>
                    <a:pt x="3455" y="2719"/>
                  </a:cubicBezTo>
                  <a:cubicBezTo>
                    <a:pt x="3455" y="2803"/>
                    <a:pt x="3385" y="2874"/>
                    <a:pt x="3301" y="2874"/>
                  </a:cubicBezTo>
                  <a:lnTo>
                    <a:pt x="533" y="2874"/>
                  </a:lnTo>
                  <a:cubicBezTo>
                    <a:pt x="449" y="2874"/>
                    <a:pt x="379" y="2803"/>
                    <a:pt x="379" y="2719"/>
                  </a:cubicBezTo>
                  <a:cubicBezTo>
                    <a:pt x="379" y="2635"/>
                    <a:pt x="449" y="2565"/>
                    <a:pt x="533" y="2565"/>
                  </a:cubicBezTo>
                  <a:close/>
                  <a:moveTo>
                    <a:pt x="3869" y="0"/>
                  </a:moveTo>
                  <a:lnTo>
                    <a:pt x="0" y="84"/>
                  </a:lnTo>
                  <a:lnTo>
                    <a:pt x="56" y="3476"/>
                  </a:lnTo>
                  <a:lnTo>
                    <a:pt x="3687" y="3322"/>
                  </a:lnTo>
                  <a:lnTo>
                    <a:pt x="3869"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77;p42"/>
            <p:cNvSpPr/>
            <p:nvPr/>
          </p:nvSpPr>
          <p:spPr>
            <a:xfrm>
              <a:off x="4220608" y="3640613"/>
              <a:ext cx="227884" cy="87113"/>
            </a:xfrm>
            <a:custGeom>
              <a:avLst/>
              <a:gdLst/>
              <a:ahLst/>
              <a:cxnLst/>
              <a:rect l="l" t="t" r="r" b="b"/>
              <a:pathLst>
                <a:path w="7704" h="2945" extrusionOk="0">
                  <a:moveTo>
                    <a:pt x="1620" y="751"/>
                  </a:moveTo>
                  <a:cubicBezTo>
                    <a:pt x="2068" y="751"/>
                    <a:pt x="2433" y="1115"/>
                    <a:pt x="2433" y="1564"/>
                  </a:cubicBezTo>
                  <a:cubicBezTo>
                    <a:pt x="2433" y="2012"/>
                    <a:pt x="2068" y="2370"/>
                    <a:pt x="1620" y="2370"/>
                  </a:cubicBezTo>
                  <a:cubicBezTo>
                    <a:pt x="1171" y="2370"/>
                    <a:pt x="807" y="2012"/>
                    <a:pt x="807" y="1564"/>
                  </a:cubicBezTo>
                  <a:cubicBezTo>
                    <a:pt x="807" y="1115"/>
                    <a:pt x="1171" y="751"/>
                    <a:pt x="1620" y="751"/>
                  </a:cubicBezTo>
                  <a:close/>
                  <a:moveTo>
                    <a:pt x="4129" y="2005"/>
                  </a:moveTo>
                  <a:lnTo>
                    <a:pt x="4129" y="2377"/>
                  </a:lnTo>
                  <a:lnTo>
                    <a:pt x="3758" y="2377"/>
                  </a:lnTo>
                  <a:lnTo>
                    <a:pt x="3758" y="2005"/>
                  </a:lnTo>
                  <a:close/>
                  <a:moveTo>
                    <a:pt x="4942" y="2005"/>
                  </a:moveTo>
                  <a:lnTo>
                    <a:pt x="4942" y="2377"/>
                  </a:lnTo>
                  <a:lnTo>
                    <a:pt x="4578" y="2377"/>
                  </a:lnTo>
                  <a:lnTo>
                    <a:pt x="4578" y="2005"/>
                  </a:lnTo>
                  <a:close/>
                  <a:moveTo>
                    <a:pt x="5762" y="2005"/>
                  </a:moveTo>
                  <a:lnTo>
                    <a:pt x="5762" y="2377"/>
                  </a:lnTo>
                  <a:lnTo>
                    <a:pt x="5397" y="2377"/>
                  </a:lnTo>
                  <a:lnTo>
                    <a:pt x="5397" y="2005"/>
                  </a:lnTo>
                  <a:close/>
                  <a:moveTo>
                    <a:pt x="6582" y="2005"/>
                  </a:moveTo>
                  <a:lnTo>
                    <a:pt x="6582" y="2377"/>
                  </a:lnTo>
                  <a:lnTo>
                    <a:pt x="6210" y="2377"/>
                  </a:lnTo>
                  <a:lnTo>
                    <a:pt x="6210" y="2005"/>
                  </a:lnTo>
                  <a:close/>
                  <a:moveTo>
                    <a:pt x="7703" y="1"/>
                  </a:moveTo>
                  <a:lnTo>
                    <a:pt x="6631" y="50"/>
                  </a:lnTo>
                  <a:lnTo>
                    <a:pt x="989" y="309"/>
                  </a:lnTo>
                  <a:lnTo>
                    <a:pt x="1" y="351"/>
                  </a:lnTo>
                  <a:lnTo>
                    <a:pt x="176" y="2944"/>
                  </a:lnTo>
                  <a:lnTo>
                    <a:pt x="1445" y="2930"/>
                  </a:lnTo>
                  <a:lnTo>
                    <a:pt x="1445" y="2692"/>
                  </a:lnTo>
                  <a:cubicBezTo>
                    <a:pt x="1445" y="2594"/>
                    <a:pt x="1522" y="2517"/>
                    <a:pt x="1620" y="2517"/>
                  </a:cubicBezTo>
                  <a:cubicBezTo>
                    <a:pt x="1718" y="2517"/>
                    <a:pt x="1795" y="2594"/>
                    <a:pt x="1795" y="2692"/>
                  </a:cubicBezTo>
                  <a:lnTo>
                    <a:pt x="1795" y="2923"/>
                  </a:lnTo>
                  <a:lnTo>
                    <a:pt x="2924" y="2909"/>
                  </a:lnTo>
                  <a:lnTo>
                    <a:pt x="4697" y="2888"/>
                  </a:lnTo>
                  <a:lnTo>
                    <a:pt x="5825" y="2881"/>
                  </a:lnTo>
                  <a:lnTo>
                    <a:pt x="5825" y="2692"/>
                  </a:lnTo>
                  <a:cubicBezTo>
                    <a:pt x="5825" y="2594"/>
                    <a:pt x="5902" y="2517"/>
                    <a:pt x="6000" y="2517"/>
                  </a:cubicBezTo>
                  <a:cubicBezTo>
                    <a:pt x="6098" y="2517"/>
                    <a:pt x="6175" y="2594"/>
                    <a:pt x="6175" y="2692"/>
                  </a:cubicBezTo>
                  <a:lnTo>
                    <a:pt x="6175" y="2874"/>
                  </a:lnTo>
                  <a:lnTo>
                    <a:pt x="7444" y="2860"/>
                  </a:lnTo>
                  <a:lnTo>
                    <a:pt x="7703"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78;p42"/>
            <p:cNvSpPr/>
            <p:nvPr/>
          </p:nvSpPr>
          <p:spPr>
            <a:xfrm>
              <a:off x="4263322" y="3715036"/>
              <a:ext cx="10412" cy="61615"/>
            </a:xfrm>
            <a:custGeom>
              <a:avLst/>
              <a:gdLst/>
              <a:ahLst/>
              <a:cxnLst/>
              <a:rect l="l" t="t" r="r" b="b"/>
              <a:pathLst>
                <a:path w="352" h="2083" extrusionOk="0">
                  <a:moveTo>
                    <a:pt x="176" y="1"/>
                  </a:moveTo>
                  <a:cubicBezTo>
                    <a:pt x="78" y="1"/>
                    <a:pt x="1" y="78"/>
                    <a:pt x="1" y="176"/>
                  </a:cubicBezTo>
                  <a:lnTo>
                    <a:pt x="1" y="414"/>
                  </a:lnTo>
                  <a:lnTo>
                    <a:pt x="1" y="2082"/>
                  </a:lnTo>
                  <a:cubicBezTo>
                    <a:pt x="57" y="2054"/>
                    <a:pt x="113" y="2047"/>
                    <a:pt x="176" y="2047"/>
                  </a:cubicBezTo>
                  <a:cubicBezTo>
                    <a:pt x="187" y="2046"/>
                    <a:pt x="197" y="2045"/>
                    <a:pt x="208" y="2045"/>
                  </a:cubicBezTo>
                  <a:cubicBezTo>
                    <a:pt x="258" y="2045"/>
                    <a:pt x="305" y="2059"/>
                    <a:pt x="351" y="2082"/>
                  </a:cubicBezTo>
                  <a:lnTo>
                    <a:pt x="351" y="414"/>
                  </a:lnTo>
                  <a:lnTo>
                    <a:pt x="351" y="176"/>
                  </a:lnTo>
                  <a:cubicBezTo>
                    <a:pt x="351" y="78"/>
                    <a:pt x="274" y="1"/>
                    <a:pt x="17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279;p42"/>
            <p:cNvSpPr/>
            <p:nvPr/>
          </p:nvSpPr>
          <p:spPr>
            <a:xfrm>
              <a:off x="4280538" y="3783248"/>
              <a:ext cx="12246" cy="10383"/>
            </a:xfrm>
            <a:custGeom>
              <a:avLst/>
              <a:gdLst/>
              <a:ahLst/>
              <a:cxnLst/>
              <a:rect l="l" t="t" r="r" b="b"/>
              <a:pathLst>
                <a:path w="414" h="351" extrusionOk="0">
                  <a:moveTo>
                    <a:pt x="0" y="1"/>
                  </a:moveTo>
                  <a:cubicBezTo>
                    <a:pt x="21" y="57"/>
                    <a:pt x="35" y="120"/>
                    <a:pt x="35" y="176"/>
                  </a:cubicBezTo>
                  <a:cubicBezTo>
                    <a:pt x="35" y="239"/>
                    <a:pt x="21" y="302"/>
                    <a:pt x="0" y="351"/>
                  </a:cubicBezTo>
                  <a:lnTo>
                    <a:pt x="414" y="351"/>
                  </a:lnTo>
                  <a:lnTo>
                    <a:pt x="414"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80;p42"/>
            <p:cNvSpPr/>
            <p:nvPr/>
          </p:nvSpPr>
          <p:spPr>
            <a:xfrm>
              <a:off x="4303137" y="3783248"/>
              <a:ext cx="9140" cy="10383"/>
            </a:xfrm>
            <a:custGeom>
              <a:avLst/>
              <a:gdLst/>
              <a:ahLst/>
              <a:cxnLst/>
              <a:rect l="l" t="t" r="r" b="b"/>
              <a:pathLst>
                <a:path w="309" h="351" extrusionOk="0">
                  <a:moveTo>
                    <a:pt x="0" y="1"/>
                  </a:moveTo>
                  <a:lnTo>
                    <a:pt x="0" y="351"/>
                  </a:lnTo>
                  <a:lnTo>
                    <a:pt x="134" y="351"/>
                  </a:lnTo>
                  <a:cubicBezTo>
                    <a:pt x="225" y="351"/>
                    <a:pt x="309" y="274"/>
                    <a:pt x="309" y="176"/>
                  </a:cubicBezTo>
                  <a:cubicBezTo>
                    <a:pt x="309" y="85"/>
                    <a:pt x="225" y="1"/>
                    <a:pt x="13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281;p42"/>
            <p:cNvSpPr/>
            <p:nvPr/>
          </p:nvSpPr>
          <p:spPr>
            <a:xfrm>
              <a:off x="4255454" y="3775380"/>
              <a:ext cx="26149" cy="26149"/>
            </a:xfrm>
            <a:custGeom>
              <a:avLst/>
              <a:gdLst/>
              <a:ahLst/>
              <a:cxnLst/>
              <a:rect l="l" t="t" r="r" b="b"/>
              <a:pathLst>
                <a:path w="884" h="884" extrusionOk="0">
                  <a:moveTo>
                    <a:pt x="442" y="253"/>
                  </a:moveTo>
                  <a:cubicBezTo>
                    <a:pt x="547" y="253"/>
                    <a:pt x="638" y="337"/>
                    <a:pt x="638" y="442"/>
                  </a:cubicBezTo>
                  <a:cubicBezTo>
                    <a:pt x="638" y="554"/>
                    <a:pt x="547" y="638"/>
                    <a:pt x="442" y="638"/>
                  </a:cubicBezTo>
                  <a:cubicBezTo>
                    <a:pt x="337" y="638"/>
                    <a:pt x="246" y="554"/>
                    <a:pt x="246" y="442"/>
                  </a:cubicBezTo>
                  <a:cubicBezTo>
                    <a:pt x="246" y="337"/>
                    <a:pt x="337" y="253"/>
                    <a:pt x="442" y="253"/>
                  </a:cubicBezTo>
                  <a:close/>
                  <a:moveTo>
                    <a:pt x="442" y="0"/>
                  </a:moveTo>
                  <a:cubicBezTo>
                    <a:pt x="379" y="0"/>
                    <a:pt x="323" y="14"/>
                    <a:pt x="267" y="42"/>
                  </a:cubicBezTo>
                  <a:cubicBezTo>
                    <a:pt x="113" y="105"/>
                    <a:pt x="0" y="260"/>
                    <a:pt x="0" y="442"/>
                  </a:cubicBezTo>
                  <a:cubicBezTo>
                    <a:pt x="0" y="687"/>
                    <a:pt x="197" y="883"/>
                    <a:pt x="442" y="883"/>
                  </a:cubicBezTo>
                  <a:cubicBezTo>
                    <a:pt x="624" y="883"/>
                    <a:pt x="778" y="778"/>
                    <a:pt x="848" y="617"/>
                  </a:cubicBezTo>
                  <a:cubicBezTo>
                    <a:pt x="869" y="568"/>
                    <a:pt x="883" y="505"/>
                    <a:pt x="883" y="442"/>
                  </a:cubicBezTo>
                  <a:cubicBezTo>
                    <a:pt x="883" y="386"/>
                    <a:pt x="869" y="323"/>
                    <a:pt x="848" y="267"/>
                  </a:cubicBezTo>
                  <a:cubicBezTo>
                    <a:pt x="799" y="168"/>
                    <a:pt x="722" y="84"/>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82;p42"/>
            <p:cNvSpPr/>
            <p:nvPr/>
          </p:nvSpPr>
          <p:spPr>
            <a:xfrm>
              <a:off x="4262701" y="3782834"/>
              <a:ext cx="11655" cy="11447"/>
            </a:xfrm>
            <a:custGeom>
              <a:avLst/>
              <a:gdLst/>
              <a:ahLst/>
              <a:cxnLst/>
              <a:rect l="l" t="t" r="r" b="b"/>
              <a:pathLst>
                <a:path w="394" h="387" extrusionOk="0">
                  <a:moveTo>
                    <a:pt x="197" y="1"/>
                  </a:moveTo>
                  <a:cubicBezTo>
                    <a:pt x="92" y="1"/>
                    <a:pt x="1" y="85"/>
                    <a:pt x="1" y="190"/>
                  </a:cubicBezTo>
                  <a:cubicBezTo>
                    <a:pt x="1" y="302"/>
                    <a:pt x="92" y="386"/>
                    <a:pt x="197" y="386"/>
                  </a:cubicBezTo>
                  <a:cubicBezTo>
                    <a:pt x="302" y="386"/>
                    <a:pt x="393" y="302"/>
                    <a:pt x="393" y="190"/>
                  </a:cubicBezTo>
                  <a:cubicBezTo>
                    <a:pt x="393"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83;p42"/>
            <p:cNvSpPr/>
            <p:nvPr/>
          </p:nvSpPr>
          <p:spPr>
            <a:xfrm>
              <a:off x="4354340" y="3783248"/>
              <a:ext cx="8726" cy="10383"/>
            </a:xfrm>
            <a:custGeom>
              <a:avLst/>
              <a:gdLst/>
              <a:ahLst/>
              <a:cxnLst/>
              <a:rect l="l" t="t" r="r" b="b"/>
              <a:pathLst>
                <a:path w="295" h="351" extrusionOk="0">
                  <a:moveTo>
                    <a:pt x="176" y="1"/>
                  </a:moveTo>
                  <a:cubicBezTo>
                    <a:pt x="78" y="1"/>
                    <a:pt x="0" y="85"/>
                    <a:pt x="0" y="176"/>
                  </a:cubicBezTo>
                  <a:cubicBezTo>
                    <a:pt x="0" y="274"/>
                    <a:pt x="78" y="351"/>
                    <a:pt x="176" y="351"/>
                  </a:cubicBezTo>
                  <a:lnTo>
                    <a:pt x="295" y="351"/>
                  </a:lnTo>
                  <a:lnTo>
                    <a:pt x="295"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84;p42"/>
            <p:cNvSpPr/>
            <p:nvPr/>
          </p:nvSpPr>
          <p:spPr>
            <a:xfrm>
              <a:off x="4373419" y="3783248"/>
              <a:ext cx="12660" cy="10383"/>
            </a:xfrm>
            <a:custGeom>
              <a:avLst/>
              <a:gdLst/>
              <a:ahLst/>
              <a:cxnLst/>
              <a:rect l="l" t="t" r="r" b="b"/>
              <a:pathLst>
                <a:path w="428" h="351" extrusionOk="0">
                  <a:moveTo>
                    <a:pt x="0" y="1"/>
                  </a:moveTo>
                  <a:lnTo>
                    <a:pt x="0" y="351"/>
                  </a:lnTo>
                  <a:lnTo>
                    <a:pt x="428" y="351"/>
                  </a:lnTo>
                  <a:cubicBezTo>
                    <a:pt x="407" y="302"/>
                    <a:pt x="393" y="239"/>
                    <a:pt x="393" y="176"/>
                  </a:cubicBezTo>
                  <a:cubicBezTo>
                    <a:pt x="393" y="120"/>
                    <a:pt x="407" y="57"/>
                    <a:pt x="42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285;p42"/>
            <p:cNvSpPr/>
            <p:nvPr/>
          </p:nvSpPr>
          <p:spPr>
            <a:xfrm>
              <a:off x="4392912" y="3715036"/>
              <a:ext cx="10383" cy="61615"/>
            </a:xfrm>
            <a:custGeom>
              <a:avLst/>
              <a:gdLst/>
              <a:ahLst/>
              <a:cxnLst/>
              <a:rect l="l" t="t" r="r" b="b"/>
              <a:pathLst>
                <a:path w="351" h="2083" extrusionOk="0">
                  <a:moveTo>
                    <a:pt x="175" y="1"/>
                  </a:moveTo>
                  <a:cubicBezTo>
                    <a:pt x="77" y="1"/>
                    <a:pt x="0" y="78"/>
                    <a:pt x="0" y="176"/>
                  </a:cubicBezTo>
                  <a:lnTo>
                    <a:pt x="0" y="365"/>
                  </a:lnTo>
                  <a:lnTo>
                    <a:pt x="0" y="2082"/>
                  </a:lnTo>
                  <a:cubicBezTo>
                    <a:pt x="49" y="2054"/>
                    <a:pt x="112" y="2040"/>
                    <a:pt x="175" y="2040"/>
                  </a:cubicBezTo>
                  <a:cubicBezTo>
                    <a:pt x="238" y="2040"/>
                    <a:pt x="294" y="2054"/>
                    <a:pt x="350" y="2082"/>
                  </a:cubicBezTo>
                  <a:lnTo>
                    <a:pt x="350" y="358"/>
                  </a:lnTo>
                  <a:lnTo>
                    <a:pt x="350" y="176"/>
                  </a:lnTo>
                  <a:cubicBezTo>
                    <a:pt x="350" y="78"/>
                    <a:pt x="273" y="1"/>
                    <a:pt x="17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86;p42"/>
            <p:cNvSpPr/>
            <p:nvPr/>
          </p:nvSpPr>
          <p:spPr>
            <a:xfrm>
              <a:off x="4292754" y="3756922"/>
              <a:ext cx="25528" cy="63272"/>
            </a:xfrm>
            <a:custGeom>
              <a:avLst/>
              <a:gdLst/>
              <a:ahLst/>
              <a:cxnLst/>
              <a:rect l="l" t="t" r="r" b="b"/>
              <a:pathLst>
                <a:path w="863" h="2139" extrusionOk="0">
                  <a:moveTo>
                    <a:pt x="1" y="0"/>
                  </a:moveTo>
                  <a:lnTo>
                    <a:pt x="1" y="891"/>
                  </a:lnTo>
                  <a:lnTo>
                    <a:pt x="1" y="1241"/>
                  </a:lnTo>
                  <a:lnTo>
                    <a:pt x="1" y="2138"/>
                  </a:lnTo>
                  <a:lnTo>
                    <a:pt x="688" y="2138"/>
                  </a:lnTo>
                  <a:cubicBezTo>
                    <a:pt x="779" y="2138"/>
                    <a:pt x="863" y="2054"/>
                    <a:pt x="863" y="1963"/>
                  </a:cubicBezTo>
                  <a:cubicBezTo>
                    <a:pt x="863" y="1865"/>
                    <a:pt x="779" y="1788"/>
                    <a:pt x="688" y="1788"/>
                  </a:cubicBezTo>
                  <a:lnTo>
                    <a:pt x="351" y="1788"/>
                  </a:lnTo>
                  <a:lnTo>
                    <a:pt x="351" y="1241"/>
                  </a:lnTo>
                  <a:lnTo>
                    <a:pt x="351" y="891"/>
                  </a:lnTo>
                  <a:lnTo>
                    <a:pt x="351" y="351"/>
                  </a:lnTo>
                  <a:lnTo>
                    <a:pt x="688" y="351"/>
                  </a:lnTo>
                  <a:cubicBezTo>
                    <a:pt x="779" y="351"/>
                    <a:pt x="863" y="274"/>
                    <a:pt x="863" y="176"/>
                  </a:cubicBezTo>
                  <a:cubicBezTo>
                    <a:pt x="863" y="85"/>
                    <a:pt x="779" y="0"/>
                    <a:pt x="68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87;p42"/>
            <p:cNvSpPr/>
            <p:nvPr/>
          </p:nvSpPr>
          <p:spPr>
            <a:xfrm>
              <a:off x="4347921" y="3756922"/>
              <a:ext cx="25528" cy="63272"/>
            </a:xfrm>
            <a:custGeom>
              <a:avLst/>
              <a:gdLst/>
              <a:ahLst/>
              <a:cxnLst/>
              <a:rect l="l" t="t" r="r" b="b"/>
              <a:pathLst>
                <a:path w="863" h="2139" extrusionOk="0">
                  <a:moveTo>
                    <a:pt x="175" y="0"/>
                  </a:moveTo>
                  <a:cubicBezTo>
                    <a:pt x="84" y="0"/>
                    <a:pt x="0" y="85"/>
                    <a:pt x="0" y="176"/>
                  </a:cubicBezTo>
                  <a:cubicBezTo>
                    <a:pt x="0" y="274"/>
                    <a:pt x="84" y="351"/>
                    <a:pt x="175" y="351"/>
                  </a:cubicBezTo>
                  <a:lnTo>
                    <a:pt x="512" y="351"/>
                  </a:lnTo>
                  <a:lnTo>
                    <a:pt x="512" y="891"/>
                  </a:lnTo>
                  <a:lnTo>
                    <a:pt x="512" y="1241"/>
                  </a:lnTo>
                  <a:lnTo>
                    <a:pt x="512" y="1788"/>
                  </a:lnTo>
                  <a:lnTo>
                    <a:pt x="175" y="1788"/>
                  </a:lnTo>
                  <a:cubicBezTo>
                    <a:pt x="84" y="1788"/>
                    <a:pt x="0" y="1865"/>
                    <a:pt x="0" y="1963"/>
                  </a:cubicBezTo>
                  <a:cubicBezTo>
                    <a:pt x="0" y="2054"/>
                    <a:pt x="84" y="2138"/>
                    <a:pt x="175" y="2138"/>
                  </a:cubicBezTo>
                  <a:lnTo>
                    <a:pt x="862" y="2138"/>
                  </a:lnTo>
                  <a:lnTo>
                    <a:pt x="862" y="1241"/>
                  </a:lnTo>
                  <a:lnTo>
                    <a:pt x="862" y="891"/>
                  </a:lnTo>
                  <a:lnTo>
                    <a:pt x="86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88;p42"/>
            <p:cNvSpPr/>
            <p:nvPr/>
          </p:nvSpPr>
          <p:spPr>
            <a:xfrm>
              <a:off x="4385014" y="3775380"/>
              <a:ext cx="26149" cy="26356"/>
            </a:xfrm>
            <a:custGeom>
              <a:avLst/>
              <a:gdLst/>
              <a:ahLst/>
              <a:cxnLst/>
              <a:rect l="l" t="t" r="r" b="b"/>
              <a:pathLst>
                <a:path w="884" h="891" extrusionOk="0">
                  <a:moveTo>
                    <a:pt x="442" y="253"/>
                  </a:moveTo>
                  <a:cubicBezTo>
                    <a:pt x="547" y="253"/>
                    <a:pt x="638" y="337"/>
                    <a:pt x="638" y="442"/>
                  </a:cubicBezTo>
                  <a:cubicBezTo>
                    <a:pt x="638" y="554"/>
                    <a:pt x="547" y="638"/>
                    <a:pt x="442" y="638"/>
                  </a:cubicBezTo>
                  <a:cubicBezTo>
                    <a:pt x="330" y="638"/>
                    <a:pt x="246" y="554"/>
                    <a:pt x="246" y="442"/>
                  </a:cubicBezTo>
                  <a:cubicBezTo>
                    <a:pt x="246" y="337"/>
                    <a:pt x="330" y="253"/>
                    <a:pt x="442" y="253"/>
                  </a:cubicBezTo>
                  <a:close/>
                  <a:moveTo>
                    <a:pt x="442" y="0"/>
                  </a:moveTo>
                  <a:cubicBezTo>
                    <a:pt x="379" y="0"/>
                    <a:pt x="316" y="14"/>
                    <a:pt x="267" y="42"/>
                  </a:cubicBezTo>
                  <a:cubicBezTo>
                    <a:pt x="162" y="84"/>
                    <a:pt x="78" y="168"/>
                    <a:pt x="36" y="274"/>
                  </a:cubicBezTo>
                  <a:cubicBezTo>
                    <a:pt x="15" y="323"/>
                    <a:pt x="1" y="386"/>
                    <a:pt x="1" y="449"/>
                  </a:cubicBezTo>
                  <a:cubicBezTo>
                    <a:pt x="1" y="505"/>
                    <a:pt x="15" y="568"/>
                    <a:pt x="36" y="624"/>
                  </a:cubicBezTo>
                  <a:cubicBezTo>
                    <a:pt x="106" y="778"/>
                    <a:pt x="260" y="890"/>
                    <a:pt x="442" y="890"/>
                  </a:cubicBezTo>
                  <a:cubicBezTo>
                    <a:pt x="688" y="890"/>
                    <a:pt x="884" y="687"/>
                    <a:pt x="884" y="449"/>
                  </a:cubicBezTo>
                  <a:cubicBezTo>
                    <a:pt x="884" y="267"/>
                    <a:pt x="772" y="105"/>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89;p42"/>
            <p:cNvSpPr/>
            <p:nvPr/>
          </p:nvSpPr>
          <p:spPr>
            <a:xfrm>
              <a:off x="4392261" y="3782834"/>
              <a:ext cx="11447" cy="11447"/>
            </a:xfrm>
            <a:custGeom>
              <a:avLst/>
              <a:gdLst/>
              <a:ahLst/>
              <a:cxnLst/>
              <a:rect l="l" t="t" r="r" b="b"/>
              <a:pathLst>
                <a:path w="387" h="387" extrusionOk="0">
                  <a:moveTo>
                    <a:pt x="197" y="1"/>
                  </a:moveTo>
                  <a:cubicBezTo>
                    <a:pt x="85" y="1"/>
                    <a:pt x="1" y="85"/>
                    <a:pt x="1" y="190"/>
                  </a:cubicBezTo>
                  <a:cubicBezTo>
                    <a:pt x="1" y="302"/>
                    <a:pt x="85" y="386"/>
                    <a:pt x="197" y="386"/>
                  </a:cubicBezTo>
                  <a:cubicBezTo>
                    <a:pt x="302" y="386"/>
                    <a:pt x="386" y="302"/>
                    <a:pt x="386" y="190"/>
                  </a:cubicBezTo>
                  <a:cubicBezTo>
                    <a:pt x="386"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90;p42"/>
            <p:cNvSpPr/>
            <p:nvPr/>
          </p:nvSpPr>
          <p:spPr>
            <a:xfrm>
              <a:off x="4244450" y="3662798"/>
              <a:ext cx="48127" cy="47920"/>
            </a:xfrm>
            <a:custGeom>
              <a:avLst/>
              <a:gdLst/>
              <a:ahLst/>
              <a:cxnLst/>
              <a:rect l="l" t="t" r="r" b="b"/>
              <a:pathLst>
                <a:path w="1627" h="1620" extrusionOk="0">
                  <a:moveTo>
                    <a:pt x="814" y="162"/>
                  </a:moveTo>
                  <a:cubicBezTo>
                    <a:pt x="1171" y="162"/>
                    <a:pt x="1466" y="449"/>
                    <a:pt x="1466" y="814"/>
                  </a:cubicBezTo>
                  <a:cubicBezTo>
                    <a:pt x="1466" y="1171"/>
                    <a:pt x="1171" y="1458"/>
                    <a:pt x="814" y="1458"/>
                  </a:cubicBezTo>
                  <a:cubicBezTo>
                    <a:pt x="456" y="1458"/>
                    <a:pt x="162" y="1171"/>
                    <a:pt x="162" y="814"/>
                  </a:cubicBezTo>
                  <a:cubicBezTo>
                    <a:pt x="162" y="449"/>
                    <a:pt x="456" y="162"/>
                    <a:pt x="814" y="162"/>
                  </a:cubicBezTo>
                  <a:close/>
                  <a:moveTo>
                    <a:pt x="814" y="1"/>
                  </a:moveTo>
                  <a:cubicBezTo>
                    <a:pt x="365" y="1"/>
                    <a:pt x="1" y="365"/>
                    <a:pt x="1" y="814"/>
                  </a:cubicBezTo>
                  <a:cubicBezTo>
                    <a:pt x="1" y="1262"/>
                    <a:pt x="365" y="1620"/>
                    <a:pt x="814" y="1620"/>
                  </a:cubicBezTo>
                  <a:cubicBezTo>
                    <a:pt x="1262" y="1620"/>
                    <a:pt x="1627" y="1262"/>
                    <a:pt x="1627" y="814"/>
                  </a:cubicBezTo>
                  <a:cubicBezTo>
                    <a:pt x="1627" y="365"/>
                    <a:pt x="1262" y="1"/>
                    <a:pt x="81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91;p42"/>
            <p:cNvSpPr/>
            <p:nvPr/>
          </p:nvSpPr>
          <p:spPr>
            <a:xfrm>
              <a:off x="4249242" y="3667560"/>
              <a:ext cx="38572" cy="38395"/>
            </a:xfrm>
            <a:custGeom>
              <a:avLst/>
              <a:gdLst/>
              <a:ahLst/>
              <a:cxnLst/>
              <a:rect l="l" t="t" r="r" b="b"/>
              <a:pathLst>
                <a:path w="1304" h="1298" extrusionOk="0">
                  <a:moveTo>
                    <a:pt x="652" y="1"/>
                  </a:moveTo>
                  <a:cubicBezTo>
                    <a:pt x="294" y="1"/>
                    <a:pt x="0" y="288"/>
                    <a:pt x="0" y="653"/>
                  </a:cubicBezTo>
                  <a:cubicBezTo>
                    <a:pt x="0" y="1010"/>
                    <a:pt x="294" y="1297"/>
                    <a:pt x="652" y="1297"/>
                  </a:cubicBezTo>
                  <a:cubicBezTo>
                    <a:pt x="1009" y="1297"/>
                    <a:pt x="1304" y="1010"/>
                    <a:pt x="1304" y="653"/>
                  </a:cubicBezTo>
                  <a:cubicBezTo>
                    <a:pt x="1304" y="288"/>
                    <a:pt x="1009" y="1"/>
                    <a:pt x="65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92;p42"/>
            <p:cNvSpPr/>
            <p:nvPr/>
          </p:nvSpPr>
          <p:spPr>
            <a:xfrm>
              <a:off x="4331740"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93;p42"/>
            <p:cNvSpPr/>
            <p:nvPr/>
          </p:nvSpPr>
          <p:spPr>
            <a:xfrm>
              <a:off x="4355996"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94;p42"/>
            <p:cNvSpPr/>
            <p:nvPr/>
          </p:nvSpPr>
          <p:spPr>
            <a:xfrm>
              <a:off x="4380252"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95;p42"/>
            <p:cNvSpPr/>
            <p:nvPr/>
          </p:nvSpPr>
          <p:spPr>
            <a:xfrm>
              <a:off x="4404507"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96;p42"/>
            <p:cNvSpPr/>
            <p:nvPr/>
          </p:nvSpPr>
          <p:spPr>
            <a:xfrm>
              <a:off x="4287785" y="3543177"/>
              <a:ext cx="91047" cy="9170"/>
            </a:xfrm>
            <a:custGeom>
              <a:avLst/>
              <a:gdLst/>
              <a:ahLst/>
              <a:cxnLst/>
              <a:rect l="l" t="t" r="r" b="b"/>
              <a:pathLst>
                <a:path w="3078" h="310" extrusionOk="0">
                  <a:moveTo>
                    <a:pt x="155" y="1"/>
                  </a:moveTo>
                  <a:cubicBezTo>
                    <a:pt x="71" y="1"/>
                    <a:pt x="1" y="71"/>
                    <a:pt x="1" y="155"/>
                  </a:cubicBezTo>
                  <a:cubicBezTo>
                    <a:pt x="1" y="246"/>
                    <a:pt x="71" y="309"/>
                    <a:pt x="155" y="309"/>
                  </a:cubicBezTo>
                  <a:lnTo>
                    <a:pt x="2923" y="309"/>
                  </a:lnTo>
                  <a:cubicBezTo>
                    <a:pt x="3007" y="309"/>
                    <a:pt x="3077" y="246"/>
                    <a:pt x="3077" y="155"/>
                  </a:cubicBezTo>
                  <a:cubicBezTo>
                    <a:pt x="3077" y="71"/>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97;p42"/>
            <p:cNvSpPr/>
            <p:nvPr/>
          </p:nvSpPr>
          <p:spPr>
            <a:xfrm>
              <a:off x="4287785" y="3563084"/>
              <a:ext cx="91047" cy="9140"/>
            </a:xfrm>
            <a:custGeom>
              <a:avLst/>
              <a:gdLst/>
              <a:ahLst/>
              <a:cxnLst/>
              <a:rect l="l" t="t" r="r" b="b"/>
              <a:pathLst>
                <a:path w="3078" h="309" extrusionOk="0">
                  <a:moveTo>
                    <a:pt x="155" y="1"/>
                  </a:moveTo>
                  <a:cubicBezTo>
                    <a:pt x="71" y="1"/>
                    <a:pt x="1" y="64"/>
                    <a:pt x="1" y="155"/>
                  </a:cubicBezTo>
                  <a:cubicBezTo>
                    <a:pt x="1" y="239"/>
                    <a:pt x="71" y="309"/>
                    <a:pt x="155" y="309"/>
                  </a:cubicBezTo>
                  <a:lnTo>
                    <a:pt x="2923" y="309"/>
                  </a:lnTo>
                  <a:cubicBezTo>
                    <a:pt x="3007" y="309"/>
                    <a:pt x="3077" y="239"/>
                    <a:pt x="3077" y="155"/>
                  </a:cubicBezTo>
                  <a:cubicBezTo>
                    <a:pt x="3077" y="64"/>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98;p42"/>
            <p:cNvSpPr/>
            <p:nvPr/>
          </p:nvSpPr>
          <p:spPr>
            <a:xfrm>
              <a:off x="4287785" y="3582784"/>
              <a:ext cx="91047" cy="9140"/>
            </a:xfrm>
            <a:custGeom>
              <a:avLst/>
              <a:gdLst/>
              <a:ahLst/>
              <a:cxnLst/>
              <a:rect l="l" t="t" r="r" b="b"/>
              <a:pathLst>
                <a:path w="3078" h="309" extrusionOk="0">
                  <a:moveTo>
                    <a:pt x="155" y="0"/>
                  </a:moveTo>
                  <a:cubicBezTo>
                    <a:pt x="71" y="0"/>
                    <a:pt x="1" y="63"/>
                    <a:pt x="1" y="155"/>
                  </a:cubicBezTo>
                  <a:cubicBezTo>
                    <a:pt x="1" y="239"/>
                    <a:pt x="71" y="309"/>
                    <a:pt x="155" y="309"/>
                  </a:cubicBezTo>
                  <a:lnTo>
                    <a:pt x="2923" y="309"/>
                  </a:lnTo>
                  <a:cubicBezTo>
                    <a:pt x="3007" y="309"/>
                    <a:pt x="3077" y="239"/>
                    <a:pt x="3077" y="155"/>
                  </a:cubicBezTo>
                  <a:cubicBezTo>
                    <a:pt x="3077" y="63"/>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99;p42"/>
            <p:cNvSpPr/>
            <p:nvPr/>
          </p:nvSpPr>
          <p:spPr>
            <a:xfrm>
              <a:off x="4287785" y="3602484"/>
              <a:ext cx="91047" cy="9140"/>
            </a:xfrm>
            <a:custGeom>
              <a:avLst/>
              <a:gdLst/>
              <a:ahLst/>
              <a:cxnLst/>
              <a:rect l="l" t="t" r="r" b="b"/>
              <a:pathLst>
                <a:path w="3078" h="309" extrusionOk="0">
                  <a:moveTo>
                    <a:pt x="155" y="0"/>
                  </a:moveTo>
                  <a:cubicBezTo>
                    <a:pt x="71" y="0"/>
                    <a:pt x="1" y="70"/>
                    <a:pt x="1" y="154"/>
                  </a:cubicBezTo>
                  <a:cubicBezTo>
                    <a:pt x="1" y="238"/>
                    <a:pt x="71" y="309"/>
                    <a:pt x="155" y="309"/>
                  </a:cubicBezTo>
                  <a:lnTo>
                    <a:pt x="2923" y="309"/>
                  </a:lnTo>
                  <a:cubicBezTo>
                    <a:pt x="3007" y="309"/>
                    <a:pt x="3077" y="238"/>
                    <a:pt x="3077" y="154"/>
                  </a:cubicBezTo>
                  <a:cubicBezTo>
                    <a:pt x="3077" y="70"/>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00;p42"/>
            <p:cNvSpPr/>
            <p:nvPr/>
          </p:nvSpPr>
          <p:spPr>
            <a:xfrm>
              <a:off x="4132312" y="3303934"/>
              <a:ext cx="26149" cy="73625"/>
            </a:xfrm>
            <a:custGeom>
              <a:avLst/>
              <a:gdLst/>
              <a:ahLst/>
              <a:cxnLst/>
              <a:rect l="l" t="t" r="r" b="b"/>
              <a:pathLst>
                <a:path w="884" h="2489" extrusionOk="0">
                  <a:moveTo>
                    <a:pt x="372" y="1"/>
                  </a:moveTo>
                  <a:cubicBezTo>
                    <a:pt x="169" y="1"/>
                    <a:pt x="0" y="169"/>
                    <a:pt x="0" y="379"/>
                  </a:cubicBezTo>
                  <a:lnTo>
                    <a:pt x="0" y="674"/>
                  </a:lnTo>
                  <a:lnTo>
                    <a:pt x="0" y="1816"/>
                  </a:lnTo>
                  <a:lnTo>
                    <a:pt x="0" y="2111"/>
                  </a:lnTo>
                  <a:cubicBezTo>
                    <a:pt x="0" y="2321"/>
                    <a:pt x="169" y="2489"/>
                    <a:pt x="372" y="2489"/>
                  </a:cubicBezTo>
                  <a:lnTo>
                    <a:pt x="505" y="2489"/>
                  </a:lnTo>
                  <a:cubicBezTo>
                    <a:pt x="715" y="2489"/>
                    <a:pt x="883" y="2321"/>
                    <a:pt x="883" y="2111"/>
                  </a:cubicBezTo>
                  <a:lnTo>
                    <a:pt x="883" y="1816"/>
                  </a:lnTo>
                  <a:lnTo>
                    <a:pt x="883" y="674"/>
                  </a:lnTo>
                  <a:lnTo>
                    <a:pt x="883" y="379"/>
                  </a:lnTo>
                  <a:cubicBezTo>
                    <a:pt x="883" y="169"/>
                    <a:pt x="715"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01;p42"/>
            <p:cNvSpPr/>
            <p:nvPr/>
          </p:nvSpPr>
          <p:spPr>
            <a:xfrm>
              <a:off x="4175233" y="3303934"/>
              <a:ext cx="25942" cy="73625"/>
            </a:xfrm>
            <a:custGeom>
              <a:avLst/>
              <a:gdLst/>
              <a:ahLst/>
              <a:cxnLst/>
              <a:rect l="l" t="t" r="r" b="b"/>
              <a:pathLst>
                <a:path w="877" h="2489" extrusionOk="0">
                  <a:moveTo>
                    <a:pt x="372" y="1"/>
                  </a:moveTo>
                  <a:cubicBezTo>
                    <a:pt x="168" y="1"/>
                    <a:pt x="0" y="169"/>
                    <a:pt x="0" y="379"/>
                  </a:cubicBezTo>
                  <a:lnTo>
                    <a:pt x="0" y="674"/>
                  </a:lnTo>
                  <a:lnTo>
                    <a:pt x="0" y="1816"/>
                  </a:lnTo>
                  <a:lnTo>
                    <a:pt x="0" y="2111"/>
                  </a:lnTo>
                  <a:cubicBezTo>
                    <a:pt x="0" y="2321"/>
                    <a:pt x="168" y="2489"/>
                    <a:pt x="372" y="2489"/>
                  </a:cubicBezTo>
                  <a:lnTo>
                    <a:pt x="505" y="2489"/>
                  </a:lnTo>
                  <a:cubicBezTo>
                    <a:pt x="708" y="2489"/>
                    <a:pt x="876" y="2321"/>
                    <a:pt x="876" y="2111"/>
                  </a:cubicBezTo>
                  <a:lnTo>
                    <a:pt x="876" y="1816"/>
                  </a:lnTo>
                  <a:lnTo>
                    <a:pt x="876" y="674"/>
                  </a:lnTo>
                  <a:lnTo>
                    <a:pt x="876" y="379"/>
                  </a:lnTo>
                  <a:cubicBezTo>
                    <a:pt x="876" y="169"/>
                    <a:pt x="708"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02;p42"/>
            <p:cNvSpPr/>
            <p:nvPr/>
          </p:nvSpPr>
          <p:spPr>
            <a:xfrm>
              <a:off x="4218124" y="3303934"/>
              <a:ext cx="25942" cy="73625"/>
            </a:xfrm>
            <a:custGeom>
              <a:avLst/>
              <a:gdLst/>
              <a:ahLst/>
              <a:cxnLst/>
              <a:rect l="l" t="t" r="r" b="b"/>
              <a:pathLst>
                <a:path w="877" h="2489" extrusionOk="0">
                  <a:moveTo>
                    <a:pt x="372" y="1"/>
                  </a:moveTo>
                  <a:cubicBezTo>
                    <a:pt x="162" y="1"/>
                    <a:pt x="1" y="169"/>
                    <a:pt x="1" y="379"/>
                  </a:cubicBezTo>
                  <a:lnTo>
                    <a:pt x="1" y="674"/>
                  </a:lnTo>
                  <a:lnTo>
                    <a:pt x="1" y="1816"/>
                  </a:lnTo>
                  <a:lnTo>
                    <a:pt x="1" y="2111"/>
                  </a:lnTo>
                  <a:cubicBezTo>
                    <a:pt x="1" y="2321"/>
                    <a:pt x="162" y="2489"/>
                    <a:pt x="372" y="2489"/>
                  </a:cubicBezTo>
                  <a:lnTo>
                    <a:pt x="505" y="2489"/>
                  </a:lnTo>
                  <a:cubicBezTo>
                    <a:pt x="709" y="2489"/>
                    <a:pt x="877" y="2321"/>
                    <a:pt x="877" y="2111"/>
                  </a:cubicBezTo>
                  <a:lnTo>
                    <a:pt x="877" y="1816"/>
                  </a:lnTo>
                  <a:lnTo>
                    <a:pt x="877" y="674"/>
                  </a:lnTo>
                  <a:lnTo>
                    <a:pt x="877" y="379"/>
                  </a:lnTo>
                  <a:cubicBezTo>
                    <a:pt x="877" y="169"/>
                    <a:pt x="709"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03;p42"/>
            <p:cNvSpPr/>
            <p:nvPr/>
          </p:nvSpPr>
          <p:spPr>
            <a:xfrm>
              <a:off x="4421723" y="3303934"/>
              <a:ext cx="26149" cy="73625"/>
            </a:xfrm>
            <a:custGeom>
              <a:avLst/>
              <a:gdLst/>
              <a:ahLst/>
              <a:cxnLst/>
              <a:rect l="l" t="t" r="r" b="b"/>
              <a:pathLst>
                <a:path w="884" h="2489" extrusionOk="0">
                  <a:moveTo>
                    <a:pt x="379" y="1"/>
                  </a:moveTo>
                  <a:cubicBezTo>
                    <a:pt x="168" y="1"/>
                    <a:pt x="0" y="169"/>
                    <a:pt x="0" y="379"/>
                  </a:cubicBezTo>
                  <a:lnTo>
                    <a:pt x="0" y="674"/>
                  </a:lnTo>
                  <a:lnTo>
                    <a:pt x="0" y="1816"/>
                  </a:lnTo>
                  <a:lnTo>
                    <a:pt x="0" y="2111"/>
                  </a:lnTo>
                  <a:cubicBezTo>
                    <a:pt x="0" y="2321"/>
                    <a:pt x="168" y="2489"/>
                    <a:pt x="379" y="2489"/>
                  </a:cubicBezTo>
                  <a:lnTo>
                    <a:pt x="512" y="2489"/>
                  </a:lnTo>
                  <a:cubicBezTo>
                    <a:pt x="715" y="2489"/>
                    <a:pt x="883" y="2321"/>
                    <a:pt x="883" y="2111"/>
                  </a:cubicBezTo>
                  <a:lnTo>
                    <a:pt x="883" y="1816"/>
                  </a:lnTo>
                  <a:lnTo>
                    <a:pt x="883" y="674"/>
                  </a:lnTo>
                  <a:lnTo>
                    <a:pt x="883" y="379"/>
                  </a:lnTo>
                  <a:cubicBezTo>
                    <a:pt x="883" y="169"/>
                    <a:pt x="715"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04;p42"/>
            <p:cNvSpPr/>
            <p:nvPr/>
          </p:nvSpPr>
          <p:spPr>
            <a:xfrm>
              <a:off x="4464614" y="3303934"/>
              <a:ext cx="26178" cy="73625"/>
            </a:xfrm>
            <a:custGeom>
              <a:avLst/>
              <a:gdLst/>
              <a:ahLst/>
              <a:cxnLst/>
              <a:rect l="l" t="t" r="r" b="b"/>
              <a:pathLst>
                <a:path w="885" h="2489" extrusionOk="0">
                  <a:moveTo>
                    <a:pt x="372" y="1"/>
                  </a:moveTo>
                  <a:cubicBezTo>
                    <a:pt x="169" y="1"/>
                    <a:pt x="1" y="169"/>
                    <a:pt x="1" y="379"/>
                  </a:cubicBezTo>
                  <a:lnTo>
                    <a:pt x="1" y="674"/>
                  </a:lnTo>
                  <a:lnTo>
                    <a:pt x="1" y="1816"/>
                  </a:lnTo>
                  <a:lnTo>
                    <a:pt x="1" y="2111"/>
                  </a:lnTo>
                  <a:cubicBezTo>
                    <a:pt x="1" y="2321"/>
                    <a:pt x="169" y="2489"/>
                    <a:pt x="372" y="2489"/>
                  </a:cubicBezTo>
                  <a:lnTo>
                    <a:pt x="513" y="2489"/>
                  </a:lnTo>
                  <a:cubicBezTo>
                    <a:pt x="716" y="2489"/>
                    <a:pt x="884" y="2321"/>
                    <a:pt x="884" y="2111"/>
                  </a:cubicBezTo>
                  <a:lnTo>
                    <a:pt x="884" y="1816"/>
                  </a:lnTo>
                  <a:lnTo>
                    <a:pt x="884" y="674"/>
                  </a:lnTo>
                  <a:lnTo>
                    <a:pt x="884" y="379"/>
                  </a:lnTo>
                  <a:cubicBezTo>
                    <a:pt x="884" y="169"/>
                    <a:pt x="716" y="1"/>
                    <a:pt x="51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05;p42"/>
            <p:cNvSpPr/>
            <p:nvPr/>
          </p:nvSpPr>
          <p:spPr>
            <a:xfrm>
              <a:off x="4507534" y="3303934"/>
              <a:ext cx="26149" cy="73625"/>
            </a:xfrm>
            <a:custGeom>
              <a:avLst/>
              <a:gdLst/>
              <a:ahLst/>
              <a:cxnLst/>
              <a:rect l="l" t="t" r="r" b="b"/>
              <a:pathLst>
                <a:path w="884" h="2489" extrusionOk="0">
                  <a:moveTo>
                    <a:pt x="379" y="1"/>
                  </a:moveTo>
                  <a:cubicBezTo>
                    <a:pt x="169" y="1"/>
                    <a:pt x="1" y="169"/>
                    <a:pt x="1" y="372"/>
                  </a:cubicBezTo>
                  <a:lnTo>
                    <a:pt x="1" y="674"/>
                  </a:lnTo>
                  <a:lnTo>
                    <a:pt x="1" y="1816"/>
                  </a:lnTo>
                  <a:lnTo>
                    <a:pt x="1" y="2111"/>
                  </a:lnTo>
                  <a:cubicBezTo>
                    <a:pt x="1" y="2321"/>
                    <a:pt x="169" y="2489"/>
                    <a:pt x="379" y="2489"/>
                  </a:cubicBezTo>
                  <a:lnTo>
                    <a:pt x="512" y="2489"/>
                  </a:lnTo>
                  <a:cubicBezTo>
                    <a:pt x="716" y="2489"/>
                    <a:pt x="884" y="2321"/>
                    <a:pt x="884" y="2111"/>
                  </a:cubicBezTo>
                  <a:lnTo>
                    <a:pt x="884" y="1816"/>
                  </a:lnTo>
                  <a:lnTo>
                    <a:pt x="884" y="674"/>
                  </a:lnTo>
                  <a:lnTo>
                    <a:pt x="884" y="372"/>
                  </a:lnTo>
                  <a:cubicBezTo>
                    <a:pt x="884" y="169"/>
                    <a:pt x="716"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4720172"/>
      </p:ext>
    </p:extLst>
  </p:cSld>
  <p:clrMapOvr>
    <a:masterClrMapping/>
  </p:clrMapOvr>
  <p:transition spd="med">
    <p:blinds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1" name="Google Shape;731;p37"/>
          <p:cNvSpPr/>
          <p:nvPr/>
        </p:nvSpPr>
        <p:spPr>
          <a:xfrm rot="21399502">
            <a:off x="4204033" y="1055824"/>
            <a:ext cx="4319049" cy="2003607"/>
          </a:xfrm>
          <a:custGeom>
            <a:avLst/>
            <a:gdLst/>
            <a:ahLst/>
            <a:cxnLst/>
            <a:rect l="l" t="t" r="r" b="b"/>
            <a:pathLst>
              <a:path w="26045" h="21559" extrusionOk="0">
                <a:moveTo>
                  <a:pt x="11896" y="1"/>
                </a:moveTo>
                <a:cubicBezTo>
                  <a:pt x="10317" y="1"/>
                  <a:pt x="8596" y="119"/>
                  <a:pt x="7135" y="661"/>
                </a:cubicBezTo>
                <a:cubicBezTo>
                  <a:pt x="5607" y="1228"/>
                  <a:pt x="4213" y="2139"/>
                  <a:pt x="3126" y="3324"/>
                </a:cubicBezTo>
                <a:cubicBezTo>
                  <a:pt x="891" y="5763"/>
                  <a:pt x="1" y="9274"/>
                  <a:pt x="729" y="12456"/>
                </a:cubicBezTo>
                <a:cubicBezTo>
                  <a:pt x="1458" y="15638"/>
                  <a:pt x="3757" y="18434"/>
                  <a:pt x="6764" y="19920"/>
                </a:cubicBezTo>
                <a:cubicBezTo>
                  <a:pt x="8908" y="20978"/>
                  <a:pt x="11340" y="21392"/>
                  <a:pt x="13751" y="21518"/>
                </a:cubicBezTo>
                <a:cubicBezTo>
                  <a:pt x="14216" y="21544"/>
                  <a:pt x="14682" y="21559"/>
                  <a:pt x="15148" y="21559"/>
                </a:cubicBezTo>
                <a:cubicBezTo>
                  <a:pt x="16320" y="21559"/>
                  <a:pt x="17491" y="21463"/>
                  <a:pt x="18629" y="21202"/>
                </a:cubicBezTo>
                <a:cubicBezTo>
                  <a:pt x="20220" y="20838"/>
                  <a:pt x="21755" y="20130"/>
                  <a:pt x="22904" y="19009"/>
                </a:cubicBezTo>
                <a:cubicBezTo>
                  <a:pt x="24054" y="17880"/>
                  <a:pt x="24776" y="16388"/>
                  <a:pt x="25154" y="14846"/>
                </a:cubicBezTo>
                <a:cubicBezTo>
                  <a:pt x="26044" y="11250"/>
                  <a:pt x="25098" y="7277"/>
                  <a:pt x="22666" y="4424"/>
                </a:cubicBezTo>
                <a:cubicBezTo>
                  <a:pt x="21292" y="2812"/>
                  <a:pt x="19435" y="1530"/>
                  <a:pt x="17396" y="843"/>
                </a:cubicBezTo>
                <a:cubicBezTo>
                  <a:pt x="15728" y="275"/>
                  <a:pt x="13947" y="23"/>
                  <a:pt x="12181" y="2"/>
                </a:cubicBezTo>
                <a:cubicBezTo>
                  <a:pt x="12087" y="1"/>
                  <a:pt x="11992" y="1"/>
                  <a:pt x="11896"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TextBox 252"/>
          <p:cNvSpPr txBox="1"/>
          <p:nvPr/>
        </p:nvSpPr>
        <p:spPr>
          <a:xfrm>
            <a:off x="4964245" y="1653445"/>
            <a:ext cx="2798624" cy="630942"/>
          </a:xfrm>
          <a:prstGeom prst="rect">
            <a:avLst/>
          </a:prstGeom>
          <a:noFill/>
        </p:spPr>
        <p:txBody>
          <a:bodyPr wrap="square" rtlCol="0">
            <a:spAutoFit/>
          </a:bodyPr>
          <a:lstStyle/>
          <a:p>
            <a:pPr algn="ctr"/>
            <a:r>
              <a:rPr lang="en-US" sz="3500" b="1" smtClean="0"/>
              <a:t>LUYỆN TẬP</a:t>
            </a:r>
            <a:endParaRPr lang="en-US" sz="3500" b="1"/>
          </a:p>
        </p:txBody>
      </p:sp>
      <p:grpSp>
        <p:nvGrpSpPr>
          <p:cNvPr id="255" name="Google Shape;734;p37"/>
          <p:cNvGrpSpPr/>
          <p:nvPr/>
        </p:nvGrpSpPr>
        <p:grpSpPr>
          <a:xfrm flipH="1">
            <a:off x="514454" y="1633000"/>
            <a:ext cx="3736014" cy="3510500"/>
            <a:chOff x="2057541" y="372999"/>
            <a:chExt cx="1050682" cy="987233"/>
          </a:xfrm>
        </p:grpSpPr>
        <p:sp>
          <p:nvSpPr>
            <p:cNvPr id="256" name="Google Shape;735;p37"/>
            <p:cNvSpPr/>
            <p:nvPr/>
          </p:nvSpPr>
          <p:spPr>
            <a:xfrm>
              <a:off x="2695848" y="1166157"/>
              <a:ext cx="412375" cy="194074"/>
            </a:xfrm>
            <a:custGeom>
              <a:avLst/>
              <a:gdLst/>
              <a:ahLst/>
              <a:cxnLst/>
              <a:rect l="l" t="t" r="r" b="b"/>
              <a:pathLst>
                <a:path w="13941" h="6561" extrusionOk="0">
                  <a:moveTo>
                    <a:pt x="3259" y="2138"/>
                  </a:moveTo>
                  <a:lnTo>
                    <a:pt x="3259" y="2552"/>
                  </a:lnTo>
                  <a:lnTo>
                    <a:pt x="926" y="2552"/>
                  </a:lnTo>
                  <a:lnTo>
                    <a:pt x="926" y="2138"/>
                  </a:lnTo>
                  <a:close/>
                  <a:moveTo>
                    <a:pt x="3259" y="2776"/>
                  </a:moveTo>
                  <a:lnTo>
                    <a:pt x="3259" y="3189"/>
                  </a:lnTo>
                  <a:lnTo>
                    <a:pt x="926" y="3189"/>
                  </a:lnTo>
                  <a:lnTo>
                    <a:pt x="926" y="2776"/>
                  </a:lnTo>
                  <a:close/>
                  <a:moveTo>
                    <a:pt x="3259" y="3414"/>
                  </a:moveTo>
                  <a:lnTo>
                    <a:pt x="3259" y="3827"/>
                  </a:lnTo>
                  <a:lnTo>
                    <a:pt x="926" y="3827"/>
                  </a:lnTo>
                  <a:lnTo>
                    <a:pt x="926" y="3414"/>
                  </a:lnTo>
                  <a:close/>
                  <a:moveTo>
                    <a:pt x="3259" y="4058"/>
                  </a:moveTo>
                  <a:lnTo>
                    <a:pt x="3259" y="4465"/>
                  </a:lnTo>
                  <a:lnTo>
                    <a:pt x="926" y="4465"/>
                  </a:lnTo>
                  <a:lnTo>
                    <a:pt x="926" y="4058"/>
                  </a:lnTo>
                  <a:close/>
                  <a:moveTo>
                    <a:pt x="3259" y="4696"/>
                  </a:moveTo>
                  <a:lnTo>
                    <a:pt x="3259" y="5110"/>
                  </a:lnTo>
                  <a:lnTo>
                    <a:pt x="926" y="5110"/>
                  </a:lnTo>
                  <a:lnTo>
                    <a:pt x="926" y="4696"/>
                  </a:lnTo>
                  <a:close/>
                  <a:moveTo>
                    <a:pt x="365" y="1"/>
                  </a:moveTo>
                  <a:cubicBezTo>
                    <a:pt x="162" y="1"/>
                    <a:pt x="1" y="162"/>
                    <a:pt x="1" y="365"/>
                  </a:cubicBezTo>
                  <a:lnTo>
                    <a:pt x="1" y="6196"/>
                  </a:lnTo>
                  <a:cubicBezTo>
                    <a:pt x="1" y="6399"/>
                    <a:pt x="162" y="6561"/>
                    <a:pt x="365" y="6561"/>
                  </a:cubicBezTo>
                  <a:lnTo>
                    <a:pt x="13583" y="6561"/>
                  </a:lnTo>
                  <a:cubicBezTo>
                    <a:pt x="13779" y="6561"/>
                    <a:pt x="13940" y="6399"/>
                    <a:pt x="13940" y="6196"/>
                  </a:cubicBezTo>
                  <a:lnTo>
                    <a:pt x="13940" y="365"/>
                  </a:lnTo>
                  <a:cubicBezTo>
                    <a:pt x="13940" y="162"/>
                    <a:pt x="13779" y="1"/>
                    <a:pt x="13583" y="1"/>
                  </a:cubicBezTo>
                  <a:lnTo>
                    <a:pt x="12700" y="1"/>
                  </a:lnTo>
                  <a:lnTo>
                    <a:pt x="12700" y="1781"/>
                  </a:lnTo>
                  <a:lnTo>
                    <a:pt x="12693" y="1781"/>
                  </a:lnTo>
                  <a:cubicBezTo>
                    <a:pt x="12693" y="2650"/>
                    <a:pt x="11985" y="3358"/>
                    <a:pt x="11116" y="3358"/>
                  </a:cubicBezTo>
                  <a:lnTo>
                    <a:pt x="10429" y="3358"/>
                  </a:lnTo>
                  <a:lnTo>
                    <a:pt x="10429" y="4395"/>
                  </a:lnTo>
                  <a:cubicBezTo>
                    <a:pt x="10429" y="4479"/>
                    <a:pt x="10359" y="4549"/>
                    <a:pt x="10275" y="4549"/>
                  </a:cubicBezTo>
                  <a:lnTo>
                    <a:pt x="10107" y="4549"/>
                  </a:lnTo>
                  <a:lnTo>
                    <a:pt x="10107" y="4675"/>
                  </a:lnTo>
                  <a:cubicBezTo>
                    <a:pt x="10107" y="4752"/>
                    <a:pt x="10037" y="4822"/>
                    <a:pt x="9960" y="4822"/>
                  </a:cubicBezTo>
                  <a:lnTo>
                    <a:pt x="9939" y="4822"/>
                  </a:lnTo>
                  <a:cubicBezTo>
                    <a:pt x="9854" y="4822"/>
                    <a:pt x="9791" y="4752"/>
                    <a:pt x="9791" y="4675"/>
                  </a:cubicBezTo>
                  <a:lnTo>
                    <a:pt x="9791" y="4549"/>
                  </a:lnTo>
                  <a:lnTo>
                    <a:pt x="9476" y="4549"/>
                  </a:lnTo>
                  <a:lnTo>
                    <a:pt x="9476" y="4675"/>
                  </a:lnTo>
                  <a:cubicBezTo>
                    <a:pt x="9476" y="4752"/>
                    <a:pt x="9413" y="4822"/>
                    <a:pt x="9329" y="4822"/>
                  </a:cubicBezTo>
                  <a:lnTo>
                    <a:pt x="9315" y="4822"/>
                  </a:lnTo>
                  <a:cubicBezTo>
                    <a:pt x="9231" y="4822"/>
                    <a:pt x="9168" y="4752"/>
                    <a:pt x="9168" y="4675"/>
                  </a:cubicBezTo>
                  <a:lnTo>
                    <a:pt x="9168" y="4549"/>
                  </a:lnTo>
                  <a:lnTo>
                    <a:pt x="8852" y="4549"/>
                  </a:lnTo>
                  <a:lnTo>
                    <a:pt x="8852" y="4675"/>
                  </a:lnTo>
                  <a:cubicBezTo>
                    <a:pt x="8852" y="4752"/>
                    <a:pt x="8789" y="4822"/>
                    <a:pt x="8705" y="4822"/>
                  </a:cubicBezTo>
                  <a:lnTo>
                    <a:pt x="8684" y="4822"/>
                  </a:lnTo>
                  <a:cubicBezTo>
                    <a:pt x="8607" y="4822"/>
                    <a:pt x="8537" y="4752"/>
                    <a:pt x="8537" y="4675"/>
                  </a:cubicBezTo>
                  <a:lnTo>
                    <a:pt x="8537" y="4549"/>
                  </a:lnTo>
                  <a:lnTo>
                    <a:pt x="8229" y="4549"/>
                  </a:lnTo>
                  <a:lnTo>
                    <a:pt x="8229" y="4675"/>
                  </a:lnTo>
                  <a:cubicBezTo>
                    <a:pt x="8229" y="4752"/>
                    <a:pt x="8158" y="4822"/>
                    <a:pt x="8081" y="4822"/>
                  </a:cubicBezTo>
                  <a:lnTo>
                    <a:pt x="8060" y="4822"/>
                  </a:lnTo>
                  <a:cubicBezTo>
                    <a:pt x="7983" y="4822"/>
                    <a:pt x="7913" y="4752"/>
                    <a:pt x="7913" y="4675"/>
                  </a:cubicBezTo>
                  <a:lnTo>
                    <a:pt x="7913" y="4549"/>
                  </a:lnTo>
                  <a:lnTo>
                    <a:pt x="7605" y="4549"/>
                  </a:lnTo>
                  <a:lnTo>
                    <a:pt x="7605" y="4675"/>
                  </a:lnTo>
                  <a:cubicBezTo>
                    <a:pt x="7605" y="4752"/>
                    <a:pt x="7535" y="4822"/>
                    <a:pt x="7458" y="4822"/>
                  </a:cubicBezTo>
                  <a:lnTo>
                    <a:pt x="7437" y="4822"/>
                  </a:lnTo>
                  <a:cubicBezTo>
                    <a:pt x="7352" y="4822"/>
                    <a:pt x="7289" y="4752"/>
                    <a:pt x="7289" y="4675"/>
                  </a:cubicBezTo>
                  <a:lnTo>
                    <a:pt x="7289" y="4549"/>
                  </a:lnTo>
                  <a:lnTo>
                    <a:pt x="6974" y="4549"/>
                  </a:lnTo>
                  <a:lnTo>
                    <a:pt x="6974" y="4675"/>
                  </a:lnTo>
                  <a:cubicBezTo>
                    <a:pt x="6974" y="4752"/>
                    <a:pt x="6911" y="4822"/>
                    <a:pt x="6827" y="4822"/>
                  </a:cubicBezTo>
                  <a:lnTo>
                    <a:pt x="6813" y="4822"/>
                  </a:lnTo>
                  <a:cubicBezTo>
                    <a:pt x="6729" y="4822"/>
                    <a:pt x="6666" y="4752"/>
                    <a:pt x="6666" y="4675"/>
                  </a:cubicBezTo>
                  <a:lnTo>
                    <a:pt x="6666" y="4549"/>
                  </a:lnTo>
                  <a:lnTo>
                    <a:pt x="6350" y="4549"/>
                  </a:lnTo>
                  <a:lnTo>
                    <a:pt x="6350" y="4675"/>
                  </a:lnTo>
                  <a:cubicBezTo>
                    <a:pt x="6350" y="4752"/>
                    <a:pt x="6287" y="4822"/>
                    <a:pt x="6203" y="4822"/>
                  </a:cubicBezTo>
                  <a:lnTo>
                    <a:pt x="6182" y="4822"/>
                  </a:lnTo>
                  <a:cubicBezTo>
                    <a:pt x="6105" y="4822"/>
                    <a:pt x="6035" y="4752"/>
                    <a:pt x="6035" y="4675"/>
                  </a:cubicBezTo>
                  <a:lnTo>
                    <a:pt x="6035" y="4549"/>
                  </a:lnTo>
                  <a:lnTo>
                    <a:pt x="5726" y="4549"/>
                  </a:lnTo>
                  <a:lnTo>
                    <a:pt x="5726" y="4675"/>
                  </a:lnTo>
                  <a:cubicBezTo>
                    <a:pt x="5726" y="4752"/>
                    <a:pt x="5656" y="4822"/>
                    <a:pt x="5579" y="4822"/>
                  </a:cubicBezTo>
                  <a:lnTo>
                    <a:pt x="5558" y="4822"/>
                  </a:lnTo>
                  <a:cubicBezTo>
                    <a:pt x="5481" y="4822"/>
                    <a:pt x="5411" y="4752"/>
                    <a:pt x="5411" y="4675"/>
                  </a:cubicBezTo>
                  <a:lnTo>
                    <a:pt x="5411" y="4549"/>
                  </a:lnTo>
                  <a:lnTo>
                    <a:pt x="5103" y="4549"/>
                  </a:lnTo>
                  <a:lnTo>
                    <a:pt x="5103" y="4675"/>
                  </a:lnTo>
                  <a:cubicBezTo>
                    <a:pt x="5103" y="4752"/>
                    <a:pt x="5033" y="4822"/>
                    <a:pt x="4956" y="4822"/>
                  </a:cubicBezTo>
                  <a:lnTo>
                    <a:pt x="4935" y="4822"/>
                  </a:lnTo>
                  <a:cubicBezTo>
                    <a:pt x="4850" y="4822"/>
                    <a:pt x="4787" y="4752"/>
                    <a:pt x="4787" y="4675"/>
                  </a:cubicBezTo>
                  <a:lnTo>
                    <a:pt x="4787" y="4549"/>
                  </a:lnTo>
                  <a:lnTo>
                    <a:pt x="4619" y="4549"/>
                  </a:lnTo>
                  <a:cubicBezTo>
                    <a:pt x="4535" y="4549"/>
                    <a:pt x="4465" y="4479"/>
                    <a:pt x="4465" y="4395"/>
                  </a:cubicBezTo>
                  <a:lnTo>
                    <a:pt x="4465" y="1241"/>
                  </a:lnTo>
                  <a:cubicBezTo>
                    <a:pt x="4465" y="1157"/>
                    <a:pt x="4535" y="1087"/>
                    <a:pt x="4619" y="1087"/>
                  </a:cubicBezTo>
                  <a:lnTo>
                    <a:pt x="4787" y="1087"/>
                  </a:lnTo>
                  <a:lnTo>
                    <a:pt x="4787" y="1080"/>
                  </a:lnTo>
                  <a:cubicBezTo>
                    <a:pt x="4787" y="996"/>
                    <a:pt x="4850" y="933"/>
                    <a:pt x="4935" y="933"/>
                  </a:cubicBezTo>
                  <a:lnTo>
                    <a:pt x="4956" y="933"/>
                  </a:lnTo>
                  <a:cubicBezTo>
                    <a:pt x="5033" y="933"/>
                    <a:pt x="5103" y="996"/>
                    <a:pt x="5103" y="1080"/>
                  </a:cubicBezTo>
                  <a:lnTo>
                    <a:pt x="5103" y="1087"/>
                  </a:lnTo>
                  <a:lnTo>
                    <a:pt x="5411" y="1087"/>
                  </a:lnTo>
                  <a:lnTo>
                    <a:pt x="5411" y="1080"/>
                  </a:lnTo>
                  <a:cubicBezTo>
                    <a:pt x="5411" y="996"/>
                    <a:pt x="5481" y="933"/>
                    <a:pt x="5558" y="933"/>
                  </a:cubicBezTo>
                  <a:lnTo>
                    <a:pt x="5579" y="933"/>
                  </a:lnTo>
                  <a:cubicBezTo>
                    <a:pt x="5656" y="933"/>
                    <a:pt x="5726" y="996"/>
                    <a:pt x="5726" y="1080"/>
                  </a:cubicBezTo>
                  <a:lnTo>
                    <a:pt x="5726" y="1087"/>
                  </a:lnTo>
                  <a:lnTo>
                    <a:pt x="6035" y="1087"/>
                  </a:lnTo>
                  <a:lnTo>
                    <a:pt x="6035" y="1080"/>
                  </a:lnTo>
                  <a:cubicBezTo>
                    <a:pt x="6035" y="996"/>
                    <a:pt x="6105" y="933"/>
                    <a:pt x="6182" y="933"/>
                  </a:cubicBezTo>
                  <a:lnTo>
                    <a:pt x="6203" y="933"/>
                  </a:lnTo>
                  <a:cubicBezTo>
                    <a:pt x="6287" y="933"/>
                    <a:pt x="6350" y="996"/>
                    <a:pt x="6350" y="1080"/>
                  </a:cubicBezTo>
                  <a:lnTo>
                    <a:pt x="6350" y="1087"/>
                  </a:lnTo>
                  <a:lnTo>
                    <a:pt x="6666" y="1087"/>
                  </a:lnTo>
                  <a:lnTo>
                    <a:pt x="6666" y="1080"/>
                  </a:lnTo>
                  <a:cubicBezTo>
                    <a:pt x="6666" y="996"/>
                    <a:pt x="6729" y="933"/>
                    <a:pt x="6813" y="933"/>
                  </a:cubicBezTo>
                  <a:lnTo>
                    <a:pt x="6827" y="933"/>
                  </a:lnTo>
                  <a:cubicBezTo>
                    <a:pt x="6911" y="933"/>
                    <a:pt x="6974" y="996"/>
                    <a:pt x="6974" y="1080"/>
                  </a:cubicBezTo>
                  <a:lnTo>
                    <a:pt x="6974" y="1087"/>
                  </a:lnTo>
                  <a:lnTo>
                    <a:pt x="7289" y="1087"/>
                  </a:lnTo>
                  <a:lnTo>
                    <a:pt x="7289" y="1080"/>
                  </a:lnTo>
                  <a:cubicBezTo>
                    <a:pt x="7289" y="996"/>
                    <a:pt x="7352" y="933"/>
                    <a:pt x="7437" y="933"/>
                  </a:cubicBezTo>
                  <a:lnTo>
                    <a:pt x="7458" y="933"/>
                  </a:lnTo>
                  <a:cubicBezTo>
                    <a:pt x="7535" y="933"/>
                    <a:pt x="7605" y="996"/>
                    <a:pt x="7605" y="1080"/>
                  </a:cubicBezTo>
                  <a:lnTo>
                    <a:pt x="7605" y="1087"/>
                  </a:lnTo>
                  <a:lnTo>
                    <a:pt x="7913" y="1087"/>
                  </a:lnTo>
                  <a:lnTo>
                    <a:pt x="7913" y="1080"/>
                  </a:lnTo>
                  <a:cubicBezTo>
                    <a:pt x="7913" y="996"/>
                    <a:pt x="7983" y="933"/>
                    <a:pt x="8060" y="933"/>
                  </a:cubicBezTo>
                  <a:lnTo>
                    <a:pt x="8081" y="933"/>
                  </a:lnTo>
                  <a:cubicBezTo>
                    <a:pt x="8158" y="933"/>
                    <a:pt x="8229" y="996"/>
                    <a:pt x="8229" y="1080"/>
                  </a:cubicBezTo>
                  <a:lnTo>
                    <a:pt x="8229" y="1087"/>
                  </a:lnTo>
                  <a:lnTo>
                    <a:pt x="8537" y="1087"/>
                  </a:lnTo>
                  <a:lnTo>
                    <a:pt x="8537" y="1080"/>
                  </a:lnTo>
                  <a:cubicBezTo>
                    <a:pt x="8537" y="996"/>
                    <a:pt x="8607" y="933"/>
                    <a:pt x="8684" y="933"/>
                  </a:cubicBezTo>
                  <a:lnTo>
                    <a:pt x="8705" y="933"/>
                  </a:lnTo>
                  <a:cubicBezTo>
                    <a:pt x="8789" y="933"/>
                    <a:pt x="8852" y="996"/>
                    <a:pt x="8852" y="1080"/>
                  </a:cubicBezTo>
                  <a:lnTo>
                    <a:pt x="8852" y="1087"/>
                  </a:lnTo>
                  <a:lnTo>
                    <a:pt x="9168" y="1087"/>
                  </a:lnTo>
                  <a:lnTo>
                    <a:pt x="9168" y="1080"/>
                  </a:lnTo>
                  <a:cubicBezTo>
                    <a:pt x="9168" y="996"/>
                    <a:pt x="9231" y="933"/>
                    <a:pt x="9315" y="933"/>
                  </a:cubicBezTo>
                  <a:lnTo>
                    <a:pt x="9329" y="933"/>
                  </a:lnTo>
                  <a:cubicBezTo>
                    <a:pt x="9413" y="933"/>
                    <a:pt x="9476" y="996"/>
                    <a:pt x="9476" y="1080"/>
                  </a:cubicBezTo>
                  <a:lnTo>
                    <a:pt x="9476" y="1087"/>
                  </a:lnTo>
                  <a:lnTo>
                    <a:pt x="9791" y="1087"/>
                  </a:lnTo>
                  <a:lnTo>
                    <a:pt x="9791" y="1080"/>
                  </a:lnTo>
                  <a:cubicBezTo>
                    <a:pt x="9791" y="996"/>
                    <a:pt x="9854" y="933"/>
                    <a:pt x="9939" y="933"/>
                  </a:cubicBezTo>
                  <a:lnTo>
                    <a:pt x="9960" y="933"/>
                  </a:lnTo>
                  <a:cubicBezTo>
                    <a:pt x="10037" y="933"/>
                    <a:pt x="10107" y="996"/>
                    <a:pt x="10107" y="1080"/>
                  </a:cubicBezTo>
                  <a:lnTo>
                    <a:pt x="10107" y="1087"/>
                  </a:lnTo>
                  <a:lnTo>
                    <a:pt x="10275" y="1087"/>
                  </a:lnTo>
                  <a:cubicBezTo>
                    <a:pt x="10359" y="1087"/>
                    <a:pt x="10429" y="1157"/>
                    <a:pt x="10429" y="1241"/>
                  </a:cubicBezTo>
                  <a:lnTo>
                    <a:pt x="10429" y="2397"/>
                  </a:lnTo>
                  <a:lnTo>
                    <a:pt x="11116" y="2397"/>
                  </a:lnTo>
                  <a:cubicBezTo>
                    <a:pt x="11459" y="2397"/>
                    <a:pt x="11733" y="2117"/>
                    <a:pt x="11733" y="1781"/>
                  </a:cubicBezTo>
                  <a:lnTo>
                    <a:pt x="11733"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36;p37"/>
            <p:cNvSpPr/>
            <p:nvPr/>
          </p:nvSpPr>
          <p:spPr>
            <a:xfrm>
              <a:off x="3004338" y="1166157"/>
              <a:ext cx="66969" cy="99330"/>
            </a:xfrm>
            <a:custGeom>
              <a:avLst/>
              <a:gdLst/>
              <a:ahLst/>
              <a:cxnLst/>
              <a:rect l="l" t="t" r="r" b="b"/>
              <a:pathLst>
                <a:path w="2264" h="3358" extrusionOk="0">
                  <a:moveTo>
                    <a:pt x="1304" y="1"/>
                  </a:moveTo>
                  <a:lnTo>
                    <a:pt x="1304" y="1781"/>
                  </a:lnTo>
                  <a:cubicBezTo>
                    <a:pt x="1304" y="2117"/>
                    <a:pt x="1030" y="2397"/>
                    <a:pt x="687" y="2397"/>
                  </a:cubicBezTo>
                  <a:lnTo>
                    <a:pt x="0" y="2397"/>
                  </a:lnTo>
                  <a:lnTo>
                    <a:pt x="0" y="3358"/>
                  </a:lnTo>
                  <a:lnTo>
                    <a:pt x="687" y="3358"/>
                  </a:lnTo>
                  <a:cubicBezTo>
                    <a:pt x="1556" y="3358"/>
                    <a:pt x="2264" y="2650"/>
                    <a:pt x="2264" y="1781"/>
                  </a:cubicBezTo>
                  <a:lnTo>
                    <a:pt x="2264"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37;p37"/>
            <p:cNvSpPr/>
            <p:nvPr/>
          </p:nvSpPr>
          <p:spPr>
            <a:xfrm>
              <a:off x="2827893" y="1198281"/>
              <a:ext cx="9584" cy="102465"/>
            </a:xfrm>
            <a:custGeom>
              <a:avLst/>
              <a:gdLst/>
              <a:ahLst/>
              <a:cxnLst/>
              <a:rect l="l" t="t" r="r" b="b"/>
              <a:pathLst>
                <a:path w="324" h="3464" extrusionOk="0">
                  <a:moveTo>
                    <a:pt x="155" y="1"/>
                  </a:moveTo>
                  <a:cubicBezTo>
                    <a:pt x="71" y="1"/>
                    <a:pt x="1" y="71"/>
                    <a:pt x="1" y="155"/>
                  </a:cubicBezTo>
                  <a:lnTo>
                    <a:pt x="1" y="3309"/>
                  </a:lnTo>
                  <a:cubicBezTo>
                    <a:pt x="1" y="3393"/>
                    <a:pt x="71" y="3463"/>
                    <a:pt x="155" y="3463"/>
                  </a:cubicBezTo>
                  <a:lnTo>
                    <a:pt x="323" y="3463"/>
                  </a:lnTo>
                  <a:lnTo>
                    <a:pt x="323"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38;p37"/>
            <p:cNvSpPr/>
            <p:nvPr/>
          </p:nvSpPr>
          <p:spPr>
            <a:xfrm>
              <a:off x="2902110" y="1198281"/>
              <a:ext cx="9377" cy="102465"/>
            </a:xfrm>
            <a:custGeom>
              <a:avLst/>
              <a:gdLst/>
              <a:ahLst/>
              <a:cxnLst/>
              <a:rect l="l" t="t" r="r" b="b"/>
              <a:pathLst>
                <a:path w="317" h="3464" extrusionOk="0">
                  <a:moveTo>
                    <a:pt x="1" y="1"/>
                  </a:moveTo>
                  <a:lnTo>
                    <a:pt x="1"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39;p37"/>
            <p:cNvSpPr/>
            <p:nvPr/>
          </p:nvSpPr>
          <p:spPr>
            <a:xfrm>
              <a:off x="2883681" y="1198281"/>
              <a:ext cx="9347" cy="102465"/>
            </a:xfrm>
            <a:custGeom>
              <a:avLst/>
              <a:gdLst/>
              <a:ahLst/>
              <a:cxnLst/>
              <a:rect l="l" t="t" r="r" b="b"/>
              <a:pathLst>
                <a:path w="316" h="3464" extrusionOk="0">
                  <a:moveTo>
                    <a:pt x="0" y="1"/>
                  </a:moveTo>
                  <a:lnTo>
                    <a:pt x="0"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40;p37"/>
            <p:cNvSpPr/>
            <p:nvPr/>
          </p:nvSpPr>
          <p:spPr>
            <a:xfrm>
              <a:off x="2920774" y="1198281"/>
              <a:ext cx="9170" cy="102465"/>
            </a:xfrm>
            <a:custGeom>
              <a:avLst/>
              <a:gdLst/>
              <a:ahLst/>
              <a:cxnLst/>
              <a:rect l="l" t="t" r="r" b="b"/>
              <a:pathLst>
                <a:path w="310" h="3464" extrusionOk="0">
                  <a:moveTo>
                    <a:pt x="1" y="1"/>
                  </a:moveTo>
                  <a:lnTo>
                    <a:pt x="1" y="3463"/>
                  </a:lnTo>
                  <a:lnTo>
                    <a:pt x="309" y="3463"/>
                  </a:lnTo>
                  <a:lnTo>
                    <a:pt x="309"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41;p37"/>
            <p:cNvSpPr/>
            <p:nvPr/>
          </p:nvSpPr>
          <p:spPr>
            <a:xfrm>
              <a:off x="2994784" y="1198281"/>
              <a:ext cx="9584" cy="102465"/>
            </a:xfrm>
            <a:custGeom>
              <a:avLst/>
              <a:gdLst/>
              <a:ahLst/>
              <a:cxnLst/>
              <a:rect l="l" t="t" r="r" b="b"/>
              <a:pathLst>
                <a:path w="324" h="3464" extrusionOk="0">
                  <a:moveTo>
                    <a:pt x="1" y="1"/>
                  </a:moveTo>
                  <a:lnTo>
                    <a:pt x="1" y="3463"/>
                  </a:lnTo>
                  <a:lnTo>
                    <a:pt x="169" y="3463"/>
                  </a:lnTo>
                  <a:cubicBezTo>
                    <a:pt x="253" y="3463"/>
                    <a:pt x="323" y="3393"/>
                    <a:pt x="323" y="3309"/>
                  </a:cubicBezTo>
                  <a:lnTo>
                    <a:pt x="323" y="2272"/>
                  </a:lnTo>
                  <a:lnTo>
                    <a:pt x="323" y="1311"/>
                  </a:lnTo>
                  <a:lnTo>
                    <a:pt x="323" y="155"/>
                  </a:lnTo>
                  <a:cubicBezTo>
                    <a:pt x="323" y="71"/>
                    <a:pt x="253" y="1"/>
                    <a:pt x="169"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42;p37"/>
            <p:cNvSpPr/>
            <p:nvPr/>
          </p:nvSpPr>
          <p:spPr>
            <a:xfrm>
              <a:off x="2939232" y="1198281"/>
              <a:ext cx="9140" cy="102465"/>
            </a:xfrm>
            <a:custGeom>
              <a:avLst/>
              <a:gdLst/>
              <a:ahLst/>
              <a:cxnLst/>
              <a:rect l="l" t="t" r="r" b="b"/>
              <a:pathLst>
                <a:path w="309" h="3464" extrusionOk="0">
                  <a:moveTo>
                    <a:pt x="1" y="1"/>
                  </a:moveTo>
                  <a:lnTo>
                    <a:pt x="1" y="3463"/>
                  </a:lnTo>
                  <a:lnTo>
                    <a:pt x="309" y="3463"/>
                  </a:lnTo>
                  <a:lnTo>
                    <a:pt x="309"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43;p37"/>
            <p:cNvSpPr/>
            <p:nvPr/>
          </p:nvSpPr>
          <p:spPr>
            <a:xfrm>
              <a:off x="2865223" y="1198281"/>
              <a:ext cx="9347" cy="102465"/>
            </a:xfrm>
            <a:custGeom>
              <a:avLst/>
              <a:gdLst/>
              <a:ahLst/>
              <a:cxnLst/>
              <a:rect l="l" t="t" r="r" b="b"/>
              <a:pathLst>
                <a:path w="316" h="3464" extrusionOk="0">
                  <a:moveTo>
                    <a:pt x="0" y="1"/>
                  </a:moveTo>
                  <a:lnTo>
                    <a:pt x="0"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44;p37"/>
            <p:cNvSpPr/>
            <p:nvPr/>
          </p:nvSpPr>
          <p:spPr>
            <a:xfrm>
              <a:off x="2846765" y="1198281"/>
              <a:ext cx="9170" cy="102465"/>
            </a:xfrm>
            <a:custGeom>
              <a:avLst/>
              <a:gdLst/>
              <a:ahLst/>
              <a:cxnLst/>
              <a:rect l="l" t="t" r="r" b="b"/>
              <a:pathLst>
                <a:path w="310" h="3464" extrusionOk="0">
                  <a:moveTo>
                    <a:pt x="1" y="1"/>
                  </a:moveTo>
                  <a:lnTo>
                    <a:pt x="1" y="3463"/>
                  </a:lnTo>
                  <a:lnTo>
                    <a:pt x="309" y="3463"/>
                  </a:lnTo>
                  <a:lnTo>
                    <a:pt x="309"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45;p37"/>
            <p:cNvSpPr/>
            <p:nvPr/>
          </p:nvSpPr>
          <p:spPr>
            <a:xfrm>
              <a:off x="2976148" y="1198281"/>
              <a:ext cx="9347" cy="102465"/>
            </a:xfrm>
            <a:custGeom>
              <a:avLst/>
              <a:gdLst/>
              <a:ahLst/>
              <a:cxnLst/>
              <a:rect l="l" t="t" r="r" b="b"/>
              <a:pathLst>
                <a:path w="316" h="3464" extrusionOk="0">
                  <a:moveTo>
                    <a:pt x="0" y="1"/>
                  </a:moveTo>
                  <a:lnTo>
                    <a:pt x="0" y="3463"/>
                  </a:lnTo>
                  <a:lnTo>
                    <a:pt x="315" y="3463"/>
                  </a:lnTo>
                  <a:lnTo>
                    <a:pt x="315"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46;p37"/>
            <p:cNvSpPr/>
            <p:nvPr/>
          </p:nvSpPr>
          <p:spPr>
            <a:xfrm>
              <a:off x="2957690" y="1198281"/>
              <a:ext cx="9347" cy="102465"/>
            </a:xfrm>
            <a:custGeom>
              <a:avLst/>
              <a:gdLst/>
              <a:ahLst/>
              <a:cxnLst/>
              <a:rect l="l" t="t" r="r" b="b"/>
              <a:pathLst>
                <a:path w="316" h="3464" extrusionOk="0">
                  <a:moveTo>
                    <a:pt x="0" y="1"/>
                  </a:moveTo>
                  <a:lnTo>
                    <a:pt x="0"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47;p37"/>
            <p:cNvSpPr/>
            <p:nvPr/>
          </p:nvSpPr>
          <p:spPr>
            <a:xfrm>
              <a:off x="2837448" y="1193726"/>
              <a:ext cx="9347" cy="115096"/>
            </a:xfrm>
            <a:custGeom>
              <a:avLst/>
              <a:gdLst/>
              <a:ahLst/>
              <a:cxnLst/>
              <a:rect l="l" t="t" r="r" b="b"/>
              <a:pathLst>
                <a:path w="316" h="3891" extrusionOk="0">
                  <a:moveTo>
                    <a:pt x="148" y="1"/>
                  </a:moveTo>
                  <a:cubicBezTo>
                    <a:pt x="70" y="1"/>
                    <a:pt x="0" y="64"/>
                    <a:pt x="0" y="148"/>
                  </a:cubicBezTo>
                  <a:lnTo>
                    <a:pt x="0" y="155"/>
                  </a:lnTo>
                  <a:lnTo>
                    <a:pt x="0" y="3617"/>
                  </a:lnTo>
                  <a:lnTo>
                    <a:pt x="0" y="3743"/>
                  </a:lnTo>
                  <a:cubicBezTo>
                    <a:pt x="0" y="3827"/>
                    <a:pt x="70" y="3890"/>
                    <a:pt x="148" y="3890"/>
                  </a:cubicBezTo>
                  <a:lnTo>
                    <a:pt x="169" y="3890"/>
                  </a:lnTo>
                  <a:cubicBezTo>
                    <a:pt x="246" y="3890"/>
                    <a:pt x="316" y="3827"/>
                    <a:pt x="316" y="3743"/>
                  </a:cubicBezTo>
                  <a:lnTo>
                    <a:pt x="316" y="3617"/>
                  </a:lnTo>
                  <a:lnTo>
                    <a:pt x="316" y="155"/>
                  </a:lnTo>
                  <a:lnTo>
                    <a:pt x="316" y="148"/>
                  </a:lnTo>
                  <a:cubicBezTo>
                    <a:pt x="316"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48;p37"/>
            <p:cNvSpPr/>
            <p:nvPr/>
          </p:nvSpPr>
          <p:spPr>
            <a:xfrm>
              <a:off x="2855906" y="1193726"/>
              <a:ext cx="9347" cy="115096"/>
            </a:xfrm>
            <a:custGeom>
              <a:avLst/>
              <a:gdLst/>
              <a:ahLst/>
              <a:cxnLst/>
              <a:rect l="l" t="t" r="r" b="b"/>
              <a:pathLst>
                <a:path w="316" h="3891" extrusionOk="0">
                  <a:moveTo>
                    <a:pt x="147" y="1"/>
                  </a:moveTo>
                  <a:cubicBezTo>
                    <a:pt x="70" y="1"/>
                    <a:pt x="0" y="64"/>
                    <a:pt x="0" y="148"/>
                  </a:cubicBezTo>
                  <a:lnTo>
                    <a:pt x="0" y="155"/>
                  </a:lnTo>
                  <a:lnTo>
                    <a:pt x="0" y="3617"/>
                  </a:lnTo>
                  <a:lnTo>
                    <a:pt x="0" y="3743"/>
                  </a:lnTo>
                  <a:cubicBezTo>
                    <a:pt x="0" y="3827"/>
                    <a:pt x="70" y="3890"/>
                    <a:pt x="147" y="3890"/>
                  </a:cubicBezTo>
                  <a:lnTo>
                    <a:pt x="168" y="3890"/>
                  </a:lnTo>
                  <a:cubicBezTo>
                    <a:pt x="252" y="3890"/>
                    <a:pt x="315" y="3827"/>
                    <a:pt x="315" y="3743"/>
                  </a:cubicBezTo>
                  <a:lnTo>
                    <a:pt x="315" y="3617"/>
                  </a:lnTo>
                  <a:lnTo>
                    <a:pt x="315" y="155"/>
                  </a:lnTo>
                  <a:lnTo>
                    <a:pt x="315" y="148"/>
                  </a:lnTo>
                  <a:cubicBezTo>
                    <a:pt x="315" y="64"/>
                    <a:pt x="252" y="1"/>
                    <a:pt x="168"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49;p37"/>
            <p:cNvSpPr/>
            <p:nvPr/>
          </p:nvSpPr>
          <p:spPr>
            <a:xfrm>
              <a:off x="2874541" y="1193726"/>
              <a:ext cx="9170" cy="115096"/>
            </a:xfrm>
            <a:custGeom>
              <a:avLst/>
              <a:gdLst/>
              <a:ahLst/>
              <a:cxnLst/>
              <a:rect l="l" t="t" r="r" b="b"/>
              <a:pathLst>
                <a:path w="310" h="3891" extrusionOk="0">
                  <a:moveTo>
                    <a:pt x="141" y="1"/>
                  </a:moveTo>
                  <a:cubicBezTo>
                    <a:pt x="64" y="1"/>
                    <a:pt x="1" y="64"/>
                    <a:pt x="1" y="148"/>
                  </a:cubicBezTo>
                  <a:lnTo>
                    <a:pt x="1" y="155"/>
                  </a:lnTo>
                  <a:lnTo>
                    <a:pt x="1" y="3617"/>
                  </a:lnTo>
                  <a:lnTo>
                    <a:pt x="1" y="3743"/>
                  </a:lnTo>
                  <a:cubicBezTo>
                    <a:pt x="1" y="3827"/>
                    <a:pt x="64" y="3890"/>
                    <a:pt x="141" y="3890"/>
                  </a:cubicBezTo>
                  <a:lnTo>
                    <a:pt x="162" y="3890"/>
                  </a:lnTo>
                  <a:cubicBezTo>
                    <a:pt x="246" y="3890"/>
                    <a:pt x="309" y="3827"/>
                    <a:pt x="309" y="3743"/>
                  </a:cubicBezTo>
                  <a:lnTo>
                    <a:pt x="309" y="3617"/>
                  </a:lnTo>
                  <a:lnTo>
                    <a:pt x="309" y="155"/>
                  </a:lnTo>
                  <a:lnTo>
                    <a:pt x="309" y="148"/>
                  </a:lnTo>
                  <a:cubicBezTo>
                    <a:pt x="309" y="64"/>
                    <a:pt x="246" y="1"/>
                    <a:pt x="162"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50;p37"/>
            <p:cNvSpPr/>
            <p:nvPr/>
          </p:nvSpPr>
          <p:spPr>
            <a:xfrm>
              <a:off x="2892999" y="1193726"/>
              <a:ext cx="9140" cy="115096"/>
            </a:xfrm>
            <a:custGeom>
              <a:avLst/>
              <a:gdLst/>
              <a:ahLst/>
              <a:cxnLst/>
              <a:rect l="l" t="t" r="r" b="b"/>
              <a:pathLst>
                <a:path w="309" h="3891" extrusionOk="0">
                  <a:moveTo>
                    <a:pt x="148" y="1"/>
                  </a:moveTo>
                  <a:cubicBezTo>
                    <a:pt x="64" y="1"/>
                    <a:pt x="1" y="64"/>
                    <a:pt x="1" y="148"/>
                  </a:cubicBezTo>
                  <a:lnTo>
                    <a:pt x="1" y="155"/>
                  </a:lnTo>
                  <a:lnTo>
                    <a:pt x="1" y="3617"/>
                  </a:lnTo>
                  <a:lnTo>
                    <a:pt x="1" y="3743"/>
                  </a:lnTo>
                  <a:cubicBezTo>
                    <a:pt x="1" y="3827"/>
                    <a:pt x="64" y="3890"/>
                    <a:pt x="148" y="3890"/>
                  </a:cubicBezTo>
                  <a:lnTo>
                    <a:pt x="169" y="3890"/>
                  </a:lnTo>
                  <a:cubicBezTo>
                    <a:pt x="246" y="3890"/>
                    <a:pt x="309" y="3827"/>
                    <a:pt x="309" y="3743"/>
                  </a:cubicBezTo>
                  <a:lnTo>
                    <a:pt x="309" y="3617"/>
                  </a:lnTo>
                  <a:lnTo>
                    <a:pt x="309" y="155"/>
                  </a:lnTo>
                  <a:lnTo>
                    <a:pt x="309" y="148"/>
                  </a:lnTo>
                  <a:cubicBezTo>
                    <a:pt x="309"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51;p37"/>
            <p:cNvSpPr/>
            <p:nvPr/>
          </p:nvSpPr>
          <p:spPr>
            <a:xfrm>
              <a:off x="2911457" y="1193726"/>
              <a:ext cx="9347" cy="115096"/>
            </a:xfrm>
            <a:custGeom>
              <a:avLst/>
              <a:gdLst/>
              <a:ahLst/>
              <a:cxnLst/>
              <a:rect l="l" t="t" r="r" b="b"/>
              <a:pathLst>
                <a:path w="316" h="3891" extrusionOk="0">
                  <a:moveTo>
                    <a:pt x="148" y="1"/>
                  </a:moveTo>
                  <a:cubicBezTo>
                    <a:pt x="63" y="1"/>
                    <a:pt x="0" y="64"/>
                    <a:pt x="0" y="148"/>
                  </a:cubicBezTo>
                  <a:lnTo>
                    <a:pt x="0" y="155"/>
                  </a:lnTo>
                  <a:lnTo>
                    <a:pt x="0" y="3617"/>
                  </a:lnTo>
                  <a:lnTo>
                    <a:pt x="0" y="3743"/>
                  </a:lnTo>
                  <a:cubicBezTo>
                    <a:pt x="0" y="3827"/>
                    <a:pt x="63" y="3890"/>
                    <a:pt x="148" y="3890"/>
                  </a:cubicBezTo>
                  <a:lnTo>
                    <a:pt x="169" y="3890"/>
                  </a:lnTo>
                  <a:cubicBezTo>
                    <a:pt x="246" y="3890"/>
                    <a:pt x="316" y="3827"/>
                    <a:pt x="316" y="3743"/>
                  </a:cubicBezTo>
                  <a:lnTo>
                    <a:pt x="316" y="3617"/>
                  </a:lnTo>
                  <a:lnTo>
                    <a:pt x="316" y="155"/>
                  </a:lnTo>
                  <a:lnTo>
                    <a:pt x="316" y="148"/>
                  </a:lnTo>
                  <a:cubicBezTo>
                    <a:pt x="316"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52;p37"/>
            <p:cNvSpPr/>
            <p:nvPr/>
          </p:nvSpPr>
          <p:spPr>
            <a:xfrm>
              <a:off x="2929915" y="1193726"/>
              <a:ext cx="9347" cy="115096"/>
            </a:xfrm>
            <a:custGeom>
              <a:avLst/>
              <a:gdLst/>
              <a:ahLst/>
              <a:cxnLst/>
              <a:rect l="l" t="t" r="r" b="b"/>
              <a:pathLst>
                <a:path w="316" h="3891" extrusionOk="0">
                  <a:moveTo>
                    <a:pt x="147" y="1"/>
                  </a:moveTo>
                  <a:cubicBezTo>
                    <a:pt x="63" y="1"/>
                    <a:pt x="0" y="64"/>
                    <a:pt x="0" y="148"/>
                  </a:cubicBezTo>
                  <a:lnTo>
                    <a:pt x="0" y="155"/>
                  </a:lnTo>
                  <a:lnTo>
                    <a:pt x="0" y="3617"/>
                  </a:lnTo>
                  <a:lnTo>
                    <a:pt x="0" y="3743"/>
                  </a:lnTo>
                  <a:cubicBezTo>
                    <a:pt x="0" y="3827"/>
                    <a:pt x="63" y="3890"/>
                    <a:pt x="147" y="3890"/>
                  </a:cubicBezTo>
                  <a:lnTo>
                    <a:pt x="168" y="3890"/>
                  </a:lnTo>
                  <a:cubicBezTo>
                    <a:pt x="245" y="3890"/>
                    <a:pt x="316" y="3827"/>
                    <a:pt x="316" y="3743"/>
                  </a:cubicBezTo>
                  <a:lnTo>
                    <a:pt x="316" y="3617"/>
                  </a:lnTo>
                  <a:lnTo>
                    <a:pt x="316" y="155"/>
                  </a:lnTo>
                  <a:lnTo>
                    <a:pt x="316" y="148"/>
                  </a:lnTo>
                  <a:cubicBezTo>
                    <a:pt x="316" y="64"/>
                    <a:pt x="245" y="1"/>
                    <a:pt x="168"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53;p37"/>
            <p:cNvSpPr/>
            <p:nvPr/>
          </p:nvSpPr>
          <p:spPr>
            <a:xfrm>
              <a:off x="2948343" y="1193726"/>
              <a:ext cx="9377" cy="115096"/>
            </a:xfrm>
            <a:custGeom>
              <a:avLst/>
              <a:gdLst/>
              <a:ahLst/>
              <a:cxnLst/>
              <a:rect l="l" t="t" r="r" b="b"/>
              <a:pathLst>
                <a:path w="317" h="3891" extrusionOk="0">
                  <a:moveTo>
                    <a:pt x="148" y="1"/>
                  </a:moveTo>
                  <a:cubicBezTo>
                    <a:pt x="71" y="1"/>
                    <a:pt x="1" y="64"/>
                    <a:pt x="1" y="148"/>
                  </a:cubicBezTo>
                  <a:lnTo>
                    <a:pt x="1" y="155"/>
                  </a:lnTo>
                  <a:lnTo>
                    <a:pt x="1" y="3617"/>
                  </a:lnTo>
                  <a:lnTo>
                    <a:pt x="1" y="3743"/>
                  </a:lnTo>
                  <a:cubicBezTo>
                    <a:pt x="1" y="3827"/>
                    <a:pt x="71" y="3890"/>
                    <a:pt x="148" y="3890"/>
                  </a:cubicBezTo>
                  <a:lnTo>
                    <a:pt x="169" y="3890"/>
                  </a:lnTo>
                  <a:cubicBezTo>
                    <a:pt x="253" y="3890"/>
                    <a:pt x="316" y="3827"/>
                    <a:pt x="316" y="3743"/>
                  </a:cubicBezTo>
                  <a:lnTo>
                    <a:pt x="316" y="3617"/>
                  </a:lnTo>
                  <a:lnTo>
                    <a:pt x="316" y="155"/>
                  </a:lnTo>
                  <a:lnTo>
                    <a:pt x="316" y="148"/>
                  </a:lnTo>
                  <a:cubicBezTo>
                    <a:pt x="316" y="64"/>
                    <a:pt x="253"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54;p37"/>
            <p:cNvSpPr/>
            <p:nvPr/>
          </p:nvSpPr>
          <p:spPr>
            <a:xfrm>
              <a:off x="2967008" y="1193726"/>
              <a:ext cx="9170" cy="115096"/>
            </a:xfrm>
            <a:custGeom>
              <a:avLst/>
              <a:gdLst/>
              <a:ahLst/>
              <a:cxnLst/>
              <a:rect l="l" t="t" r="r" b="b"/>
              <a:pathLst>
                <a:path w="310" h="3891" extrusionOk="0">
                  <a:moveTo>
                    <a:pt x="141" y="1"/>
                  </a:moveTo>
                  <a:cubicBezTo>
                    <a:pt x="64" y="1"/>
                    <a:pt x="1" y="64"/>
                    <a:pt x="1" y="148"/>
                  </a:cubicBezTo>
                  <a:lnTo>
                    <a:pt x="1" y="155"/>
                  </a:lnTo>
                  <a:lnTo>
                    <a:pt x="1" y="3617"/>
                  </a:lnTo>
                  <a:lnTo>
                    <a:pt x="1" y="3743"/>
                  </a:lnTo>
                  <a:cubicBezTo>
                    <a:pt x="1" y="3827"/>
                    <a:pt x="64" y="3890"/>
                    <a:pt x="141" y="3890"/>
                  </a:cubicBezTo>
                  <a:lnTo>
                    <a:pt x="162" y="3890"/>
                  </a:lnTo>
                  <a:cubicBezTo>
                    <a:pt x="246" y="3890"/>
                    <a:pt x="309" y="3827"/>
                    <a:pt x="309" y="3743"/>
                  </a:cubicBezTo>
                  <a:lnTo>
                    <a:pt x="309" y="3617"/>
                  </a:lnTo>
                  <a:lnTo>
                    <a:pt x="309" y="155"/>
                  </a:lnTo>
                  <a:lnTo>
                    <a:pt x="309" y="148"/>
                  </a:lnTo>
                  <a:cubicBezTo>
                    <a:pt x="309" y="64"/>
                    <a:pt x="246" y="1"/>
                    <a:pt x="162"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755;p37"/>
            <p:cNvSpPr/>
            <p:nvPr/>
          </p:nvSpPr>
          <p:spPr>
            <a:xfrm>
              <a:off x="2985466" y="1193726"/>
              <a:ext cx="9347" cy="115096"/>
            </a:xfrm>
            <a:custGeom>
              <a:avLst/>
              <a:gdLst/>
              <a:ahLst/>
              <a:cxnLst/>
              <a:rect l="l" t="t" r="r" b="b"/>
              <a:pathLst>
                <a:path w="316" h="3891" extrusionOk="0">
                  <a:moveTo>
                    <a:pt x="148" y="1"/>
                  </a:moveTo>
                  <a:cubicBezTo>
                    <a:pt x="63" y="1"/>
                    <a:pt x="0" y="64"/>
                    <a:pt x="0" y="148"/>
                  </a:cubicBezTo>
                  <a:lnTo>
                    <a:pt x="0" y="155"/>
                  </a:lnTo>
                  <a:lnTo>
                    <a:pt x="0" y="3617"/>
                  </a:lnTo>
                  <a:lnTo>
                    <a:pt x="0" y="3743"/>
                  </a:lnTo>
                  <a:cubicBezTo>
                    <a:pt x="0" y="3827"/>
                    <a:pt x="63" y="3890"/>
                    <a:pt x="148" y="3890"/>
                  </a:cubicBezTo>
                  <a:lnTo>
                    <a:pt x="169" y="3890"/>
                  </a:lnTo>
                  <a:cubicBezTo>
                    <a:pt x="246" y="3890"/>
                    <a:pt x="316" y="3827"/>
                    <a:pt x="316" y="3743"/>
                  </a:cubicBezTo>
                  <a:lnTo>
                    <a:pt x="316" y="3617"/>
                  </a:lnTo>
                  <a:lnTo>
                    <a:pt x="316" y="155"/>
                  </a:lnTo>
                  <a:lnTo>
                    <a:pt x="316" y="148"/>
                  </a:lnTo>
                  <a:cubicBezTo>
                    <a:pt x="316"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756;p37"/>
            <p:cNvSpPr/>
            <p:nvPr/>
          </p:nvSpPr>
          <p:spPr>
            <a:xfrm>
              <a:off x="2706201" y="1141488"/>
              <a:ext cx="391639" cy="24699"/>
            </a:xfrm>
            <a:custGeom>
              <a:avLst/>
              <a:gdLst/>
              <a:ahLst/>
              <a:cxnLst/>
              <a:rect l="l" t="t" r="r" b="b"/>
              <a:pathLst>
                <a:path w="13240" h="835" extrusionOk="0">
                  <a:moveTo>
                    <a:pt x="239" y="1"/>
                  </a:moveTo>
                  <a:cubicBezTo>
                    <a:pt x="106" y="1"/>
                    <a:pt x="1" y="113"/>
                    <a:pt x="1" y="246"/>
                  </a:cubicBezTo>
                  <a:lnTo>
                    <a:pt x="1" y="589"/>
                  </a:lnTo>
                  <a:cubicBezTo>
                    <a:pt x="1" y="722"/>
                    <a:pt x="106" y="835"/>
                    <a:pt x="239" y="835"/>
                  </a:cubicBezTo>
                  <a:lnTo>
                    <a:pt x="13002" y="835"/>
                  </a:lnTo>
                  <a:cubicBezTo>
                    <a:pt x="13135" y="835"/>
                    <a:pt x="13240" y="722"/>
                    <a:pt x="13240" y="589"/>
                  </a:cubicBezTo>
                  <a:lnTo>
                    <a:pt x="13240" y="246"/>
                  </a:lnTo>
                  <a:cubicBezTo>
                    <a:pt x="13240" y="113"/>
                    <a:pt x="13135" y="1"/>
                    <a:pt x="13002" y="1"/>
                  </a:cubicBezTo>
                  <a:lnTo>
                    <a:pt x="12848" y="1"/>
                  </a:lnTo>
                  <a:cubicBezTo>
                    <a:pt x="12841" y="8"/>
                    <a:pt x="12834" y="8"/>
                    <a:pt x="12827" y="8"/>
                  </a:cubicBezTo>
                  <a:lnTo>
                    <a:pt x="10878" y="8"/>
                  </a:lnTo>
                  <a:cubicBezTo>
                    <a:pt x="10871" y="8"/>
                    <a:pt x="10857" y="8"/>
                    <a:pt x="1085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757;p37"/>
            <p:cNvSpPr/>
            <p:nvPr/>
          </p:nvSpPr>
          <p:spPr>
            <a:xfrm>
              <a:off x="2723003" y="1229399"/>
              <a:ext cx="69276" cy="12246"/>
            </a:xfrm>
            <a:custGeom>
              <a:avLst/>
              <a:gdLst/>
              <a:ahLst/>
              <a:cxnLst/>
              <a:rect l="l" t="t" r="r" b="b"/>
              <a:pathLst>
                <a:path w="2342" h="414" extrusionOk="0">
                  <a:moveTo>
                    <a:pt x="1" y="0"/>
                  </a:moveTo>
                  <a:lnTo>
                    <a:pt x="1" y="414"/>
                  </a:lnTo>
                  <a:lnTo>
                    <a:pt x="2341" y="414"/>
                  </a:lnTo>
                  <a:lnTo>
                    <a:pt x="234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758;p37"/>
            <p:cNvSpPr/>
            <p:nvPr/>
          </p:nvSpPr>
          <p:spPr>
            <a:xfrm>
              <a:off x="2723003" y="1248242"/>
              <a:ext cx="69276" cy="12276"/>
            </a:xfrm>
            <a:custGeom>
              <a:avLst/>
              <a:gdLst/>
              <a:ahLst/>
              <a:cxnLst/>
              <a:rect l="l" t="t" r="r" b="b"/>
              <a:pathLst>
                <a:path w="2342" h="415" extrusionOk="0">
                  <a:moveTo>
                    <a:pt x="1" y="1"/>
                  </a:moveTo>
                  <a:lnTo>
                    <a:pt x="1" y="414"/>
                  </a:lnTo>
                  <a:lnTo>
                    <a:pt x="2341" y="414"/>
                  </a:lnTo>
                  <a:lnTo>
                    <a:pt x="2341" y="1"/>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759;p37"/>
            <p:cNvSpPr/>
            <p:nvPr/>
          </p:nvSpPr>
          <p:spPr>
            <a:xfrm>
              <a:off x="2723003" y="1267114"/>
              <a:ext cx="69276" cy="12276"/>
            </a:xfrm>
            <a:custGeom>
              <a:avLst/>
              <a:gdLst/>
              <a:ahLst/>
              <a:cxnLst/>
              <a:rect l="l" t="t" r="r" b="b"/>
              <a:pathLst>
                <a:path w="2342" h="415" extrusionOk="0">
                  <a:moveTo>
                    <a:pt x="1" y="1"/>
                  </a:moveTo>
                  <a:lnTo>
                    <a:pt x="1" y="414"/>
                  </a:lnTo>
                  <a:lnTo>
                    <a:pt x="2341" y="414"/>
                  </a:lnTo>
                  <a:lnTo>
                    <a:pt x="2341" y="1"/>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760;p37"/>
            <p:cNvSpPr/>
            <p:nvPr/>
          </p:nvSpPr>
          <p:spPr>
            <a:xfrm>
              <a:off x="2723003" y="1286193"/>
              <a:ext cx="69276" cy="12039"/>
            </a:xfrm>
            <a:custGeom>
              <a:avLst/>
              <a:gdLst/>
              <a:ahLst/>
              <a:cxnLst/>
              <a:rect l="l" t="t" r="r" b="b"/>
              <a:pathLst>
                <a:path w="2342" h="407" extrusionOk="0">
                  <a:moveTo>
                    <a:pt x="1" y="0"/>
                  </a:moveTo>
                  <a:lnTo>
                    <a:pt x="1" y="407"/>
                  </a:lnTo>
                  <a:lnTo>
                    <a:pt x="2341" y="407"/>
                  </a:lnTo>
                  <a:lnTo>
                    <a:pt x="234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761;p37"/>
            <p:cNvSpPr/>
            <p:nvPr/>
          </p:nvSpPr>
          <p:spPr>
            <a:xfrm>
              <a:off x="2723003" y="1305065"/>
              <a:ext cx="69276" cy="12246"/>
            </a:xfrm>
            <a:custGeom>
              <a:avLst/>
              <a:gdLst/>
              <a:ahLst/>
              <a:cxnLst/>
              <a:rect l="l" t="t" r="r" b="b"/>
              <a:pathLst>
                <a:path w="2342" h="414" extrusionOk="0">
                  <a:moveTo>
                    <a:pt x="1" y="0"/>
                  </a:moveTo>
                  <a:lnTo>
                    <a:pt x="1" y="414"/>
                  </a:lnTo>
                  <a:lnTo>
                    <a:pt x="2341" y="414"/>
                  </a:lnTo>
                  <a:lnTo>
                    <a:pt x="234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762;p37"/>
            <p:cNvSpPr/>
            <p:nvPr/>
          </p:nvSpPr>
          <p:spPr>
            <a:xfrm>
              <a:off x="2491450" y="656169"/>
              <a:ext cx="52682" cy="77766"/>
            </a:xfrm>
            <a:custGeom>
              <a:avLst/>
              <a:gdLst/>
              <a:ahLst/>
              <a:cxnLst/>
              <a:rect l="l" t="t" r="r" b="b"/>
              <a:pathLst>
                <a:path w="1781" h="2629" extrusionOk="0">
                  <a:moveTo>
                    <a:pt x="1780" y="1"/>
                  </a:moveTo>
                  <a:cubicBezTo>
                    <a:pt x="1514" y="43"/>
                    <a:pt x="1248" y="99"/>
                    <a:pt x="988" y="176"/>
                  </a:cubicBezTo>
                  <a:cubicBezTo>
                    <a:pt x="785" y="239"/>
                    <a:pt x="582" y="323"/>
                    <a:pt x="421" y="470"/>
                  </a:cubicBezTo>
                  <a:cubicBezTo>
                    <a:pt x="267" y="617"/>
                    <a:pt x="154" y="842"/>
                    <a:pt x="189" y="1066"/>
                  </a:cubicBezTo>
                  <a:cubicBezTo>
                    <a:pt x="217" y="1269"/>
                    <a:pt x="358" y="1437"/>
                    <a:pt x="400" y="1641"/>
                  </a:cubicBezTo>
                  <a:cubicBezTo>
                    <a:pt x="442" y="1886"/>
                    <a:pt x="337" y="2131"/>
                    <a:pt x="203" y="2335"/>
                  </a:cubicBezTo>
                  <a:cubicBezTo>
                    <a:pt x="140" y="2433"/>
                    <a:pt x="70" y="2531"/>
                    <a:pt x="0" y="2629"/>
                  </a:cubicBezTo>
                  <a:lnTo>
                    <a:pt x="1717" y="2629"/>
                  </a:lnTo>
                  <a:cubicBezTo>
                    <a:pt x="1696" y="2440"/>
                    <a:pt x="1675" y="2257"/>
                    <a:pt x="1647" y="2068"/>
                  </a:cubicBezTo>
                  <a:cubicBezTo>
                    <a:pt x="1591" y="1697"/>
                    <a:pt x="1549" y="1269"/>
                    <a:pt x="1766" y="996"/>
                  </a:cubicBezTo>
                  <a:lnTo>
                    <a:pt x="1766" y="85"/>
                  </a:lnTo>
                  <a:cubicBezTo>
                    <a:pt x="1766" y="57"/>
                    <a:pt x="1773" y="29"/>
                    <a:pt x="178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763;p37"/>
            <p:cNvSpPr/>
            <p:nvPr/>
          </p:nvSpPr>
          <p:spPr>
            <a:xfrm>
              <a:off x="2543689" y="596476"/>
              <a:ext cx="152189" cy="108352"/>
            </a:xfrm>
            <a:custGeom>
              <a:avLst/>
              <a:gdLst/>
              <a:ahLst/>
              <a:cxnLst/>
              <a:rect l="l" t="t" r="r" b="b"/>
              <a:pathLst>
                <a:path w="5145" h="3663" extrusionOk="0">
                  <a:moveTo>
                    <a:pt x="5145" y="0"/>
                  </a:moveTo>
                  <a:lnTo>
                    <a:pt x="197" y="1822"/>
                  </a:lnTo>
                  <a:cubicBezTo>
                    <a:pt x="105" y="1858"/>
                    <a:pt x="42" y="1928"/>
                    <a:pt x="14" y="2019"/>
                  </a:cubicBezTo>
                  <a:cubicBezTo>
                    <a:pt x="7" y="2047"/>
                    <a:pt x="0" y="2075"/>
                    <a:pt x="0" y="2103"/>
                  </a:cubicBezTo>
                  <a:lnTo>
                    <a:pt x="0" y="3014"/>
                  </a:lnTo>
                  <a:lnTo>
                    <a:pt x="0" y="3364"/>
                  </a:lnTo>
                  <a:cubicBezTo>
                    <a:pt x="0" y="3533"/>
                    <a:pt x="144" y="3662"/>
                    <a:pt x="301" y="3662"/>
                  </a:cubicBezTo>
                  <a:cubicBezTo>
                    <a:pt x="334" y="3662"/>
                    <a:pt x="367" y="3657"/>
                    <a:pt x="400" y="3645"/>
                  </a:cubicBezTo>
                  <a:lnTo>
                    <a:pt x="5145" y="1900"/>
                  </a:lnTo>
                  <a:lnTo>
                    <a:pt x="5145" y="1479"/>
                  </a:lnTo>
                  <a:lnTo>
                    <a:pt x="687" y="3119"/>
                  </a:lnTo>
                  <a:cubicBezTo>
                    <a:pt x="680" y="3119"/>
                    <a:pt x="680" y="3119"/>
                    <a:pt x="673" y="3112"/>
                  </a:cubicBezTo>
                  <a:cubicBezTo>
                    <a:pt x="673" y="3112"/>
                    <a:pt x="673" y="3105"/>
                    <a:pt x="680" y="3098"/>
                  </a:cubicBezTo>
                  <a:lnTo>
                    <a:pt x="5145" y="1458"/>
                  </a:lnTo>
                  <a:lnTo>
                    <a:pt x="5145"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64;p37"/>
            <p:cNvSpPr/>
            <p:nvPr/>
          </p:nvSpPr>
          <p:spPr>
            <a:xfrm>
              <a:off x="2563596" y="639604"/>
              <a:ext cx="132282" cy="49162"/>
            </a:xfrm>
            <a:custGeom>
              <a:avLst/>
              <a:gdLst/>
              <a:ahLst/>
              <a:cxnLst/>
              <a:rect l="l" t="t" r="r" b="b"/>
              <a:pathLst>
                <a:path w="4472" h="1662" extrusionOk="0">
                  <a:moveTo>
                    <a:pt x="4472" y="0"/>
                  </a:moveTo>
                  <a:lnTo>
                    <a:pt x="7" y="1647"/>
                  </a:lnTo>
                  <a:cubicBezTo>
                    <a:pt x="0" y="1647"/>
                    <a:pt x="0" y="1654"/>
                    <a:pt x="0" y="1654"/>
                  </a:cubicBezTo>
                  <a:cubicBezTo>
                    <a:pt x="7" y="1661"/>
                    <a:pt x="7" y="1661"/>
                    <a:pt x="14" y="1661"/>
                  </a:cubicBezTo>
                  <a:lnTo>
                    <a:pt x="4472" y="21"/>
                  </a:lnTo>
                  <a:lnTo>
                    <a:pt x="4472"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65;p37"/>
            <p:cNvSpPr/>
            <p:nvPr/>
          </p:nvSpPr>
          <p:spPr>
            <a:xfrm>
              <a:off x="2695848" y="825337"/>
              <a:ext cx="412375" cy="21386"/>
            </a:xfrm>
            <a:custGeom>
              <a:avLst/>
              <a:gdLst/>
              <a:ahLst/>
              <a:cxnLst/>
              <a:rect l="l" t="t" r="r" b="b"/>
              <a:pathLst>
                <a:path w="13941" h="723" extrusionOk="0">
                  <a:moveTo>
                    <a:pt x="1" y="1"/>
                  </a:moveTo>
                  <a:lnTo>
                    <a:pt x="1" y="533"/>
                  </a:lnTo>
                  <a:cubicBezTo>
                    <a:pt x="1" y="638"/>
                    <a:pt x="85" y="723"/>
                    <a:pt x="190" y="723"/>
                  </a:cubicBezTo>
                  <a:lnTo>
                    <a:pt x="13751" y="723"/>
                  </a:lnTo>
                  <a:cubicBezTo>
                    <a:pt x="13856" y="723"/>
                    <a:pt x="13940" y="638"/>
                    <a:pt x="13940" y="533"/>
                  </a:cubicBezTo>
                  <a:lnTo>
                    <a:pt x="1394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766;p37"/>
            <p:cNvSpPr/>
            <p:nvPr/>
          </p:nvSpPr>
          <p:spPr>
            <a:xfrm>
              <a:off x="2695848" y="551899"/>
              <a:ext cx="412375" cy="21386"/>
            </a:xfrm>
            <a:custGeom>
              <a:avLst/>
              <a:gdLst/>
              <a:ahLst/>
              <a:cxnLst/>
              <a:rect l="l" t="t" r="r" b="b"/>
              <a:pathLst>
                <a:path w="13941" h="723" extrusionOk="0">
                  <a:moveTo>
                    <a:pt x="190" y="0"/>
                  </a:moveTo>
                  <a:cubicBezTo>
                    <a:pt x="85" y="0"/>
                    <a:pt x="1" y="85"/>
                    <a:pt x="1" y="190"/>
                  </a:cubicBezTo>
                  <a:lnTo>
                    <a:pt x="1" y="722"/>
                  </a:lnTo>
                  <a:lnTo>
                    <a:pt x="13324" y="722"/>
                  </a:lnTo>
                  <a:lnTo>
                    <a:pt x="13324" y="554"/>
                  </a:lnTo>
                  <a:lnTo>
                    <a:pt x="13331" y="554"/>
                  </a:lnTo>
                  <a:cubicBezTo>
                    <a:pt x="13331" y="491"/>
                    <a:pt x="13380" y="435"/>
                    <a:pt x="13450" y="435"/>
                  </a:cubicBezTo>
                  <a:cubicBezTo>
                    <a:pt x="13513" y="435"/>
                    <a:pt x="13569" y="491"/>
                    <a:pt x="13569" y="554"/>
                  </a:cubicBezTo>
                  <a:lnTo>
                    <a:pt x="13569" y="722"/>
                  </a:lnTo>
                  <a:lnTo>
                    <a:pt x="13940" y="722"/>
                  </a:lnTo>
                  <a:lnTo>
                    <a:pt x="13940" y="190"/>
                  </a:lnTo>
                  <a:cubicBezTo>
                    <a:pt x="13940" y="85"/>
                    <a:pt x="13856" y="0"/>
                    <a:pt x="1375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767;p37"/>
            <p:cNvSpPr/>
            <p:nvPr/>
          </p:nvSpPr>
          <p:spPr>
            <a:xfrm>
              <a:off x="2695848" y="594198"/>
              <a:ext cx="412375" cy="210432"/>
            </a:xfrm>
            <a:custGeom>
              <a:avLst/>
              <a:gdLst/>
              <a:ahLst/>
              <a:cxnLst/>
              <a:rect l="l" t="t" r="r" b="b"/>
              <a:pathLst>
                <a:path w="13941" h="7114" extrusionOk="0">
                  <a:moveTo>
                    <a:pt x="1886" y="904"/>
                  </a:moveTo>
                  <a:cubicBezTo>
                    <a:pt x="1942" y="904"/>
                    <a:pt x="1984" y="953"/>
                    <a:pt x="1984" y="1009"/>
                  </a:cubicBezTo>
                  <a:lnTo>
                    <a:pt x="1984" y="1381"/>
                  </a:lnTo>
                  <a:cubicBezTo>
                    <a:pt x="1984" y="1437"/>
                    <a:pt x="1942" y="1486"/>
                    <a:pt x="1886" y="1486"/>
                  </a:cubicBezTo>
                  <a:lnTo>
                    <a:pt x="1514" y="1486"/>
                  </a:lnTo>
                  <a:cubicBezTo>
                    <a:pt x="1458" y="1486"/>
                    <a:pt x="1409" y="1437"/>
                    <a:pt x="1409" y="1381"/>
                  </a:cubicBezTo>
                  <a:lnTo>
                    <a:pt x="1409" y="1009"/>
                  </a:lnTo>
                  <a:cubicBezTo>
                    <a:pt x="1409" y="953"/>
                    <a:pt x="1458" y="904"/>
                    <a:pt x="1514" y="904"/>
                  </a:cubicBezTo>
                  <a:close/>
                  <a:moveTo>
                    <a:pt x="2685" y="904"/>
                  </a:moveTo>
                  <a:cubicBezTo>
                    <a:pt x="2748" y="904"/>
                    <a:pt x="2790" y="953"/>
                    <a:pt x="2790" y="1009"/>
                  </a:cubicBezTo>
                  <a:lnTo>
                    <a:pt x="2790" y="1381"/>
                  </a:lnTo>
                  <a:cubicBezTo>
                    <a:pt x="2790" y="1437"/>
                    <a:pt x="2741" y="1486"/>
                    <a:pt x="2685" y="1486"/>
                  </a:cubicBezTo>
                  <a:lnTo>
                    <a:pt x="2313" y="1486"/>
                  </a:lnTo>
                  <a:cubicBezTo>
                    <a:pt x="2257" y="1486"/>
                    <a:pt x="2215" y="1437"/>
                    <a:pt x="2215" y="1381"/>
                  </a:cubicBezTo>
                  <a:lnTo>
                    <a:pt x="2215" y="1009"/>
                  </a:lnTo>
                  <a:cubicBezTo>
                    <a:pt x="2215" y="953"/>
                    <a:pt x="2257" y="904"/>
                    <a:pt x="2313" y="904"/>
                  </a:cubicBezTo>
                  <a:close/>
                  <a:moveTo>
                    <a:pt x="3505" y="904"/>
                  </a:moveTo>
                  <a:cubicBezTo>
                    <a:pt x="3561" y="904"/>
                    <a:pt x="3610" y="953"/>
                    <a:pt x="3610" y="1009"/>
                  </a:cubicBezTo>
                  <a:lnTo>
                    <a:pt x="3610" y="1381"/>
                  </a:lnTo>
                  <a:cubicBezTo>
                    <a:pt x="3610" y="1437"/>
                    <a:pt x="3561" y="1486"/>
                    <a:pt x="3505" y="1486"/>
                  </a:cubicBezTo>
                  <a:lnTo>
                    <a:pt x="3133" y="1486"/>
                  </a:lnTo>
                  <a:cubicBezTo>
                    <a:pt x="3077" y="1486"/>
                    <a:pt x="3028" y="1437"/>
                    <a:pt x="3028" y="1381"/>
                  </a:cubicBezTo>
                  <a:lnTo>
                    <a:pt x="3028" y="1009"/>
                  </a:lnTo>
                  <a:cubicBezTo>
                    <a:pt x="3028" y="953"/>
                    <a:pt x="3077" y="904"/>
                    <a:pt x="3133" y="904"/>
                  </a:cubicBezTo>
                  <a:close/>
                  <a:moveTo>
                    <a:pt x="4318" y="904"/>
                  </a:moveTo>
                  <a:cubicBezTo>
                    <a:pt x="4374" y="904"/>
                    <a:pt x="4423" y="953"/>
                    <a:pt x="4423" y="1009"/>
                  </a:cubicBezTo>
                  <a:lnTo>
                    <a:pt x="4423" y="1381"/>
                  </a:lnTo>
                  <a:cubicBezTo>
                    <a:pt x="4423" y="1437"/>
                    <a:pt x="4374" y="1486"/>
                    <a:pt x="4318" y="1486"/>
                  </a:cubicBezTo>
                  <a:lnTo>
                    <a:pt x="3946" y="1486"/>
                  </a:lnTo>
                  <a:cubicBezTo>
                    <a:pt x="3890" y="1486"/>
                    <a:pt x="3848" y="1437"/>
                    <a:pt x="3848" y="1381"/>
                  </a:cubicBezTo>
                  <a:lnTo>
                    <a:pt x="3848" y="1009"/>
                  </a:lnTo>
                  <a:cubicBezTo>
                    <a:pt x="3848" y="953"/>
                    <a:pt x="3890" y="904"/>
                    <a:pt x="3946" y="904"/>
                  </a:cubicBezTo>
                  <a:close/>
                  <a:moveTo>
                    <a:pt x="5138" y="904"/>
                  </a:moveTo>
                  <a:cubicBezTo>
                    <a:pt x="5194" y="904"/>
                    <a:pt x="5236" y="953"/>
                    <a:pt x="5236" y="1009"/>
                  </a:cubicBezTo>
                  <a:lnTo>
                    <a:pt x="5236" y="1381"/>
                  </a:lnTo>
                  <a:cubicBezTo>
                    <a:pt x="5236" y="1437"/>
                    <a:pt x="5194" y="1486"/>
                    <a:pt x="5138" y="1486"/>
                  </a:cubicBezTo>
                  <a:lnTo>
                    <a:pt x="4766" y="1486"/>
                  </a:lnTo>
                  <a:cubicBezTo>
                    <a:pt x="4710" y="1486"/>
                    <a:pt x="4661" y="1437"/>
                    <a:pt x="4661" y="1381"/>
                  </a:cubicBezTo>
                  <a:lnTo>
                    <a:pt x="4661" y="1009"/>
                  </a:lnTo>
                  <a:cubicBezTo>
                    <a:pt x="4661" y="953"/>
                    <a:pt x="4710" y="904"/>
                    <a:pt x="4766" y="904"/>
                  </a:cubicBezTo>
                  <a:close/>
                  <a:moveTo>
                    <a:pt x="3098" y="2054"/>
                  </a:moveTo>
                  <a:cubicBezTo>
                    <a:pt x="4213" y="2054"/>
                    <a:pt x="5152" y="2860"/>
                    <a:pt x="5243" y="3890"/>
                  </a:cubicBezTo>
                  <a:cubicBezTo>
                    <a:pt x="5250" y="3960"/>
                    <a:pt x="5222" y="4030"/>
                    <a:pt x="5173" y="4086"/>
                  </a:cubicBezTo>
                  <a:cubicBezTo>
                    <a:pt x="5124" y="4142"/>
                    <a:pt x="5047" y="4170"/>
                    <a:pt x="4970" y="4170"/>
                  </a:cubicBezTo>
                  <a:lnTo>
                    <a:pt x="1227" y="4170"/>
                  </a:lnTo>
                  <a:cubicBezTo>
                    <a:pt x="1150" y="4170"/>
                    <a:pt x="1073" y="4142"/>
                    <a:pt x="1024" y="4086"/>
                  </a:cubicBezTo>
                  <a:cubicBezTo>
                    <a:pt x="975" y="4030"/>
                    <a:pt x="947" y="3960"/>
                    <a:pt x="954" y="3890"/>
                  </a:cubicBezTo>
                  <a:cubicBezTo>
                    <a:pt x="1038" y="2860"/>
                    <a:pt x="1984" y="2054"/>
                    <a:pt x="3098" y="2054"/>
                  </a:cubicBezTo>
                  <a:close/>
                  <a:moveTo>
                    <a:pt x="10688" y="883"/>
                  </a:moveTo>
                  <a:cubicBezTo>
                    <a:pt x="10829" y="883"/>
                    <a:pt x="10941" y="995"/>
                    <a:pt x="10941" y="1136"/>
                  </a:cubicBezTo>
                  <a:lnTo>
                    <a:pt x="10941" y="5978"/>
                  </a:lnTo>
                  <a:cubicBezTo>
                    <a:pt x="10941" y="6119"/>
                    <a:pt x="10829" y="6224"/>
                    <a:pt x="10688" y="6224"/>
                  </a:cubicBezTo>
                  <a:lnTo>
                    <a:pt x="6490" y="6224"/>
                  </a:lnTo>
                  <a:cubicBezTo>
                    <a:pt x="6357" y="6224"/>
                    <a:pt x="6245" y="6112"/>
                    <a:pt x="6245" y="5978"/>
                  </a:cubicBezTo>
                  <a:lnTo>
                    <a:pt x="6245" y="1136"/>
                  </a:lnTo>
                  <a:cubicBezTo>
                    <a:pt x="6245" y="995"/>
                    <a:pt x="6357" y="883"/>
                    <a:pt x="6490" y="883"/>
                  </a:cubicBezTo>
                  <a:close/>
                  <a:moveTo>
                    <a:pt x="1865" y="4542"/>
                  </a:moveTo>
                  <a:cubicBezTo>
                    <a:pt x="2355" y="4542"/>
                    <a:pt x="2748" y="4934"/>
                    <a:pt x="2748" y="5425"/>
                  </a:cubicBezTo>
                  <a:cubicBezTo>
                    <a:pt x="2748" y="5908"/>
                    <a:pt x="2355" y="6308"/>
                    <a:pt x="1865" y="6308"/>
                  </a:cubicBezTo>
                  <a:cubicBezTo>
                    <a:pt x="1381" y="6308"/>
                    <a:pt x="989" y="5908"/>
                    <a:pt x="989" y="5425"/>
                  </a:cubicBezTo>
                  <a:cubicBezTo>
                    <a:pt x="989" y="4934"/>
                    <a:pt x="1381" y="4542"/>
                    <a:pt x="1865" y="4542"/>
                  </a:cubicBezTo>
                  <a:close/>
                  <a:moveTo>
                    <a:pt x="4304" y="4542"/>
                  </a:moveTo>
                  <a:cubicBezTo>
                    <a:pt x="4787" y="4542"/>
                    <a:pt x="5187" y="4934"/>
                    <a:pt x="5187" y="5425"/>
                  </a:cubicBezTo>
                  <a:cubicBezTo>
                    <a:pt x="5187" y="5908"/>
                    <a:pt x="4787" y="6308"/>
                    <a:pt x="4304" y="6308"/>
                  </a:cubicBezTo>
                  <a:cubicBezTo>
                    <a:pt x="3813" y="6308"/>
                    <a:pt x="3421" y="5908"/>
                    <a:pt x="3421" y="5425"/>
                  </a:cubicBezTo>
                  <a:cubicBezTo>
                    <a:pt x="3421" y="4934"/>
                    <a:pt x="3813" y="4542"/>
                    <a:pt x="4304" y="4542"/>
                  </a:cubicBezTo>
                  <a:close/>
                  <a:moveTo>
                    <a:pt x="1" y="0"/>
                  </a:moveTo>
                  <a:lnTo>
                    <a:pt x="1" y="77"/>
                  </a:lnTo>
                  <a:lnTo>
                    <a:pt x="1" y="1535"/>
                  </a:lnTo>
                  <a:lnTo>
                    <a:pt x="1" y="1556"/>
                  </a:lnTo>
                  <a:lnTo>
                    <a:pt x="1" y="1977"/>
                  </a:lnTo>
                  <a:lnTo>
                    <a:pt x="1" y="7114"/>
                  </a:lnTo>
                  <a:lnTo>
                    <a:pt x="13940" y="7114"/>
                  </a:lnTo>
                  <a:lnTo>
                    <a:pt x="13940" y="0"/>
                  </a:lnTo>
                  <a:lnTo>
                    <a:pt x="13569" y="0"/>
                  </a:lnTo>
                  <a:lnTo>
                    <a:pt x="13569" y="6770"/>
                  </a:lnTo>
                  <a:cubicBezTo>
                    <a:pt x="13569" y="6840"/>
                    <a:pt x="13513" y="6897"/>
                    <a:pt x="13450" y="6897"/>
                  </a:cubicBezTo>
                  <a:cubicBezTo>
                    <a:pt x="13380" y="6897"/>
                    <a:pt x="13331" y="6840"/>
                    <a:pt x="13331" y="6770"/>
                  </a:cubicBezTo>
                  <a:lnTo>
                    <a:pt x="13331"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68;p37"/>
            <p:cNvSpPr/>
            <p:nvPr/>
          </p:nvSpPr>
          <p:spPr>
            <a:xfrm>
              <a:off x="2880575" y="620318"/>
              <a:ext cx="138908" cy="157987"/>
            </a:xfrm>
            <a:custGeom>
              <a:avLst/>
              <a:gdLst/>
              <a:ahLst/>
              <a:cxnLst/>
              <a:rect l="l" t="t" r="r" b="b"/>
              <a:pathLst>
                <a:path w="4696" h="5341" extrusionOk="0">
                  <a:moveTo>
                    <a:pt x="1409" y="645"/>
                  </a:moveTo>
                  <a:cubicBezTo>
                    <a:pt x="1479" y="645"/>
                    <a:pt x="1535" y="701"/>
                    <a:pt x="1535" y="771"/>
                  </a:cubicBezTo>
                  <a:lnTo>
                    <a:pt x="1535" y="2804"/>
                  </a:lnTo>
                  <a:lnTo>
                    <a:pt x="1535" y="4647"/>
                  </a:lnTo>
                  <a:cubicBezTo>
                    <a:pt x="1535" y="4717"/>
                    <a:pt x="1479" y="4773"/>
                    <a:pt x="1409" y="4773"/>
                  </a:cubicBezTo>
                  <a:lnTo>
                    <a:pt x="855" y="4773"/>
                  </a:lnTo>
                  <a:cubicBezTo>
                    <a:pt x="785" y="4773"/>
                    <a:pt x="729" y="4717"/>
                    <a:pt x="729" y="4647"/>
                  </a:cubicBezTo>
                  <a:lnTo>
                    <a:pt x="729" y="2804"/>
                  </a:lnTo>
                  <a:lnTo>
                    <a:pt x="729" y="771"/>
                  </a:lnTo>
                  <a:cubicBezTo>
                    <a:pt x="729" y="701"/>
                    <a:pt x="785" y="645"/>
                    <a:pt x="855" y="645"/>
                  </a:cubicBezTo>
                  <a:close/>
                  <a:moveTo>
                    <a:pt x="2614" y="645"/>
                  </a:moveTo>
                  <a:cubicBezTo>
                    <a:pt x="2691" y="645"/>
                    <a:pt x="2747" y="701"/>
                    <a:pt x="2747" y="771"/>
                  </a:cubicBezTo>
                  <a:lnTo>
                    <a:pt x="2747" y="1773"/>
                  </a:lnTo>
                  <a:lnTo>
                    <a:pt x="2747" y="4647"/>
                  </a:lnTo>
                  <a:cubicBezTo>
                    <a:pt x="2747" y="4717"/>
                    <a:pt x="2691" y="4773"/>
                    <a:pt x="2614" y="4773"/>
                  </a:cubicBezTo>
                  <a:lnTo>
                    <a:pt x="2068" y="4773"/>
                  </a:lnTo>
                  <a:cubicBezTo>
                    <a:pt x="1998" y="4773"/>
                    <a:pt x="1934" y="4717"/>
                    <a:pt x="1934" y="4647"/>
                  </a:cubicBezTo>
                  <a:lnTo>
                    <a:pt x="1934" y="1773"/>
                  </a:lnTo>
                  <a:lnTo>
                    <a:pt x="1934" y="771"/>
                  </a:lnTo>
                  <a:cubicBezTo>
                    <a:pt x="1934" y="701"/>
                    <a:pt x="1998" y="645"/>
                    <a:pt x="2068" y="645"/>
                  </a:cubicBezTo>
                  <a:close/>
                  <a:moveTo>
                    <a:pt x="3827" y="645"/>
                  </a:moveTo>
                  <a:cubicBezTo>
                    <a:pt x="3897" y="645"/>
                    <a:pt x="3953" y="701"/>
                    <a:pt x="3953" y="771"/>
                  </a:cubicBezTo>
                  <a:lnTo>
                    <a:pt x="3953" y="2285"/>
                  </a:lnTo>
                  <a:lnTo>
                    <a:pt x="3953" y="4647"/>
                  </a:lnTo>
                  <a:cubicBezTo>
                    <a:pt x="3953" y="4717"/>
                    <a:pt x="3897" y="4773"/>
                    <a:pt x="3827" y="4773"/>
                  </a:cubicBezTo>
                  <a:lnTo>
                    <a:pt x="3273" y="4773"/>
                  </a:lnTo>
                  <a:cubicBezTo>
                    <a:pt x="3203" y="4773"/>
                    <a:pt x="3147" y="4717"/>
                    <a:pt x="3147" y="4647"/>
                  </a:cubicBezTo>
                  <a:lnTo>
                    <a:pt x="3147" y="2285"/>
                  </a:lnTo>
                  <a:lnTo>
                    <a:pt x="3147" y="771"/>
                  </a:lnTo>
                  <a:cubicBezTo>
                    <a:pt x="3147" y="701"/>
                    <a:pt x="3203" y="645"/>
                    <a:pt x="3273" y="645"/>
                  </a:cubicBezTo>
                  <a:close/>
                  <a:moveTo>
                    <a:pt x="245" y="0"/>
                  </a:moveTo>
                  <a:cubicBezTo>
                    <a:pt x="112" y="0"/>
                    <a:pt x="0" y="112"/>
                    <a:pt x="0" y="253"/>
                  </a:cubicBezTo>
                  <a:lnTo>
                    <a:pt x="0" y="5095"/>
                  </a:lnTo>
                  <a:cubicBezTo>
                    <a:pt x="0" y="5236"/>
                    <a:pt x="112" y="5341"/>
                    <a:pt x="245" y="5341"/>
                  </a:cubicBezTo>
                  <a:lnTo>
                    <a:pt x="4443" y="5341"/>
                  </a:lnTo>
                  <a:cubicBezTo>
                    <a:pt x="4584" y="5341"/>
                    <a:pt x="4696" y="5229"/>
                    <a:pt x="4696" y="5095"/>
                  </a:cubicBezTo>
                  <a:lnTo>
                    <a:pt x="4696" y="253"/>
                  </a:lnTo>
                  <a:cubicBezTo>
                    <a:pt x="4696" y="112"/>
                    <a:pt x="4584" y="0"/>
                    <a:pt x="4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69;p37"/>
            <p:cNvSpPr/>
            <p:nvPr/>
          </p:nvSpPr>
          <p:spPr>
            <a:xfrm>
              <a:off x="2902110" y="639397"/>
              <a:ext cx="23871" cy="63863"/>
            </a:xfrm>
            <a:custGeom>
              <a:avLst/>
              <a:gdLst/>
              <a:ahLst/>
              <a:cxnLst/>
              <a:rect l="l" t="t" r="r" b="b"/>
              <a:pathLst>
                <a:path w="807" h="2159" extrusionOk="0">
                  <a:moveTo>
                    <a:pt x="127" y="0"/>
                  </a:moveTo>
                  <a:cubicBezTo>
                    <a:pt x="57" y="0"/>
                    <a:pt x="1" y="56"/>
                    <a:pt x="1" y="126"/>
                  </a:cubicBezTo>
                  <a:lnTo>
                    <a:pt x="1" y="2159"/>
                  </a:lnTo>
                  <a:cubicBezTo>
                    <a:pt x="1" y="2089"/>
                    <a:pt x="57" y="2025"/>
                    <a:pt x="127" y="2025"/>
                  </a:cubicBezTo>
                  <a:lnTo>
                    <a:pt x="681" y="2025"/>
                  </a:lnTo>
                  <a:cubicBezTo>
                    <a:pt x="751" y="2025"/>
                    <a:pt x="807" y="2089"/>
                    <a:pt x="807" y="2159"/>
                  </a:cubicBezTo>
                  <a:lnTo>
                    <a:pt x="807" y="126"/>
                  </a:lnTo>
                  <a:cubicBezTo>
                    <a:pt x="807" y="56"/>
                    <a:pt x="751" y="0"/>
                    <a:pt x="68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770;p37"/>
            <p:cNvSpPr/>
            <p:nvPr/>
          </p:nvSpPr>
          <p:spPr>
            <a:xfrm>
              <a:off x="2902110" y="699296"/>
              <a:ext cx="23871" cy="62236"/>
            </a:xfrm>
            <a:custGeom>
              <a:avLst/>
              <a:gdLst/>
              <a:ahLst/>
              <a:cxnLst/>
              <a:rect l="l" t="t" r="r" b="b"/>
              <a:pathLst>
                <a:path w="807" h="2104" extrusionOk="0">
                  <a:moveTo>
                    <a:pt x="127" y="0"/>
                  </a:moveTo>
                  <a:cubicBezTo>
                    <a:pt x="57" y="0"/>
                    <a:pt x="1" y="64"/>
                    <a:pt x="1" y="134"/>
                  </a:cubicBezTo>
                  <a:lnTo>
                    <a:pt x="1" y="1977"/>
                  </a:lnTo>
                  <a:cubicBezTo>
                    <a:pt x="1" y="2047"/>
                    <a:pt x="57" y="2103"/>
                    <a:pt x="127" y="2103"/>
                  </a:cubicBezTo>
                  <a:lnTo>
                    <a:pt x="681" y="2103"/>
                  </a:lnTo>
                  <a:cubicBezTo>
                    <a:pt x="751" y="2103"/>
                    <a:pt x="807" y="2047"/>
                    <a:pt x="807" y="1977"/>
                  </a:cubicBezTo>
                  <a:lnTo>
                    <a:pt x="807" y="134"/>
                  </a:lnTo>
                  <a:cubicBezTo>
                    <a:pt x="807" y="64"/>
                    <a:pt x="751" y="0"/>
                    <a:pt x="681"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771;p37"/>
            <p:cNvSpPr/>
            <p:nvPr/>
          </p:nvSpPr>
          <p:spPr>
            <a:xfrm>
              <a:off x="2937783" y="639397"/>
              <a:ext cx="24078" cy="33396"/>
            </a:xfrm>
            <a:custGeom>
              <a:avLst/>
              <a:gdLst/>
              <a:ahLst/>
              <a:cxnLst/>
              <a:rect l="l" t="t" r="r" b="b"/>
              <a:pathLst>
                <a:path w="814" h="1129" extrusionOk="0">
                  <a:moveTo>
                    <a:pt x="134" y="0"/>
                  </a:moveTo>
                  <a:cubicBezTo>
                    <a:pt x="64" y="0"/>
                    <a:pt x="0" y="56"/>
                    <a:pt x="0" y="126"/>
                  </a:cubicBezTo>
                  <a:lnTo>
                    <a:pt x="0" y="1128"/>
                  </a:lnTo>
                  <a:cubicBezTo>
                    <a:pt x="0" y="1058"/>
                    <a:pt x="64" y="1002"/>
                    <a:pt x="134" y="1002"/>
                  </a:cubicBezTo>
                  <a:lnTo>
                    <a:pt x="680" y="1002"/>
                  </a:lnTo>
                  <a:cubicBezTo>
                    <a:pt x="757" y="1002"/>
                    <a:pt x="813" y="1058"/>
                    <a:pt x="813" y="1128"/>
                  </a:cubicBezTo>
                  <a:lnTo>
                    <a:pt x="813" y="126"/>
                  </a:lnTo>
                  <a:cubicBezTo>
                    <a:pt x="813" y="56"/>
                    <a:pt x="757" y="0"/>
                    <a:pt x="680"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772;p37"/>
            <p:cNvSpPr/>
            <p:nvPr/>
          </p:nvSpPr>
          <p:spPr>
            <a:xfrm>
              <a:off x="2937783" y="669036"/>
              <a:ext cx="24078" cy="92497"/>
            </a:xfrm>
            <a:custGeom>
              <a:avLst/>
              <a:gdLst/>
              <a:ahLst/>
              <a:cxnLst/>
              <a:rect l="l" t="t" r="r" b="b"/>
              <a:pathLst>
                <a:path w="814" h="3127" extrusionOk="0">
                  <a:moveTo>
                    <a:pt x="134" y="0"/>
                  </a:moveTo>
                  <a:cubicBezTo>
                    <a:pt x="64" y="0"/>
                    <a:pt x="0" y="56"/>
                    <a:pt x="0" y="126"/>
                  </a:cubicBezTo>
                  <a:lnTo>
                    <a:pt x="0" y="3000"/>
                  </a:lnTo>
                  <a:cubicBezTo>
                    <a:pt x="0" y="3070"/>
                    <a:pt x="64" y="3126"/>
                    <a:pt x="134" y="3126"/>
                  </a:cubicBezTo>
                  <a:lnTo>
                    <a:pt x="680" y="3126"/>
                  </a:lnTo>
                  <a:cubicBezTo>
                    <a:pt x="757" y="3126"/>
                    <a:pt x="813" y="3070"/>
                    <a:pt x="813" y="3000"/>
                  </a:cubicBezTo>
                  <a:lnTo>
                    <a:pt x="813" y="126"/>
                  </a:lnTo>
                  <a:cubicBezTo>
                    <a:pt x="813" y="56"/>
                    <a:pt x="757" y="0"/>
                    <a:pt x="680"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773;p37"/>
            <p:cNvSpPr/>
            <p:nvPr/>
          </p:nvSpPr>
          <p:spPr>
            <a:xfrm>
              <a:off x="2973634" y="639397"/>
              <a:ext cx="24078" cy="48541"/>
            </a:xfrm>
            <a:custGeom>
              <a:avLst/>
              <a:gdLst/>
              <a:ahLst/>
              <a:cxnLst/>
              <a:rect l="l" t="t" r="r" b="b"/>
              <a:pathLst>
                <a:path w="814" h="1641" extrusionOk="0">
                  <a:moveTo>
                    <a:pt x="127" y="0"/>
                  </a:moveTo>
                  <a:cubicBezTo>
                    <a:pt x="57" y="0"/>
                    <a:pt x="1" y="56"/>
                    <a:pt x="1" y="126"/>
                  </a:cubicBezTo>
                  <a:lnTo>
                    <a:pt x="1" y="1640"/>
                  </a:lnTo>
                  <a:cubicBezTo>
                    <a:pt x="1" y="1570"/>
                    <a:pt x="57" y="1514"/>
                    <a:pt x="127" y="1514"/>
                  </a:cubicBezTo>
                  <a:lnTo>
                    <a:pt x="681" y="1514"/>
                  </a:lnTo>
                  <a:cubicBezTo>
                    <a:pt x="751" y="1514"/>
                    <a:pt x="814" y="1570"/>
                    <a:pt x="814" y="1640"/>
                  </a:cubicBezTo>
                  <a:lnTo>
                    <a:pt x="814" y="126"/>
                  </a:lnTo>
                  <a:cubicBezTo>
                    <a:pt x="814" y="56"/>
                    <a:pt x="751" y="0"/>
                    <a:pt x="68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774;p37"/>
            <p:cNvSpPr/>
            <p:nvPr/>
          </p:nvSpPr>
          <p:spPr>
            <a:xfrm>
              <a:off x="2973634" y="684151"/>
              <a:ext cx="24078" cy="77381"/>
            </a:xfrm>
            <a:custGeom>
              <a:avLst/>
              <a:gdLst/>
              <a:ahLst/>
              <a:cxnLst/>
              <a:rect l="l" t="t" r="r" b="b"/>
              <a:pathLst>
                <a:path w="814" h="2616" extrusionOk="0">
                  <a:moveTo>
                    <a:pt x="127" y="1"/>
                  </a:moveTo>
                  <a:cubicBezTo>
                    <a:pt x="57" y="1"/>
                    <a:pt x="1" y="57"/>
                    <a:pt x="1" y="127"/>
                  </a:cubicBezTo>
                  <a:lnTo>
                    <a:pt x="1" y="2489"/>
                  </a:lnTo>
                  <a:cubicBezTo>
                    <a:pt x="1" y="2559"/>
                    <a:pt x="57" y="2615"/>
                    <a:pt x="127" y="2615"/>
                  </a:cubicBezTo>
                  <a:lnTo>
                    <a:pt x="681" y="2615"/>
                  </a:lnTo>
                  <a:cubicBezTo>
                    <a:pt x="751" y="2615"/>
                    <a:pt x="814" y="2559"/>
                    <a:pt x="814" y="2489"/>
                  </a:cubicBezTo>
                  <a:lnTo>
                    <a:pt x="814" y="127"/>
                  </a:lnTo>
                  <a:cubicBezTo>
                    <a:pt x="814" y="57"/>
                    <a:pt x="751" y="1"/>
                    <a:pt x="681"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775;p37"/>
            <p:cNvSpPr/>
            <p:nvPr/>
          </p:nvSpPr>
          <p:spPr>
            <a:xfrm>
              <a:off x="2737526" y="620939"/>
              <a:ext cx="17008" cy="17216"/>
            </a:xfrm>
            <a:custGeom>
              <a:avLst/>
              <a:gdLst/>
              <a:ahLst/>
              <a:cxnLst/>
              <a:rect l="l" t="t" r="r" b="b"/>
              <a:pathLst>
                <a:path w="575" h="582" extrusionOk="0">
                  <a:moveTo>
                    <a:pt x="105" y="0"/>
                  </a:moveTo>
                  <a:cubicBezTo>
                    <a:pt x="49" y="0"/>
                    <a:pt x="0" y="49"/>
                    <a:pt x="0" y="105"/>
                  </a:cubicBezTo>
                  <a:lnTo>
                    <a:pt x="0" y="477"/>
                  </a:lnTo>
                  <a:cubicBezTo>
                    <a:pt x="0" y="533"/>
                    <a:pt x="49" y="582"/>
                    <a:pt x="105" y="582"/>
                  </a:cubicBezTo>
                  <a:lnTo>
                    <a:pt x="477" y="582"/>
                  </a:lnTo>
                  <a:cubicBezTo>
                    <a:pt x="533" y="582"/>
                    <a:pt x="575" y="533"/>
                    <a:pt x="575" y="477"/>
                  </a:cubicBezTo>
                  <a:lnTo>
                    <a:pt x="575" y="105"/>
                  </a:lnTo>
                  <a:cubicBezTo>
                    <a:pt x="575" y="49"/>
                    <a:pt x="533" y="0"/>
                    <a:pt x="47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776;p37"/>
            <p:cNvSpPr/>
            <p:nvPr/>
          </p:nvSpPr>
          <p:spPr>
            <a:xfrm>
              <a:off x="2761368" y="620939"/>
              <a:ext cx="17008" cy="17216"/>
            </a:xfrm>
            <a:custGeom>
              <a:avLst/>
              <a:gdLst/>
              <a:ahLst/>
              <a:cxnLst/>
              <a:rect l="l" t="t" r="r" b="b"/>
              <a:pathLst>
                <a:path w="575" h="582" extrusionOk="0">
                  <a:moveTo>
                    <a:pt x="98" y="0"/>
                  </a:moveTo>
                  <a:cubicBezTo>
                    <a:pt x="42" y="0"/>
                    <a:pt x="0" y="49"/>
                    <a:pt x="0" y="105"/>
                  </a:cubicBezTo>
                  <a:lnTo>
                    <a:pt x="0" y="477"/>
                  </a:lnTo>
                  <a:cubicBezTo>
                    <a:pt x="0" y="533"/>
                    <a:pt x="42" y="582"/>
                    <a:pt x="98" y="582"/>
                  </a:cubicBezTo>
                  <a:lnTo>
                    <a:pt x="470" y="582"/>
                  </a:lnTo>
                  <a:cubicBezTo>
                    <a:pt x="533" y="582"/>
                    <a:pt x="575" y="533"/>
                    <a:pt x="575" y="477"/>
                  </a:cubicBezTo>
                  <a:lnTo>
                    <a:pt x="575" y="105"/>
                  </a:lnTo>
                  <a:cubicBezTo>
                    <a:pt x="575" y="49"/>
                    <a:pt x="526" y="0"/>
                    <a:pt x="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777;p37"/>
            <p:cNvSpPr/>
            <p:nvPr/>
          </p:nvSpPr>
          <p:spPr>
            <a:xfrm>
              <a:off x="2785416" y="620939"/>
              <a:ext cx="17216" cy="17216"/>
            </a:xfrm>
            <a:custGeom>
              <a:avLst/>
              <a:gdLst/>
              <a:ahLst/>
              <a:cxnLst/>
              <a:rect l="l" t="t" r="r" b="b"/>
              <a:pathLst>
                <a:path w="582" h="582" extrusionOk="0">
                  <a:moveTo>
                    <a:pt x="105" y="0"/>
                  </a:moveTo>
                  <a:cubicBezTo>
                    <a:pt x="49" y="0"/>
                    <a:pt x="0" y="49"/>
                    <a:pt x="0" y="105"/>
                  </a:cubicBezTo>
                  <a:lnTo>
                    <a:pt x="0" y="477"/>
                  </a:lnTo>
                  <a:cubicBezTo>
                    <a:pt x="0" y="533"/>
                    <a:pt x="49" y="582"/>
                    <a:pt x="105" y="582"/>
                  </a:cubicBezTo>
                  <a:lnTo>
                    <a:pt x="477" y="582"/>
                  </a:lnTo>
                  <a:cubicBezTo>
                    <a:pt x="533" y="582"/>
                    <a:pt x="582" y="533"/>
                    <a:pt x="582" y="477"/>
                  </a:cubicBezTo>
                  <a:lnTo>
                    <a:pt x="582" y="105"/>
                  </a:lnTo>
                  <a:cubicBezTo>
                    <a:pt x="582" y="49"/>
                    <a:pt x="533" y="0"/>
                    <a:pt x="477"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778;p37"/>
            <p:cNvSpPr/>
            <p:nvPr/>
          </p:nvSpPr>
          <p:spPr>
            <a:xfrm>
              <a:off x="2809672" y="620939"/>
              <a:ext cx="17008" cy="17216"/>
            </a:xfrm>
            <a:custGeom>
              <a:avLst/>
              <a:gdLst/>
              <a:ahLst/>
              <a:cxnLst/>
              <a:rect l="l" t="t" r="r" b="b"/>
              <a:pathLst>
                <a:path w="575" h="582" extrusionOk="0">
                  <a:moveTo>
                    <a:pt x="98" y="0"/>
                  </a:moveTo>
                  <a:cubicBezTo>
                    <a:pt x="42" y="0"/>
                    <a:pt x="0" y="49"/>
                    <a:pt x="0" y="105"/>
                  </a:cubicBezTo>
                  <a:lnTo>
                    <a:pt x="0" y="477"/>
                  </a:lnTo>
                  <a:cubicBezTo>
                    <a:pt x="0" y="533"/>
                    <a:pt x="42" y="582"/>
                    <a:pt x="98" y="582"/>
                  </a:cubicBezTo>
                  <a:lnTo>
                    <a:pt x="470" y="582"/>
                  </a:lnTo>
                  <a:cubicBezTo>
                    <a:pt x="533" y="582"/>
                    <a:pt x="575" y="533"/>
                    <a:pt x="575" y="477"/>
                  </a:cubicBezTo>
                  <a:lnTo>
                    <a:pt x="575" y="105"/>
                  </a:lnTo>
                  <a:cubicBezTo>
                    <a:pt x="575" y="49"/>
                    <a:pt x="526" y="0"/>
                    <a:pt x="470"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779;p37"/>
            <p:cNvSpPr/>
            <p:nvPr/>
          </p:nvSpPr>
          <p:spPr>
            <a:xfrm>
              <a:off x="2833721" y="620939"/>
              <a:ext cx="17008" cy="17216"/>
            </a:xfrm>
            <a:custGeom>
              <a:avLst/>
              <a:gdLst/>
              <a:ahLst/>
              <a:cxnLst/>
              <a:rect l="l" t="t" r="r" b="b"/>
              <a:pathLst>
                <a:path w="575" h="582" extrusionOk="0">
                  <a:moveTo>
                    <a:pt x="105" y="0"/>
                  </a:moveTo>
                  <a:cubicBezTo>
                    <a:pt x="49" y="0"/>
                    <a:pt x="0" y="49"/>
                    <a:pt x="0" y="105"/>
                  </a:cubicBezTo>
                  <a:lnTo>
                    <a:pt x="0" y="477"/>
                  </a:lnTo>
                  <a:cubicBezTo>
                    <a:pt x="0" y="533"/>
                    <a:pt x="49" y="582"/>
                    <a:pt x="105" y="582"/>
                  </a:cubicBezTo>
                  <a:lnTo>
                    <a:pt x="477" y="582"/>
                  </a:lnTo>
                  <a:cubicBezTo>
                    <a:pt x="533" y="582"/>
                    <a:pt x="575" y="533"/>
                    <a:pt x="575" y="477"/>
                  </a:cubicBezTo>
                  <a:lnTo>
                    <a:pt x="575" y="105"/>
                  </a:lnTo>
                  <a:cubicBezTo>
                    <a:pt x="575" y="49"/>
                    <a:pt x="533" y="0"/>
                    <a:pt x="4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780;p37"/>
            <p:cNvSpPr/>
            <p:nvPr/>
          </p:nvSpPr>
          <p:spPr>
            <a:xfrm>
              <a:off x="2730457" y="734112"/>
              <a:ext cx="41294" cy="41087"/>
            </a:xfrm>
            <a:custGeom>
              <a:avLst/>
              <a:gdLst/>
              <a:ahLst/>
              <a:cxnLst/>
              <a:rect l="l" t="t" r="r" b="b"/>
              <a:pathLst>
                <a:path w="1396" h="1389" extrusionOk="0">
                  <a:moveTo>
                    <a:pt x="1022" y="251"/>
                  </a:moveTo>
                  <a:cubicBezTo>
                    <a:pt x="1031" y="251"/>
                    <a:pt x="1044" y="263"/>
                    <a:pt x="1038" y="274"/>
                  </a:cubicBezTo>
                  <a:lnTo>
                    <a:pt x="919" y="477"/>
                  </a:lnTo>
                  <a:cubicBezTo>
                    <a:pt x="975" y="534"/>
                    <a:pt x="1003" y="611"/>
                    <a:pt x="1003" y="695"/>
                  </a:cubicBezTo>
                  <a:cubicBezTo>
                    <a:pt x="1003" y="863"/>
                    <a:pt x="870" y="1003"/>
                    <a:pt x="695" y="1003"/>
                  </a:cubicBezTo>
                  <a:cubicBezTo>
                    <a:pt x="527" y="1003"/>
                    <a:pt x="386" y="863"/>
                    <a:pt x="386" y="695"/>
                  </a:cubicBezTo>
                  <a:cubicBezTo>
                    <a:pt x="386" y="520"/>
                    <a:pt x="527" y="386"/>
                    <a:pt x="695" y="386"/>
                  </a:cubicBezTo>
                  <a:cubicBezTo>
                    <a:pt x="751" y="386"/>
                    <a:pt x="800" y="400"/>
                    <a:pt x="842" y="421"/>
                  </a:cubicBezTo>
                  <a:lnTo>
                    <a:pt x="1017" y="253"/>
                  </a:lnTo>
                  <a:cubicBezTo>
                    <a:pt x="1018" y="252"/>
                    <a:pt x="1020" y="251"/>
                    <a:pt x="1022" y="251"/>
                  </a:cubicBezTo>
                  <a:close/>
                  <a:moveTo>
                    <a:pt x="1255" y="562"/>
                  </a:moveTo>
                  <a:cubicBezTo>
                    <a:pt x="1262" y="562"/>
                    <a:pt x="1270" y="562"/>
                    <a:pt x="1270" y="569"/>
                  </a:cubicBezTo>
                  <a:cubicBezTo>
                    <a:pt x="1319" y="723"/>
                    <a:pt x="1291" y="905"/>
                    <a:pt x="1185" y="1052"/>
                  </a:cubicBezTo>
                  <a:cubicBezTo>
                    <a:pt x="1080" y="1206"/>
                    <a:pt x="905" y="1304"/>
                    <a:pt x="709" y="1319"/>
                  </a:cubicBezTo>
                  <a:cubicBezTo>
                    <a:pt x="709" y="1319"/>
                    <a:pt x="702" y="1311"/>
                    <a:pt x="702" y="1304"/>
                  </a:cubicBezTo>
                  <a:cubicBezTo>
                    <a:pt x="702" y="1297"/>
                    <a:pt x="702" y="1297"/>
                    <a:pt x="709" y="1297"/>
                  </a:cubicBezTo>
                  <a:cubicBezTo>
                    <a:pt x="898" y="1283"/>
                    <a:pt x="1066" y="1192"/>
                    <a:pt x="1171" y="1038"/>
                  </a:cubicBezTo>
                  <a:cubicBezTo>
                    <a:pt x="1270" y="898"/>
                    <a:pt x="1298" y="723"/>
                    <a:pt x="1248" y="576"/>
                  </a:cubicBezTo>
                  <a:cubicBezTo>
                    <a:pt x="1248" y="569"/>
                    <a:pt x="1248" y="562"/>
                    <a:pt x="1255" y="562"/>
                  </a:cubicBezTo>
                  <a:close/>
                  <a:moveTo>
                    <a:pt x="695" y="1"/>
                  </a:moveTo>
                  <a:cubicBezTo>
                    <a:pt x="316" y="1"/>
                    <a:pt x="1" y="309"/>
                    <a:pt x="1" y="695"/>
                  </a:cubicBezTo>
                  <a:cubicBezTo>
                    <a:pt x="1" y="1080"/>
                    <a:pt x="316" y="1389"/>
                    <a:pt x="695" y="1389"/>
                  </a:cubicBezTo>
                  <a:cubicBezTo>
                    <a:pt x="1080" y="1389"/>
                    <a:pt x="1396" y="1080"/>
                    <a:pt x="1396" y="695"/>
                  </a:cubicBezTo>
                  <a:cubicBezTo>
                    <a:pt x="1396" y="309"/>
                    <a:pt x="1080" y="1"/>
                    <a:pt x="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781;p37"/>
            <p:cNvSpPr/>
            <p:nvPr/>
          </p:nvSpPr>
          <p:spPr>
            <a:xfrm>
              <a:off x="2755334" y="741536"/>
              <a:ext cx="6005" cy="6715"/>
            </a:xfrm>
            <a:custGeom>
              <a:avLst/>
              <a:gdLst/>
              <a:ahLst/>
              <a:cxnLst/>
              <a:rect l="l" t="t" r="r" b="b"/>
              <a:pathLst>
                <a:path w="203" h="227" extrusionOk="0">
                  <a:moveTo>
                    <a:pt x="184" y="0"/>
                  </a:moveTo>
                  <a:cubicBezTo>
                    <a:pt x="181" y="0"/>
                    <a:pt x="179" y="1"/>
                    <a:pt x="176" y="2"/>
                  </a:cubicBezTo>
                  <a:lnTo>
                    <a:pt x="1" y="170"/>
                  </a:lnTo>
                  <a:cubicBezTo>
                    <a:pt x="29" y="184"/>
                    <a:pt x="57" y="205"/>
                    <a:pt x="78" y="226"/>
                  </a:cubicBezTo>
                  <a:lnTo>
                    <a:pt x="197" y="23"/>
                  </a:lnTo>
                  <a:cubicBezTo>
                    <a:pt x="203" y="12"/>
                    <a:pt x="195" y="0"/>
                    <a:pt x="18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782;p37"/>
            <p:cNvSpPr/>
            <p:nvPr/>
          </p:nvSpPr>
          <p:spPr>
            <a:xfrm>
              <a:off x="2741875" y="745530"/>
              <a:ext cx="18280" cy="18280"/>
            </a:xfrm>
            <a:custGeom>
              <a:avLst/>
              <a:gdLst/>
              <a:ahLst/>
              <a:cxnLst/>
              <a:rect l="l" t="t" r="r" b="b"/>
              <a:pathLst>
                <a:path w="618" h="618" extrusionOk="0">
                  <a:moveTo>
                    <a:pt x="309" y="148"/>
                  </a:moveTo>
                  <a:cubicBezTo>
                    <a:pt x="400" y="148"/>
                    <a:pt x="470" y="218"/>
                    <a:pt x="470" y="309"/>
                  </a:cubicBezTo>
                  <a:cubicBezTo>
                    <a:pt x="470" y="393"/>
                    <a:pt x="400" y="463"/>
                    <a:pt x="309" y="463"/>
                  </a:cubicBezTo>
                  <a:cubicBezTo>
                    <a:pt x="225" y="463"/>
                    <a:pt x="155" y="393"/>
                    <a:pt x="155" y="309"/>
                  </a:cubicBezTo>
                  <a:cubicBezTo>
                    <a:pt x="155" y="218"/>
                    <a:pt x="225" y="148"/>
                    <a:pt x="309" y="148"/>
                  </a:cubicBezTo>
                  <a:close/>
                  <a:moveTo>
                    <a:pt x="309" y="0"/>
                  </a:moveTo>
                  <a:cubicBezTo>
                    <a:pt x="141" y="0"/>
                    <a:pt x="0" y="134"/>
                    <a:pt x="0" y="309"/>
                  </a:cubicBezTo>
                  <a:cubicBezTo>
                    <a:pt x="0" y="477"/>
                    <a:pt x="141" y="617"/>
                    <a:pt x="309" y="617"/>
                  </a:cubicBezTo>
                  <a:cubicBezTo>
                    <a:pt x="484" y="617"/>
                    <a:pt x="617" y="477"/>
                    <a:pt x="617" y="309"/>
                  </a:cubicBezTo>
                  <a:cubicBezTo>
                    <a:pt x="617" y="225"/>
                    <a:pt x="589" y="148"/>
                    <a:pt x="533" y="91"/>
                  </a:cubicBezTo>
                  <a:cubicBezTo>
                    <a:pt x="512" y="70"/>
                    <a:pt x="484" y="49"/>
                    <a:pt x="456" y="35"/>
                  </a:cubicBezTo>
                  <a:cubicBezTo>
                    <a:pt x="414" y="14"/>
                    <a:pt x="365" y="0"/>
                    <a:pt x="30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783;p37"/>
            <p:cNvSpPr/>
            <p:nvPr/>
          </p:nvSpPr>
          <p:spPr>
            <a:xfrm>
              <a:off x="2746430" y="749878"/>
              <a:ext cx="9347" cy="9347"/>
            </a:xfrm>
            <a:custGeom>
              <a:avLst/>
              <a:gdLst/>
              <a:ahLst/>
              <a:cxnLst/>
              <a:rect l="l" t="t" r="r" b="b"/>
              <a:pathLst>
                <a:path w="316" h="316" extrusionOk="0">
                  <a:moveTo>
                    <a:pt x="155" y="1"/>
                  </a:moveTo>
                  <a:cubicBezTo>
                    <a:pt x="71" y="1"/>
                    <a:pt x="1" y="71"/>
                    <a:pt x="1" y="162"/>
                  </a:cubicBezTo>
                  <a:cubicBezTo>
                    <a:pt x="1" y="246"/>
                    <a:pt x="71" y="316"/>
                    <a:pt x="155" y="316"/>
                  </a:cubicBezTo>
                  <a:cubicBezTo>
                    <a:pt x="246" y="316"/>
                    <a:pt x="316" y="246"/>
                    <a:pt x="316" y="162"/>
                  </a:cubicBezTo>
                  <a:cubicBezTo>
                    <a:pt x="316" y="71"/>
                    <a:pt x="246" y="1"/>
                    <a:pt x="15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784;p37"/>
            <p:cNvSpPr/>
            <p:nvPr/>
          </p:nvSpPr>
          <p:spPr>
            <a:xfrm>
              <a:off x="2751192" y="750706"/>
              <a:ext cx="18280" cy="22215"/>
            </a:xfrm>
            <a:custGeom>
              <a:avLst/>
              <a:gdLst/>
              <a:ahLst/>
              <a:cxnLst/>
              <a:rect l="l" t="t" r="r" b="b"/>
              <a:pathLst>
                <a:path w="618" h="751" extrusionOk="0">
                  <a:moveTo>
                    <a:pt x="554" y="1"/>
                  </a:moveTo>
                  <a:cubicBezTo>
                    <a:pt x="547" y="1"/>
                    <a:pt x="547" y="8"/>
                    <a:pt x="547" y="15"/>
                  </a:cubicBezTo>
                  <a:cubicBezTo>
                    <a:pt x="597" y="162"/>
                    <a:pt x="569" y="337"/>
                    <a:pt x="470" y="477"/>
                  </a:cubicBezTo>
                  <a:cubicBezTo>
                    <a:pt x="365" y="631"/>
                    <a:pt x="197" y="722"/>
                    <a:pt x="8" y="736"/>
                  </a:cubicBezTo>
                  <a:cubicBezTo>
                    <a:pt x="1" y="736"/>
                    <a:pt x="1" y="736"/>
                    <a:pt x="1" y="743"/>
                  </a:cubicBezTo>
                  <a:cubicBezTo>
                    <a:pt x="1" y="750"/>
                    <a:pt x="1" y="750"/>
                    <a:pt x="8" y="750"/>
                  </a:cubicBezTo>
                  <a:cubicBezTo>
                    <a:pt x="204" y="743"/>
                    <a:pt x="379" y="645"/>
                    <a:pt x="484" y="491"/>
                  </a:cubicBezTo>
                  <a:cubicBezTo>
                    <a:pt x="583" y="344"/>
                    <a:pt x="618" y="162"/>
                    <a:pt x="569" y="8"/>
                  </a:cubicBezTo>
                  <a:cubicBezTo>
                    <a:pt x="569" y="1"/>
                    <a:pt x="561" y="1"/>
                    <a:pt x="55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785;p37"/>
            <p:cNvSpPr/>
            <p:nvPr/>
          </p:nvSpPr>
          <p:spPr>
            <a:xfrm>
              <a:off x="2725073" y="728521"/>
              <a:ext cx="52061" cy="52268"/>
            </a:xfrm>
            <a:custGeom>
              <a:avLst/>
              <a:gdLst/>
              <a:ahLst/>
              <a:cxnLst/>
              <a:rect l="l" t="t" r="r" b="b"/>
              <a:pathLst>
                <a:path w="1760" h="1767" extrusionOk="0">
                  <a:moveTo>
                    <a:pt x="877" y="190"/>
                  </a:moveTo>
                  <a:cubicBezTo>
                    <a:pt x="1262" y="190"/>
                    <a:pt x="1578" y="498"/>
                    <a:pt x="1578" y="884"/>
                  </a:cubicBezTo>
                  <a:cubicBezTo>
                    <a:pt x="1578" y="1269"/>
                    <a:pt x="1262" y="1578"/>
                    <a:pt x="877" y="1578"/>
                  </a:cubicBezTo>
                  <a:cubicBezTo>
                    <a:pt x="498" y="1578"/>
                    <a:pt x="183" y="1269"/>
                    <a:pt x="183" y="884"/>
                  </a:cubicBezTo>
                  <a:cubicBezTo>
                    <a:pt x="183" y="498"/>
                    <a:pt x="498" y="190"/>
                    <a:pt x="877" y="190"/>
                  </a:cubicBezTo>
                  <a:close/>
                  <a:moveTo>
                    <a:pt x="877" y="1"/>
                  </a:moveTo>
                  <a:cubicBezTo>
                    <a:pt x="393" y="1"/>
                    <a:pt x="1" y="393"/>
                    <a:pt x="1" y="884"/>
                  </a:cubicBezTo>
                  <a:cubicBezTo>
                    <a:pt x="1" y="1367"/>
                    <a:pt x="393" y="1767"/>
                    <a:pt x="877" y="1767"/>
                  </a:cubicBezTo>
                  <a:cubicBezTo>
                    <a:pt x="1367" y="1767"/>
                    <a:pt x="1760" y="1367"/>
                    <a:pt x="1760" y="884"/>
                  </a:cubicBezTo>
                  <a:cubicBezTo>
                    <a:pt x="1760" y="393"/>
                    <a:pt x="1367" y="1"/>
                    <a:pt x="87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786;p37"/>
            <p:cNvSpPr/>
            <p:nvPr/>
          </p:nvSpPr>
          <p:spPr>
            <a:xfrm>
              <a:off x="2802602" y="734112"/>
              <a:ext cx="41087" cy="41087"/>
            </a:xfrm>
            <a:custGeom>
              <a:avLst/>
              <a:gdLst/>
              <a:ahLst/>
              <a:cxnLst/>
              <a:rect l="l" t="t" r="r" b="b"/>
              <a:pathLst>
                <a:path w="1389" h="1389" extrusionOk="0">
                  <a:moveTo>
                    <a:pt x="1018" y="251"/>
                  </a:moveTo>
                  <a:cubicBezTo>
                    <a:pt x="1029" y="251"/>
                    <a:pt x="1037" y="263"/>
                    <a:pt x="1031" y="274"/>
                  </a:cubicBezTo>
                  <a:lnTo>
                    <a:pt x="912" y="477"/>
                  </a:lnTo>
                  <a:cubicBezTo>
                    <a:pt x="968" y="534"/>
                    <a:pt x="1003" y="611"/>
                    <a:pt x="1003" y="695"/>
                  </a:cubicBezTo>
                  <a:cubicBezTo>
                    <a:pt x="1003" y="863"/>
                    <a:pt x="863" y="1003"/>
                    <a:pt x="695" y="1003"/>
                  </a:cubicBezTo>
                  <a:cubicBezTo>
                    <a:pt x="527" y="1003"/>
                    <a:pt x="386" y="863"/>
                    <a:pt x="386" y="695"/>
                  </a:cubicBezTo>
                  <a:cubicBezTo>
                    <a:pt x="386" y="520"/>
                    <a:pt x="527" y="386"/>
                    <a:pt x="695" y="386"/>
                  </a:cubicBezTo>
                  <a:cubicBezTo>
                    <a:pt x="744" y="386"/>
                    <a:pt x="793" y="400"/>
                    <a:pt x="842" y="421"/>
                  </a:cubicBezTo>
                  <a:lnTo>
                    <a:pt x="1010" y="253"/>
                  </a:lnTo>
                  <a:cubicBezTo>
                    <a:pt x="1013" y="252"/>
                    <a:pt x="1015" y="251"/>
                    <a:pt x="1018" y="251"/>
                  </a:cubicBezTo>
                  <a:close/>
                  <a:moveTo>
                    <a:pt x="1255" y="562"/>
                  </a:moveTo>
                  <a:cubicBezTo>
                    <a:pt x="1255" y="562"/>
                    <a:pt x="1262" y="562"/>
                    <a:pt x="1262" y="569"/>
                  </a:cubicBezTo>
                  <a:cubicBezTo>
                    <a:pt x="1312" y="723"/>
                    <a:pt x="1283" y="905"/>
                    <a:pt x="1185" y="1052"/>
                  </a:cubicBezTo>
                  <a:cubicBezTo>
                    <a:pt x="1073" y="1206"/>
                    <a:pt x="898" y="1304"/>
                    <a:pt x="709" y="1319"/>
                  </a:cubicBezTo>
                  <a:cubicBezTo>
                    <a:pt x="702" y="1319"/>
                    <a:pt x="695" y="1311"/>
                    <a:pt x="695" y="1304"/>
                  </a:cubicBezTo>
                  <a:cubicBezTo>
                    <a:pt x="695" y="1297"/>
                    <a:pt x="702" y="1297"/>
                    <a:pt x="709" y="1297"/>
                  </a:cubicBezTo>
                  <a:cubicBezTo>
                    <a:pt x="898" y="1283"/>
                    <a:pt x="1059" y="1192"/>
                    <a:pt x="1164" y="1038"/>
                  </a:cubicBezTo>
                  <a:cubicBezTo>
                    <a:pt x="1262" y="898"/>
                    <a:pt x="1290" y="723"/>
                    <a:pt x="1248" y="576"/>
                  </a:cubicBezTo>
                  <a:cubicBezTo>
                    <a:pt x="1241" y="569"/>
                    <a:pt x="1248" y="562"/>
                    <a:pt x="1255" y="562"/>
                  </a:cubicBezTo>
                  <a:close/>
                  <a:moveTo>
                    <a:pt x="695" y="1"/>
                  </a:moveTo>
                  <a:cubicBezTo>
                    <a:pt x="309" y="1"/>
                    <a:pt x="1" y="309"/>
                    <a:pt x="1" y="695"/>
                  </a:cubicBezTo>
                  <a:cubicBezTo>
                    <a:pt x="1" y="1080"/>
                    <a:pt x="309" y="1389"/>
                    <a:pt x="695" y="1389"/>
                  </a:cubicBezTo>
                  <a:cubicBezTo>
                    <a:pt x="1080" y="1389"/>
                    <a:pt x="1389" y="1080"/>
                    <a:pt x="1389" y="695"/>
                  </a:cubicBezTo>
                  <a:cubicBezTo>
                    <a:pt x="1389" y="309"/>
                    <a:pt x="1080" y="1"/>
                    <a:pt x="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787;p37"/>
            <p:cNvSpPr/>
            <p:nvPr/>
          </p:nvSpPr>
          <p:spPr>
            <a:xfrm>
              <a:off x="2827479" y="741536"/>
              <a:ext cx="5798" cy="6715"/>
            </a:xfrm>
            <a:custGeom>
              <a:avLst/>
              <a:gdLst/>
              <a:ahLst/>
              <a:cxnLst/>
              <a:rect l="l" t="t" r="r" b="b"/>
              <a:pathLst>
                <a:path w="196" h="227" extrusionOk="0">
                  <a:moveTo>
                    <a:pt x="177" y="0"/>
                  </a:moveTo>
                  <a:cubicBezTo>
                    <a:pt x="174" y="0"/>
                    <a:pt x="172" y="1"/>
                    <a:pt x="169" y="2"/>
                  </a:cubicBezTo>
                  <a:lnTo>
                    <a:pt x="1" y="170"/>
                  </a:lnTo>
                  <a:cubicBezTo>
                    <a:pt x="29" y="184"/>
                    <a:pt x="50" y="205"/>
                    <a:pt x="71" y="226"/>
                  </a:cubicBezTo>
                  <a:lnTo>
                    <a:pt x="190" y="23"/>
                  </a:lnTo>
                  <a:cubicBezTo>
                    <a:pt x="196" y="12"/>
                    <a:pt x="188" y="0"/>
                    <a:pt x="17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788;p37"/>
            <p:cNvSpPr/>
            <p:nvPr/>
          </p:nvSpPr>
          <p:spPr>
            <a:xfrm>
              <a:off x="2814020" y="745530"/>
              <a:ext cx="18280" cy="18280"/>
            </a:xfrm>
            <a:custGeom>
              <a:avLst/>
              <a:gdLst/>
              <a:ahLst/>
              <a:cxnLst/>
              <a:rect l="l" t="t" r="r" b="b"/>
              <a:pathLst>
                <a:path w="618" h="618" extrusionOk="0">
                  <a:moveTo>
                    <a:pt x="309" y="148"/>
                  </a:moveTo>
                  <a:cubicBezTo>
                    <a:pt x="393" y="148"/>
                    <a:pt x="463" y="218"/>
                    <a:pt x="463" y="309"/>
                  </a:cubicBezTo>
                  <a:cubicBezTo>
                    <a:pt x="463" y="393"/>
                    <a:pt x="393" y="463"/>
                    <a:pt x="309" y="463"/>
                  </a:cubicBezTo>
                  <a:cubicBezTo>
                    <a:pt x="218" y="463"/>
                    <a:pt x="148" y="393"/>
                    <a:pt x="148" y="309"/>
                  </a:cubicBezTo>
                  <a:cubicBezTo>
                    <a:pt x="148" y="218"/>
                    <a:pt x="218" y="148"/>
                    <a:pt x="309" y="148"/>
                  </a:cubicBezTo>
                  <a:close/>
                  <a:moveTo>
                    <a:pt x="309" y="0"/>
                  </a:moveTo>
                  <a:cubicBezTo>
                    <a:pt x="141" y="0"/>
                    <a:pt x="0" y="134"/>
                    <a:pt x="0" y="309"/>
                  </a:cubicBezTo>
                  <a:cubicBezTo>
                    <a:pt x="0" y="477"/>
                    <a:pt x="141" y="617"/>
                    <a:pt x="309" y="617"/>
                  </a:cubicBezTo>
                  <a:cubicBezTo>
                    <a:pt x="477" y="617"/>
                    <a:pt x="617" y="477"/>
                    <a:pt x="617" y="309"/>
                  </a:cubicBezTo>
                  <a:cubicBezTo>
                    <a:pt x="617" y="225"/>
                    <a:pt x="582" y="148"/>
                    <a:pt x="526" y="91"/>
                  </a:cubicBezTo>
                  <a:cubicBezTo>
                    <a:pt x="505" y="70"/>
                    <a:pt x="484" y="49"/>
                    <a:pt x="456" y="35"/>
                  </a:cubicBezTo>
                  <a:cubicBezTo>
                    <a:pt x="414" y="14"/>
                    <a:pt x="365" y="0"/>
                    <a:pt x="30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789;p37"/>
            <p:cNvSpPr/>
            <p:nvPr/>
          </p:nvSpPr>
          <p:spPr>
            <a:xfrm>
              <a:off x="2818369" y="749878"/>
              <a:ext cx="9347" cy="9347"/>
            </a:xfrm>
            <a:custGeom>
              <a:avLst/>
              <a:gdLst/>
              <a:ahLst/>
              <a:cxnLst/>
              <a:rect l="l" t="t" r="r" b="b"/>
              <a:pathLst>
                <a:path w="316" h="316" extrusionOk="0">
                  <a:moveTo>
                    <a:pt x="162" y="1"/>
                  </a:moveTo>
                  <a:cubicBezTo>
                    <a:pt x="71" y="1"/>
                    <a:pt x="1" y="71"/>
                    <a:pt x="1" y="162"/>
                  </a:cubicBezTo>
                  <a:cubicBezTo>
                    <a:pt x="1" y="246"/>
                    <a:pt x="71" y="316"/>
                    <a:pt x="162" y="316"/>
                  </a:cubicBezTo>
                  <a:cubicBezTo>
                    <a:pt x="246" y="316"/>
                    <a:pt x="316" y="246"/>
                    <a:pt x="316" y="162"/>
                  </a:cubicBezTo>
                  <a:cubicBezTo>
                    <a:pt x="316" y="71"/>
                    <a:pt x="246" y="1"/>
                    <a:pt x="16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790;p37"/>
            <p:cNvSpPr/>
            <p:nvPr/>
          </p:nvSpPr>
          <p:spPr>
            <a:xfrm>
              <a:off x="2823131" y="750706"/>
              <a:ext cx="18280" cy="22215"/>
            </a:xfrm>
            <a:custGeom>
              <a:avLst/>
              <a:gdLst/>
              <a:ahLst/>
              <a:cxnLst/>
              <a:rect l="l" t="t" r="r" b="b"/>
              <a:pathLst>
                <a:path w="618" h="751" extrusionOk="0">
                  <a:moveTo>
                    <a:pt x="554" y="1"/>
                  </a:moveTo>
                  <a:cubicBezTo>
                    <a:pt x="554" y="1"/>
                    <a:pt x="547" y="8"/>
                    <a:pt x="547" y="15"/>
                  </a:cubicBezTo>
                  <a:cubicBezTo>
                    <a:pt x="596" y="162"/>
                    <a:pt x="568" y="337"/>
                    <a:pt x="470" y="477"/>
                  </a:cubicBezTo>
                  <a:cubicBezTo>
                    <a:pt x="365" y="631"/>
                    <a:pt x="197" y="722"/>
                    <a:pt x="8" y="736"/>
                  </a:cubicBezTo>
                  <a:cubicBezTo>
                    <a:pt x="8" y="736"/>
                    <a:pt x="1" y="736"/>
                    <a:pt x="1" y="743"/>
                  </a:cubicBezTo>
                  <a:cubicBezTo>
                    <a:pt x="1" y="750"/>
                    <a:pt x="8" y="750"/>
                    <a:pt x="8" y="750"/>
                  </a:cubicBezTo>
                  <a:lnTo>
                    <a:pt x="15" y="750"/>
                  </a:lnTo>
                  <a:cubicBezTo>
                    <a:pt x="204" y="743"/>
                    <a:pt x="379" y="645"/>
                    <a:pt x="484" y="491"/>
                  </a:cubicBezTo>
                  <a:cubicBezTo>
                    <a:pt x="589" y="344"/>
                    <a:pt x="618" y="162"/>
                    <a:pt x="568" y="8"/>
                  </a:cubicBezTo>
                  <a:cubicBezTo>
                    <a:pt x="568" y="1"/>
                    <a:pt x="561" y="1"/>
                    <a:pt x="55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791;p37"/>
            <p:cNvSpPr/>
            <p:nvPr/>
          </p:nvSpPr>
          <p:spPr>
            <a:xfrm>
              <a:off x="2797012" y="728521"/>
              <a:ext cx="52268" cy="52268"/>
            </a:xfrm>
            <a:custGeom>
              <a:avLst/>
              <a:gdLst/>
              <a:ahLst/>
              <a:cxnLst/>
              <a:rect l="l" t="t" r="r" b="b"/>
              <a:pathLst>
                <a:path w="1767" h="1767" extrusionOk="0">
                  <a:moveTo>
                    <a:pt x="884" y="190"/>
                  </a:moveTo>
                  <a:cubicBezTo>
                    <a:pt x="1269" y="190"/>
                    <a:pt x="1578" y="498"/>
                    <a:pt x="1578" y="884"/>
                  </a:cubicBezTo>
                  <a:cubicBezTo>
                    <a:pt x="1578" y="1269"/>
                    <a:pt x="1269" y="1578"/>
                    <a:pt x="884" y="1578"/>
                  </a:cubicBezTo>
                  <a:cubicBezTo>
                    <a:pt x="498" y="1578"/>
                    <a:pt x="190" y="1269"/>
                    <a:pt x="190" y="884"/>
                  </a:cubicBezTo>
                  <a:cubicBezTo>
                    <a:pt x="190" y="498"/>
                    <a:pt x="498" y="190"/>
                    <a:pt x="884" y="190"/>
                  </a:cubicBezTo>
                  <a:close/>
                  <a:moveTo>
                    <a:pt x="884" y="1"/>
                  </a:moveTo>
                  <a:cubicBezTo>
                    <a:pt x="393" y="1"/>
                    <a:pt x="1" y="393"/>
                    <a:pt x="1" y="884"/>
                  </a:cubicBezTo>
                  <a:cubicBezTo>
                    <a:pt x="1" y="1367"/>
                    <a:pt x="393" y="1767"/>
                    <a:pt x="884" y="1767"/>
                  </a:cubicBezTo>
                  <a:cubicBezTo>
                    <a:pt x="1367" y="1767"/>
                    <a:pt x="1767" y="1367"/>
                    <a:pt x="1767" y="884"/>
                  </a:cubicBezTo>
                  <a:cubicBezTo>
                    <a:pt x="1767" y="393"/>
                    <a:pt x="1367" y="1"/>
                    <a:pt x="88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792;p37"/>
            <p:cNvSpPr/>
            <p:nvPr/>
          </p:nvSpPr>
          <p:spPr>
            <a:xfrm>
              <a:off x="2731522" y="662380"/>
              <a:ext cx="111960" cy="47920"/>
            </a:xfrm>
            <a:custGeom>
              <a:avLst/>
              <a:gdLst/>
              <a:ahLst/>
              <a:cxnLst/>
              <a:rect l="l" t="t" r="r" b="b"/>
              <a:pathLst>
                <a:path w="3785" h="1620" extrusionOk="0">
                  <a:moveTo>
                    <a:pt x="1920" y="134"/>
                  </a:moveTo>
                  <a:cubicBezTo>
                    <a:pt x="2789" y="134"/>
                    <a:pt x="3525" y="723"/>
                    <a:pt x="3588" y="1473"/>
                  </a:cubicBezTo>
                  <a:cubicBezTo>
                    <a:pt x="3588" y="1480"/>
                    <a:pt x="3588" y="1487"/>
                    <a:pt x="3574" y="1487"/>
                  </a:cubicBezTo>
                  <a:cubicBezTo>
                    <a:pt x="3567" y="1487"/>
                    <a:pt x="3560" y="1480"/>
                    <a:pt x="3560" y="1473"/>
                  </a:cubicBezTo>
                  <a:cubicBezTo>
                    <a:pt x="3497" y="737"/>
                    <a:pt x="2775" y="162"/>
                    <a:pt x="1920" y="162"/>
                  </a:cubicBezTo>
                  <a:cubicBezTo>
                    <a:pt x="1072" y="162"/>
                    <a:pt x="350" y="737"/>
                    <a:pt x="280" y="1473"/>
                  </a:cubicBezTo>
                  <a:cubicBezTo>
                    <a:pt x="280" y="1480"/>
                    <a:pt x="273" y="1487"/>
                    <a:pt x="266" y="1487"/>
                  </a:cubicBezTo>
                  <a:cubicBezTo>
                    <a:pt x="259" y="1487"/>
                    <a:pt x="252" y="1480"/>
                    <a:pt x="252" y="1473"/>
                  </a:cubicBezTo>
                  <a:cubicBezTo>
                    <a:pt x="322" y="723"/>
                    <a:pt x="1051" y="134"/>
                    <a:pt x="1920" y="134"/>
                  </a:cubicBezTo>
                  <a:close/>
                  <a:moveTo>
                    <a:pt x="1892" y="1"/>
                  </a:moveTo>
                  <a:cubicBezTo>
                    <a:pt x="904" y="1"/>
                    <a:pt x="77" y="709"/>
                    <a:pt x="0" y="1606"/>
                  </a:cubicBezTo>
                  <a:cubicBezTo>
                    <a:pt x="0" y="1606"/>
                    <a:pt x="7" y="1620"/>
                    <a:pt x="21" y="1620"/>
                  </a:cubicBezTo>
                  <a:lnTo>
                    <a:pt x="1107" y="1620"/>
                  </a:lnTo>
                  <a:cubicBezTo>
                    <a:pt x="1170" y="1270"/>
                    <a:pt x="1500" y="1003"/>
                    <a:pt x="1892" y="1003"/>
                  </a:cubicBezTo>
                  <a:cubicBezTo>
                    <a:pt x="2096" y="1003"/>
                    <a:pt x="2285" y="1080"/>
                    <a:pt x="2425" y="1192"/>
                  </a:cubicBezTo>
                  <a:lnTo>
                    <a:pt x="3266" y="968"/>
                  </a:lnTo>
                  <a:cubicBezTo>
                    <a:pt x="3271" y="967"/>
                    <a:pt x="3275" y="966"/>
                    <a:pt x="3280" y="966"/>
                  </a:cubicBezTo>
                  <a:cubicBezTo>
                    <a:pt x="3320" y="966"/>
                    <a:pt x="3339" y="1019"/>
                    <a:pt x="3301" y="1038"/>
                  </a:cubicBezTo>
                  <a:lnTo>
                    <a:pt x="2614" y="1431"/>
                  </a:lnTo>
                  <a:cubicBezTo>
                    <a:pt x="2642" y="1494"/>
                    <a:pt x="2670" y="1550"/>
                    <a:pt x="2677" y="1620"/>
                  </a:cubicBezTo>
                  <a:lnTo>
                    <a:pt x="3764" y="1620"/>
                  </a:lnTo>
                  <a:cubicBezTo>
                    <a:pt x="3778" y="1620"/>
                    <a:pt x="3785" y="1613"/>
                    <a:pt x="3785" y="1606"/>
                  </a:cubicBezTo>
                  <a:cubicBezTo>
                    <a:pt x="3707" y="709"/>
                    <a:pt x="2880" y="1"/>
                    <a:pt x="18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793;p37"/>
            <p:cNvSpPr/>
            <p:nvPr/>
          </p:nvSpPr>
          <p:spPr>
            <a:xfrm>
              <a:off x="2738976" y="666344"/>
              <a:ext cx="98708" cy="40022"/>
            </a:xfrm>
            <a:custGeom>
              <a:avLst/>
              <a:gdLst/>
              <a:ahLst/>
              <a:cxnLst/>
              <a:rect l="l" t="t" r="r" b="b"/>
              <a:pathLst>
                <a:path w="3337" h="1353" extrusionOk="0">
                  <a:moveTo>
                    <a:pt x="1668" y="0"/>
                  </a:moveTo>
                  <a:cubicBezTo>
                    <a:pt x="799" y="0"/>
                    <a:pt x="70" y="589"/>
                    <a:pt x="0" y="1332"/>
                  </a:cubicBezTo>
                  <a:cubicBezTo>
                    <a:pt x="0" y="1346"/>
                    <a:pt x="7" y="1353"/>
                    <a:pt x="14" y="1353"/>
                  </a:cubicBezTo>
                  <a:cubicBezTo>
                    <a:pt x="21" y="1353"/>
                    <a:pt x="28" y="1346"/>
                    <a:pt x="28" y="1339"/>
                  </a:cubicBezTo>
                  <a:cubicBezTo>
                    <a:pt x="98" y="603"/>
                    <a:pt x="820" y="28"/>
                    <a:pt x="1668" y="28"/>
                  </a:cubicBezTo>
                  <a:cubicBezTo>
                    <a:pt x="2523" y="28"/>
                    <a:pt x="3245" y="603"/>
                    <a:pt x="3308" y="1339"/>
                  </a:cubicBezTo>
                  <a:cubicBezTo>
                    <a:pt x="3308" y="1346"/>
                    <a:pt x="3315" y="1353"/>
                    <a:pt x="3322" y="1353"/>
                  </a:cubicBezTo>
                  <a:cubicBezTo>
                    <a:pt x="3329" y="1353"/>
                    <a:pt x="3336" y="1346"/>
                    <a:pt x="3336" y="1332"/>
                  </a:cubicBezTo>
                  <a:cubicBezTo>
                    <a:pt x="3273" y="589"/>
                    <a:pt x="2537" y="0"/>
                    <a:pt x="166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794;p37"/>
            <p:cNvSpPr/>
            <p:nvPr/>
          </p:nvSpPr>
          <p:spPr>
            <a:xfrm>
              <a:off x="2764267" y="692049"/>
              <a:ext cx="38986" cy="18044"/>
            </a:xfrm>
            <a:custGeom>
              <a:avLst/>
              <a:gdLst/>
              <a:ahLst/>
              <a:cxnLst/>
              <a:rect l="l" t="t" r="r" b="b"/>
              <a:pathLst>
                <a:path w="1318" h="610" extrusionOk="0">
                  <a:moveTo>
                    <a:pt x="785" y="0"/>
                  </a:moveTo>
                  <a:cubicBezTo>
                    <a:pt x="393" y="0"/>
                    <a:pt x="63" y="267"/>
                    <a:pt x="0" y="610"/>
                  </a:cubicBezTo>
                  <a:lnTo>
                    <a:pt x="414" y="610"/>
                  </a:lnTo>
                  <a:cubicBezTo>
                    <a:pt x="470" y="470"/>
                    <a:pt x="610" y="372"/>
                    <a:pt x="785" y="372"/>
                  </a:cubicBezTo>
                  <a:cubicBezTo>
                    <a:pt x="806" y="372"/>
                    <a:pt x="827" y="372"/>
                    <a:pt x="841" y="379"/>
                  </a:cubicBezTo>
                  <a:lnTo>
                    <a:pt x="820" y="323"/>
                  </a:lnTo>
                  <a:lnTo>
                    <a:pt x="1318" y="189"/>
                  </a:lnTo>
                  <a:cubicBezTo>
                    <a:pt x="1178" y="70"/>
                    <a:pt x="989" y="0"/>
                    <a:pt x="785"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795;p37"/>
            <p:cNvSpPr/>
            <p:nvPr/>
          </p:nvSpPr>
          <p:spPr>
            <a:xfrm>
              <a:off x="2799289" y="704680"/>
              <a:ext cx="11447" cy="5413"/>
            </a:xfrm>
            <a:custGeom>
              <a:avLst/>
              <a:gdLst/>
              <a:ahLst/>
              <a:cxnLst/>
              <a:rect l="l" t="t" r="r" b="b"/>
              <a:pathLst>
                <a:path w="387" h="183" extrusionOk="0">
                  <a:moveTo>
                    <a:pt x="323" y="1"/>
                  </a:moveTo>
                  <a:lnTo>
                    <a:pt x="1" y="183"/>
                  </a:lnTo>
                  <a:lnTo>
                    <a:pt x="386" y="183"/>
                  </a:lnTo>
                  <a:cubicBezTo>
                    <a:pt x="372" y="120"/>
                    <a:pt x="351" y="57"/>
                    <a:pt x="323"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796;p37"/>
            <p:cNvSpPr/>
            <p:nvPr/>
          </p:nvSpPr>
          <p:spPr>
            <a:xfrm>
              <a:off x="2788522" y="690955"/>
              <a:ext cx="41767" cy="19138"/>
            </a:xfrm>
            <a:custGeom>
              <a:avLst/>
              <a:gdLst/>
              <a:ahLst/>
              <a:cxnLst/>
              <a:rect l="l" t="t" r="r" b="b"/>
              <a:pathLst>
                <a:path w="1412" h="647" extrusionOk="0">
                  <a:moveTo>
                    <a:pt x="1353" y="0"/>
                  </a:moveTo>
                  <a:cubicBezTo>
                    <a:pt x="1348" y="0"/>
                    <a:pt x="1344" y="1"/>
                    <a:pt x="1339" y="2"/>
                  </a:cubicBezTo>
                  <a:lnTo>
                    <a:pt x="498" y="226"/>
                  </a:lnTo>
                  <a:lnTo>
                    <a:pt x="0" y="360"/>
                  </a:lnTo>
                  <a:lnTo>
                    <a:pt x="21" y="416"/>
                  </a:lnTo>
                  <a:cubicBezTo>
                    <a:pt x="169" y="430"/>
                    <a:pt x="288" y="528"/>
                    <a:pt x="337" y="647"/>
                  </a:cubicBezTo>
                  <a:lnTo>
                    <a:pt x="365" y="647"/>
                  </a:lnTo>
                  <a:lnTo>
                    <a:pt x="687" y="465"/>
                  </a:lnTo>
                  <a:lnTo>
                    <a:pt x="1374" y="72"/>
                  </a:lnTo>
                  <a:cubicBezTo>
                    <a:pt x="1412" y="53"/>
                    <a:pt x="1393" y="0"/>
                    <a:pt x="1353"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797;p37"/>
            <p:cNvSpPr/>
            <p:nvPr/>
          </p:nvSpPr>
          <p:spPr>
            <a:xfrm>
              <a:off x="2776483" y="703023"/>
              <a:ext cx="22008" cy="7070"/>
            </a:xfrm>
            <a:custGeom>
              <a:avLst/>
              <a:gdLst/>
              <a:ahLst/>
              <a:cxnLst/>
              <a:rect l="l" t="t" r="r" b="b"/>
              <a:pathLst>
                <a:path w="744" h="239" extrusionOk="0">
                  <a:moveTo>
                    <a:pt x="372" y="1"/>
                  </a:moveTo>
                  <a:cubicBezTo>
                    <a:pt x="197" y="1"/>
                    <a:pt x="50" y="99"/>
                    <a:pt x="1" y="239"/>
                  </a:cubicBezTo>
                  <a:lnTo>
                    <a:pt x="744" y="239"/>
                  </a:lnTo>
                  <a:cubicBezTo>
                    <a:pt x="695" y="120"/>
                    <a:pt x="576" y="29"/>
                    <a:pt x="428" y="8"/>
                  </a:cubicBezTo>
                  <a:cubicBezTo>
                    <a:pt x="414" y="1"/>
                    <a:pt x="393" y="1"/>
                    <a:pt x="37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798;p37"/>
            <p:cNvSpPr/>
            <p:nvPr/>
          </p:nvSpPr>
          <p:spPr>
            <a:xfrm>
              <a:off x="2723831" y="654926"/>
              <a:ext cx="127312" cy="62650"/>
            </a:xfrm>
            <a:custGeom>
              <a:avLst/>
              <a:gdLst/>
              <a:ahLst/>
              <a:cxnLst/>
              <a:rect l="l" t="t" r="r" b="b"/>
              <a:pathLst>
                <a:path w="4304" h="2118" extrusionOk="0">
                  <a:moveTo>
                    <a:pt x="2152" y="253"/>
                  </a:moveTo>
                  <a:cubicBezTo>
                    <a:pt x="3140" y="253"/>
                    <a:pt x="3967" y="961"/>
                    <a:pt x="4045" y="1858"/>
                  </a:cubicBezTo>
                  <a:cubicBezTo>
                    <a:pt x="4045" y="1858"/>
                    <a:pt x="4038" y="1872"/>
                    <a:pt x="4024" y="1872"/>
                  </a:cubicBezTo>
                  <a:lnTo>
                    <a:pt x="281" y="1872"/>
                  </a:lnTo>
                  <a:cubicBezTo>
                    <a:pt x="267" y="1872"/>
                    <a:pt x="260" y="1865"/>
                    <a:pt x="260" y="1858"/>
                  </a:cubicBezTo>
                  <a:cubicBezTo>
                    <a:pt x="337" y="961"/>
                    <a:pt x="1164" y="253"/>
                    <a:pt x="2152" y="253"/>
                  </a:cubicBezTo>
                  <a:close/>
                  <a:moveTo>
                    <a:pt x="2152" y="1"/>
                  </a:moveTo>
                  <a:cubicBezTo>
                    <a:pt x="1038" y="1"/>
                    <a:pt x="99" y="807"/>
                    <a:pt x="8" y="1837"/>
                  </a:cubicBezTo>
                  <a:cubicBezTo>
                    <a:pt x="1" y="1907"/>
                    <a:pt x="29" y="1977"/>
                    <a:pt x="78" y="2033"/>
                  </a:cubicBezTo>
                  <a:cubicBezTo>
                    <a:pt x="127" y="2089"/>
                    <a:pt x="204" y="2117"/>
                    <a:pt x="281" y="2117"/>
                  </a:cubicBezTo>
                  <a:lnTo>
                    <a:pt x="4024" y="2117"/>
                  </a:lnTo>
                  <a:cubicBezTo>
                    <a:pt x="4101" y="2117"/>
                    <a:pt x="4178" y="2089"/>
                    <a:pt x="4227" y="2033"/>
                  </a:cubicBezTo>
                  <a:cubicBezTo>
                    <a:pt x="4276" y="1977"/>
                    <a:pt x="4304" y="1907"/>
                    <a:pt x="4297" y="1837"/>
                  </a:cubicBezTo>
                  <a:cubicBezTo>
                    <a:pt x="4213" y="807"/>
                    <a:pt x="3267" y="1"/>
                    <a:pt x="215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799;p37"/>
            <p:cNvSpPr/>
            <p:nvPr/>
          </p:nvSpPr>
          <p:spPr>
            <a:xfrm>
              <a:off x="3097190" y="573256"/>
              <a:ext cx="11033" cy="20972"/>
            </a:xfrm>
            <a:custGeom>
              <a:avLst/>
              <a:gdLst/>
              <a:ahLst/>
              <a:cxnLst/>
              <a:rect l="l" t="t" r="r" b="b"/>
              <a:pathLst>
                <a:path w="373" h="709" extrusionOk="0">
                  <a:moveTo>
                    <a:pt x="1" y="0"/>
                  </a:moveTo>
                  <a:lnTo>
                    <a:pt x="1" y="708"/>
                  </a:lnTo>
                  <a:lnTo>
                    <a:pt x="372" y="708"/>
                  </a:lnTo>
                  <a:lnTo>
                    <a:pt x="372"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800;p37"/>
            <p:cNvSpPr/>
            <p:nvPr/>
          </p:nvSpPr>
          <p:spPr>
            <a:xfrm>
              <a:off x="2695848" y="573256"/>
              <a:ext cx="394331" cy="20972"/>
            </a:xfrm>
            <a:custGeom>
              <a:avLst/>
              <a:gdLst/>
              <a:ahLst/>
              <a:cxnLst/>
              <a:rect l="l" t="t" r="r" b="b"/>
              <a:pathLst>
                <a:path w="13331" h="709" extrusionOk="0">
                  <a:moveTo>
                    <a:pt x="1" y="0"/>
                  </a:moveTo>
                  <a:lnTo>
                    <a:pt x="1" y="708"/>
                  </a:lnTo>
                  <a:lnTo>
                    <a:pt x="13331" y="708"/>
                  </a:lnTo>
                  <a:lnTo>
                    <a:pt x="13331"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801;p37"/>
            <p:cNvSpPr/>
            <p:nvPr/>
          </p:nvSpPr>
          <p:spPr>
            <a:xfrm>
              <a:off x="2695848" y="804601"/>
              <a:ext cx="412375" cy="20972"/>
            </a:xfrm>
            <a:custGeom>
              <a:avLst/>
              <a:gdLst/>
              <a:ahLst/>
              <a:cxnLst/>
              <a:rect l="l" t="t" r="r" b="b"/>
              <a:pathLst>
                <a:path w="13941" h="709" extrusionOk="0">
                  <a:moveTo>
                    <a:pt x="1" y="1"/>
                  </a:moveTo>
                  <a:lnTo>
                    <a:pt x="1" y="709"/>
                  </a:lnTo>
                  <a:lnTo>
                    <a:pt x="13940" y="709"/>
                  </a:lnTo>
                  <a:lnTo>
                    <a:pt x="13940" y="1"/>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802;p37"/>
            <p:cNvSpPr/>
            <p:nvPr/>
          </p:nvSpPr>
          <p:spPr>
            <a:xfrm>
              <a:off x="3089943" y="594198"/>
              <a:ext cx="7277" cy="204013"/>
            </a:xfrm>
            <a:custGeom>
              <a:avLst/>
              <a:gdLst/>
              <a:ahLst/>
              <a:cxnLst/>
              <a:rect l="l" t="t" r="r" b="b"/>
              <a:pathLst>
                <a:path w="246" h="6897" extrusionOk="0">
                  <a:moveTo>
                    <a:pt x="1" y="0"/>
                  </a:moveTo>
                  <a:lnTo>
                    <a:pt x="1" y="6770"/>
                  </a:lnTo>
                  <a:lnTo>
                    <a:pt x="8" y="6770"/>
                  </a:lnTo>
                  <a:cubicBezTo>
                    <a:pt x="8" y="6840"/>
                    <a:pt x="57" y="6897"/>
                    <a:pt x="127" y="6897"/>
                  </a:cubicBezTo>
                  <a:cubicBezTo>
                    <a:pt x="190" y="6897"/>
                    <a:pt x="246" y="6840"/>
                    <a:pt x="246" y="6770"/>
                  </a:cubicBezTo>
                  <a:lnTo>
                    <a:pt x="246"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803;p37"/>
            <p:cNvSpPr/>
            <p:nvPr/>
          </p:nvSpPr>
          <p:spPr>
            <a:xfrm>
              <a:off x="3089943" y="594198"/>
              <a:ext cx="7277" cy="204013"/>
            </a:xfrm>
            <a:custGeom>
              <a:avLst/>
              <a:gdLst/>
              <a:ahLst/>
              <a:cxnLst/>
              <a:rect l="l" t="t" r="r" b="b"/>
              <a:pathLst>
                <a:path w="246" h="6897" extrusionOk="0">
                  <a:moveTo>
                    <a:pt x="1" y="0"/>
                  </a:moveTo>
                  <a:lnTo>
                    <a:pt x="1" y="6770"/>
                  </a:lnTo>
                  <a:lnTo>
                    <a:pt x="8" y="6770"/>
                  </a:lnTo>
                  <a:cubicBezTo>
                    <a:pt x="8" y="6840"/>
                    <a:pt x="57" y="6897"/>
                    <a:pt x="127" y="6897"/>
                  </a:cubicBezTo>
                  <a:cubicBezTo>
                    <a:pt x="190" y="6897"/>
                    <a:pt x="246" y="6840"/>
                    <a:pt x="246" y="6770"/>
                  </a:cubicBezTo>
                  <a:lnTo>
                    <a:pt x="2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804;p37"/>
            <p:cNvSpPr/>
            <p:nvPr/>
          </p:nvSpPr>
          <p:spPr>
            <a:xfrm>
              <a:off x="3090150" y="564737"/>
              <a:ext cx="7070" cy="8549"/>
            </a:xfrm>
            <a:custGeom>
              <a:avLst/>
              <a:gdLst/>
              <a:ahLst/>
              <a:cxnLst/>
              <a:rect l="l" t="t" r="r" b="b"/>
              <a:pathLst>
                <a:path w="239" h="289" extrusionOk="0">
                  <a:moveTo>
                    <a:pt x="120" y="1"/>
                  </a:moveTo>
                  <a:cubicBezTo>
                    <a:pt x="50" y="1"/>
                    <a:pt x="1" y="57"/>
                    <a:pt x="1" y="120"/>
                  </a:cubicBezTo>
                  <a:lnTo>
                    <a:pt x="1" y="288"/>
                  </a:lnTo>
                  <a:lnTo>
                    <a:pt x="239" y="288"/>
                  </a:lnTo>
                  <a:lnTo>
                    <a:pt x="239" y="120"/>
                  </a:lnTo>
                  <a:cubicBezTo>
                    <a:pt x="239" y="57"/>
                    <a:pt x="183" y="1"/>
                    <a:pt x="12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805;p37"/>
            <p:cNvSpPr/>
            <p:nvPr/>
          </p:nvSpPr>
          <p:spPr>
            <a:xfrm>
              <a:off x="3090150" y="564737"/>
              <a:ext cx="7070" cy="8549"/>
            </a:xfrm>
            <a:custGeom>
              <a:avLst/>
              <a:gdLst/>
              <a:ahLst/>
              <a:cxnLst/>
              <a:rect l="l" t="t" r="r" b="b"/>
              <a:pathLst>
                <a:path w="239" h="289" extrusionOk="0">
                  <a:moveTo>
                    <a:pt x="120" y="1"/>
                  </a:moveTo>
                  <a:cubicBezTo>
                    <a:pt x="50" y="1"/>
                    <a:pt x="1" y="57"/>
                    <a:pt x="1" y="120"/>
                  </a:cubicBezTo>
                  <a:lnTo>
                    <a:pt x="1" y="288"/>
                  </a:lnTo>
                  <a:lnTo>
                    <a:pt x="239" y="288"/>
                  </a:lnTo>
                  <a:lnTo>
                    <a:pt x="239" y="120"/>
                  </a:lnTo>
                  <a:cubicBezTo>
                    <a:pt x="239" y="57"/>
                    <a:pt x="183"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806;p37"/>
            <p:cNvSpPr/>
            <p:nvPr/>
          </p:nvSpPr>
          <p:spPr>
            <a:xfrm>
              <a:off x="3090150" y="573256"/>
              <a:ext cx="7070" cy="20972"/>
            </a:xfrm>
            <a:custGeom>
              <a:avLst/>
              <a:gdLst/>
              <a:ahLst/>
              <a:cxnLst/>
              <a:rect l="l" t="t" r="r" b="b"/>
              <a:pathLst>
                <a:path w="239" h="709" extrusionOk="0">
                  <a:moveTo>
                    <a:pt x="1" y="0"/>
                  </a:moveTo>
                  <a:lnTo>
                    <a:pt x="1" y="708"/>
                  </a:lnTo>
                  <a:lnTo>
                    <a:pt x="239" y="708"/>
                  </a:lnTo>
                  <a:lnTo>
                    <a:pt x="239"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807;p37"/>
            <p:cNvSpPr/>
            <p:nvPr/>
          </p:nvSpPr>
          <p:spPr>
            <a:xfrm>
              <a:off x="3090150" y="573256"/>
              <a:ext cx="7070" cy="20972"/>
            </a:xfrm>
            <a:custGeom>
              <a:avLst/>
              <a:gdLst/>
              <a:ahLst/>
              <a:cxnLst/>
              <a:rect l="l" t="t" r="r" b="b"/>
              <a:pathLst>
                <a:path w="239" h="709" extrusionOk="0">
                  <a:moveTo>
                    <a:pt x="1" y="0"/>
                  </a:moveTo>
                  <a:lnTo>
                    <a:pt x="1" y="708"/>
                  </a:lnTo>
                  <a:lnTo>
                    <a:pt x="239" y="708"/>
                  </a:lnTo>
                  <a:lnTo>
                    <a:pt x="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808;p37"/>
            <p:cNvSpPr/>
            <p:nvPr/>
          </p:nvSpPr>
          <p:spPr>
            <a:xfrm>
              <a:off x="2757848" y="492414"/>
              <a:ext cx="2514" cy="8105"/>
            </a:xfrm>
            <a:custGeom>
              <a:avLst/>
              <a:gdLst/>
              <a:ahLst/>
              <a:cxnLst/>
              <a:rect l="l" t="t" r="r" b="b"/>
              <a:pathLst>
                <a:path w="85" h="274" extrusionOk="0">
                  <a:moveTo>
                    <a:pt x="0" y="0"/>
                  </a:moveTo>
                  <a:cubicBezTo>
                    <a:pt x="0" y="98"/>
                    <a:pt x="35" y="189"/>
                    <a:pt x="84" y="273"/>
                  </a:cubicBezTo>
                  <a:cubicBezTo>
                    <a:pt x="35" y="189"/>
                    <a:pt x="0" y="98"/>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809;p37"/>
            <p:cNvSpPr/>
            <p:nvPr/>
          </p:nvSpPr>
          <p:spPr>
            <a:xfrm>
              <a:off x="2757848" y="372999"/>
              <a:ext cx="121515" cy="74956"/>
            </a:xfrm>
            <a:custGeom>
              <a:avLst/>
              <a:gdLst/>
              <a:ahLst/>
              <a:cxnLst/>
              <a:rect l="l" t="t" r="r" b="b"/>
              <a:pathLst>
                <a:path w="4108" h="2534" extrusionOk="0">
                  <a:moveTo>
                    <a:pt x="876" y="0"/>
                  </a:moveTo>
                  <a:cubicBezTo>
                    <a:pt x="393" y="0"/>
                    <a:pt x="0" y="393"/>
                    <a:pt x="0" y="876"/>
                  </a:cubicBezTo>
                  <a:lnTo>
                    <a:pt x="0" y="1892"/>
                  </a:lnTo>
                  <a:cubicBezTo>
                    <a:pt x="14" y="1892"/>
                    <a:pt x="28" y="1885"/>
                    <a:pt x="49" y="1878"/>
                  </a:cubicBezTo>
                  <a:cubicBezTo>
                    <a:pt x="154" y="1857"/>
                    <a:pt x="252" y="1843"/>
                    <a:pt x="358" y="1836"/>
                  </a:cubicBezTo>
                  <a:lnTo>
                    <a:pt x="358" y="645"/>
                  </a:lnTo>
                  <a:cubicBezTo>
                    <a:pt x="358" y="582"/>
                    <a:pt x="414" y="526"/>
                    <a:pt x="477" y="526"/>
                  </a:cubicBezTo>
                  <a:cubicBezTo>
                    <a:pt x="547" y="526"/>
                    <a:pt x="596" y="582"/>
                    <a:pt x="596" y="645"/>
                  </a:cubicBezTo>
                  <a:lnTo>
                    <a:pt x="596" y="1843"/>
                  </a:lnTo>
                  <a:cubicBezTo>
                    <a:pt x="624" y="1850"/>
                    <a:pt x="659" y="1850"/>
                    <a:pt x="687" y="1850"/>
                  </a:cubicBezTo>
                  <a:cubicBezTo>
                    <a:pt x="1163" y="1920"/>
                    <a:pt x="1598" y="2138"/>
                    <a:pt x="2047" y="2313"/>
                  </a:cubicBezTo>
                  <a:cubicBezTo>
                    <a:pt x="2342" y="2432"/>
                    <a:pt x="2657" y="2533"/>
                    <a:pt x="2971" y="2533"/>
                  </a:cubicBezTo>
                  <a:cubicBezTo>
                    <a:pt x="3044" y="2533"/>
                    <a:pt x="3116" y="2528"/>
                    <a:pt x="3189" y="2516"/>
                  </a:cubicBezTo>
                  <a:cubicBezTo>
                    <a:pt x="3511" y="2467"/>
                    <a:pt x="3806" y="2292"/>
                    <a:pt x="4107" y="2166"/>
                  </a:cubicBezTo>
                  <a:lnTo>
                    <a:pt x="4107" y="876"/>
                  </a:lnTo>
                  <a:cubicBezTo>
                    <a:pt x="4107" y="393"/>
                    <a:pt x="3715" y="0"/>
                    <a:pt x="32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810;p37"/>
            <p:cNvSpPr/>
            <p:nvPr/>
          </p:nvSpPr>
          <p:spPr>
            <a:xfrm>
              <a:off x="2778347" y="520189"/>
              <a:ext cx="80487" cy="31739"/>
            </a:xfrm>
            <a:custGeom>
              <a:avLst/>
              <a:gdLst/>
              <a:ahLst/>
              <a:cxnLst/>
              <a:rect l="l" t="t" r="r" b="b"/>
              <a:pathLst>
                <a:path w="2721" h="1073" extrusionOk="0">
                  <a:moveTo>
                    <a:pt x="190" y="0"/>
                  </a:moveTo>
                  <a:cubicBezTo>
                    <a:pt x="85" y="0"/>
                    <a:pt x="1" y="84"/>
                    <a:pt x="1" y="189"/>
                  </a:cubicBezTo>
                  <a:lnTo>
                    <a:pt x="1" y="890"/>
                  </a:lnTo>
                  <a:cubicBezTo>
                    <a:pt x="1" y="988"/>
                    <a:pt x="85" y="1072"/>
                    <a:pt x="190" y="1072"/>
                  </a:cubicBezTo>
                  <a:lnTo>
                    <a:pt x="2531" y="1072"/>
                  </a:lnTo>
                  <a:cubicBezTo>
                    <a:pt x="2636" y="1072"/>
                    <a:pt x="2720" y="988"/>
                    <a:pt x="2720" y="890"/>
                  </a:cubicBezTo>
                  <a:lnTo>
                    <a:pt x="2720" y="189"/>
                  </a:lnTo>
                  <a:cubicBezTo>
                    <a:pt x="2720" y="84"/>
                    <a:pt x="2636" y="0"/>
                    <a:pt x="2531"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811;p37"/>
            <p:cNvSpPr/>
            <p:nvPr/>
          </p:nvSpPr>
          <p:spPr>
            <a:xfrm>
              <a:off x="2758055" y="427308"/>
              <a:ext cx="121308" cy="92911"/>
            </a:xfrm>
            <a:custGeom>
              <a:avLst/>
              <a:gdLst/>
              <a:ahLst/>
              <a:cxnLst/>
              <a:rect l="l" t="t" r="r" b="b"/>
              <a:pathLst>
                <a:path w="4101" h="3141" extrusionOk="0">
                  <a:moveTo>
                    <a:pt x="358" y="0"/>
                  </a:moveTo>
                  <a:cubicBezTo>
                    <a:pt x="252" y="7"/>
                    <a:pt x="147" y="21"/>
                    <a:pt x="42" y="42"/>
                  </a:cubicBezTo>
                  <a:cubicBezTo>
                    <a:pt x="28" y="49"/>
                    <a:pt x="14" y="56"/>
                    <a:pt x="0" y="56"/>
                  </a:cubicBezTo>
                  <a:lnTo>
                    <a:pt x="0" y="2201"/>
                  </a:lnTo>
                  <a:cubicBezTo>
                    <a:pt x="0" y="2299"/>
                    <a:pt x="28" y="2390"/>
                    <a:pt x="77" y="2474"/>
                  </a:cubicBezTo>
                  <a:cubicBezTo>
                    <a:pt x="112" y="2523"/>
                    <a:pt x="154" y="2565"/>
                    <a:pt x="196" y="2601"/>
                  </a:cubicBezTo>
                  <a:lnTo>
                    <a:pt x="939" y="3140"/>
                  </a:lnTo>
                  <a:lnTo>
                    <a:pt x="3161" y="3140"/>
                  </a:lnTo>
                  <a:lnTo>
                    <a:pt x="3897" y="2601"/>
                  </a:lnTo>
                  <a:cubicBezTo>
                    <a:pt x="3960" y="2551"/>
                    <a:pt x="4009" y="2488"/>
                    <a:pt x="4044" y="2425"/>
                  </a:cubicBezTo>
                  <a:cubicBezTo>
                    <a:pt x="4079" y="2355"/>
                    <a:pt x="4100" y="2278"/>
                    <a:pt x="4100" y="2201"/>
                  </a:cubicBezTo>
                  <a:lnTo>
                    <a:pt x="4100" y="330"/>
                  </a:lnTo>
                  <a:cubicBezTo>
                    <a:pt x="3799" y="456"/>
                    <a:pt x="3504" y="631"/>
                    <a:pt x="3182" y="680"/>
                  </a:cubicBezTo>
                  <a:cubicBezTo>
                    <a:pt x="3109" y="692"/>
                    <a:pt x="3037" y="697"/>
                    <a:pt x="2964" y="697"/>
                  </a:cubicBezTo>
                  <a:cubicBezTo>
                    <a:pt x="2650" y="697"/>
                    <a:pt x="2335" y="596"/>
                    <a:pt x="2040" y="477"/>
                  </a:cubicBezTo>
                  <a:cubicBezTo>
                    <a:pt x="1591" y="302"/>
                    <a:pt x="1156" y="84"/>
                    <a:pt x="680" y="14"/>
                  </a:cubicBezTo>
                  <a:cubicBezTo>
                    <a:pt x="652" y="14"/>
                    <a:pt x="624" y="14"/>
                    <a:pt x="596" y="7"/>
                  </a:cubicBezTo>
                  <a:lnTo>
                    <a:pt x="596" y="2103"/>
                  </a:lnTo>
                  <a:cubicBezTo>
                    <a:pt x="596" y="2173"/>
                    <a:pt x="540" y="2229"/>
                    <a:pt x="477" y="2229"/>
                  </a:cubicBezTo>
                  <a:cubicBezTo>
                    <a:pt x="407" y="2229"/>
                    <a:pt x="358" y="2173"/>
                    <a:pt x="358" y="2103"/>
                  </a:cubicBezTo>
                  <a:lnTo>
                    <a:pt x="358"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812;p37"/>
            <p:cNvSpPr/>
            <p:nvPr/>
          </p:nvSpPr>
          <p:spPr>
            <a:xfrm>
              <a:off x="2768408" y="388529"/>
              <a:ext cx="7277" cy="39016"/>
            </a:xfrm>
            <a:custGeom>
              <a:avLst/>
              <a:gdLst/>
              <a:ahLst/>
              <a:cxnLst/>
              <a:rect l="l" t="t" r="r" b="b"/>
              <a:pathLst>
                <a:path w="246" h="1319" extrusionOk="0">
                  <a:moveTo>
                    <a:pt x="127" y="1"/>
                  </a:moveTo>
                  <a:cubicBezTo>
                    <a:pt x="57" y="1"/>
                    <a:pt x="1" y="57"/>
                    <a:pt x="1" y="120"/>
                  </a:cubicBezTo>
                  <a:lnTo>
                    <a:pt x="1" y="1311"/>
                  </a:lnTo>
                  <a:cubicBezTo>
                    <a:pt x="85" y="1311"/>
                    <a:pt x="162" y="1311"/>
                    <a:pt x="246" y="1318"/>
                  </a:cubicBezTo>
                  <a:lnTo>
                    <a:pt x="246" y="120"/>
                  </a:lnTo>
                  <a:cubicBezTo>
                    <a:pt x="246" y="57"/>
                    <a:pt x="190"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813;p37"/>
            <p:cNvSpPr/>
            <p:nvPr/>
          </p:nvSpPr>
          <p:spPr>
            <a:xfrm>
              <a:off x="2768408" y="388529"/>
              <a:ext cx="7277" cy="39016"/>
            </a:xfrm>
            <a:custGeom>
              <a:avLst/>
              <a:gdLst/>
              <a:ahLst/>
              <a:cxnLst/>
              <a:rect l="l" t="t" r="r" b="b"/>
              <a:pathLst>
                <a:path w="246" h="1319" extrusionOk="0">
                  <a:moveTo>
                    <a:pt x="127" y="1"/>
                  </a:moveTo>
                  <a:cubicBezTo>
                    <a:pt x="57" y="1"/>
                    <a:pt x="1" y="57"/>
                    <a:pt x="1" y="120"/>
                  </a:cubicBezTo>
                  <a:lnTo>
                    <a:pt x="1" y="1311"/>
                  </a:lnTo>
                  <a:cubicBezTo>
                    <a:pt x="85" y="1311"/>
                    <a:pt x="162" y="1311"/>
                    <a:pt x="246" y="1318"/>
                  </a:cubicBezTo>
                  <a:lnTo>
                    <a:pt x="246" y="120"/>
                  </a:lnTo>
                  <a:cubicBezTo>
                    <a:pt x="246" y="57"/>
                    <a:pt x="190"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814;p37"/>
            <p:cNvSpPr/>
            <p:nvPr/>
          </p:nvSpPr>
          <p:spPr>
            <a:xfrm>
              <a:off x="2768408" y="427308"/>
              <a:ext cx="7070" cy="65963"/>
            </a:xfrm>
            <a:custGeom>
              <a:avLst/>
              <a:gdLst/>
              <a:ahLst/>
              <a:cxnLst/>
              <a:rect l="l" t="t" r="r" b="b"/>
              <a:pathLst>
                <a:path w="239" h="2230" extrusionOk="0">
                  <a:moveTo>
                    <a:pt x="1" y="0"/>
                  </a:moveTo>
                  <a:lnTo>
                    <a:pt x="1" y="2103"/>
                  </a:lnTo>
                  <a:cubicBezTo>
                    <a:pt x="1" y="2173"/>
                    <a:pt x="57" y="2229"/>
                    <a:pt x="120" y="2229"/>
                  </a:cubicBezTo>
                  <a:cubicBezTo>
                    <a:pt x="190" y="2229"/>
                    <a:pt x="239" y="2173"/>
                    <a:pt x="239" y="2103"/>
                  </a:cubicBezTo>
                  <a:lnTo>
                    <a:pt x="239" y="7"/>
                  </a:lnTo>
                  <a:cubicBezTo>
                    <a:pt x="162" y="0"/>
                    <a:pt x="85" y="0"/>
                    <a:pt x="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815;p37"/>
            <p:cNvSpPr/>
            <p:nvPr/>
          </p:nvSpPr>
          <p:spPr>
            <a:xfrm>
              <a:off x="2768408" y="427308"/>
              <a:ext cx="7070" cy="65963"/>
            </a:xfrm>
            <a:custGeom>
              <a:avLst/>
              <a:gdLst/>
              <a:ahLst/>
              <a:cxnLst/>
              <a:rect l="l" t="t" r="r" b="b"/>
              <a:pathLst>
                <a:path w="239" h="2230" extrusionOk="0">
                  <a:moveTo>
                    <a:pt x="1" y="0"/>
                  </a:moveTo>
                  <a:lnTo>
                    <a:pt x="1" y="2103"/>
                  </a:lnTo>
                  <a:cubicBezTo>
                    <a:pt x="1" y="2173"/>
                    <a:pt x="57" y="2229"/>
                    <a:pt x="120" y="2229"/>
                  </a:cubicBezTo>
                  <a:cubicBezTo>
                    <a:pt x="190" y="2229"/>
                    <a:pt x="239" y="2173"/>
                    <a:pt x="239" y="2103"/>
                  </a:cubicBezTo>
                  <a:lnTo>
                    <a:pt x="239" y="7"/>
                  </a:lnTo>
                  <a:cubicBezTo>
                    <a:pt x="162" y="0"/>
                    <a:pt x="85"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816;p37"/>
            <p:cNvSpPr/>
            <p:nvPr/>
          </p:nvSpPr>
          <p:spPr>
            <a:xfrm>
              <a:off x="2924709" y="372999"/>
              <a:ext cx="121515" cy="74956"/>
            </a:xfrm>
            <a:custGeom>
              <a:avLst/>
              <a:gdLst/>
              <a:ahLst/>
              <a:cxnLst/>
              <a:rect l="l" t="t" r="r" b="b"/>
              <a:pathLst>
                <a:path w="4108" h="2534" extrusionOk="0">
                  <a:moveTo>
                    <a:pt x="877" y="0"/>
                  </a:moveTo>
                  <a:cubicBezTo>
                    <a:pt x="393" y="0"/>
                    <a:pt x="1" y="393"/>
                    <a:pt x="1" y="876"/>
                  </a:cubicBezTo>
                  <a:lnTo>
                    <a:pt x="1" y="1892"/>
                  </a:lnTo>
                  <a:cubicBezTo>
                    <a:pt x="15" y="1885"/>
                    <a:pt x="36" y="1885"/>
                    <a:pt x="50" y="1878"/>
                  </a:cubicBezTo>
                  <a:cubicBezTo>
                    <a:pt x="141" y="1857"/>
                    <a:pt x="232" y="1850"/>
                    <a:pt x="323" y="1843"/>
                  </a:cubicBezTo>
                  <a:lnTo>
                    <a:pt x="323" y="645"/>
                  </a:lnTo>
                  <a:cubicBezTo>
                    <a:pt x="323" y="582"/>
                    <a:pt x="379" y="526"/>
                    <a:pt x="442" y="526"/>
                  </a:cubicBezTo>
                  <a:cubicBezTo>
                    <a:pt x="513" y="526"/>
                    <a:pt x="562" y="582"/>
                    <a:pt x="562" y="645"/>
                  </a:cubicBezTo>
                  <a:lnTo>
                    <a:pt x="562" y="1843"/>
                  </a:lnTo>
                  <a:cubicBezTo>
                    <a:pt x="604" y="1843"/>
                    <a:pt x="646" y="1850"/>
                    <a:pt x="688" y="1850"/>
                  </a:cubicBezTo>
                  <a:cubicBezTo>
                    <a:pt x="1164" y="1920"/>
                    <a:pt x="1599" y="2138"/>
                    <a:pt x="2047" y="2313"/>
                  </a:cubicBezTo>
                  <a:cubicBezTo>
                    <a:pt x="2343" y="2432"/>
                    <a:pt x="2658" y="2533"/>
                    <a:pt x="2972" y="2533"/>
                  </a:cubicBezTo>
                  <a:cubicBezTo>
                    <a:pt x="3045" y="2533"/>
                    <a:pt x="3117" y="2528"/>
                    <a:pt x="3190" y="2516"/>
                  </a:cubicBezTo>
                  <a:cubicBezTo>
                    <a:pt x="3512" y="2467"/>
                    <a:pt x="3807" y="2292"/>
                    <a:pt x="4108" y="2166"/>
                  </a:cubicBezTo>
                  <a:lnTo>
                    <a:pt x="4108" y="876"/>
                  </a:lnTo>
                  <a:cubicBezTo>
                    <a:pt x="4108" y="393"/>
                    <a:pt x="3715" y="0"/>
                    <a:pt x="3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817;p37"/>
            <p:cNvSpPr/>
            <p:nvPr/>
          </p:nvSpPr>
          <p:spPr>
            <a:xfrm>
              <a:off x="2924709" y="492414"/>
              <a:ext cx="2544" cy="8105"/>
            </a:xfrm>
            <a:custGeom>
              <a:avLst/>
              <a:gdLst/>
              <a:ahLst/>
              <a:cxnLst/>
              <a:rect l="l" t="t" r="r" b="b"/>
              <a:pathLst>
                <a:path w="86" h="274" extrusionOk="0">
                  <a:moveTo>
                    <a:pt x="1" y="0"/>
                  </a:moveTo>
                  <a:cubicBezTo>
                    <a:pt x="1" y="98"/>
                    <a:pt x="36" y="189"/>
                    <a:pt x="85" y="273"/>
                  </a:cubicBezTo>
                  <a:cubicBezTo>
                    <a:pt x="36" y="189"/>
                    <a:pt x="1" y="9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818;p37"/>
            <p:cNvSpPr/>
            <p:nvPr/>
          </p:nvSpPr>
          <p:spPr>
            <a:xfrm>
              <a:off x="2945237" y="520189"/>
              <a:ext cx="80487" cy="31739"/>
            </a:xfrm>
            <a:custGeom>
              <a:avLst/>
              <a:gdLst/>
              <a:ahLst/>
              <a:cxnLst/>
              <a:rect l="l" t="t" r="r" b="b"/>
              <a:pathLst>
                <a:path w="2721" h="1073" extrusionOk="0">
                  <a:moveTo>
                    <a:pt x="190" y="0"/>
                  </a:moveTo>
                  <a:cubicBezTo>
                    <a:pt x="85" y="0"/>
                    <a:pt x="1" y="84"/>
                    <a:pt x="1" y="189"/>
                  </a:cubicBezTo>
                  <a:lnTo>
                    <a:pt x="1" y="890"/>
                  </a:lnTo>
                  <a:cubicBezTo>
                    <a:pt x="1" y="988"/>
                    <a:pt x="85" y="1072"/>
                    <a:pt x="190" y="1072"/>
                  </a:cubicBezTo>
                  <a:lnTo>
                    <a:pt x="2531" y="1072"/>
                  </a:lnTo>
                  <a:cubicBezTo>
                    <a:pt x="2636" y="1072"/>
                    <a:pt x="2720" y="988"/>
                    <a:pt x="2720" y="890"/>
                  </a:cubicBezTo>
                  <a:lnTo>
                    <a:pt x="2720" y="189"/>
                  </a:lnTo>
                  <a:cubicBezTo>
                    <a:pt x="2720" y="84"/>
                    <a:pt x="2636" y="0"/>
                    <a:pt x="2531"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819;p37"/>
            <p:cNvSpPr/>
            <p:nvPr/>
          </p:nvSpPr>
          <p:spPr>
            <a:xfrm>
              <a:off x="2924916" y="427515"/>
              <a:ext cx="121308" cy="92704"/>
            </a:xfrm>
            <a:custGeom>
              <a:avLst/>
              <a:gdLst/>
              <a:ahLst/>
              <a:cxnLst/>
              <a:rect l="l" t="t" r="r" b="b"/>
              <a:pathLst>
                <a:path w="4101" h="3134" extrusionOk="0">
                  <a:moveTo>
                    <a:pt x="316" y="0"/>
                  </a:moveTo>
                  <a:cubicBezTo>
                    <a:pt x="225" y="0"/>
                    <a:pt x="134" y="14"/>
                    <a:pt x="43" y="35"/>
                  </a:cubicBezTo>
                  <a:cubicBezTo>
                    <a:pt x="29" y="42"/>
                    <a:pt x="15" y="49"/>
                    <a:pt x="1" y="49"/>
                  </a:cubicBezTo>
                  <a:lnTo>
                    <a:pt x="1" y="2194"/>
                  </a:lnTo>
                  <a:cubicBezTo>
                    <a:pt x="1" y="2292"/>
                    <a:pt x="29" y="2383"/>
                    <a:pt x="78" y="2467"/>
                  </a:cubicBezTo>
                  <a:cubicBezTo>
                    <a:pt x="113" y="2509"/>
                    <a:pt x="155" y="2551"/>
                    <a:pt x="197" y="2587"/>
                  </a:cubicBezTo>
                  <a:lnTo>
                    <a:pt x="940" y="3133"/>
                  </a:lnTo>
                  <a:lnTo>
                    <a:pt x="3162" y="3133"/>
                  </a:lnTo>
                  <a:lnTo>
                    <a:pt x="3898" y="2594"/>
                  </a:lnTo>
                  <a:cubicBezTo>
                    <a:pt x="4024" y="2495"/>
                    <a:pt x="4101" y="2348"/>
                    <a:pt x="4101" y="2194"/>
                  </a:cubicBezTo>
                  <a:lnTo>
                    <a:pt x="4101" y="323"/>
                  </a:lnTo>
                  <a:cubicBezTo>
                    <a:pt x="3800" y="449"/>
                    <a:pt x="3505" y="624"/>
                    <a:pt x="3183" y="673"/>
                  </a:cubicBezTo>
                  <a:cubicBezTo>
                    <a:pt x="3110" y="685"/>
                    <a:pt x="3038" y="690"/>
                    <a:pt x="2965" y="690"/>
                  </a:cubicBezTo>
                  <a:cubicBezTo>
                    <a:pt x="2651" y="690"/>
                    <a:pt x="2336" y="589"/>
                    <a:pt x="2040" y="470"/>
                  </a:cubicBezTo>
                  <a:cubicBezTo>
                    <a:pt x="1592" y="295"/>
                    <a:pt x="1157" y="77"/>
                    <a:pt x="681" y="7"/>
                  </a:cubicBezTo>
                  <a:cubicBezTo>
                    <a:pt x="639" y="7"/>
                    <a:pt x="597" y="0"/>
                    <a:pt x="555" y="0"/>
                  </a:cubicBezTo>
                  <a:lnTo>
                    <a:pt x="555" y="2096"/>
                  </a:lnTo>
                  <a:cubicBezTo>
                    <a:pt x="555" y="2166"/>
                    <a:pt x="506" y="2222"/>
                    <a:pt x="435" y="2222"/>
                  </a:cubicBezTo>
                  <a:cubicBezTo>
                    <a:pt x="372" y="2222"/>
                    <a:pt x="316" y="2166"/>
                    <a:pt x="316" y="2096"/>
                  </a:cubicBezTo>
                  <a:lnTo>
                    <a:pt x="316" y="0"/>
                  </a:ln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820;p37"/>
            <p:cNvSpPr/>
            <p:nvPr/>
          </p:nvSpPr>
          <p:spPr>
            <a:xfrm>
              <a:off x="2934263" y="388529"/>
              <a:ext cx="7277" cy="39016"/>
            </a:xfrm>
            <a:custGeom>
              <a:avLst/>
              <a:gdLst/>
              <a:ahLst/>
              <a:cxnLst/>
              <a:rect l="l" t="t" r="r" b="b"/>
              <a:pathLst>
                <a:path w="246" h="1319" extrusionOk="0">
                  <a:moveTo>
                    <a:pt x="119" y="1"/>
                  </a:moveTo>
                  <a:cubicBezTo>
                    <a:pt x="56" y="1"/>
                    <a:pt x="0" y="57"/>
                    <a:pt x="0" y="120"/>
                  </a:cubicBezTo>
                  <a:lnTo>
                    <a:pt x="0" y="1318"/>
                  </a:lnTo>
                  <a:cubicBezTo>
                    <a:pt x="42" y="1315"/>
                    <a:pt x="83" y="1313"/>
                    <a:pt x="123" y="1313"/>
                  </a:cubicBezTo>
                  <a:cubicBezTo>
                    <a:pt x="163" y="1313"/>
                    <a:pt x="204" y="1315"/>
                    <a:pt x="246" y="1318"/>
                  </a:cubicBezTo>
                  <a:lnTo>
                    <a:pt x="246" y="120"/>
                  </a:lnTo>
                  <a:cubicBezTo>
                    <a:pt x="246" y="57"/>
                    <a:pt x="190" y="1"/>
                    <a:pt x="1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821;p37"/>
            <p:cNvSpPr/>
            <p:nvPr/>
          </p:nvSpPr>
          <p:spPr>
            <a:xfrm>
              <a:off x="2934263" y="388529"/>
              <a:ext cx="7277" cy="39016"/>
            </a:xfrm>
            <a:custGeom>
              <a:avLst/>
              <a:gdLst/>
              <a:ahLst/>
              <a:cxnLst/>
              <a:rect l="l" t="t" r="r" b="b"/>
              <a:pathLst>
                <a:path w="246" h="1319" extrusionOk="0">
                  <a:moveTo>
                    <a:pt x="119" y="1"/>
                  </a:moveTo>
                  <a:cubicBezTo>
                    <a:pt x="56" y="1"/>
                    <a:pt x="0" y="57"/>
                    <a:pt x="0" y="120"/>
                  </a:cubicBezTo>
                  <a:lnTo>
                    <a:pt x="0" y="1318"/>
                  </a:lnTo>
                  <a:cubicBezTo>
                    <a:pt x="42" y="1315"/>
                    <a:pt x="83" y="1313"/>
                    <a:pt x="123" y="1313"/>
                  </a:cubicBezTo>
                  <a:cubicBezTo>
                    <a:pt x="163" y="1313"/>
                    <a:pt x="204" y="1315"/>
                    <a:pt x="246" y="1318"/>
                  </a:cubicBezTo>
                  <a:lnTo>
                    <a:pt x="246" y="120"/>
                  </a:lnTo>
                  <a:cubicBezTo>
                    <a:pt x="246" y="57"/>
                    <a:pt x="190" y="1"/>
                    <a:pt x="1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822;p37"/>
            <p:cNvSpPr/>
            <p:nvPr/>
          </p:nvSpPr>
          <p:spPr>
            <a:xfrm>
              <a:off x="2934263" y="427367"/>
              <a:ext cx="7070" cy="65904"/>
            </a:xfrm>
            <a:custGeom>
              <a:avLst/>
              <a:gdLst/>
              <a:ahLst/>
              <a:cxnLst/>
              <a:rect l="l" t="t" r="r" b="b"/>
              <a:pathLst>
                <a:path w="239" h="2228" extrusionOk="0">
                  <a:moveTo>
                    <a:pt x="122" y="0"/>
                  </a:moveTo>
                  <a:cubicBezTo>
                    <a:pt x="83" y="0"/>
                    <a:pt x="42" y="2"/>
                    <a:pt x="0" y="5"/>
                  </a:cubicBezTo>
                  <a:lnTo>
                    <a:pt x="0" y="2108"/>
                  </a:lnTo>
                  <a:cubicBezTo>
                    <a:pt x="0" y="2171"/>
                    <a:pt x="56" y="2227"/>
                    <a:pt x="119" y="2227"/>
                  </a:cubicBezTo>
                  <a:cubicBezTo>
                    <a:pt x="190" y="2227"/>
                    <a:pt x="239" y="2171"/>
                    <a:pt x="239" y="2108"/>
                  </a:cubicBezTo>
                  <a:lnTo>
                    <a:pt x="239" y="5"/>
                  </a:lnTo>
                  <a:cubicBezTo>
                    <a:pt x="200" y="2"/>
                    <a:pt x="162" y="0"/>
                    <a:pt x="122"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823;p37"/>
            <p:cNvSpPr/>
            <p:nvPr/>
          </p:nvSpPr>
          <p:spPr>
            <a:xfrm>
              <a:off x="2934263" y="427367"/>
              <a:ext cx="7070" cy="65904"/>
            </a:xfrm>
            <a:custGeom>
              <a:avLst/>
              <a:gdLst/>
              <a:ahLst/>
              <a:cxnLst/>
              <a:rect l="l" t="t" r="r" b="b"/>
              <a:pathLst>
                <a:path w="239" h="2228" extrusionOk="0">
                  <a:moveTo>
                    <a:pt x="122" y="0"/>
                  </a:moveTo>
                  <a:cubicBezTo>
                    <a:pt x="83" y="0"/>
                    <a:pt x="42" y="2"/>
                    <a:pt x="0" y="5"/>
                  </a:cubicBezTo>
                  <a:lnTo>
                    <a:pt x="0" y="2108"/>
                  </a:lnTo>
                  <a:cubicBezTo>
                    <a:pt x="0" y="2171"/>
                    <a:pt x="56" y="2227"/>
                    <a:pt x="119" y="2227"/>
                  </a:cubicBezTo>
                  <a:cubicBezTo>
                    <a:pt x="190" y="2227"/>
                    <a:pt x="239" y="2171"/>
                    <a:pt x="239" y="2108"/>
                  </a:cubicBezTo>
                  <a:lnTo>
                    <a:pt x="239" y="5"/>
                  </a:lnTo>
                  <a:cubicBezTo>
                    <a:pt x="200" y="2"/>
                    <a:pt x="162"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824;p37"/>
            <p:cNvSpPr/>
            <p:nvPr/>
          </p:nvSpPr>
          <p:spPr>
            <a:xfrm>
              <a:off x="2808223" y="1054641"/>
              <a:ext cx="39194" cy="56202"/>
            </a:xfrm>
            <a:custGeom>
              <a:avLst/>
              <a:gdLst/>
              <a:ahLst/>
              <a:cxnLst/>
              <a:rect l="l" t="t" r="r" b="b"/>
              <a:pathLst>
                <a:path w="1325" h="1900" extrusionOk="0">
                  <a:moveTo>
                    <a:pt x="1325" y="0"/>
                  </a:moveTo>
                  <a:cubicBezTo>
                    <a:pt x="1199" y="56"/>
                    <a:pt x="1072" y="112"/>
                    <a:pt x="932" y="168"/>
                  </a:cubicBezTo>
                  <a:cubicBezTo>
                    <a:pt x="617" y="280"/>
                    <a:pt x="330" y="343"/>
                    <a:pt x="70" y="371"/>
                  </a:cubicBezTo>
                  <a:lnTo>
                    <a:pt x="21" y="792"/>
                  </a:lnTo>
                  <a:cubicBezTo>
                    <a:pt x="0" y="974"/>
                    <a:pt x="70" y="1149"/>
                    <a:pt x="217" y="1255"/>
                  </a:cubicBezTo>
                  <a:lnTo>
                    <a:pt x="1086" y="1899"/>
                  </a:lnTo>
                  <a:lnTo>
                    <a:pt x="1241" y="1899"/>
                  </a:lnTo>
                  <a:lnTo>
                    <a:pt x="1002" y="1248"/>
                  </a:lnTo>
                  <a:cubicBezTo>
                    <a:pt x="974" y="1170"/>
                    <a:pt x="974" y="1079"/>
                    <a:pt x="995" y="995"/>
                  </a:cubicBezTo>
                  <a:lnTo>
                    <a:pt x="1325" y="0"/>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825;p37"/>
            <p:cNvSpPr/>
            <p:nvPr/>
          </p:nvSpPr>
          <p:spPr>
            <a:xfrm>
              <a:off x="2940475" y="992848"/>
              <a:ext cx="20144" cy="12690"/>
            </a:xfrm>
            <a:custGeom>
              <a:avLst/>
              <a:gdLst/>
              <a:ahLst/>
              <a:cxnLst/>
              <a:rect l="l" t="t" r="r" b="b"/>
              <a:pathLst>
                <a:path w="681" h="429" extrusionOk="0">
                  <a:moveTo>
                    <a:pt x="680" y="0"/>
                  </a:moveTo>
                  <a:cubicBezTo>
                    <a:pt x="666" y="7"/>
                    <a:pt x="645" y="15"/>
                    <a:pt x="624" y="15"/>
                  </a:cubicBezTo>
                  <a:cubicBezTo>
                    <a:pt x="351" y="15"/>
                    <a:pt x="169" y="85"/>
                    <a:pt x="1" y="267"/>
                  </a:cubicBezTo>
                  <a:cubicBezTo>
                    <a:pt x="24" y="264"/>
                    <a:pt x="54" y="261"/>
                    <a:pt x="91" y="261"/>
                  </a:cubicBezTo>
                  <a:cubicBezTo>
                    <a:pt x="220" y="261"/>
                    <a:pt x="429" y="291"/>
                    <a:pt x="680" y="428"/>
                  </a:cubicBezTo>
                  <a:cubicBezTo>
                    <a:pt x="680" y="288"/>
                    <a:pt x="680" y="141"/>
                    <a:pt x="680" y="0"/>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826;p37"/>
            <p:cNvSpPr/>
            <p:nvPr/>
          </p:nvSpPr>
          <p:spPr>
            <a:xfrm>
              <a:off x="2718240" y="846693"/>
              <a:ext cx="261872" cy="294824"/>
            </a:xfrm>
            <a:custGeom>
              <a:avLst/>
              <a:gdLst/>
              <a:ahLst/>
              <a:cxnLst/>
              <a:rect l="l" t="t" r="r" b="b"/>
              <a:pathLst>
                <a:path w="8853" h="9967" extrusionOk="0">
                  <a:moveTo>
                    <a:pt x="1690" y="1038"/>
                  </a:moveTo>
                  <a:cubicBezTo>
                    <a:pt x="1746" y="1038"/>
                    <a:pt x="1711" y="1136"/>
                    <a:pt x="1711" y="1136"/>
                  </a:cubicBezTo>
                  <a:cubicBezTo>
                    <a:pt x="1711" y="1136"/>
                    <a:pt x="1780" y="1079"/>
                    <a:pt x="1847" y="1079"/>
                  </a:cubicBezTo>
                  <a:cubicBezTo>
                    <a:pt x="1865" y="1079"/>
                    <a:pt x="1883" y="1083"/>
                    <a:pt x="1900" y="1094"/>
                  </a:cubicBezTo>
                  <a:cubicBezTo>
                    <a:pt x="1977" y="1150"/>
                    <a:pt x="1774" y="1185"/>
                    <a:pt x="1774" y="1185"/>
                  </a:cubicBezTo>
                  <a:cubicBezTo>
                    <a:pt x="1774" y="1185"/>
                    <a:pt x="1795" y="1185"/>
                    <a:pt x="1816" y="1192"/>
                  </a:cubicBezTo>
                  <a:cubicBezTo>
                    <a:pt x="2012" y="1213"/>
                    <a:pt x="2138" y="1325"/>
                    <a:pt x="2138" y="1535"/>
                  </a:cubicBezTo>
                  <a:cubicBezTo>
                    <a:pt x="2138" y="1774"/>
                    <a:pt x="1949" y="1970"/>
                    <a:pt x="1711" y="1970"/>
                  </a:cubicBezTo>
                  <a:cubicBezTo>
                    <a:pt x="1472" y="1970"/>
                    <a:pt x="1276" y="1774"/>
                    <a:pt x="1276" y="1535"/>
                  </a:cubicBezTo>
                  <a:cubicBezTo>
                    <a:pt x="1276" y="1416"/>
                    <a:pt x="1339" y="1325"/>
                    <a:pt x="1430" y="1269"/>
                  </a:cubicBezTo>
                  <a:cubicBezTo>
                    <a:pt x="1423" y="1262"/>
                    <a:pt x="1409" y="1255"/>
                    <a:pt x="1409" y="1248"/>
                  </a:cubicBezTo>
                  <a:cubicBezTo>
                    <a:pt x="1404" y="1204"/>
                    <a:pt x="1480" y="1198"/>
                    <a:pt x="1527" y="1198"/>
                  </a:cubicBezTo>
                  <a:cubicBezTo>
                    <a:pt x="1548" y="1198"/>
                    <a:pt x="1563" y="1199"/>
                    <a:pt x="1563" y="1199"/>
                  </a:cubicBezTo>
                  <a:cubicBezTo>
                    <a:pt x="1563" y="1199"/>
                    <a:pt x="1402" y="1178"/>
                    <a:pt x="1423" y="1094"/>
                  </a:cubicBezTo>
                  <a:cubicBezTo>
                    <a:pt x="1429" y="1074"/>
                    <a:pt x="1444" y="1066"/>
                    <a:pt x="1462" y="1066"/>
                  </a:cubicBezTo>
                  <a:cubicBezTo>
                    <a:pt x="1528" y="1066"/>
                    <a:pt x="1647" y="1164"/>
                    <a:pt x="1647" y="1164"/>
                  </a:cubicBezTo>
                  <a:cubicBezTo>
                    <a:pt x="1647" y="1164"/>
                    <a:pt x="1633" y="1038"/>
                    <a:pt x="1690" y="1038"/>
                  </a:cubicBezTo>
                  <a:close/>
                  <a:moveTo>
                    <a:pt x="3960" y="878"/>
                  </a:moveTo>
                  <a:cubicBezTo>
                    <a:pt x="3982" y="878"/>
                    <a:pt x="4003" y="884"/>
                    <a:pt x="4023" y="898"/>
                  </a:cubicBezTo>
                  <a:cubicBezTo>
                    <a:pt x="4072" y="926"/>
                    <a:pt x="4121" y="961"/>
                    <a:pt x="4164" y="989"/>
                  </a:cubicBezTo>
                  <a:cubicBezTo>
                    <a:pt x="4998" y="1500"/>
                    <a:pt x="5846" y="1970"/>
                    <a:pt x="6715" y="2390"/>
                  </a:cubicBezTo>
                  <a:cubicBezTo>
                    <a:pt x="6771" y="2411"/>
                    <a:pt x="6827" y="2439"/>
                    <a:pt x="6883" y="2467"/>
                  </a:cubicBezTo>
                  <a:cubicBezTo>
                    <a:pt x="6953" y="2503"/>
                    <a:pt x="6974" y="2580"/>
                    <a:pt x="6939" y="2643"/>
                  </a:cubicBezTo>
                  <a:cubicBezTo>
                    <a:pt x="6813" y="2846"/>
                    <a:pt x="6511" y="3238"/>
                    <a:pt x="5986" y="3351"/>
                  </a:cubicBezTo>
                  <a:cubicBezTo>
                    <a:pt x="5891" y="3371"/>
                    <a:pt x="5790" y="3382"/>
                    <a:pt x="5683" y="3382"/>
                  </a:cubicBezTo>
                  <a:cubicBezTo>
                    <a:pt x="5415" y="3382"/>
                    <a:pt x="5103" y="3311"/>
                    <a:pt x="4738" y="3126"/>
                  </a:cubicBezTo>
                  <a:cubicBezTo>
                    <a:pt x="4465" y="2993"/>
                    <a:pt x="4269" y="2839"/>
                    <a:pt x="4114" y="2678"/>
                  </a:cubicBezTo>
                  <a:cubicBezTo>
                    <a:pt x="3981" y="2538"/>
                    <a:pt x="3890" y="2390"/>
                    <a:pt x="3827" y="2243"/>
                  </a:cubicBezTo>
                  <a:cubicBezTo>
                    <a:pt x="3715" y="1984"/>
                    <a:pt x="3694" y="1725"/>
                    <a:pt x="3715" y="1500"/>
                  </a:cubicBezTo>
                  <a:cubicBezTo>
                    <a:pt x="3736" y="1269"/>
                    <a:pt x="3799" y="1080"/>
                    <a:pt x="3848" y="961"/>
                  </a:cubicBezTo>
                  <a:cubicBezTo>
                    <a:pt x="3867" y="908"/>
                    <a:pt x="3913" y="878"/>
                    <a:pt x="3960" y="878"/>
                  </a:cubicBezTo>
                  <a:close/>
                  <a:moveTo>
                    <a:pt x="7692" y="3122"/>
                  </a:moveTo>
                  <a:cubicBezTo>
                    <a:pt x="7755" y="3122"/>
                    <a:pt x="7773" y="3337"/>
                    <a:pt x="7773" y="3337"/>
                  </a:cubicBezTo>
                  <a:cubicBezTo>
                    <a:pt x="7773" y="3337"/>
                    <a:pt x="7828" y="3276"/>
                    <a:pt x="7868" y="3276"/>
                  </a:cubicBezTo>
                  <a:cubicBezTo>
                    <a:pt x="7877" y="3276"/>
                    <a:pt x="7885" y="3280"/>
                    <a:pt x="7892" y="3287"/>
                  </a:cubicBezTo>
                  <a:cubicBezTo>
                    <a:pt x="7927" y="3323"/>
                    <a:pt x="7836" y="3365"/>
                    <a:pt x="7836" y="3365"/>
                  </a:cubicBezTo>
                  <a:cubicBezTo>
                    <a:pt x="7836" y="3365"/>
                    <a:pt x="7976" y="3386"/>
                    <a:pt x="7990" y="3477"/>
                  </a:cubicBezTo>
                  <a:cubicBezTo>
                    <a:pt x="7994" y="3504"/>
                    <a:pt x="7984" y="3514"/>
                    <a:pt x="7967" y="3514"/>
                  </a:cubicBezTo>
                  <a:cubicBezTo>
                    <a:pt x="7923" y="3514"/>
                    <a:pt x="7836" y="3449"/>
                    <a:pt x="7836" y="3449"/>
                  </a:cubicBezTo>
                  <a:lnTo>
                    <a:pt x="7836" y="3449"/>
                  </a:lnTo>
                  <a:cubicBezTo>
                    <a:pt x="7836" y="3449"/>
                    <a:pt x="7850" y="3463"/>
                    <a:pt x="7864" y="3484"/>
                  </a:cubicBezTo>
                  <a:cubicBezTo>
                    <a:pt x="7983" y="3645"/>
                    <a:pt x="7990" y="3813"/>
                    <a:pt x="7836" y="3953"/>
                  </a:cubicBezTo>
                  <a:cubicBezTo>
                    <a:pt x="7753" y="4033"/>
                    <a:pt x="7648" y="4072"/>
                    <a:pt x="7543" y="4072"/>
                  </a:cubicBezTo>
                  <a:cubicBezTo>
                    <a:pt x="7427" y="4072"/>
                    <a:pt x="7311" y="4024"/>
                    <a:pt x="7226" y="3932"/>
                  </a:cubicBezTo>
                  <a:cubicBezTo>
                    <a:pt x="7065" y="3757"/>
                    <a:pt x="7072" y="3484"/>
                    <a:pt x="7247" y="3323"/>
                  </a:cubicBezTo>
                  <a:cubicBezTo>
                    <a:pt x="7311" y="3264"/>
                    <a:pt x="7381" y="3239"/>
                    <a:pt x="7454" y="3239"/>
                  </a:cubicBezTo>
                  <a:cubicBezTo>
                    <a:pt x="7485" y="3239"/>
                    <a:pt x="7517" y="3244"/>
                    <a:pt x="7549" y="3252"/>
                  </a:cubicBezTo>
                  <a:cubicBezTo>
                    <a:pt x="7542" y="3238"/>
                    <a:pt x="7542" y="3231"/>
                    <a:pt x="7549" y="3224"/>
                  </a:cubicBezTo>
                  <a:cubicBezTo>
                    <a:pt x="7555" y="3216"/>
                    <a:pt x="7564" y="3213"/>
                    <a:pt x="7573" y="3213"/>
                  </a:cubicBezTo>
                  <a:cubicBezTo>
                    <a:pt x="7620" y="3213"/>
                    <a:pt x="7689" y="3302"/>
                    <a:pt x="7689" y="3302"/>
                  </a:cubicBezTo>
                  <a:cubicBezTo>
                    <a:pt x="7689" y="3302"/>
                    <a:pt x="7598" y="3175"/>
                    <a:pt x="7675" y="3126"/>
                  </a:cubicBezTo>
                  <a:cubicBezTo>
                    <a:pt x="7681" y="3123"/>
                    <a:pt x="7686" y="3122"/>
                    <a:pt x="7692" y="3122"/>
                  </a:cubicBezTo>
                  <a:close/>
                  <a:moveTo>
                    <a:pt x="1599" y="2780"/>
                  </a:moveTo>
                  <a:cubicBezTo>
                    <a:pt x="1608" y="2780"/>
                    <a:pt x="1617" y="2781"/>
                    <a:pt x="1626" y="2783"/>
                  </a:cubicBezTo>
                  <a:cubicBezTo>
                    <a:pt x="1837" y="2832"/>
                    <a:pt x="2026" y="2944"/>
                    <a:pt x="2180" y="3161"/>
                  </a:cubicBezTo>
                  <a:cubicBezTo>
                    <a:pt x="2232" y="3051"/>
                    <a:pt x="2392" y="2785"/>
                    <a:pt x="2649" y="2785"/>
                  </a:cubicBezTo>
                  <a:cubicBezTo>
                    <a:pt x="2670" y="2785"/>
                    <a:pt x="2691" y="2786"/>
                    <a:pt x="2713" y="2790"/>
                  </a:cubicBezTo>
                  <a:cubicBezTo>
                    <a:pt x="3147" y="2867"/>
                    <a:pt x="3533" y="3939"/>
                    <a:pt x="3105" y="4164"/>
                  </a:cubicBezTo>
                  <a:cubicBezTo>
                    <a:pt x="2936" y="4254"/>
                    <a:pt x="2800" y="4274"/>
                    <a:pt x="2713" y="4274"/>
                  </a:cubicBezTo>
                  <a:cubicBezTo>
                    <a:pt x="2645" y="4274"/>
                    <a:pt x="2608" y="4262"/>
                    <a:pt x="2608" y="4262"/>
                  </a:cubicBezTo>
                  <a:cubicBezTo>
                    <a:pt x="2608" y="4262"/>
                    <a:pt x="2573" y="4521"/>
                    <a:pt x="2173" y="4675"/>
                  </a:cubicBezTo>
                  <a:cubicBezTo>
                    <a:pt x="2146" y="4686"/>
                    <a:pt x="2117" y="4691"/>
                    <a:pt x="2088" y="4691"/>
                  </a:cubicBezTo>
                  <a:cubicBezTo>
                    <a:pt x="1656" y="4691"/>
                    <a:pt x="1083" y="3593"/>
                    <a:pt x="1549" y="3344"/>
                  </a:cubicBezTo>
                  <a:cubicBezTo>
                    <a:pt x="1767" y="3229"/>
                    <a:pt x="1947" y="3208"/>
                    <a:pt x="2052" y="3208"/>
                  </a:cubicBezTo>
                  <a:cubicBezTo>
                    <a:pt x="2075" y="3208"/>
                    <a:pt x="2095" y="3209"/>
                    <a:pt x="2110" y="3210"/>
                  </a:cubicBezTo>
                  <a:cubicBezTo>
                    <a:pt x="1977" y="3063"/>
                    <a:pt x="1823" y="3000"/>
                    <a:pt x="1598" y="3000"/>
                  </a:cubicBezTo>
                  <a:cubicBezTo>
                    <a:pt x="1528" y="3000"/>
                    <a:pt x="1472" y="2937"/>
                    <a:pt x="1493" y="2867"/>
                  </a:cubicBezTo>
                  <a:cubicBezTo>
                    <a:pt x="1505" y="2813"/>
                    <a:pt x="1548" y="2780"/>
                    <a:pt x="1599" y="2780"/>
                  </a:cubicBezTo>
                  <a:close/>
                  <a:moveTo>
                    <a:pt x="7619" y="548"/>
                  </a:moveTo>
                  <a:cubicBezTo>
                    <a:pt x="7831" y="548"/>
                    <a:pt x="8155" y="638"/>
                    <a:pt x="8313" y="989"/>
                  </a:cubicBezTo>
                  <a:cubicBezTo>
                    <a:pt x="8509" y="1423"/>
                    <a:pt x="8418" y="6911"/>
                    <a:pt x="8411" y="7535"/>
                  </a:cubicBezTo>
                  <a:cubicBezTo>
                    <a:pt x="8411" y="7598"/>
                    <a:pt x="8355" y="7654"/>
                    <a:pt x="8292" y="7654"/>
                  </a:cubicBezTo>
                  <a:lnTo>
                    <a:pt x="8284" y="7654"/>
                  </a:lnTo>
                  <a:cubicBezTo>
                    <a:pt x="8221" y="7647"/>
                    <a:pt x="8165" y="7598"/>
                    <a:pt x="8165" y="7528"/>
                  </a:cubicBezTo>
                  <a:cubicBezTo>
                    <a:pt x="8172" y="7205"/>
                    <a:pt x="8179" y="6855"/>
                    <a:pt x="8179" y="6490"/>
                  </a:cubicBezTo>
                  <a:lnTo>
                    <a:pt x="8179" y="6490"/>
                  </a:lnTo>
                  <a:cubicBezTo>
                    <a:pt x="8010" y="6787"/>
                    <a:pt x="7762" y="7020"/>
                    <a:pt x="7545" y="7020"/>
                  </a:cubicBezTo>
                  <a:cubicBezTo>
                    <a:pt x="7510" y="7020"/>
                    <a:pt x="7476" y="7014"/>
                    <a:pt x="7443" y="7002"/>
                  </a:cubicBezTo>
                  <a:cubicBezTo>
                    <a:pt x="6953" y="6806"/>
                    <a:pt x="6911" y="6490"/>
                    <a:pt x="6911" y="6490"/>
                  </a:cubicBezTo>
                  <a:cubicBezTo>
                    <a:pt x="6911" y="6490"/>
                    <a:pt x="6859" y="6508"/>
                    <a:pt x="6766" y="6508"/>
                  </a:cubicBezTo>
                  <a:cubicBezTo>
                    <a:pt x="6658" y="6508"/>
                    <a:pt x="6494" y="6484"/>
                    <a:pt x="6294" y="6378"/>
                  </a:cubicBezTo>
                  <a:cubicBezTo>
                    <a:pt x="5775" y="6098"/>
                    <a:pt x="6245" y="4787"/>
                    <a:pt x="6778" y="4696"/>
                  </a:cubicBezTo>
                  <a:cubicBezTo>
                    <a:pt x="6805" y="4691"/>
                    <a:pt x="6832" y="4689"/>
                    <a:pt x="6858" y="4689"/>
                  </a:cubicBezTo>
                  <a:cubicBezTo>
                    <a:pt x="7168" y="4689"/>
                    <a:pt x="7358" y="5016"/>
                    <a:pt x="7429" y="5152"/>
                  </a:cubicBezTo>
                  <a:cubicBezTo>
                    <a:pt x="7612" y="4885"/>
                    <a:pt x="7843" y="4745"/>
                    <a:pt x="8109" y="4682"/>
                  </a:cubicBezTo>
                  <a:cubicBezTo>
                    <a:pt x="8117" y="4680"/>
                    <a:pt x="8124" y="4679"/>
                    <a:pt x="8132" y="4679"/>
                  </a:cubicBezTo>
                  <a:cubicBezTo>
                    <a:pt x="8152" y="4679"/>
                    <a:pt x="8173" y="4686"/>
                    <a:pt x="8193" y="4696"/>
                  </a:cubicBezTo>
                  <a:cubicBezTo>
                    <a:pt x="8200" y="2923"/>
                    <a:pt x="8179" y="1276"/>
                    <a:pt x="8088" y="1087"/>
                  </a:cubicBezTo>
                  <a:cubicBezTo>
                    <a:pt x="7974" y="820"/>
                    <a:pt x="7719" y="790"/>
                    <a:pt x="7609" y="790"/>
                  </a:cubicBezTo>
                  <a:cubicBezTo>
                    <a:pt x="7577" y="790"/>
                    <a:pt x="7557" y="792"/>
                    <a:pt x="7556" y="792"/>
                  </a:cubicBezTo>
                  <a:cubicBezTo>
                    <a:pt x="7548" y="794"/>
                    <a:pt x="7541" y="795"/>
                    <a:pt x="7534" y="795"/>
                  </a:cubicBezTo>
                  <a:cubicBezTo>
                    <a:pt x="7479" y="795"/>
                    <a:pt x="7429" y="750"/>
                    <a:pt x="7422" y="694"/>
                  </a:cubicBezTo>
                  <a:cubicBezTo>
                    <a:pt x="7415" y="624"/>
                    <a:pt x="7465" y="561"/>
                    <a:pt x="7528" y="554"/>
                  </a:cubicBezTo>
                  <a:cubicBezTo>
                    <a:pt x="7554" y="550"/>
                    <a:pt x="7585" y="548"/>
                    <a:pt x="7619" y="548"/>
                  </a:cubicBezTo>
                  <a:close/>
                  <a:moveTo>
                    <a:pt x="1388" y="1"/>
                  </a:moveTo>
                  <a:cubicBezTo>
                    <a:pt x="624" y="1"/>
                    <a:pt x="0" y="624"/>
                    <a:pt x="0" y="1395"/>
                  </a:cubicBezTo>
                  <a:lnTo>
                    <a:pt x="0" y="8579"/>
                  </a:lnTo>
                  <a:cubicBezTo>
                    <a:pt x="0" y="9350"/>
                    <a:pt x="624" y="9967"/>
                    <a:pt x="1388" y="9967"/>
                  </a:cubicBezTo>
                  <a:lnTo>
                    <a:pt x="2481" y="9967"/>
                  </a:lnTo>
                  <a:lnTo>
                    <a:pt x="2755" y="9013"/>
                  </a:lnTo>
                  <a:cubicBezTo>
                    <a:pt x="2769" y="8964"/>
                    <a:pt x="2811" y="8929"/>
                    <a:pt x="2867" y="8929"/>
                  </a:cubicBezTo>
                  <a:lnTo>
                    <a:pt x="3252" y="8929"/>
                  </a:lnTo>
                  <a:lnTo>
                    <a:pt x="2418" y="8474"/>
                  </a:lnTo>
                  <a:cubicBezTo>
                    <a:pt x="2285" y="8404"/>
                    <a:pt x="2236" y="8242"/>
                    <a:pt x="2292" y="8109"/>
                  </a:cubicBezTo>
                  <a:cubicBezTo>
                    <a:pt x="2404" y="7857"/>
                    <a:pt x="2538" y="7626"/>
                    <a:pt x="2685" y="7408"/>
                  </a:cubicBezTo>
                  <a:cubicBezTo>
                    <a:pt x="2474" y="7387"/>
                    <a:pt x="2285" y="7352"/>
                    <a:pt x="2117" y="7289"/>
                  </a:cubicBezTo>
                  <a:cubicBezTo>
                    <a:pt x="1725" y="7149"/>
                    <a:pt x="1423" y="6904"/>
                    <a:pt x="1199" y="6659"/>
                  </a:cubicBezTo>
                  <a:cubicBezTo>
                    <a:pt x="975" y="6413"/>
                    <a:pt x="834" y="6154"/>
                    <a:pt x="750" y="5986"/>
                  </a:cubicBezTo>
                  <a:cubicBezTo>
                    <a:pt x="701" y="5881"/>
                    <a:pt x="757" y="5754"/>
                    <a:pt x="863" y="5726"/>
                  </a:cubicBezTo>
                  <a:cubicBezTo>
                    <a:pt x="947" y="5705"/>
                    <a:pt x="1017" y="5684"/>
                    <a:pt x="1101" y="5663"/>
                  </a:cubicBezTo>
                  <a:cubicBezTo>
                    <a:pt x="2446" y="5299"/>
                    <a:pt x="3757" y="4871"/>
                    <a:pt x="5047" y="4367"/>
                  </a:cubicBezTo>
                  <a:cubicBezTo>
                    <a:pt x="5082" y="4353"/>
                    <a:pt x="5124" y="4339"/>
                    <a:pt x="5166" y="4325"/>
                  </a:cubicBezTo>
                  <a:cubicBezTo>
                    <a:pt x="5250" y="4290"/>
                    <a:pt x="5327" y="4255"/>
                    <a:pt x="5411" y="4227"/>
                  </a:cubicBezTo>
                  <a:cubicBezTo>
                    <a:pt x="5435" y="4217"/>
                    <a:pt x="5459" y="4213"/>
                    <a:pt x="5483" y="4213"/>
                  </a:cubicBezTo>
                  <a:cubicBezTo>
                    <a:pt x="5563" y="4213"/>
                    <a:pt x="5635" y="4265"/>
                    <a:pt x="5656" y="4346"/>
                  </a:cubicBezTo>
                  <a:cubicBezTo>
                    <a:pt x="5698" y="4500"/>
                    <a:pt x="5747" y="4731"/>
                    <a:pt x="5747" y="5005"/>
                  </a:cubicBezTo>
                  <a:cubicBezTo>
                    <a:pt x="5747" y="5607"/>
                    <a:pt x="5516" y="6413"/>
                    <a:pt x="4472" y="6974"/>
                  </a:cubicBezTo>
                  <a:lnTo>
                    <a:pt x="4815" y="8025"/>
                  </a:lnTo>
                  <a:cubicBezTo>
                    <a:pt x="4843" y="8109"/>
                    <a:pt x="4836" y="8200"/>
                    <a:pt x="4808" y="8278"/>
                  </a:cubicBezTo>
                  <a:lnTo>
                    <a:pt x="4570" y="8929"/>
                  </a:lnTo>
                  <a:lnTo>
                    <a:pt x="4731" y="8929"/>
                  </a:lnTo>
                  <a:lnTo>
                    <a:pt x="5600" y="8285"/>
                  </a:lnTo>
                  <a:cubicBezTo>
                    <a:pt x="5740" y="8179"/>
                    <a:pt x="5818" y="7997"/>
                    <a:pt x="5796" y="7822"/>
                  </a:cubicBezTo>
                  <a:lnTo>
                    <a:pt x="5691" y="6995"/>
                  </a:lnTo>
                  <a:cubicBezTo>
                    <a:pt x="5687" y="6947"/>
                    <a:pt x="5721" y="6916"/>
                    <a:pt x="5758" y="6916"/>
                  </a:cubicBezTo>
                  <a:cubicBezTo>
                    <a:pt x="5776" y="6916"/>
                    <a:pt x="5795" y="6923"/>
                    <a:pt x="5811" y="6939"/>
                  </a:cubicBezTo>
                  <a:cubicBezTo>
                    <a:pt x="6112" y="7275"/>
                    <a:pt x="6364" y="7661"/>
                    <a:pt x="6560" y="8102"/>
                  </a:cubicBezTo>
                  <a:cubicBezTo>
                    <a:pt x="6623" y="8242"/>
                    <a:pt x="6567" y="8404"/>
                    <a:pt x="6441" y="8474"/>
                  </a:cubicBezTo>
                  <a:lnTo>
                    <a:pt x="5600" y="8929"/>
                  </a:lnTo>
                  <a:lnTo>
                    <a:pt x="5993" y="8929"/>
                  </a:lnTo>
                  <a:cubicBezTo>
                    <a:pt x="6042" y="8929"/>
                    <a:pt x="6091" y="8964"/>
                    <a:pt x="6105" y="9013"/>
                  </a:cubicBezTo>
                  <a:lnTo>
                    <a:pt x="6378" y="9967"/>
                  </a:lnTo>
                  <a:lnTo>
                    <a:pt x="7465" y="9967"/>
                  </a:lnTo>
                  <a:cubicBezTo>
                    <a:pt x="8235" y="9967"/>
                    <a:pt x="8852" y="9343"/>
                    <a:pt x="8852" y="8579"/>
                  </a:cubicBezTo>
                  <a:lnTo>
                    <a:pt x="8852" y="1395"/>
                  </a:lnTo>
                  <a:cubicBezTo>
                    <a:pt x="8852" y="624"/>
                    <a:pt x="8235" y="1"/>
                    <a:pt x="7465"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827;p37"/>
            <p:cNvSpPr/>
            <p:nvPr/>
          </p:nvSpPr>
          <p:spPr>
            <a:xfrm>
              <a:off x="2738769" y="1014205"/>
              <a:ext cx="25528" cy="29462"/>
            </a:xfrm>
            <a:custGeom>
              <a:avLst/>
              <a:gdLst/>
              <a:ahLst/>
              <a:cxnLst/>
              <a:rect l="l" t="t" r="r" b="b"/>
              <a:pathLst>
                <a:path w="863" h="996" extrusionOk="0">
                  <a:moveTo>
                    <a:pt x="400" y="0"/>
                  </a:moveTo>
                  <a:cubicBezTo>
                    <a:pt x="400" y="1"/>
                    <a:pt x="400" y="1"/>
                    <a:pt x="401" y="2"/>
                  </a:cubicBezTo>
                  <a:lnTo>
                    <a:pt x="401" y="2"/>
                  </a:lnTo>
                  <a:cubicBezTo>
                    <a:pt x="403" y="1"/>
                    <a:pt x="405" y="1"/>
                    <a:pt x="407" y="0"/>
                  </a:cubicBezTo>
                  <a:close/>
                  <a:moveTo>
                    <a:pt x="401" y="2"/>
                  </a:moveTo>
                  <a:cubicBezTo>
                    <a:pt x="319" y="23"/>
                    <a:pt x="244" y="50"/>
                    <a:pt x="169" y="63"/>
                  </a:cubicBezTo>
                  <a:cubicBezTo>
                    <a:pt x="56" y="98"/>
                    <a:pt x="0" y="218"/>
                    <a:pt x="56" y="323"/>
                  </a:cubicBezTo>
                  <a:cubicBezTo>
                    <a:pt x="133" y="491"/>
                    <a:pt x="281" y="750"/>
                    <a:pt x="505" y="996"/>
                  </a:cubicBezTo>
                  <a:lnTo>
                    <a:pt x="862" y="617"/>
                  </a:lnTo>
                  <a:cubicBezTo>
                    <a:pt x="660" y="407"/>
                    <a:pt x="506" y="184"/>
                    <a:pt x="401" y="2"/>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828;p37"/>
            <p:cNvSpPr/>
            <p:nvPr/>
          </p:nvSpPr>
          <p:spPr>
            <a:xfrm>
              <a:off x="2780861" y="1048606"/>
              <a:ext cx="22185" cy="17245"/>
            </a:xfrm>
            <a:custGeom>
              <a:avLst/>
              <a:gdLst/>
              <a:ahLst/>
              <a:cxnLst/>
              <a:rect l="l" t="t" r="r" b="b"/>
              <a:pathLst>
                <a:path w="750" h="583" extrusionOk="0">
                  <a:moveTo>
                    <a:pt x="196" y="1"/>
                  </a:moveTo>
                  <a:cubicBezTo>
                    <a:pt x="133" y="155"/>
                    <a:pt x="70" y="309"/>
                    <a:pt x="0" y="463"/>
                  </a:cubicBezTo>
                  <a:cubicBezTo>
                    <a:pt x="168" y="526"/>
                    <a:pt x="357" y="561"/>
                    <a:pt x="568" y="582"/>
                  </a:cubicBezTo>
                  <a:cubicBezTo>
                    <a:pt x="624" y="498"/>
                    <a:pt x="687" y="414"/>
                    <a:pt x="750" y="330"/>
                  </a:cubicBezTo>
                  <a:cubicBezTo>
                    <a:pt x="743" y="267"/>
                    <a:pt x="743" y="204"/>
                    <a:pt x="743" y="141"/>
                  </a:cubicBezTo>
                  <a:cubicBezTo>
                    <a:pt x="540" y="120"/>
                    <a:pt x="357" y="71"/>
                    <a:pt x="19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829;p37"/>
            <p:cNvSpPr/>
            <p:nvPr/>
          </p:nvSpPr>
          <p:spPr>
            <a:xfrm>
              <a:off x="2870814" y="971284"/>
              <a:ext cx="17452" cy="23457"/>
            </a:xfrm>
            <a:custGeom>
              <a:avLst/>
              <a:gdLst/>
              <a:ahLst/>
              <a:cxnLst/>
              <a:rect l="l" t="t" r="r" b="b"/>
              <a:pathLst>
                <a:path w="590" h="793" extrusionOk="0">
                  <a:moveTo>
                    <a:pt x="325" y="1"/>
                  </a:moveTo>
                  <a:cubicBezTo>
                    <a:pt x="301" y="1"/>
                    <a:pt x="277" y="5"/>
                    <a:pt x="253" y="15"/>
                  </a:cubicBezTo>
                  <a:cubicBezTo>
                    <a:pt x="169" y="43"/>
                    <a:pt x="85" y="78"/>
                    <a:pt x="1" y="113"/>
                  </a:cubicBezTo>
                  <a:cubicBezTo>
                    <a:pt x="43" y="288"/>
                    <a:pt x="78" y="505"/>
                    <a:pt x="78" y="729"/>
                  </a:cubicBezTo>
                  <a:cubicBezTo>
                    <a:pt x="253" y="751"/>
                    <a:pt x="421" y="772"/>
                    <a:pt x="589" y="793"/>
                  </a:cubicBezTo>
                  <a:cubicBezTo>
                    <a:pt x="589" y="519"/>
                    <a:pt x="540" y="288"/>
                    <a:pt x="498" y="134"/>
                  </a:cubicBezTo>
                  <a:cubicBezTo>
                    <a:pt x="477" y="53"/>
                    <a:pt x="405" y="1"/>
                    <a:pt x="32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830;p37"/>
            <p:cNvSpPr/>
            <p:nvPr/>
          </p:nvSpPr>
          <p:spPr>
            <a:xfrm>
              <a:off x="2753677" y="1035769"/>
              <a:ext cx="28663" cy="26563"/>
            </a:xfrm>
            <a:custGeom>
              <a:avLst/>
              <a:gdLst/>
              <a:ahLst/>
              <a:cxnLst/>
              <a:rect l="l" t="t" r="r" b="b"/>
              <a:pathLst>
                <a:path w="969" h="898" extrusionOk="0">
                  <a:moveTo>
                    <a:pt x="463" y="0"/>
                  </a:moveTo>
                  <a:cubicBezTo>
                    <a:pt x="344" y="126"/>
                    <a:pt x="225" y="252"/>
                    <a:pt x="106" y="378"/>
                  </a:cubicBezTo>
                  <a:lnTo>
                    <a:pt x="106" y="378"/>
                  </a:lnTo>
                  <a:cubicBezTo>
                    <a:pt x="70" y="342"/>
                    <a:pt x="34" y="304"/>
                    <a:pt x="1" y="267"/>
                  </a:cubicBezTo>
                  <a:lnTo>
                    <a:pt x="1" y="267"/>
                  </a:lnTo>
                  <a:cubicBezTo>
                    <a:pt x="36" y="309"/>
                    <a:pt x="71" y="344"/>
                    <a:pt x="106" y="379"/>
                  </a:cubicBezTo>
                  <a:cubicBezTo>
                    <a:pt x="106" y="379"/>
                    <a:pt x="106" y="378"/>
                    <a:pt x="106" y="378"/>
                  </a:cubicBezTo>
                  <a:lnTo>
                    <a:pt x="106" y="378"/>
                  </a:lnTo>
                  <a:cubicBezTo>
                    <a:pt x="285" y="556"/>
                    <a:pt x="506" y="720"/>
                    <a:pt x="773" y="839"/>
                  </a:cubicBezTo>
                  <a:lnTo>
                    <a:pt x="773" y="839"/>
                  </a:lnTo>
                  <a:cubicBezTo>
                    <a:pt x="843" y="679"/>
                    <a:pt x="912" y="525"/>
                    <a:pt x="968" y="365"/>
                  </a:cubicBezTo>
                  <a:cubicBezTo>
                    <a:pt x="779" y="267"/>
                    <a:pt x="611" y="140"/>
                    <a:pt x="463" y="0"/>
                  </a:cubicBezTo>
                  <a:close/>
                  <a:moveTo>
                    <a:pt x="773" y="839"/>
                  </a:moveTo>
                  <a:lnTo>
                    <a:pt x="773" y="839"/>
                  </a:lnTo>
                  <a:cubicBezTo>
                    <a:pt x="773" y="840"/>
                    <a:pt x="772" y="840"/>
                    <a:pt x="772" y="841"/>
                  </a:cubicBezTo>
                  <a:cubicBezTo>
                    <a:pt x="795" y="851"/>
                    <a:pt x="818" y="859"/>
                    <a:pt x="841" y="868"/>
                  </a:cubicBezTo>
                  <a:lnTo>
                    <a:pt x="841" y="868"/>
                  </a:lnTo>
                  <a:cubicBezTo>
                    <a:pt x="818" y="858"/>
                    <a:pt x="795" y="849"/>
                    <a:pt x="773" y="839"/>
                  </a:cubicBezTo>
                  <a:close/>
                  <a:moveTo>
                    <a:pt x="841" y="868"/>
                  </a:moveTo>
                  <a:cubicBezTo>
                    <a:pt x="867" y="878"/>
                    <a:pt x="893" y="888"/>
                    <a:pt x="919" y="897"/>
                  </a:cubicBezTo>
                  <a:cubicBezTo>
                    <a:pt x="893" y="886"/>
                    <a:pt x="867" y="877"/>
                    <a:pt x="841" y="868"/>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831;p37"/>
            <p:cNvSpPr/>
            <p:nvPr/>
          </p:nvSpPr>
          <p:spPr>
            <a:xfrm>
              <a:off x="2835791" y="994712"/>
              <a:ext cx="52475" cy="64928"/>
            </a:xfrm>
            <a:custGeom>
              <a:avLst/>
              <a:gdLst/>
              <a:ahLst/>
              <a:cxnLst/>
              <a:rect l="l" t="t" r="r" b="b"/>
              <a:pathLst>
                <a:path w="1774" h="2195" extrusionOk="0">
                  <a:moveTo>
                    <a:pt x="1773" y="1"/>
                  </a:moveTo>
                  <a:lnTo>
                    <a:pt x="1773" y="1"/>
                  </a:lnTo>
                  <a:cubicBezTo>
                    <a:pt x="1773" y="50"/>
                    <a:pt x="1766" y="106"/>
                    <a:pt x="1766" y="155"/>
                  </a:cubicBezTo>
                  <a:cubicBezTo>
                    <a:pt x="1598" y="134"/>
                    <a:pt x="1430" y="113"/>
                    <a:pt x="1262" y="99"/>
                  </a:cubicBezTo>
                  <a:cubicBezTo>
                    <a:pt x="1248" y="281"/>
                    <a:pt x="1213" y="477"/>
                    <a:pt x="1143" y="666"/>
                  </a:cubicBezTo>
                  <a:cubicBezTo>
                    <a:pt x="1283" y="757"/>
                    <a:pt x="1423" y="849"/>
                    <a:pt x="1563" y="933"/>
                  </a:cubicBezTo>
                  <a:cubicBezTo>
                    <a:pt x="1542" y="975"/>
                    <a:pt x="1514" y="1024"/>
                    <a:pt x="1493" y="1066"/>
                  </a:cubicBezTo>
                  <a:cubicBezTo>
                    <a:pt x="1353" y="989"/>
                    <a:pt x="1213" y="905"/>
                    <a:pt x="1080" y="814"/>
                  </a:cubicBezTo>
                  <a:cubicBezTo>
                    <a:pt x="988" y="989"/>
                    <a:pt x="869" y="1164"/>
                    <a:pt x="694" y="1325"/>
                  </a:cubicBezTo>
                  <a:lnTo>
                    <a:pt x="1015" y="1625"/>
                  </a:lnTo>
                  <a:lnTo>
                    <a:pt x="1015" y="1625"/>
                  </a:lnTo>
                  <a:cubicBezTo>
                    <a:pt x="1623" y="1113"/>
                    <a:pt x="1773" y="493"/>
                    <a:pt x="1773" y="1"/>
                  </a:cubicBezTo>
                  <a:close/>
                  <a:moveTo>
                    <a:pt x="1015" y="1625"/>
                  </a:moveTo>
                  <a:cubicBezTo>
                    <a:pt x="993" y="1644"/>
                    <a:pt x="971" y="1662"/>
                    <a:pt x="948" y="1680"/>
                  </a:cubicBezTo>
                  <a:lnTo>
                    <a:pt x="948" y="1680"/>
                  </a:lnTo>
                  <a:cubicBezTo>
                    <a:pt x="971" y="1663"/>
                    <a:pt x="994" y="1646"/>
                    <a:pt x="1017" y="1627"/>
                  </a:cubicBezTo>
                  <a:lnTo>
                    <a:pt x="1015" y="1625"/>
                  </a:lnTo>
                  <a:close/>
                  <a:moveTo>
                    <a:pt x="948" y="1680"/>
                  </a:moveTo>
                  <a:lnTo>
                    <a:pt x="948" y="1680"/>
                  </a:lnTo>
                  <a:cubicBezTo>
                    <a:pt x="933" y="1691"/>
                    <a:pt x="918" y="1702"/>
                    <a:pt x="904" y="1714"/>
                  </a:cubicBezTo>
                  <a:lnTo>
                    <a:pt x="904" y="1714"/>
                  </a:lnTo>
                  <a:cubicBezTo>
                    <a:pt x="919" y="1703"/>
                    <a:pt x="933" y="1691"/>
                    <a:pt x="948" y="1680"/>
                  </a:cubicBezTo>
                  <a:close/>
                  <a:moveTo>
                    <a:pt x="575" y="1430"/>
                  </a:moveTo>
                  <a:cubicBezTo>
                    <a:pt x="428" y="1549"/>
                    <a:pt x="239" y="1662"/>
                    <a:pt x="21" y="1760"/>
                  </a:cubicBezTo>
                  <a:cubicBezTo>
                    <a:pt x="63" y="1885"/>
                    <a:pt x="98" y="2011"/>
                    <a:pt x="140" y="2137"/>
                  </a:cubicBezTo>
                  <a:lnTo>
                    <a:pt x="140" y="2137"/>
                  </a:lnTo>
                  <a:cubicBezTo>
                    <a:pt x="227" y="2100"/>
                    <a:pt x="310" y="2063"/>
                    <a:pt x="393" y="2026"/>
                  </a:cubicBezTo>
                  <a:lnTo>
                    <a:pt x="435" y="1893"/>
                  </a:lnTo>
                  <a:cubicBezTo>
                    <a:pt x="438" y="1882"/>
                    <a:pt x="445" y="1877"/>
                    <a:pt x="452" y="1877"/>
                  </a:cubicBezTo>
                  <a:cubicBezTo>
                    <a:pt x="459" y="1877"/>
                    <a:pt x="466" y="1882"/>
                    <a:pt x="470" y="1893"/>
                  </a:cubicBezTo>
                  <a:lnTo>
                    <a:pt x="498" y="1970"/>
                  </a:lnTo>
                  <a:cubicBezTo>
                    <a:pt x="644" y="1893"/>
                    <a:pt x="774" y="1810"/>
                    <a:pt x="890" y="1724"/>
                  </a:cubicBezTo>
                  <a:lnTo>
                    <a:pt x="890" y="1724"/>
                  </a:lnTo>
                  <a:lnTo>
                    <a:pt x="890" y="1725"/>
                  </a:lnTo>
                  <a:cubicBezTo>
                    <a:pt x="895" y="1721"/>
                    <a:pt x="899" y="1717"/>
                    <a:pt x="904" y="1714"/>
                  </a:cubicBezTo>
                  <a:lnTo>
                    <a:pt x="904" y="1714"/>
                  </a:lnTo>
                  <a:cubicBezTo>
                    <a:pt x="899" y="1717"/>
                    <a:pt x="894" y="1721"/>
                    <a:pt x="890" y="1724"/>
                  </a:cubicBezTo>
                  <a:lnTo>
                    <a:pt x="890" y="1724"/>
                  </a:lnTo>
                  <a:lnTo>
                    <a:pt x="575" y="1430"/>
                  </a:lnTo>
                  <a:close/>
                  <a:moveTo>
                    <a:pt x="140" y="2137"/>
                  </a:moveTo>
                  <a:lnTo>
                    <a:pt x="140" y="2137"/>
                  </a:lnTo>
                  <a:cubicBezTo>
                    <a:pt x="111" y="2149"/>
                    <a:pt x="82" y="2161"/>
                    <a:pt x="53" y="2173"/>
                  </a:cubicBezTo>
                  <a:lnTo>
                    <a:pt x="53" y="2173"/>
                  </a:lnTo>
                  <a:cubicBezTo>
                    <a:pt x="81" y="2162"/>
                    <a:pt x="110" y="2151"/>
                    <a:pt x="140" y="2138"/>
                  </a:cubicBezTo>
                  <a:cubicBezTo>
                    <a:pt x="140" y="2138"/>
                    <a:pt x="140" y="2137"/>
                    <a:pt x="140" y="2137"/>
                  </a:cubicBezTo>
                  <a:close/>
                  <a:moveTo>
                    <a:pt x="53" y="2173"/>
                  </a:moveTo>
                  <a:cubicBezTo>
                    <a:pt x="36" y="2180"/>
                    <a:pt x="18" y="2186"/>
                    <a:pt x="0" y="2194"/>
                  </a:cubicBezTo>
                  <a:cubicBezTo>
                    <a:pt x="18" y="2187"/>
                    <a:pt x="35" y="2180"/>
                    <a:pt x="53" y="2173"/>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832;p37"/>
            <p:cNvSpPr/>
            <p:nvPr/>
          </p:nvSpPr>
          <p:spPr>
            <a:xfrm>
              <a:off x="2810293" y="1048399"/>
              <a:ext cx="25528" cy="17245"/>
            </a:xfrm>
            <a:custGeom>
              <a:avLst/>
              <a:gdLst/>
              <a:ahLst/>
              <a:cxnLst/>
              <a:rect l="l" t="t" r="r" b="b"/>
              <a:pathLst>
                <a:path w="863" h="583" extrusionOk="0">
                  <a:moveTo>
                    <a:pt x="736" y="1"/>
                  </a:moveTo>
                  <a:cubicBezTo>
                    <a:pt x="491" y="92"/>
                    <a:pt x="267" y="141"/>
                    <a:pt x="49" y="155"/>
                  </a:cubicBezTo>
                  <a:cubicBezTo>
                    <a:pt x="56" y="162"/>
                    <a:pt x="56" y="169"/>
                    <a:pt x="56" y="176"/>
                  </a:cubicBezTo>
                  <a:lnTo>
                    <a:pt x="0" y="582"/>
                  </a:lnTo>
                  <a:cubicBezTo>
                    <a:pt x="267" y="561"/>
                    <a:pt x="547" y="491"/>
                    <a:pt x="862" y="379"/>
                  </a:cubicBezTo>
                  <a:lnTo>
                    <a:pt x="855" y="379"/>
                  </a:lnTo>
                  <a:cubicBezTo>
                    <a:pt x="813" y="253"/>
                    <a:pt x="778" y="127"/>
                    <a:pt x="73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833;p37"/>
            <p:cNvSpPr/>
            <p:nvPr/>
          </p:nvSpPr>
          <p:spPr>
            <a:xfrm>
              <a:off x="2873092" y="992848"/>
              <a:ext cx="15175" cy="6448"/>
            </a:xfrm>
            <a:custGeom>
              <a:avLst/>
              <a:gdLst/>
              <a:ahLst/>
              <a:cxnLst/>
              <a:rect l="l" t="t" r="r" b="b"/>
              <a:pathLst>
                <a:path w="513" h="218" extrusionOk="0">
                  <a:moveTo>
                    <a:pt x="1" y="0"/>
                  </a:moveTo>
                  <a:cubicBezTo>
                    <a:pt x="1" y="57"/>
                    <a:pt x="1" y="106"/>
                    <a:pt x="1" y="162"/>
                  </a:cubicBezTo>
                  <a:cubicBezTo>
                    <a:pt x="169" y="176"/>
                    <a:pt x="337" y="197"/>
                    <a:pt x="505" y="218"/>
                  </a:cubicBezTo>
                  <a:cubicBezTo>
                    <a:pt x="512" y="169"/>
                    <a:pt x="512" y="113"/>
                    <a:pt x="512" y="64"/>
                  </a:cubicBezTo>
                  <a:cubicBezTo>
                    <a:pt x="344" y="43"/>
                    <a:pt x="176" y="22"/>
                    <a:pt x="1"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834;p37"/>
            <p:cNvSpPr/>
            <p:nvPr/>
          </p:nvSpPr>
          <p:spPr>
            <a:xfrm>
              <a:off x="2776483" y="1046536"/>
              <a:ext cx="9998" cy="15796"/>
            </a:xfrm>
            <a:custGeom>
              <a:avLst/>
              <a:gdLst/>
              <a:ahLst/>
              <a:cxnLst/>
              <a:rect l="l" t="t" r="r" b="b"/>
              <a:pathLst>
                <a:path w="338" h="534" extrusionOk="0">
                  <a:moveTo>
                    <a:pt x="197" y="1"/>
                  </a:moveTo>
                  <a:cubicBezTo>
                    <a:pt x="141" y="162"/>
                    <a:pt x="71" y="316"/>
                    <a:pt x="1" y="477"/>
                  </a:cubicBezTo>
                  <a:cubicBezTo>
                    <a:pt x="50" y="498"/>
                    <a:pt x="99" y="512"/>
                    <a:pt x="148" y="533"/>
                  </a:cubicBezTo>
                  <a:cubicBezTo>
                    <a:pt x="218" y="379"/>
                    <a:pt x="281" y="225"/>
                    <a:pt x="337" y="71"/>
                  </a:cubicBezTo>
                  <a:cubicBezTo>
                    <a:pt x="295" y="50"/>
                    <a:pt x="246" y="29"/>
                    <a:pt x="197"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835;p37"/>
            <p:cNvSpPr/>
            <p:nvPr/>
          </p:nvSpPr>
          <p:spPr>
            <a:xfrm>
              <a:off x="2753677" y="1032456"/>
              <a:ext cx="13725" cy="14524"/>
            </a:xfrm>
            <a:custGeom>
              <a:avLst/>
              <a:gdLst/>
              <a:ahLst/>
              <a:cxnLst/>
              <a:rect l="l" t="t" r="r" b="b"/>
              <a:pathLst>
                <a:path w="464" h="491" extrusionOk="0">
                  <a:moveTo>
                    <a:pt x="358" y="0"/>
                  </a:moveTo>
                  <a:lnTo>
                    <a:pt x="1" y="379"/>
                  </a:lnTo>
                  <a:cubicBezTo>
                    <a:pt x="36" y="421"/>
                    <a:pt x="71" y="456"/>
                    <a:pt x="106" y="491"/>
                  </a:cubicBezTo>
                  <a:cubicBezTo>
                    <a:pt x="225" y="365"/>
                    <a:pt x="344" y="238"/>
                    <a:pt x="463" y="112"/>
                  </a:cubicBezTo>
                  <a:cubicBezTo>
                    <a:pt x="428" y="77"/>
                    <a:pt x="393" y="42"/>
                    <a:pt x="358"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836;p37"/>
            <p:cNvSpPr/>
            <p:nvPr/>
          </p:nvSpPr>
          <p:spPr>
            <a:xfrm>
              <a:off x="2867708" y="1014412"/>
              <a:ext cx="14346" cy="12039"/>
            </a:xfrm>
            <a:custGeom>
              <a:avLst/>
              <a:gdLst/>
              <a:ahLst/>
              <a:cxnLst/>
              <a:rect l="l" t="t" r="r" b="b"/>
              <a:pathLst>
                <a:path w="485" h="407" extrusionOk="0">
                  <a:moveTo>
                    <a:pt x="64" y="0"/>
                  </a:moveTo>
                  <a:cubicBezTo>
                    <a:pt x="43" y="49"/>
                    <a:pt x="22" y="98"/>
                    <a:pt x="1" y="148"/>
                  </a:cubicBezTo>
                  <a:cubicBezTo>
                    <a:pt x="134" y="239"/>
                    <a:pt x="274" y="323"/>
                    <a:pt x="414" y="407"/>
                  </a:cubicBezTo>
                  <a:cubicBezTo>
                    <a:pt x="435" y="358"/>
                    <a:pt x="463" y="316"/>
                    <a:pt x="484" y="267"/>
                  </a:cubicBezTo>
                  <a:cubicBezTo>
                    <a:pt x="344" y="183"/>
                    <a:pt x="204" y="91"/>
                    <a:pt x="64"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837;p37"/>
            <p:cNvSpPr/>
            <p:nvPr/>
          </p:nvSpPr>
          <p:spPr>
            <a:xfrm>
              <a:off x="2852770" y="1033905"/>
              <a:ext cx="13104" cy="11832"/>
            </a:xfrm>
            <a:custGeom>
              <a:avLst/>
              <a:gdLst/>
              <a:ahLst/>
              <a:cxnLst/>
              <a:rect l="l" t="t" r="r" b="b"/>
              <a:pathLst>
                <a:path w="443" h="400" extrusionOk="0">
                  <a:moveTo>
                    <a:pt x="120" y="0"/>
                  </a:moveTo>
                  <a:cubicBezTo>
                    <a:pt x="85" y="35"/>
                    <a:pt x="43" y="70"/>
                    <a:pt x="1" y="105"/>
                  </a:cubicBezTo>
                  <a:lnTo>
                    <a:pt x="316" y="400"/>
                  </a:lnTo>
                  <a:cubicBezTo>
                    <a:pt x="358" y="365"/>
                    <a:pt x="400" y="337"/>
                    <a:pt x="443" y="302"/>
                  </a:cubicBezTo>
                  <a:lnTo>
                    <a:pt x="120"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838;p37"/>
            <p:cNvSpPr/>
            <p:nvPr/>
          </p:nvSpPr>
          <p:spPr>
            <a:xfrm>
              <a:off x="2832064" y="1046743"/>
              <a:ext cx="7898" cy="12897"/>
            </a:xfrm>
            <a:custGeom>
              <a:avLst/>
              <a:gdLst/>
              <a:ahLst/>
              <a:cxnLst/>
              <a:rect l="l" t="t" r="r" b="b"/>
              <a:pathLst>
                <a:path w="267" h="436" extrusionOk="0">
                  <a:moveTo>
                    <a:pt x="147" y="1"/>
                  </a:moveTo>
                  <a:cubicBezTo>
                    <a:pt x="119" y="8"/>
                    <a:pt x="98" y="22"/>
                    <a:pt x="77" y="29"/>
                  </a:cubicBezTo>
                  <a:cubicBezTo>
                    <a:pt x="49" y="43"/>
                    <a:pt x="28" y="50"/>
                    <a:pt x="0" y="57"/>
                  </a:cubicBezTo>
                  <a:cubicBezTo>
                    <a:pt x="42" y="183"/>
                    <a:pt x="84" y="309"/>
                    <a:pt x="119" y="435"/>
                  </a:cubicBezTo>
                  <a:lnTo>
                    <a:pt x="126" y="435"/>
                  </a:lnTo>
                  <a:cubicBezTo>
                    <a:pt x="175" y="414"/>
                    <a:pt x="217" y="400"/>
                    <a:pt x="266" y="379"/>
                  </a:cubicBezTo>
                  <a:cubicBezTo>
                    <a:pt x="224" y="253"/>
                    <a:pt x="189" y="127"/>
                    <a:pt x="147"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839;p37"/>
            <p:cNvSpPr/>
            <p:nvPr/>
          </p:nvSpPr>
          <p:spPr>
            <a:xfrm>
              <a:off x="2802809" y="1052748"/>
              <a:ext cx="4614" cy="5650"/>
            </a:xfrm>
            <a:custGeom>
              <a:avLst/>
              <a:gdLst/>
              <a:ahLst/>
              <a:cxnLst/>
              <a:rect l="l" t="t" r="r" b="b"/>
              <a:pathLst>
                <a:path w="156" h="191" extrusionOk="0">
                  <a:moveTo>
                    <a:pt x="1" y="1"/>
                  </a:moveTo>
                  <a:cubicBezTo>
                    <a:pt x="1" y="64"/>
                    <a:pt x="1" y="127"/>
                    <a:pt x="1" y="190"/>
                  </a:cubicBezTo>
                  <a:cubicBezTo>
                    <a:pt x="50" y="127"/>
                    <a:pt x="99" y="71"/>
                    <a:pt x="155" y="8"/>
                  </a:cubicBezTo>
                  <a:cubicBezTo>
                    <a:pt x="99" y="8"/>
                    <a:pt x="50" y="8"/>
                    <a:pt x="1"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840;p37"/>
            <p:cNvSpPr/>
            <p:nvPr/>
          </p:nvSpPr>
          <p:spPr>
            <a:xfrm>
              <a:off x="2750778" y="975840"/>
              <a:ext cx="120065" cy="71258"/>
            </a:xfrm>
            <a:custGeom>
              <a:avLst/>
              <a:gdLst/>
              <a:ahLst/>
              <a:cxnLst/>
              <a:rect l="l" t="t" r="r" b="b"/>
              <a:pathLst>
                <a:path w="4059" h="2409" extrusionOk="0">
                  <a:moveTo>
                    <a:pt x="3386" y="688"/>
                  </a:moveTo>
                  <a:cubicBezTo>
                    <a:pt x="3435" y="688"/>
                    <a:pt x="3470" y="737"/>
                    <a:pt x="3456" y="786"/>
                  </a:cubicBezTo>
                  <a:cubicBezTo>
                    <a:pt x="3446" y="820"/>
                    <a:pt x="3416" y="840"/>
                    <a:pt x="3385" y="840"/>
                  </a:cubicBezTo>
                  <a:cubicBezTo>
                    <a:pt x="3371" y="840"/>
                    <a:pt x="3357" y="836"/>
                    <a:pt x="3344" y="828"/>
                  </a:cubicBezTo>
                  <a:lnTo>
                    <a:pt x="3211" y="744"/>
                  </a:lnTo>
                  <a:cubicBezTo>
                    <a:pt x="3190" y="730"/>
                    <a:pt x="3204" y="688"/>
                    <a:pt x="3232" y="688"/>
                  </a:cubicBezTo>
                  <a:close/>
                  <a:moveTo>
                    <a:pt x="2857" y="1294"/>
                  </a:moveTo>
                  <a:cubicBezTo>
                    <a:pt x="2861" y="1294"/>
                    <a:pt x="2864" y="1295"/>
                    <a:pt x="2867" y="1297"/>
                  </a:cubicBezTo>
                  <a:lnTo>
                    <a:pt x="3000" y="1353"/>
                  </a:lnTo>
                  <a:cubicBezTo>
                    <a:pt x="3042" y="1367"/>
                    <a:pt x="3056" y="1424"/>
                    <a:pt x="3028" y="1459"/>
                  </a:cubicBezTo>
                  <a:cubicBezTo>
                    <a:pt x="3015" y="1475"/>
                    <a:pt x="2995" y="1484"/>
                    <a:pt x="2975" y="1484"/>
                  </a:cubicBezTo>
                  <a:cubicBezTo>
                    <a:pt x="2953" y="1484"/>
                    <a:pt x="2931" y="1474"/>
                    <a:pt x="2916" y="1452"/>
                  </a:cubicBezTo>
                  <a:lnTo>
                    <a:pt x="2839" y="1339"/>
                  </a:lnTo>
                  <a:cubicBezTo>
                    <a:pt x="2827" y="1322"/>
                    <a:pt x="2840" y="1294"/>
                    <a:pt x="2857" y="1294"/>
                  </a:cubicBezTo>
                  <a:close/>
                  <a:moveTo>
                    <a:pt x="1295" y="1306"/>
                  </a:moveTo>
                  <a:cubicBezTo>
                    <a:pt x="1313" y="1306"/>
                    <a:pt x="1331" y="1319"/>
                    <a:pt x="1325" y="1339"/>
                  </a:cubicBezTo>
                  <a:lnTo>
                    <a:pt x="1283" y="1480"/>
                  </a:lnTo>
                  <a:cubicBezTo>
                    <a:pt x="1274" y="1514"/>
                    <a:pt x="1244" y="1534"/>
                    <a:pt x="1214" y="1534"/>
                  </a:cubicBezTo>
                  <a:cubicBezTo>
                    <a:pt x="1202" y="1534"/>
                    <a:pt x="1189" y="1530"/>
                    <a:pt x="1178" y="1522"/>
                  </a:cubicBezTo>
                  <a:cubicBezTo>
                    <a:pt x="1136" y="1494"/>
                    <a:pt x="1136" y="1438"/>
                    <a:pt x="1171" y="1409"/>
                  </a:cubicBezTo>
                  <a:lnTo>
                    <a:pt x="1276" y="1311"/>
                  </a:lnTo>
                  <a:cubicBezTo>
                    <a:pt x="1282" y="1308"/>
                    <a:pt x="1289" y="1306"/>
                    <a:pt x="1295" y="1306"/>
                  </a:cubicBezTo>
                  <a:close/>
                  <a:moveTo>
                    <a:pt x="659" y="1362"/>
                  </a:moveTo>
                  <a:cubicBezTo>
                    <a:pt x="692" y="1362"/>
                    <a:pt x="724" y="1376"/>
                    <a:pt x="751" y="1402"/>
                  </a:cubicBezTo>
                  <a:cubicBezTo>
                    <a:pt x="1080" y="1788"/>
                    <a:pt x="1466" y="1984"/>
                    <a:pt x="1942" y="2019"/>
                  </a:cubicBezTo>
                  <a:cubicBezTo>
                    <a:pt x="1928" y="1991"/>
                    <a:pt x="1921" y="1963"/>
                    <a:pt x="1935" y="1935"/>
                  </a:cubicBezTo>
                  <a:lnTo>
                    <a:pt x="1998" y="1753"/>
                  </a:lnTo>
                  <a:cubicBezTo>
                    <a:pt x="2005" y="1733"/>
                    <a:pt x="2021" y="1724"/>
                    <a:pt x="2037" y="1724"/>
                  </a:cubicBezTo>
                  <a:cubicBezTo>
                    <a:pt x="2055" y="1724"/>
                    <a:pt x="2072" y="1735"/>
                    <a:pt x="2075" y="1753"/>
                  </a:cubicBezTo>
                  <a:lnTo>
                    <a:pt x="2117" y="1949"/>
                  </a:lnTo>
                  <a:cubicBezTo>
                    <a:pt x="2124" y="1984"/>
                    <a:pt x="2110" y="2019"/>
                    <a:pt x="2089" y="2040"/>
                  </a:cubicBezTo>
                  <a:cubicBezTo>
                    <a:pt x="2124" y="2061"/>
                    <a:pt x="2145" y="2103"/>
                    <a:pt x="2145" y="2145"/>
                  </a:cubicBezTo>
                  <a:cubicBezTo>
                    <a:pt x="2145" y="2215"/>
                    <a:pt x="2089" y="2265"/>
                    <a:pt x="2026" y="2265"/>
                  </a:cubicBezTo>
                  <a:lnTo>
                    <a:pt x="2019" y="2265"/>
                  </a:lnTo>
                  <a:cubicBezTo>
                    <a:pt x="1438" y="2251"/>
                    <a:pt x="961" y="2019"/>
                    <a:pt x="568" y="1564"/>
                  </a:cubicBezTo>
                  <a:cubicBezTo>
                    <a:pt x="519" y="1515"/>
                    <a:pt x="526" y="1438"/>
                    <a:pt x="575" y="1395"/>
                  </a:cubicBezTo>
                  <a:cubicBezTo>
                    <a:pt x="602" y="1373"/>
                    <a:pt x="631" y="1362"/>
                    <a:pt x="659" y="1362"/>
                  </a:cubicBezTo>
                  <a:close/>
                  <a:moveTo>
                    <a:pt x="3947" y="1"/>
                  </a:moveTo>
                  <a:lnTo>
                    <a:pt x="3947" y="1"/>
                  </a:lnTo>
                  <a:cubicBezTo>
                    <a:pt x="2705" y="487"/>
                    <a:pt x="1443" y="908"/>
                    <a:pt x="149" y="1258"/>
                  </a:cubicBezTo>
                  <a:lnTo>
                    <a:pt x="149" y="1258"/>
                  </a:lnTo>
                  <a:cubicBezTo>
                    <a:pt x="149" y="1257"/>
                    <a:pt x="148" y="1256"/>
                    <a:pt x="148" y="1255"/>
                  </a:cubicBezTo>
                  <a:cubicBezTo>
                    <a:pt x="99" y="1269"/>
                    <a:pt x="50" y="1283"/>
                    <a:pt x="1" y="1297"/>
                  </a:cubicBezTo>
                  <a:cubicBezTo>
                    <a:pt x="50" y="1284"/>
                    <a:pt x="100" y="1271"/>
                    <a:pt x="149" y="1258"/>
                  </a:cubicBezTo>
                  <a:lnTo>
                    <a:pt x="149" y="1258"/>
                  </a:lnTo>
                  <a:cubicBezTo>
                    <a:pt x="473" y="1750"/>
                    <a:pt x="1061" y="2409"/>
                    <a:pt x="1945" y="2409"/>
                  </a:cubicBezTo>
                  <a:cubicBezTo>
                    <a:pt x="2192" y="2409"/>
                    <a:pt x="2462" y="2357"/>
                    <a:pt x="2755" y="2236"/>
                  </a:cubicBezTo>
                  <a:cubicBezTo>
                    <a:pt x="3989" y="1725"/>
                    <a:pt x="4059" y="702"/>
                    <a:pt x="394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841;p37"/>
            <p:cNvSpPr/>
            <p:nvPr/>
          </p:nvSpPr>
          <p:spPr>
            <a:xfrm>
              <a:off x="2750571" y="974597"/>
              <a:ext cx="122550" cy="78594"/>
            </a:xfrm>
            <a:custGeom>
              <a:avLst/>
              <a:gdLst/>
              <a:ahLst/>
              <a:cxnLst/>
              <a:rect l="l" t="t" r="r" b="b"/>
              <a:pathLst>
                <a:path w="4143" h="2657" extrusionOk="0">
                  <a:moveTo>
                    <a:pt x="4066" y="1"/>
                  </a:moveTo>
                  <a:cubicBezTo>
                    <a:pt x="4024" y="15"/>
                    <a:pt x="3989" y="29"/>
                    <a:pt x="3947" y="43"/>
                  </a:cubicBezTo>
                  <a:cubicBezTo>
                    <a:pt x="4066" y="737"/>
                    <a:pt x="3996" y="1767"/>
                    <a:pt x="2755" y="2278"/>
                  </a:cubicBezTo>
                  <a:cubicBezTo>
                    <a:pt x="2463" y="2399"/>
                    <a:pt x="2194" y="2451"/>
                    <a:pt x="1948" y="2451"/>
                  </a:cubicBezTo>
                  <a:cubicBezTo>
                    <a:pt x="1067" y="2451"/>
                    <a:pt x="478" y="1790"/>
                    <a:pt x="155" y="1297"/>
                  </a:cubicBezTo>
                  <a:cubicBezTo>
                    <a:pt x="106" y="1311"/>
                    <a:pt x="57" y="1325"/>
                    <a:pt x="1" y="1339"/>
                  </a:cubicBezTo>
                  <a:cubicBezTo>
                    <a:pt x="106" y="1522"/>
                    <a:pt x="260" y="1746"/>
                    <a:pt x="463" y="1956"/>
                  </a:cubicBezTo>
                  <a:cubicBezTo>
                    <a:pt x="498" y="1998"/>
                    <a:pt x="533" y="2033"/>
                    <a:pt x="568" y="2068"/>
                  </a:cubicBezTo>
                  <a:cubicBezTo>
                    <a:pt x="716" y="2208"/>
                    <a:pt x="884" y="2335"/>
                    <a:pt x="1073" y="2433"/>
                  </a:cubicBezTo>
                  <a:cubicBezTo>
                    <a:pt x="1122" y="2461"/>
                    <a:pt x="1171" y="2482"/>
                    <a:pt x="1213" y="2503"/>
                  </a:cubicBezTo>
                  <a:cubicBezTo>
                    <a:pt x="1381" y="2573"/>
                    <a:pt x="1564" y="2622"/>
                    <a:pt x="1767" y="2643"/>
                  </a:cubicBezTo>
                  <a:cubicBezTo>
                    <a:pt x="1816" y="2650"/>
                    <a:pt x="1865" y="2650"/>
                    <a:pt x="1921" y="2657"/>
                  </a:cubicBezTo>
                  <a:cubicBezTo>
                    <a:pt x="1928" y="2643"/>
                    <a:pt x="1942" y="2629"/>
                    <a:pt x="1949" y="2615"/>
                  </a:cubicBezTo>
                  <a:cubicBezTo>
                    <a:pt x="1964" y="2600"/>
                    <a:pt x="1983" y="2593"/>
                    <a:pt x="2002" y="2593"/>
                  </a:cubicBezTo>
                  <a:cubicBezTo>
                    <a:pt x="2034" y="2593"/>
                    <a:pt x="2064" y="2614"/>
                    <a:pt x="2068" y="2650"/>
                  </a:cubicBezTo>
                  <a:cubicBezTo>
                    <a:pt x="2279" y="2636"/>
                    <a:pt x="2510" y="2587"/>
                    <a:pt x="2755" y="2496"/>
                  </a:cubicBezTo>
                  <a:cubicBezTo>
                    <a:pt x="2776" y="2489"/>
                    <a:pt x="2804" y="2482"/>
                    <a:pt x="2825" y="2468"/>
                  </a:cubicBezTo>
                  <a:cubicBezTo>
                    <a:pt x="2853" y="2461"/>
                    <a:pt x="2874" y="2447"/>
                    <a:pt x="2895" y="2440"/>
                  </a:cubicBezTo>
                  <a:cubicBezTo>
                    <a:pt x="3120" y="2342"/>
                    <a:pt x="3302" y="2229"/>
                    <a:pt x="3456" y="2110"/>
                  </a:cubicBezTo>
                  <a:cubicBezTo>
                    <a:pt x="3498" y="2075"/>
                    <a:pt x="3540" y="2040"/>
                    <a:pt x="3575" y="2005"/>
                  </a:cubicBezTo>
                  <a:cubicBezTo>
                    <a:pt x="3743" y="1844"/>
                    <a:pt x="3869" y="1669"/>
                    <a:pt x="3954" y="1494"/>
                  </a:cubicBezTo>
                  <a:cubicBezTo>
                    <a:pt x="3982" y="1444"/>
                    <a:pt x="4003" y="1395"/>
                    <a:pt x="4017" y="1346"/>
                  </a:cubicBezTo>
                  <a:cubicBezTo>
                    <a:pt x="4094" y="1157"/>
                    <a:pt x="4129" y="961"/>
                    <a:pt x="4136" y="772"/>
                  </a:cubicBezTo>
                  <a:cubicBezTo>
                    <a:pt x="4143" y="723"/>
                    <a:pt x="4143" y="674"/>
                    <a:pt x="4143" y="617"/>
                  </a:cubicBezTo>
                  <a:cubicBezTo>
                    <a:pt x="4143" y="393"/>
                    <a:pt x="4108" y="176"/>
                    <a:pt x="406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842;p37"/>
            <p:cNvSpPr/>
            <p:nvPr/>
          </p:nvSpPr>
          <p:spPr>
            <a:xfrm>
              <a:off x="2784381" y="1014471"/>
              <a:ext cx="5768" cy="6774"/>
            </a:xfrm>
            <a:custGeom>
              <a:avLst/>
              <a:gdLst/>
              <a:ahLst/>
              <a:cxnLst/>
              <a:rect l="l" t="t" r="r" b="b"/>
              <a:pathLst>
                <a:path w="195" h="229" extrusionOk="0">
                  <a:moveTo>
                    <a:pt x="159" y="1"/>
                  </a:moveTo>
                  <a:cubicBezTo>
                    <a:pt x="153" y="1"/>
                    <a:pt x="147" y="2"/>
                    <a:pt x="140" y="5"/>
                  </a:cubicBezTo>
                  <a:lnTo>
                    <a:pt x="35" y="103"/>
                  </a:lnTo>
                  <a:cubicBezTo>
                    <a:pt x="0" y="132"/>
                    <a:pt x="0" y="188"/>
                    <a:pt x="42" y="216"/>
                  </a:cubicBezTo>
                  <a:cubicBezTo>
                    <a:pt x="53" y="224"/>
                    <a:pt x="66" y="228"/>
                    <a:pt x="78" y="228"/>
                  </a:cubicBezTo>
                  <a:cubicBezTo>
                    <a:pt x="108" y="228"/>
                    <a:pt x="138" y="208"/>
                    <a:pt x="147" y="174"/>
                  </a:cubicBezTo>
                  <a:lnTo>
                    <a:pt x="189" y="33"/>
                  </a:lnTo>
                  <a:cubicBezTo>
                    <a:pt x="195" y="17"/>
                    <a:pt x="179" y="1"/>
                    <a:pt x="159"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843;p37"/>
            <p:cNvSpPr/>
            <p:nvPr/>
          </p:nvSpPr>
          <p:spPr>
            <a:xfrm>
              <a:off x="2807601" y="1026895"/>
              <a:ext cx="6034" cy="9318"/>
            </a:xfrm>
            <a:custGeom>
              <a:avLst/>
              <a:gdLst/>
              <a:ahLst/>
              <a:cxnLst/>
              <a:rect l="l" t="t" r="r" b="b"/>
              <a:pathLst>
                <a:path w="204" h="315" extrusionOk="0">
                  <a:moveTo>
                    <a:pt x="118" y="1"/>
                  </a:moveTo>
                  <a:cubicBezTo>
                    <a:pt x="102" y="1"/>
                    <a:pt x="84" y="9"/>
                    <a:pt x="77" y="27"/>
                  </a:cubicBezTo>
                  <a:lnTo>
                    <a:pt x="14" y="209"/>
                  </a:lnTo>
                  <a:cubicBezTo>
                    <a:pt x="0" y="237"/>
                    <a:pt x="7" y="265"/>
                    <a:pt x="21" y="293"/>
                  </a:cubicBezTo>
                  <a:cubicBezTo>
                    <a:pt x="49" y="293"/>
                    <a:pt x="77" y="300"/>
                    <a:pt x="105" y="300"/>
                  </a:cubicBezTo>
                  <a:cubicBezTo>
                    <a:pt x="126" y="300"/>
                    <a:pt x="147" y="307"/>
                    <a:pt x="168" y="314"/>
                  </a:cubicBezTo>
                  <a:cubicBezTo>
                    <a:pt x="189" y="293"/>
                    <a:pt x="203" y="258"/>
                    <a:pt x="196" y="223"/>
                  </a:cubicBezTo>
                  <a:lnTo>
                    <a:pt x="154" y="27"/>
                  </a:lnTo>
                  <a:cubicBezTo>
                    <a:pt x="151" y="9"/>
                    <a:pt x="135" y="1"/>
                    <a:pt x="11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844;p37"/>
            <p:cNvSpPr/>
            <p:nvPr/>
          </p:nvSpPr>
          <p:spPr>
            <a:xfrm>
              <a:off x="2834401" y="1014175"/>
              <a:ext cx="6803" cy="5591"/>
            </a:xfrm>
            <a:custGeom>
              <a:avLst/>
              <a:gdLst/>
              <a:ahLst/>
              <a:cxnLst/>
              <a:rect l="l" t="t" r="r" b="b"/>
              <a:pathLst>
                <a:path w="230" h="189" extrusionOk="0">
                  <a:moveTo>
                    <a:pt x="32" y="0"/>
                  </a:moveTo>
                  <a:cubicBezTo>
                    <a:pt x="14" y="0"/>
                    <a:pt x="0" y="19"/>
                    <a:pt x="12" y="43"/>
                  </a:cubicBezTo>
                  <a:lnTo>
                    <a:pt x="89" y="156"/>
                  </a:lnTo>
                  <a:cubicBezTo>
                    <a:pt x="104" y="178"/>
                    <a:pt x="126" y="188"/>
                    <a:pt x="148" y="188"/>
                  </a:cubicBezTo>
                  <a:cubicBezTo>
                    <a:pt x="168" y="188"/>
                    <a:pt x="188" y="179"/>
                    <a:pt x="201" y="163"/>
                  </a:cubicBezTo>
                  <a:cubicBezTo>
                    <a:pt x="229" y="128"/>
                    <a:pt x="215" y="71"/>
                    <a:pt x="173" y="57"/>
                  </a:cubicBezTo>
                  <a:lnTo>
                    <a:pt x="40" y="1"/>
                  </a:lnTo>
                  <a:cubicBezTo>
                    <a:pt x="38" y="0"/>
                    <a:pt x="35" y="0"/>
                    <a:pt x="32"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845;p37"/>
            <p:cNvSpPr/>
            <p:nvPr/>
          </p:nvSpPr>
          <p:spPr>
            <a:xfrm>
              <a:off x="2845109" y="996161"/>
              <a:ext cx="8312" cy="4555"/>
            </a:xfrm>
            <a:custGeom>
              <a:avLst/>
              <a:gdLst/>
              <a:ahLst/>
              <a:cxnLst/>
              <a:rect l="l" t="t" r="r" b="b"/>
              <a:pathLst>
                <a:path w="281" h="154" extrusionOk="0">
                  <a:moveTo>
                    <a:pt x="43" y="1"/>
                  </a:moveTo>
                  <a:cubicBezTo>
                    <a:pt x="15" y="1"/>
                    <a:pt x="1" y="43"/>
                    <a:pt x="22" y="57"/>
                  </a:cubicBezTo>
                  <a:lnTo>
                    <a:pt x="155" y="141"/>
                  </a:lnTo>
                  <a:cubicBezTo>
                    <a:pt x="166" y="149"/>
                    <a:pt x="178" y="153"/>
                    <a:pt x="191" y="153"/>
                  </a:cubicBezTo>
                  <a:cubicBezTo>
                    <a:pt x="221" y="153"/>
                    <a:pt x="252" y="133"/>
                    <a:pt x="267" y="99"/>
                  </a:cubicBezTo>
                  <a:cubicBezTo>
                    <a:pt x="281" y="50"/>
                    <a:pt x="246" y="1"/>
                    <a:pt x="19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846;p37"/>
            <p:cNvSpPr/>
            <p:nvPr/>
          </p:nvSpPr>
          <p:spPr>
            <a:xfrm>
              <a:off x="2766130" y="1016128"/>
              <a:ext cx="48127" cy="26711"/>
            </a:xfrm>
            <a:custGeom>
              <a:avLst/>
              <a:gdLst/>
              <a:ahLst/>
              <a:cxnLst/>
              <a:rect l="l" t="t" r="r" b="b"/>
              <a:pathLst>
                <a:path w="1627" h="903" extrusionOk="0">
                  <a:moveTo>
                    <a:pt x="140" y="0"/>
                  </a:moveTo>
                  <a:cubicBezTo>
                    <a:pt x="112" y="0"/>
                    <a:pt x="83" y="11"/>
                    <a:pt x="56" y="33"/>
                  </a:cubicBezTo>
                  <a:cubicBezTo>
                    <a:pt x="7" y="76"/>
                    <a:pt x="0" y="153"/>
                    <a:pt x="49" y="202"/>
                  </a:cubicBezTo>
                  <a:cubicBezTo>
                    <a:pt x="442" y="657"/>
                    <a:pt x="919" y="889"/>
                    <a:pt x="1500" y="903"/>
                  </a:cubicBezTo>
                  <a:lnTo>
                    <a:pt x="1507" y="903"/>
                  </a:lnTo>
                  <a:cubicBezTo>
                    <a:pt x="1570" y="903"/>
                    <a:pt x="1619" y="853"/>
                    <a:pt x="1626" y="783"/>
                  </a:cubicBezTo>
                  <a:cubicBezTo>
                    <a:pt x="1626" y="741"/>
                    <a:pt x="1605" y="699"/>
                    <a:pt x="1570" y="678"/>
                  </a:cubicBezTo>
                  <a:cubicBezTo>
                    <a:pt x="1549" y="699"/>
                    <a:pt x="1528" y="706"/>
                    <a:pt x="1500" y="706"/>
                  </a:cubicBezTo>
                  <a:cubicBezTo>
                    <a:pt x="1465" y="699"/>
                    <a:pt x="1437" y="685"/>
                    <a:pt x="1423" y="657"/>
                  </a:cubicBezTo>
                  <a:cubicBezTo>
                    <a:pt x="947" y="622"/>
                    <a:pt x="561" y="426"/>
                    <a:pt x="232" y="40"/>
                  </a:cubicBezTo>
                  <a:cubicBezTo>
                    <a:pt x="205" y="14"/>
                    <a:pt x="173" y="0"/>
                    <a:pt x="140"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847;p37"/>
            <p:cNvSpPr/>
            <p:nvPr/>
          </p:nvSpPr>
          <p:spPr>
            <a:xfrm>
              <a:off x="2766130" y="1016128"/>
              <a:ext cx="48127" cy="26711"/>
            </a:xfrm>
            <a:custGeom>
              <a:avLst/>
              <a:gdLst/>
              <a:ahLst/>
              <a:cxnLst/>
              <a:rect l="l" t="t" r="r" b="b"/>
              <a:pathLst>
                <a:path w="1627" h="903" extrusionOk="0">
                  <a:moveTo>
                    <a:pt x="140" y="0"/>
                  </a:moveTo>
                  <a:cubicBezTo>
                    <a:pt x="112" y="0"/>
                    <a:pt x="83" y="11"/>
                    <a:pt x="56" y="33"/>
                  </a:cubicBezTo>
                  <a:cubicBezTo>
                    <a:pt x="7" y="76"/>
                    <a:pt x="0" y="153"/>
                    <a:pt x="49" y="202"/>
                  </a:cubicBezTo>
                  <a:cubicBezTo>
                    <a:pt x="442" y="657"/>
                    <a:pt x="919" y="889"/>
                    <a:pt x="1500" y="903"/>
                  </a:cubicBezTo>
                  <a:lnTo>
                    <a:pt x="1507" y="903"/>
                  </a:lnTo>
                  <a:cubicBezTo>
                    <a:pt x="1570" y="903"/>
                    <a:pt x="1619" y="853"/>
                    <a:pt x="1626" y="783"/>
                  </a:cubicBezTo>
                  <a:cubicBezTo>
                    <a:pt x="1626" y="741"/>
                    <a:pt x="1605" y="699"/>
                    <a:pt x="1570" y="678"/>
                  </a:cubicBezTo>
                  <a:cubicBezTo>
                    <a:pt x="1549" y="699"/>
                    <a:pt x="1528" y="706"/>
                    <a:pt x="1500" y="706"/>
                  </a:cubicBezTo>
                  <a:cubicBezTo>
                    <a:pt x="1465" y="699"/>
                    <a:pt x="1437" y="685"/>
                    <a:pt x="1423" y="657"/>
                  </a:cubicBezTo>
                  <a:cubicBezTo>
                    <a:pt x="947" y="622"/>
                    <a:pt x="561" y="426"/>
                    <a:pt x="232" y="40"/>
                  </a:cubicBezTo>
                  <a:cubicBezTo>
                    <a:pt x="205" y="14"/>
                    <a:pt x="173"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848;p37"/>
            <p:cNvSpPr/>
            <p:nvPr/>
          </p:nvSpPr>
          <p:spPr>
            <a:xfrm>
              <a:off x="2808223" y="1035562"/>
              <a:ext cx="4378" cy="1479"/>
            </a:xfrm>
            <a:custGeom>
              <a:avLst/>
              <a:gdLst/>
              <a:ahLst/>
              <a:cxnLst/>
              <a:rect l="l" t="t" r="r" b="b"/>
              <a:pathLst>
                <a:path w="148" h="50" extrusionOk="0">
                  <a:moveTo>
                    <a:pt x="0" y="0"/>
                  </a:moveTo>
                  <a:cubicBezTo>
                    <a:pt x="14" y="28"/>
                    <a:pt x="42" y="42"/>
                    <a:pt x="77" y="49"/>
                  </a:cubicBezTo>
                  <a:cubicBezTo>
                    <a:pt x="105" y="49"/>
                    <a:pt x="126" y="42"/>
                    <a:pt x="147" y="21"/>
                  </a:cubicBezTo>
                  <a:cubicBezTo>
                    <a:pt x="126" y="14"/>
                    <a:pt x="105" y="7"/>
                    <a:pt x="84" y="7"/>
                  </a:cubicBezTo>
                  <a:cubicBezTo>
                    <a:pt x="56" y="0"/>
                    <a:pt x="28" y="0"/>
                    <a:pt x="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849;p37"/>
            <p:cNvSpPr/>
            <p:nvPr/>
          </p:nvSpPr>
          <p:spPr>
            <a:xfrm>
              <a:off x="2808223" y="1035562"/>
              <a:ext cx="4378" cy="1479"/>
            </a:xfrm>
            <a:custGeom>
              <a:avLst/>
              <a:gdLst/>
              <a:ahLst/>
              <a:cxnLst/>
              <a:rect l="l" t="t" r="r" b="b"/>
              <a:pathLst>
                <a:path w="148" h="50" extrusionOk="0">
                  <a:moveTo>
                    <a:pt x="0" y="0"/>
                  </a:moveTo>
                  <a:cubicBezTo>
                    <a:pt x="14" y="28"/>
                    <a:pt x="42" y="42"/>
                    <a:pt x="77" y="49"/>
                  </a:cubicBezTo>
                  <a:cubicBezTo>
                    <a:pt x="105" y="49"/>
                    <a:pt x="126" y="42"/>
                    <a:pt x="147" y="21"/>
                  </a:cubicBezTo>
                  <a:cubicBezTo>
                    <a:pt x="126" y="14"/>
                    <a:pt x="105" y="7"/>
                    <a:pt x="84" y="7"/>
                  </a:cubicBezTo>
                  <a:cubicBezTo>
                    <a:pt x="56" y="0"/>
                    <a:pt x="28"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850;p37"/>
            <p:cNvSpPr/>
            <p:nvPr/>
          </p:nvSpPr>
          <p:spPr>
            <a:xfrm>
              <a:off x="2827509" y="891063"/>
              <a:ext cx="12660" cy="22008"/>
            </a:xfrm>
            <a:custGeom>
              <a:avLst/>
              <a:gdLst/>
              <a:ahLst/>
              <a:cxnLst/>
              <a:rect l="l" t="t" r="r" b="b"/>
              <a:pathLst>
                <a:path w="428" h="744" extrusionOk="0">
                  <a:moveTo>
                    <a:pt x="21" y="0"/>
                  </a:moveTo>
                  <a:lnTo>
                    <a:pt x="21" y="0"/>
                  </a:lnTo>
                  <a:cubicBezTo>
                    <a:pt x="1" y="218"/>
                    <a:pt x="20" y="469"/>
                    <a:pt x="123" y="720"/>
                  </a:cubicBezTo>
                  <a:lnTo>
                    <a:pt x="123" y="720"/>
                  </a:lnTo>
                  <a:cubicBezTo>
                    <a:pt x="115" y="697"/>
                    <a:pt x="108" y="671"/>
                    <a:pt x="98" y="645"/>
                  </a:cubicBezTo>
                  <a:cubicBezTo>
                    <a:pt x="210" y="610"/>
                    <a:pt x="315" y="568"/>
                    <a:pt x="427" y="526"/>
                  </a:cubicBezTo>
                  <a:cubicBezTo>
                    <a:pt x="385" y="386"/>
                    <a:pt x="371" y="246"/>
                    <a:pt x="371" y="105"/>
                  </a:cubicBezTo>
                  <a:lnTo>
                    <a:pt x="21" y="105"/>
                  </a:lnTo>
                  <a:cubicBezTo>
                    <a:pt x="21" y="70"/>
                    <a:pt x="21" y="35"/>
                    <a:pt x="21" y="0"/>
                  </a:cubicBezTo>
                  <a:close/>
                  <a:moveTo>
                    <a:pt x="123" y="720"/>
                  </a:moveTo>
                  <a:cubicBezTo>
                    <a:pt x="126" y="728"/>
                    <a:pt x="130" y="736"/>
                    <a:pt x="133" y="743"/>
                  </a:cubicBezTo>
                  <a:cubicBezTo>
                    <a:pt x="130" y="736"/>
                    <a:pt x="127" y="728"/>
                    <a:pt x="123" y="72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851;p37"/>
            <p:cNvSpPr/>
            <p:nvPr/>
          </p:nvSpPr>
          <p:spPr>
            <a:xfrm>
              <a:off x="2831443" y="909728"/>
              <a:ext cx="14938" cy="16180"/>
            </a:xfrm>
            <a:custGeom>
              <a:avLst/>
              <a:gdLst/>
              <a:ahLst/>
              <a:cxnLst/>
              <a:rect l="l" t="t" r="r" b="b"/>
              <a:pathLst>
                <a:path w="505" h="547" extrusionOk="0">
                  <a:moveTo>
                    <a:pt x="322" y="0"/>
                  </a:moveTo>
                  <a:cubicBezTo>
                    <a:pt x="217" y="42"/>
                    <a:pt x="112" y="77"/>
                    <a:pt x="0" y="112"/>
                  </a:cubicBezTo>
                  <a:cubicBezTo>
                    <a:pt x="63" y="259"/>
                    <a:pt x="161" y="407"/>
                    <a:pt x="287" y="547"/>
                  </a:cubicBezTo>
                  <a:cubicBezTo>
                    <a:pt x="365" y="477"/>
                    <a:pt x="435" y="407"/>
                    <a:pt x="505" y="336"/>
                  </a:cubicBezTo>
                  <a:cubicBezTo>
                    <a:pt x="421" y="224"/>
                    <a:pt x="365" y="112"/>
                    <a:pt x="322"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852;p37"/>
            <p:cNvSpPr/>
            <p:nvPr/>
          </p:nvSpPr>
          <p:spPr>
            <a:xfrm>
              <a:off x="2828100" y="872665"/>
              <a:ext cx="13311" cy="18428"/>
            </a:xfrm>
            <a:custGeom>
              <a:avLst/>
              <a:gdLst/>
              <a:ahLst/>
              <a:cxnLst/>
              <a:rect l="l" t="t" r="r" b="b"/>
              <a:pathLst>
                <a:path w="450" h="623" extrusionOk="0">
                  <a:moveTo>
                    <a:pt x="246" y="0"/>
                  </a:moveTo>
                  <a:cubicBezTo>
                    <a:pt x="199" y="0"/>
                    <a:pt x="153" y="30"/>
                    <a:pt x="134" y="83"/>
                  </a:cubicBezTo>
                  <a:cubicBezTo>
                    <a:pt x="85" y="202"/>
                    <a:pt x="22" y="391"/>
                    <a:pt x="1" y="622"/>
                  </a:cubicBezTo>
                  <a:lnTo>
                    <a:pt x="358" y="622"/>
                  </a:lnTo>
                  <a:cubicBezTo>
                    <a:pt x="365" y="426"/>
                    <a:pt x="407" y="244"/>
                    <a:pt x="450" y="111"/>
                  </a:cubicBezTo>
                  <a:cubicBezTo>
                    <a:pt x="407" y="76"/>
                    <a:pt x="358" y="48"/>
                    <a:pt x="309" y="20"/>
                  </a:cubicBezTo>
                  <a:cubicBezTo>
                    <a:pt x="289" y="6"/>
                    <a:pt x="268" y="0"/>
                    <a:pt x="246"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853;p37"/>
            <p:cNvSpPr/>
            <p:nvPr/>
          </p:nvSpPr>
          <p:spPr>
            <a:xfrm>
              <a:off x="2858183" y="933570"/>
              <a:ext cx="37123" cy="13193"/>
            </a:xfrm>
            <a:custGeom>
              <a:avLst/>
              <a:gdLst/>
              <a:ahLst/>
              <a:cxnLst/>
              <a:rect l="l" t="t" r="r" b="b"/>
              <a:pathLst>
                <a:path w="1255" h="446" extrusionOk="0">
                  <a:moveTo>
                    <a:pt x="0" y="189"/>
                  </a:moveTo>
                  <a:lnTo>
                    <a:pt x="0" y="189"/>
                  </a:lnTo>
                  <a:cubicBezTo>
                    <a:pt x="16" y="197"/>
                    <a:pt x="31" y="205"/>
                    <a:pt x="46" y="212"/>
                  </a:cubicBezTo>
                  <a:lnTo>
                    <a:pt x="46" y="212"/>
                  </a:lnTo>
                  <a:cubicBezTo>
                    <a:pt x="32" y="204"/>
                    <a:pt x="17" y="196"/>
                    <a:pt x="0" y="189"/>
                  </a:cubicBezTo>
                  <a:close/>
                  <a:moveTo>
                    <a:pt x="231" y="0"/>
                  </a:moveTo>
                  <a:cubicBezTo>
                    <a:pt x="190" y="77"/>
                    <a:pt x="141" y="154"/>
                    <a:pt x="99" y="237"/>
                  </a:cubicBezTo>
                  <a:lnTo>
                    <a:pt x="99" y="237"/>
                  </a:lnTo>
                  <a:cubicBezTo>
                    <a:pt x="82" y="229"/>
                    <a:pt x="64" y="221"/>
                    <a:pt x="46" y="212"/>
                  </a:cubicBezTo>
                  <a:lnTo>
                    <a:pt x="46" y="212"/>
                  </a:lnTo>
                  <a:cubicBezTo>
                    <a:pt x="63" y="222"/>
                    <a:pt x="80" y="231"/>
                    <a:pt x="98" y="238"/>
                  </a:cubicBezTo>
                  <a:cubicBezTo>
                    <a:pt x="99" y="238"/>
                    <a:pt x="99" y="238"/>
                    <a:pt x="99" y="237"/>
                  </a:cubicBezTo>
                  <a:lnTo>
                    <a:pt x="99" y="237"/>
                  </a:lnTo>
                  <a:cubicBezTo>
                    <a:pt x="299" y="329"/>
                    <a:pt x="483" y="387"/>
                    <a:pt x="652" y="418"/>
                  </a:cubicBezTo>
                  <a:lnTo>
                    <a:pt x="652" y="418"/>
                  </a:lnTo>
                  <a:lnTo>
                    <a:pt x="652" y="126"/>
                  </a:lnTo>
                  <a:cubicBezTo>
                    <a:pt x="519" y="105"/>
                    <a:pt x="379" y="63"/>
                    <a:pt x="231" y="0"/>
                  </a:cubicBezTo>
                  <a:close/>
                  <a:moveTo>
                    <a:pt x="1192" y="91"/>
                  </a:moveTo>
                  <a:cubicBezTo>
                    <a:pt x="1082" y="122"/>
                    <a:pt x="956" y="142"/>
                    <a:pt x="819" y="142"/>
                  </a:cubicBezTo>
                  <a:cubicBezTo>
                    <a:pt x="799" y="142"/>
                    <a:pt x="778" y="141"/>
                    <a:pt x="757" y="140"/>
                  </a:cubicBezTo>
                  <a:lnTo>
                    <a:pt x="757" y="433"/>
                  </a:lnTo>
                  <a:lnTo>
                    <a:pt x="757" y="433"/>
                  </a:lnTo>
                  <a:cubicBezTo>
                    <a:pt x="723" y="429"/>
                    <a:pt x="688" y="424"/>
                    <a:pt x="652" y="418"/>
                  </a:cubicBezTo>
                  <a:lnTo>
                    <a:pt x="652" y="418"/>
                  </a:lnTo>
                  <a:lnTo>
                    <a:pt x="652" y="421"/>
                  </a:lnTo>
                  <a:cubicBezTo>
                    <a:pt x="687" y="428"/>
                    <a:pt x="722" y="428"/>
                    <a:pt x="757" y="435"/>
                  </a:cubicBezTo>
                  <a:lnTo>
                    <a:pt x="757" y="433"/>
                  </a:lnTo>
                  <a:lnTo>
                    <a:pt x="757" y="433"/>
                  </a:lnTo>
                  <a:cubicBezTo>
                    <a:pt x="824" y="441"/>
                    <a:pt x="888" y="445"/>
                    <a:pt x="950" y="445"/>
                  </a:cubicBezTo>
                  <a:cubicBezTo>
                    <a:pt x="1059" y="445"/>
                    <a:pt x="1160" y="434"/>
                    <a:pt x="1255" y="414"/>
                  </a:cubicBezTo>
                  <a:cubicBezTo>
                    <a:pt x="1234" y="308"/>
                    <a:pt x="1213" y="196"/>
                    <a:pt x="1192" y="9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854;p37"/>
            <p:cNvSpPr/>
            <p:nvPr/>
          </p:nvSpPr>
          <p:spPr>
            <a:xfrm>
              <a:off x="2895277" y="917390"/>
              <a:ext cx="29255" cy="28426"/>
            </a:xfrm>
            <a:custGeom>
              <a:avLst/>
              <a:gdLst/>
              <a:ahLst/>
              <a:cxnLst/>
              <a:rect l="l" t="t" r="r" b="b"/>
              <a:pathLst>
                <a:path w="989" h="961" extrusionOk="0">
                  <a:moveTo>
                    <a:pt x="737" y="0"/>
                  </a:moveTo>
                  <a:cubicBezTo>
                    <a:pt x="667" y="106"/>
                    <a:pt x="575" y="218"/>
                    <a:pt x="463" y="323"/>
                  </a:cubicBezTo>
                  <a:cubicBezTo>
                    <a:pt x="526" y="421"/>
                    <a:pt x="596" y="512"/>
                    <a:pt x="667" y="603"/>
                  </a:cubicBezTo>
                  <a:cubicBezTo>
                    <a:pt x="657" y="612"/>
                    <a:pt x="649" y="621"/>
                    <a:pt x="640" y="629"/>
                  </a:cubicBezTo>
                  <a:lnTo>
                    <a:pt x="640" y="629"/>
                  </a:lnTo>
                  <a:cubicBezTo>
                    <a:pt x="790" y="495"/>
                    <a:pt x="893" y="351"/>
                    <a:pt x="954" y="253"/>
                  </a:cubicBezTo>
                  <a:cubicBezTo>
                    <a:pt x="989" y="190"/>
                    <a:pt x="968" y="113"/>
                    <a:pt x="898" y="77"/>
                  </a:cubicBezTo>
                  <a:cubicBezTo>
                    <a:pt x="842" y="49"/>
                    <a:pt x="793" y="28"/>
                    <a:pt x="737" y="0"/>
                  </a:cubicBezTo>
                  <a:close/>
                  <a:moveTo>
                    <a:pt x="379" y="393"/>
                  </a:moveTo>
                  <a:cubicBezTo>
                    <a:pt x="281" y="477"/>
                    <a:pt x="169" y="547"/>
                    <a:pt x="43" y="603"/>
                  </a:cubicBezTo>
                  <a:cubicBezTo>
                    <a:pt x="57" y="715"/>
                    <a:pt x="78" y="827"/>
                    <a:pt x="106" y="933"/>
                  </a:cubicBezTo>
                  <a:cubicBezTo>
                    <a:pt x="101" y="934"/>
                    <a:pt x="97" y="936"/>
                    <a:pt x="92" y="938"/>
                  </a:cubicBezTo>
                  <a:lnTo>
                    <a:pt x="92" y="938"/>
                  </a:lnTo>
                  <a:cubicBezTo>
                    <a:pt x="292" y="880"/>
                    <a:pt x="457" y="782"/>
                    <a:pt x="589" y="673"/>
                  </a:cubicBezTo>
                  <a:lnTo>
                    <a:pt x="589" y="673"/>
                  </a:lnTo>
                  <a:cubicBezTo>
                    <a:pt x="589" y="673"/>
                    <a:pt x="589" y="673"/>
                    <a:pt x="589" y="673"/>
                  </a:cubicBezTo>
                  <a:cubicBezTo>
                    <a:pt x="608" y="659"/>
                    <a:pt x="624" y="645"/>
                    <a:pt x="640" y="629"/>
                  </a:cubicBezTo>
                  <a:lnTo>
                    <a:pt x="640" y="629"/>
                  </a:lnTo>
                  <a:cubicBezTo>
                    <a:pt x="624" y="644"/>
                    <a:pt x="607" y="658"/>
                    <a:pt x="589" y="673"/>
                  </a:cubicBezTo>
                  <a:lnTo>
                    <a:pt x="589" y="673"/>
                  </a:lnTo>
                  <a:cubicBezTo>
                    <a:pt x="519" y="582"/>
                    <a:pt x="449" y="491"/>
                    <a:pt x="379" y="393"/>
                  </a:cubicBezTo>
                  <a:close/>
                  <a:moveTo>
                    <a:pt x="92" y="938"/>
                  </a:moveTo>
                  <a:cubicBezTo>
                    <a:pt x="62" y="946"/>
                    <a:pt x="32" y="954"/>
                    <a:pt x="1" y="961"/>
                  </a:cubicBezTo>
                  <a:cubicBezTo>
                    <a:pt x="31" y="954"/>
                    <a:pt x="62" y="948"/>
                    <a:pt x="92" y="938"/>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855;p37"/>
            <p:cNvSpPr/>
            <p:nvPr/>
          </p:nvSpPr>
          <p:spPr>
            <a:xfrm>
              <a:off x="2839932" y="922152"/>
              <a:ext cx="22215" cy="17038"/>
            </a:xfrm>
            <a:custGeom>
              <a:avLst/>
              <a:gdLst/>
              <a:ahLst/>
              <a:cxnLst/>
              <a:rect l="l" t="t" r="r" b="b"/>
              <a:pathLst>
                <a:path w="751" h="576" extrusionOk="0">
                  <a:moveTo>
                    <a:pt x="288" y="1"/>
                  </a:moveTo>
                  <a:cubicBezTo>
                    <a:pt x="218" y="64"/>
                    <a:pt x="148" y="134"/>
                    <a:pt x="78" y="204"/>
                  </a:cubicBezTo>
                  <a:cubicBezTo>
                    <a:pt x="50" y="176"/>
                    <a:pt x="21" y="148"/>
                    <a:pt x="0" y="127"/>
                  </a:cubicBezTo>
                  <a:lnTo>
                    <a:pt x="0" y="127"/>
                  </a:lnTo>
                  <a:cubicBezTo>
                    <a:pt x="148" y="288"/>
                    <a:pt x="351" y="442"/>
                    <a:pt x="617" y="575"/>
                  </a:cubicBezTo>
                  <a:cubicBezTo>
                    <a:pt x="666" y="498"/>
                    <a:pt x="708" y="421"/>
                    <a:pt x="750" y="344"/>
                  </a:cubicBezTo>
                  <a:cubicBezTo>
                    <a:pt x="554" y="246"/>
                    <a:pt x="400" y="127"/>
                    <a:pt x="28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856;p37"/>
            <p:cNvSpPr/>
            <p:nvPr/>
          </p:nvSpPr>
          <p:spPr>
            <a:xfrm>
              <a:off x="2828100" y="891063"/>
              <a:ext cx="10619" cy="3135"/>
            </a:xfrm>
            <a:custGeom>
              <a:avLst/>
              <a:gdLst/>
              <a:ahLst/>
              <a:cxnLst/>
              <a:rect l="l" t="t" r="r" b="b"/>
              <a:pathLst>
                <a:path w="359" h="106" extrusionOk="0">
                  <a:moveTo>
                    <a:pt x="1" y="0"/>
                  </a:moveTo>
                  <a:cubicBezTo>
                    <a:pt x="1" y="28"/>
                    <a:pt x="1" y="70"/>
                    <a:pt x="1" y="105"/>
                  </a:cubicBezTo>
                  <a:lnTo>
                    <a:pt x="351" y="105"/>
                  </a:lnTo>
                  <a:cubicBezTo>
                    <a:pt x="351" y="70"/>
                    <a:pt x="351" y="35"/>
                    <a:pt x="358"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857;p37"/>
            <p:cNvSpPr/>
            <p:nvPr/>
          </p:nvSpPr>
          <p:spPr>
            <a:xfrm>
              <a:off x="2877440" y="937297"/>
              <a:ext cx="3165" cy="9140"/>
            </a:xfrm>
            <a:custGeom>
              <a:avLst/>
              <a:gdLst/>
              <a:ahLst/>
              <a:cxnLst/>
              <a:rect l="l" t="t" r="r" b="b"/>
              <a:pathLst>
                <a:path w="107" h="309" extrusionOk="0">
                  <a:moveTo>
                    <a:pt x="1" y="0"/>
                  </a:moveTo>
                  <a:lnTo>
                    <a:pt x="1" y="295"/>
                  </a:lnTo>
                  <a:cubicBezTo>
                    <a:pt x="36" y="302"/>
                    <a:pt x="71" y="302"/>
                    <a:pt x="106" y="309"/>
                  </a:cubicBezTo>
                  <a:lnTo>
                    <a:pt x="106" y="14"/>
                  </a:lnTo>
                  <a:cubicBezTo>
                    <a:pt x="71" y="7"/>
                    <a:pt x="36" y="7"/>
                    <a:pt x="1"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858;p37"/>
            <p:cNvSpPr/>
            <p:nvPr/>
          </p:nvSpPr>
          <p:spPr>
            <a:xfrm>
              <a:off x="2893413" y="935226"/>
              <a:ext cx="4999" cy="10590"/>
            </a:xfrm>
            <a:custGeom>
              <a:avLst/>
              <a:gdLst/>
              <a:ahLst/>
              <a:cxnLst/>
              <a:rect l="l" t="t" r="r" b="b"/>
              <a:pathLst>
                <a:path w="169" h="358" extrusionOk="0">
                  <a:moveTo>
                    <a:pt x="106" y="0"/>
                  </a:moveTo>
                  <a:cubicBezTo>
                    <a:pt x="71" y="7"/>
                    <a:pt x="36" y="21"/>
                    <a:pt x="1" y="35"/>
                  </a:cubicBezTo>
                  <a:cubicBezTo>
                    <a:pt x="22" y="140"/>
                    <a:pt x="43" y="252"/>
                    <a:pt x="64" y="358"/>
                  </a:cubicBezTo>
                  <a:cubicBezTo>
                    <a:pt x="99" y="351"/>
                    <a:pt x="134" y="344"/>
                    <a:pt x="169" y="330"/>
                  </a:cubicBezTo>
                  <a:cubicBezTo>
                    <a:pt x="141" y="217"/>
                    <a:pt x="120" y="112"/>
                    <a:pt x="106"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859;p37"/>
            <p:cNvSpPr/>
            <p:nvPr/>
          </p:nvSpPr>
          <p:spPr>
            <a:xfrm>
              <a:off x="2830408" y="906593"/>
              <a:ext cx="10590" cy="6478"/>
            </a:xfrm>
            <a:custGeom>
              <a:avLst/>
              <a:gdLst/>
              <a:ahLst/>
              <a:cxnLst/>
              <a:rect l="l" t="t" r="r" b="b"/>
              <a:pathLst>
                <a:path w="358" h="219" extrusionOk="0">
                  <a:moveTo>
                    <a:pt x="329" y="1"/>
                  </a:moveTo>
                  <a:cubicBezTo>
                    <a:pt x="217" y="43"/>
                    <a:pt x="112" y="85"/>
                    <a:pt x="0" y="120"/>
                  </a:cubicBezTo>
                  <a:cubicBezTo>
                    <a:pt x="14" y="155"/>
                    <a:pt x="21" y="190"/>
                    <a:pt x="35" y="218"/>
                  </a:cubicBezTo>
                  <a:cubicBezTo>
                    <a:pt x="147" y="183"/>
                    <a:pt x="252" y="148"/>
                    <a:pt x="357" y="106"/>
                  </a:cubicBezTo>
                  <a:cubicBezTo>
                    <a:pt x="343" y="71"/>
                    <a:pt x="336" y="36"/>
                    <a:pt x="329"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860;p37"/>
            <p:cNvSpPr/>
            <p:nvPr/>
          </p:nvSpPr>
          <p:spPr>
            <a:xfrm>
              <a:off x="2858183" y="932327"/>
              <a:ext cx="6863" cy="8105"/>
            </a:xfrm>
            <a:custGeom>
              <a:avLst/>
              <a:gdLst/>
              <a:ahLst/>
              <a:cxnLst/>
              <a:rect l="l" t="t" r="r" b="b"/>
              <a:pathLst>
                <a:path w="232" h="274" extrusionOk="0">
                  <a:moveTo>
                    <a:pt x="133" y="0"/>
                  </a:moveTo>
                  <a:cubicBezTo>
                    <a:pt x="91" y="77"/>
                    <a:pt x="42" y="154"/>
                    <a:pt x="0" y="231"/>
                  </a:cubicBezTo>
                  <a:cubicBezTo>
                    <a:pt x="35" y="245"/>
                    <a:pt x="63" y="259"/>
                    <a:pt x="98" y="273"/>
                  </a:cubicBezTo>
                  <a:cubicBezTo>
                    <a:pt x="140" y="196"/>
                    <a:pt x="189" y="119"/>
                    <a:pt x="231" y="42"/>
                  </a:cubicBezTo>
                  <a:cubicBezTo>
                    <a:pt x="217" y="35"/>
                    <a:pt x="196" y="28"/>
                    <a:pt x="182" y="21"/>
                  </a:cubicBezTo>
                  <a:lnTo>
                    <a:pt x="133"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861;p37"/>
            <p:cNvSpPr/>
            <p:nvPr/>
          </p:nvSpPr>
          <p:spPr>
            <a:xfrm>
              <a:off x="2906487" y="926914"/>
              <a:ext cx="8519" cy="10412"/>
            </a:xfrm>
            <a:custGeom>
              <a:avLst/>
              <a:gdLst/>
              <a:ahLst/>
              <a:cxnLst/>
              <a:rect l="l" t="t" r="r" b="b"/>
              <a:pathLst>
                <a:path w="288" h="352" extrusionOk="0">
                  <a:moveTo>
                    <a:pt x="77" y="1"/>
                  </a:moveTo>
                  <a:cubicBezTo>
                    <a:pt x="56" y="29"/>
                    <a:pt x="28" y="50"/>
                    <a:pt x="0" y="71"/>
                  </a:cubicBezTo>
                  <a:cubicBezTo>
                    <a:pt x="70" y="169"/>
                    <a:pt x="140" y="260"/>
                    <a:pt x="203" y="351"/>
                  </a:cubicBezTo>
                  <a:cubicBezTo>
                    <a:pt x="231" y="330"/>
                    <a:pt x="259" y="309"/>
                    <a:pt x="288" y="281"/>
                  </a:cubicBezTo>
                  <a:cubicBezTo>
                    <a:pt x="217" y="190"/>
                    <a:pt x="147" y="99"/>
                    <a:pt x="77"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862;p37"/>
            <p:cNvSpPr/>
            <p:nvPr/>
          </p:nvSpPr>
          <p:spPr>
            <a:xfrm>
              <a:off x="2839932" y="919667"/>
              <a:ext cx="8519" cy="8519"/>
            </a:xfrm>
            <a:custGeom>
              <a:avLst/>
              <a:gdLst/>
              <a:ahLst/>
              <a:cxnLst/>
              <a:rect l="l" t="t" r="r" b="b"/>
              <a:pathLst>
                <a:path w="288" h="288" extrusionOk="0">
                  <a:moveTo>
                    <a:pt x="218" y="0"/>
                  </a:moveTo>
                  <a:cubicBezTo>
                    <a:pt x="148" y="71"/>
                    <a:pt x="78" y="141"/>
                    <a:pt x="0" y="211"/>
                  </a:cubicBezTo>
                  <a:cubicBezTo>
                    <a:pt x="28" y="239"/>
                    <a:pt x="50" y="260"/>
                    <a:pt x="78" y="288"/>
                  </a:cubicBezTo>
                  <a:cubicBezTo>
                    <a:pt x="148" y="218"/>
                    <a:pt x="218" y="148"/>
                    <a:pt x="288" y="85"/>
                  </a:cubicBezTo>
                  <a:cubicBezTo>
                    <a:pt x="260" y="57"/>
                    <a:pt x="239" y="29"/>
                    <a:pt x="218"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863;p37"/>
            <p:cNvSpPr/>
            <p:nvPr/>
          </p:nvSpPr>
          <p:spPr>
            <a:xfrm>
              <a:off x="2838897" y="875918"/>
              <a:ext cx="78180" cy="57711"/>
            </a:xfrm>
            <a:custGeom>
              <a:avLst/>
              <a:gdLst/>
              <a:ahLst/>
              <a:cxnLst/>
              <a:rect l="l" t="t" r="r" b="b"/>
              <a:pathLst>
                <a:path w="2643" h="1951" extrusionOk="0">
                  <a:moveTo>
                    <a:pt x="85" y="1"/>
                  </a:moveTo>
                  <a:lnTo>
                    <a:pt x="85" y="1"/>
                  </a:lnTo>
                  <a:cubicBezTo>
                    <a:pt x="114" y="19"/>
                    <a:pt x="143" y="37"/>
                    <a:pt x="173" y="55"/>
                  </a:cubicBezTo>
                  <a:lnTo>
                    <a:pt x="173" y="55"/>
                  </a:lnTo>
                  <a:cubicBezTo>
                    <a:pt x="146" y="34"/>
                    <a:pt x="118" y="14"/>
                    <a:pt x="85" y="1"/>
                  </a:cubicBezTo>
                  <a:close/>
                  <a:moveTo>
                    <a:pt x="575" y="631"/>
                  </a:moveTo>
                  <a:lnTo>
                    <a:pt x="673" y="645"/>
                  </a:lnTo>
                  <a:cubicBezTo>
                    <a:pt x="694" y="645"/>
                    <a:pt x="701" y="674"/>
                    <a:pt x="680" y="681"/>
                  </a:cubicBezTo>
                  <a:lnTo>
                    <a:pt x="589" y="723"/>
                  </a:lnTo>
                  <a:cubicBezTo>
                    <a:pt x="582" y="726"/>
                    <a:pt x="574" y="728"/>
                    <a:pt x="567" y="728"/>
                  </a:cubicBezTo>
                  <a:cubicBezTo>
                    <a:pt x="545" y="728"/>
                    <a:pt x="526" y="714"/>
                    <a:pt x="526" y="688"/>
                  </a:cubicBezTo>
                  <a:cubicBezTo>
                    <a:pt x="519" y="660"/>
                    <a:pt x="547" y="631"/>
                    <a:pt x="575" y="631"/>
                  </a:cubicBezTo>
                  <a:close/>
                  <a:moveTo>
                    <a:pt x="804" y="1202"/>
                  </a:moveTo>
                  <a:cubicBezTo>
                    <a:pt x="820" y="1202"/>
                    <a:pt x="832" y="1224"/>
                    <a:pt x="820" y="1241"/>
                  </a:cubicBezTo>
                  <a:lnTo>
                    <a:pt x="743" y="1353"/>
                  </a:lnTo>
                  <a:cubicBezTo>
                    <a:pt x="732" y="1375"/>
                    <a:pt x="712" y="1386"/>
                    <a:pt x="691" y="1386"/>
                  </a:cubicBezTo>
                  <a:cubicBezTo>
                    <a:pt x="671" y="1386"/>
                    <a:pt x="652" y="1377"/>
                    <a:pt x="638" y="1360"/>
                  </a:cubicBezTo>
                  <a:cubicBezTo>
                    <a:pt x="610" y="1325"/>
                    <a:pt x="624" y="1276"/>
                    <a:pt x="666" y="1255"/>
                  </a:cubicBezTo>
                  <a:lnTo>
                    <a:pt x="792" y="1206"/>
                  </a:lnTo>
                  <a:cubicBezTo>
                    <a:pt x="796" y="1204"/>
                    <a:pt x="800" y="1202"/>
                    <a:pt x="804" y="1202"/>
                  </a:cubicBezTo>
                  <a:close/>
                  <a:moveTo>
                    <a:pt x="1876" y="1320"/>
                  </a:moveTo>
                  <a:cubicBezTo>
                    <a:pt x="1880" y="1320"/>
                    <a:pt x="1884" y="1321"/>
                    <a:pt x="1886" y="1325"/>
                  </a:cubicBezTo>
                  <a:lnTo>
                    <a:pt x="1956" y="1402"/>
                  </a:lnTo>
                  <a:cubicBezTo>
                    <a:pt x="1984" y="1430"/>
                    <a:pt x="1977" y="1465"/>
                    <a:pt x="1942" y="1479"/>
                  </a:cubicBezTo>
                  <a:cubicBezTo>
                    <a:pt x="1934" y="1485"/>
                    <a:pt x="1926" y="1488"/>
                    <a:pt x="1918" y="1488"/>
                  </a:cubicBezTo>
                  <a:cubicBezTo>
                    <a:pt x="1897" y="1488"/>
                    <a:pt x="1877" y="1470"/>
                    <a:pt x="1872" y="1444"/>
                  </a:cubicBezTo>
                  <a:lnTo>
                    <a:pt x="1858" y="1339"/>
                  </a:lnTo>
                  <a:cubicBezTo>
                    <a:pt x="1853" y="1329"/>
                    <a:pt x="1865" y="1320"/>
                    <a:pt x="1876" y="1320"/>
                  </a:cubicBezTo>
                  <a:close/>
                  <a:moveTo>
                    <a:pt x="1403" y="1417"/>
                  </a:moveTo>
                  <a:cubicBezTo>
                    <a:pt x="1410" y="1417"/>
                    <a:pt x="1416" y="1421"/>
                    <a:pt x="1416" y="1430"/>
                  </a:cubicBezTo>
                  <a:lnTo>
                    <a:pt x="1451" y="1515"/>
                  </a:lnTo>
                  <a:cubicBezTo>
                    <a:pt x="1465" y="1550"/>
                    <a:pt x="1444" y="1578"/>
                    <a:pt x="1409" y="1578"/>
                  </a:cubicBezTo>
                  <a:cubicBezTo>
                    <a:pt x="1406" y="1578"/>
                    <a:pt x="1403" y="1579"/>
                    <a:pt x="1401" y="1579"/>
                  </a:cubicBezTo>
                  <a:cubicBezTo>
                    <a:pt x="1377" y="1579"/>
                    <a:pt x="1360" y="1553"/>
                    <a:pt x="1360" y="1522"/>
                  </a:cubicBezTo>
                  <a:lnTo>
                    <a:pt x="1381" y="1430"/>
                  </a:lnTo>
                  <a:cubicBezTo>
                    <a:pt x="1385" y="1423"/>
                    <a:pt x="1395" y="1417"/>
                    <a:pt x="1403" y="1417"/>
                  </a:cubicBezTo>
                  <a:close/>
                  <a:moveTo>
                    <a:pt x="2270" y="1295"/>
                  </a:moveTo>
                  <a:cubicBezTo>
                    <a:pt x="2302" y="1295"/>
                    <a:pt x="2333" y="1307"/>
                    <a:pt x="2355" y="1332"/>
                  </a:cubicBezTo>
                  <a:cubicBezTo>
                    <a:pt x="2404" y="1381"/>
                    <a:pt x="2397" y="1458"/>
                    <a:pt x="2348" y="1508"/>
                  </a:cubicBezTo>
                  <a:cubicBezTo>
                    <a:pt x="2096" y="1746"/>
                    <a:pt x="1816" y="1865"/>
                    <a:pt x="1500" y="1865"/>
                  </a:cubicBezTo>
                  <a:cubicBezTo>
                    <a:pt x="1416" y="1865"/>
                    <a:pt x="1332" y="1851"/>
                    <a:pt x="1248" y="1837"/>
                  </a:cubicBezTo>
                  <a:cubicBezTo>
                    <a:pt x="1178" y="1823"/>
                    <a:pt x="1136" y="1760"/>
                    <a:pt x="1150" y="1690"/>
                  </a:cubicBezTo>
                  <a:cubicBezTo>
                    <a:pt x="1162" y="1635"/>
                    <a:pt x="1211" y="1596"/>
                    <a:pt x="1265" y="1596"/>
                  </a:cubicBezTo>
                  <a:cubicBezTo>
                    <a:pt x="1274" y="1596"/>
                    <a:pt x="1282" y="1597"/>
                    <a:pt x="1290" y="1599"/>
                  </a:cubicBezTo>
                  <a:cubicBezTo>
                    <a:pt x="1363" y="1614"/>
                    <a:pt x="1434" y="1621"/>
                    <a:pt x="1504" y="1621"/>
                  </a:cubicBezTo>
                  <a:cubicBezTo>
                    <a:pt x="1753" y="1621"/>
                    <a:pt x="1979" y="1523"/>
                    <a:pt x="2187" y="1325"/>
                  </a:cubicBezTo>
                  <a:cubicBezTo>
                    <a:pt x="2211" y="1305"/>
                    <a:pt x="2241" y="1295"/>
                    <a:pt x="2270" y="1295"/>
                  </a:cubicBezTo>
                  <a:close/>
                  <a:moveTo>
                    <a:pt x="173" y="55"/>
                  </a:moveTo>
                  <a:lnTo>
                    <a:pt x="173" y="55"/>
                  </a:lnTo>
                  <a:cubicBezTo>
                    <a:pt x="174" y="55"/>
                    <a:pt x="175" y="56"/>
                    <a:pt x="176" y="57"/>
                  </a:cubicBezTo>
                  <a:cubicBezTo>
                    <a:pt x="56" y="547"/>
                    <a:pt x="0" y="1395"/>
                    <a:pt x="897" y="1802"/>
                  </a:cubicBezTo>
                  <a:cubicBezTo>
                    <a:pt x="1123" y="1907"/>
                    <a:pt x="1328" y="1951"/>
                    <a:pt x="1512" y="1951"/>
                  </a:cubicBezTo>
                  <a:cubicBezTo>
                    <a:pt x="2001" y="1951"/>
                    <a:pt x="2347" y="1645"/>
                    <a:pt x="2561" y="1366"/>
                  </a:cubicBezTo>
                  <a:lnTo>
                    <a:pt x="2561" y="1366"/>
                  </a:lnTo>
                  <a:cubicBezTo>
                    <a:pt x="2586" y="1378"/>
                    <a:pt x="2611" y="1390"/>
                    <a:pt x="2636" y="1402"/>
                  </a:cubicBezTo>
                  <a:lnTo>
                    <a:pt x="2643" y="1402"/>
                  </a:lnTo>
                  <a:cubicBezTo>
                    <a:pt x="2615" y="1388"/>
                    <a:pt x="2587" y="1374"/>
                    <a:pt x="2566" y="1360"/>
                  </a:cubicBezTo>
                  <a:cubicBezTo>
                    <a:pt x="2564" y="1362"/>
                    <a:pt x="2563" y="1364"/>
                    <a:pt x="2561" y="1366"/>
                  </a:cubicBezTo>
                  <a:lnTo>
                    <a:pt x="2561" y="1366"/>
                  </a:lnTo>
                  <a:cubicBezTo>
                    <a:pt x="1749" y="970"/>
                    <a:pt x="955" y="531"/>
                    <a:pt x="173" y="55"/>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864;p37"/>
            <p:cNvSpPr/>
            <p:nvPr/>
          </p:nvSpPr>
          <p:spPr>
            <a:xfrm>
              <a:off x="2838483" y="875918"/>
              <a:ext cx="78594" cy="61852"/>
            </a:xfrm>
            <a:custGeom>
              <a:avLst/>
              <a:gdLst/>
              <a:ahLst/>
              <a:cxnLst/>
              <a:rect l="l" t="t" r="r" b="b"/>
              <a:pathLst>
                <a:path w="2657" h="2091" extrusionOk="0">
                  <a:moveTo>
                    <a:pt x="99" y="1"/>
                  </a:moveTo>
                  <a:cubicBezTo>
                    <a:pt x="56" y="134"/>
                    <a:pt x="21" y="316"/>
                    <a:pt x="7" y="512"/>
                  </a:cubicBezTo>
                  <a:cubicBezTo>
                    <a:pt x="0" y="547"/>
                    <a:pt x="0" y="582"/>
                    <a:pt x="0" y="617"/>
                  </a:cubicBezTo>
                  <a:cubicBezTo>
                    <a:pt x="0" y="758"/>
                    <a:pt x="14" y="898"/>
                    <a:pt x="49" y="1038"/>
                  </a:cubicBezTo>
                  <a:cubicBezTo>
                    <a:pt x="63" y="1073"/>
                    <a:pt x="70" y="1108"/>
                    <a:pt x="84" y="1143"/>
                  </a:cubicBezTo>
                  <a:cubicBezTo>
                    <a:pt x="127" y="1255"/>
                    <a:pt x="183" y="1367"/>
                    <a:pt x="267" y="1479"/>
                  </a:cubicBezTo>
                  <a:cubicBezTo>
                    <a:pt x="288" y="1508"/>
                    <a:pt x="309" y="1536"/>
                    <a:pt x="337" y="1564"/>
                  </a:cubicBezTo>
                  <a:cubicBezTo>
                    <a:pt x="449" y="1690"/>
                    <a:pt x="603" y="1809"/>
                    <a:pt x="799" y="1907"/>
                  </a:cubicBezTo>
                  <a:cubicBezTo>
                    <a:pt x="813" y="1914"/>
                    <a:pt x="827" y="1921"/>
                    <a:pt x="848" y="1928"/>
                  </a:cubicBezTo>
                  <a:cubicBezTo>
                    <a:pt x="862" y="1935"/>
                    <a:pt x="883" y="1942"/>
                    <a:pt x="897" y="1949"/>
                  </a:cubicBezTo>
                  <a:cubicBezTo>
                    <a:pt x="1045" y="2012"/>
                    <a:pt x="1185" y="2054"/>
                    <a:pt x="1318" y="2075"/>
                  </a:cubicBezTo>
                  <a:cubicBezTo>
                    <a:pt x="1353" y="2082"/>
                    <a:pt x="1388" y="2082"/>
                    <a:pt x="1423" y="2089"/>
                  </a:cubicBezTo>
                  <a:cubicBezTo>
                    <a:pt x="1444" y="2090"/>
                    <a:pt x="1465" y="2091"/>
                    <a:pt x="1485" y="2091"/>
                  </a:cubicBezTo>
                  <a:cubicBezTo>
                    <a:pt x="1622" y="2091"/>
                    <a:pt x="1748" y="2071"/>
                    <a:pt x="1858" y="2040"/>
                  </a:cubicBezTo>
                  <a:cubicBezTo>
                    <a:pt x="1893" y="2026"/>
                    <a:pt x="1928" y="2019"/>
                    <a:pt x="1963" y="2005"/>
                  </a:cubicBezTo>
                  <a:cubicBezTo>
                    <a:pt x="2089" y="1949"/>
                    <a:pt x="2201" y="1879"/>
                    <a:pt x="2299" y="1795"/>
                  </a:cubicBezTo>
                  <a:cubicBezTo>
                    <a:pt x="2327" y="1774"/>
                    <a:pt x="2355" y="1753"/>
                    <a:pt x="2383" y="1725"/>
                  </a:cubicBezTo>
                  <a:cubicBezTo>
                    <a:pt x="2495" y="1620"/>
                    <a:pt x="2587" y="1508"/>
                    <a:pt x="2657" y="1402"/>
                  </a:cubicBezTo>
                  <a:cubicBezTo>
                    <a:pt x="2629" y="1388"/>
                    <a:pt x="2601" y="1374"/>
                    <a:pt x="2580" y="1367"/>
                  </a:cubicBezTo>
                  <a:cubicBezTo>
                    <a:pt x="2365" y="1644"/>
                    <a:pt x="2015" y="1953"/>
                    <a:pt x="1521" y="1953"/>
                  </a:cubicBezTo>
                  <a:cubicBezTo>
                    <a:pt x="1338" y="1953"/>
                    <a:pt x="1135" y="1911"/>
                    <a:pt x="911" y="1809"/>
                  </a:cubicBezTo>
                  <a:cubicBezTo>
                    <a:pt x="14" y="1395"/>
                    <a:pt x="70" y="554"/>
                    <a:pt x="190" y="57"/>
                  </a:cubicBezTo>
                  <a:cubicBezTo>
                    <a:pt x="162" y="36"/>
                    <a:pt x="134" y="15"/>
                    <a:pt x="99"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865;p37"/>
            <p:cNvSpPr/>
            <p:nvPr/>
          </p:nvSpPr>
          <p:spPr>
            <a:xfrm>
              <a:off x="2854249" y="894583"/>
              <a:ext cx="5206" cy="2869"/>
            </a:xfrm>
            <a:custGeom>
              <a:avLst/>
              <a:gdLst/>
              <a:ahLst/>
              <a:cxnLst/>
              <a:rect l="l" t="t" r="r" b="b"/>
              <a:pathLst>
                <a:path w="176" h="97" extrusionOk="0">
                  <a:moveTo>
                    <a:pt x="56" y="0"/>
                  </a:moveTo>
                  <a:cubicBezTo>
                    <a:pt x="28" y="0"/>
                    <a:pt x="0" y="29"/>
                    <a:pt x="7" y="57"/>
                  </a:cubicBezTo>
                  <a:cubicBezTo>
                    <a:pt x="7" y="83"/>
                    <a:pt x="26" y="97"/>
                    <a:pt x="48" y="97"/>
                  </a:cubicBezTo>
                  <a:cubicBezTo>
                    <a:pt x="55" y="97"/>
                    <a:pt x="63" y="95"/>
                    <a:pt x="70" y="92"/>
                  </a:cubicBezTo>
                  <a:lnTo>
                    <a:pt x="161" y="50"/>
                  </a:lnTo>
                  <a:cubicBezTo>
                    <a:pt x="175" y="43"/>
                    <a:pt x="175" y="14"/>
                    <a:pt x="154" y="14"/>
                  </a:cubicBezTo>
                  <a:lnTo>
                    <a:pt x="56"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866;p37"/>
            <p:cNvSpPr/>
            <p:nvPr/>
          </p:nvSpPr>
          <p:spPr>
            <a:xfrm>
              <a:off x="2856941" y="911474"/>
              <a:ext cx="6567" cy="5443"/>
            </a:xfrm>
            <a:custGeom>
              <a:avLst/>
              <a:gdLst/>
              <a:ahLst/>
              <a:cxnLst/>
              <a:rect l="l" t="t" r="r" b="b"/>
              <a:pathLst>
                <a:path w="222" h="184" extrusionOk="0">
                  <a:moveTo>
                    <a:pt x="194" y="0"/>
                  </a:moveTo>
                  <a:cubicBezTo>
                    <a:pt x="190" y="0"/>
                    <a:pt x="186" y="2"/>
                    <a:pt x="182" y="4"/>
                  </a:cubicBezTo>
                  <a:lnTo>
                    <a:pt x="56" y="53"/>
                  </a:lnTo>
                  <a:cubicBezTo>
                    <a:pt x="14" y="74"/>
                    <a:pt x="0" y="123"/>
                    <a:pt x="28" y="158"/>
                  </a:cubicBezTo>
                  <a:cubicBezTo>
                    <a:pt x="42" y="175"/>
                    <a:pt x="61" y="184"/>
                    <a:pt x="81" y="184"/>
                  </a:cubicBezTo>
                  <a:cubicBezTo>
                    <a:pt x="102" y="184"/>
                    <a:pt x="122" y="173"/>
                    <a:pt x="133" y="151"/>
                  </a:cubicBezTo>
                  <a:lnTo>
                    <a:pt x="210" y="39"/>
                  </a:lnTo>
                  <a:cubicBezTo>
                    <a:pt x="222" y="22"/>
                    <a:pt x="210" y="0"/>
                    <a:pt x="19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867;p37"/>
            <p:cNvSpPr/>
            <p:nvPr/>
          </p:nvSpPr>
          <p:spPr>
            <a:xfrm>
              <a:off x="2879126" y="917833"/>
              <a:ext cx="3135" cy="4792"/>
            </a:xfrm>
            <a:custGeom>
              <a:avLst/>
              <a:gdLst/>
              <a:ahLst/>
              <a:cxnLst/>
              <a:rect l="l" t="t" r="r" b="b"/>
              <a:pathLst>
                <a:path w="106" h="162" extrusionOk="0">
                  <a:moveTo>
                    <a:pt x="43" y="0"/>
                  </a:moveTo>
                  <a:cubicBezTo>
                    <a:pt x="35" y="0"/>
                    <a:pt x="25" y="6"/>
                    <a:pt x="21" y="13"/>
                  </a:cubicBezTo>
                  <a:lnTo>
                    <a:pt x="0" y="112"/>
                  </a:lnTo>
                  <a:cubicBezTo>
                    <a:pt x="0" y="137"/>
                    <a:pt x="17" y="162"/>
                    <a:pt x="40" y="162"/>
                  </a:cubicBezTo>
                  <a:cubicBezTo>
                    <a:pt x="43" y="162"/>
                    <a:pt x="46" y="161"/>
                    <a:pt x="49" y="161"/>
                  </a:cubicBezTo>
                  <a:cubicBezTo>
                    <a:pt x="84" y="161"/>
                    <a:pt x="105" y="133"/>
                    <a:pt x="91" y="105"/>
                  </a:cubicBezTo>
                  <a:lnTo>
                    <a:pt x="56" y="13"/>
                  </a:lnTo>
                  <a:cubicBezTo>
                    <a:pt x="56" y="4"/>
                    <a:pt x="50" y="0"/>
                    <a:pt x="43"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868;p37"/>
            <p:cNvSpPr/>
            <p:nvPr/>
          </p:nvSpPr>
          <p:spPr>
            <a:xfrm>
              <a:off x="2893679" y="914934"/>
              <a:ext cx="3905" cy="4910"/>
            </a:xfrm>
            <a:custGeom>
              <a:avLst/>
              <a:gdLst/>
              <a:ahLst/>
              <a:cxnLst/>
              <a:rect l="l" t="t" r="r" b="b"/>
              <a:pathLst>
                <a:path w="132" h="166" extrusionOk="0">
                  <a:moveTo>
                    <a:pt x="26" y="1"/>
                  </a:moveTo>
                  <a:cubicBezTo>
                    <a:pt x="13" y="1"/>
                    <a:pt x="1" y="10"/>
                    <a:pt x="6" y="20"/>
                  </a:cubicBezTo>
                  <a:lnTo>
                    <a:pt x="20" y="125"/>
                  </a:lnTo>
                  <a:cubicBezTo>
                    <a:pt x="25" y="151"/>
                    <a:pt x="45" y="166"/>
                    <a:pt x="67" y="166"/>
                  </a:cubicBezTo>
                  <a:cubicBezTo>
                    <a:pt x="75" y="166"/>
                    <a:pt x="83" y="164"/>
                    <a:pt x="90" y="160"/>
                  </a:cubicBezTo>
                  <a:cubicBezTo>
                    <a:pt x="125" y="146"/>
                    <a:pt x="132" y="111"/>
                    <a:pt x="111" y="83"/>
                  </a:cubicBezTo>
                  <a:lnTo>
                    <a:pt x="41" y="6"/>
                  </a:lnTo>
                  <a:cubicBezTo>
                    <a:pt x="37" y="2"/>
                    <a:pt x="31" y="1"/>
                    <a:pt x="2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869;p37"/>
            <p:cNvSpPr/>
            <p:nvPr/>
          </p:nvSpPr>
          <p:spPr>
            <a:xfrm>
              <a:off x="2872470" y="914224"/>
              <a:ext cx="37567" cy="16861"/>
            </a:xfrm>
            <a:custGeom>
              <a:avLst/>
              <a:gdLst/>
              <a:ahLst/>
              <a:cxnLst/>
              <a:rect l="l" t="t" r="r" b="b"/>
              <a:pathLst>
                <a:path w="1270" h="570" extrusionOk="0">
                  <a:moveTo>
                    <a:pt x="1139" y="1"/>
                  </a:moveTo>
                  <a:cubicBezTo>
                    <a:pt x="1108" y="1"/>
                    <a:pt x="1077" y="13"/>
                    <a:pt x="1052" y="37"/>
                  </a:cubicBezTo>
                  <a:cubicBezTo>
                    <a:pt x="844" y="229"/>
                    <a:pt x="619" y="327"/>
                    <a:pt x="370" y="327"/>
                  </a:cubicBezTo>
                  <a:cubicBezTo>
                    <a:pt x="300" y="327"/>
                    <a:pt x="228" y="319"/>
                    <a:pt x="155" y="304"/>
                  </a:cubicBezTo>
                  <a:cubicBezTo>
                    <a:pt x="147" y="302"/>
                    <a:pt x="139" y="301"/>
                    <a:pt x="131" y="301"/>
                  </a:cubicBezTo>
                  <a:cubicBezTo>
                    <a:pt x="76" y="301"/>
                    <a:pt x="27" y="341"/>
                    <a:pt x="15" y="402"/>
                  </a:cubicBezTo>
                  <a:cubicBezTo>
                    <a:pt x="1" y="465"/>
                    <a:pt x="43" y="528"/>
                    <a:pt x="113" y="542"/>
                  </a:cubicBezTo>
                  <a:cubicBezTo>
                    <a:pt x="197" y="556"/>
                    <a:pt x="281" y="570"/>
                    <a:pt x="365" y="570"/>
                  </a:cubicBezTo>
                  <a:cubicBezTo>
                    <a:pt x="681" y="570"/>
                    <a:pt x="961" y="444"/>
                    <a:pt x="1213" y="213"/>
                  </a:cubicBezTo>
                  <a:cubicBezTo>
                    <a:pt x="1262" y="163"/>
                    <a:pt x="1269" y="86"/>
                    <a:pt x="1220" y="37"/>
                  </a:cubicBezTo>
                  <a:cubicBezTo>
                    <a:pt x="1199" y="13"/>
                    <a:pt x="1169" y="1"/>
                    <a:pt x="1139"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870;p37"/>
            <p:cNvSpPr/>
            <p:nvPr/>
          </p:nvSpPr>
          <p:spPr>
            <a:xfrm>
              <a:off x="2872470" y="914224"/>
              <a:ext cx="37567" cy="16861"/>
            </a:xfrm>
            <a:custGeom>
              <a:avLst/>
              <a:gdLst/>
              <a:ahLst/>
              <a:cxnLst/>
              <a:rect l="l" t="t" r="r" b="b"/>
              <a:pathLst>
                <a:path w="1270" h="570" extrusionOk="0">
                  <a:moveTo>
                    <a:pt x="1139" y="1"/>
                  </a:moveTo>
                  <a:cubicBezTo>
                    <a:pt x="1108" y="1"/>
                    <a:pt x="1077" y="13"/>
                    <a:pt x="1052" y="37"/>
                  </a:cubicBezTo>
                  <a:cubicBezTo>
                    <a:pt x="844" y="229"/>
                    <a:pt x="619" y="327"/>
                    <a:pt x="370" y="327"/>
                  </a:cubicBezTo>
                  <a:cubicBezTo>
                    <a:pt x="300" y="327"/>
                    <a:pt x="228" y="319"/>
                    <a:pt x="155" y="304"/>
                  </a:cubicBezTo>
                  <a:cubicBezTo>
                    <a:pt x="147" y="302"/>
                    <a:pt x="139" y="301"/>
                    <a:pt x="131" y="301"/>
                  </a:cubicBezTo>
                  <a:cubicBezTo>
                    <a:pt x="76" y="301"/>
                    <a:pt x="27" y="341"/>
                    <a:pt x="15" y="402"/>
                  </a:cubicBezTo>
                  <a:cubicBezTo>
                    <a:pt x="1" y="465"/>
                    <a:pt x="43" y="528"/>
                    <a:pt x="113" y="542"/>
                  </a:cubicBezTo>
                  <a:cubicBezTo>
                    <a:pt x="197" y="556"/>
                    <a:pt x="281" y="570"/>
                    <a:pt x="365" y="570"/>
                  </a:cubicBezTo>
                  <a:cubicBezTo>
                    <a:pt x="681" y="570"/>
                    <a:pt x="961" y="444"/>
                    <a:pt x="1213" y="213"/>
                  </a:cubicBezTo>
                  <a:cubicBezTo>
                    <a:pt x="1262" y="163"/>
                    <a:pt x="1269" y="86"/>
                    <a:pt x="1220" y="37"/>
                  </a:cubicBezTo>
                  <a:cubicBezTo>
                    <a:pt x="1199" y="13"/>
                    <a:pt x="1169"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871;p37"/>
            <p:cNvSpPr/>
            <p:nvPr/>
          </p:nvSpPr>
          <p:spPr>
            <a:xfrm>
              <a:off x="2791421" y="1110813"/>
              <a:ext cx="115303" cy="30704"/>
            </a:xfrm>
            <a:custGeom>
              <a:avLst/>
              <a:gdLst/>
              <a:ahLst/>
              <a:cxnLst/>
              <a:rect l="l" t="t" r="r" b="b"/>
              <a:pathLst>
                <a:path w="3898" h="1038" extrusionOk="0">
                  <a:moveTo>
                    <a:pt x="393" y="0"/>
                  </a:moveTo>
                  <a:cubicBezTo>
                    <a:pt x="337" y="0"/>
                    <a:pt x="295" y="35"/>
                    <a:pt x="281" y="84"/>
                  </a:cubicBezTo>
                  <a:lnTo>
                    <a:pt x="0" y="1038"/>
                  </a:lnTo>
                  <a:lnTo>
                    <a:pt x="3897" y="1038"/>
                  </a:lnTo>
                  <a:lnTo>
                    <a:pt x="3624" y="84"/>
                  </a:lnTo>
                  <a:cubicBezTo>
                    <a:pt x="3610" y="35"/>
                    <a:pt x="3568" y="0"/>
                    <a:pt x="3512"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872;p37"/>
            <p:cNvSpPr/>
            <p:nvPr/>
          </p:nvSpPr>
          <p:spPr>
            <a:xfrm>
              <a:off x="2837034" y="1050056"/>
              <a:ext cx="24285" cy="60787"/>
            </a:xfrm>
            <a:custGeom>
              <a:avLst/>
              <a:gdLst/>
              <a:ahLst/>
              <a:cxnLst/>
              <a:rect l="l" t="t" r="r" b="b"/>
              <a:pathLst>
                <a:path w="821" h="2055" extrusionOk="0">
                  <a:moveTo>
                    <a:pt x="393" y="295"/>
                  </a:moveTo>
                  <a:cubicBezTo>
                    <a:pt x="400" y="295"/>
                    <a:pt x="407" y="295"/>
                    <a:pt x="407" y="302"/>
                  </a:cubicBezTo>
                  <a:lnTo>
                    <a:pt x="407" y="1886"/>
                  </a:lnTo>
                  <a:cubicBezTo>
                    <a:pt x="407" y="1893"/>
                    <a:pt x="400" y="1893"/>
                    <a:pt x="393" y="1893"/>
                  </a:cubicBezTo>
                  <a:cubicBezTo>
                    <a:pt x="386" y="1893"/>
                    <a:pt x="386" y="1893"/>
                    <a:pt x="386" y="1886"/>
                  </a:cubicBezTo>
                  <a:lnTo>
                    <a:pt x="386" y="302"/>
                  </a:lnTo>
                  <a:cubicBezTo>
                    <a:pt x="386" y="295"/>
                    <a:pt x="386" y="295"/>
                    <a:pt x="393" y="295"/>
                  </a:cubicBezTo>
                  <a:close/>
                  <a:moveTo>
                    <a:pt x="410" y="1"/>
                  </a:moveTo>
                  <a:cubicBezTo>
                    <a:pt x="403" y="1"/>
                    <a:pt x="396" y="8"/>
                    <a:pt x="393" y="22"/>
                  </a:cubicBezTo>
                  <a:lnTo>
                    <a:pt x="351" y="155"/>
                  </a:lnTo>
                  <a:lnTo>
                    <a:pt x="28" y="1150"/>
                  </a:lnTo>
                  <a:cubicBezTo>
                    <a:pt x="0" y="1234"/>
                    <a:pt x="0" y="1325"/>
                    <a:pt x="28" y="1403"/>
                  </a:cubicBezTo>
                  <a:lnTo>
                    <a:pt x="267" y="2054"/>
                  </a:lnTo>
                  <a:lnTo>
                    <a:pt x="554" y="2054"/>
                  </a:lnTo>
                  <a:lnTo>
                    <a:pt x="792" y="1403"/>
                  </a:lnTo>
                  <a:cubicBezTo>
                    <a:pt x="820" y="1325"/>
                    <a:pt x="820" y="1234"/>
                    <a:pt x="799" y="1150"/>
                  </a:cubicBezTo>
                  <a:lnTo>
                    <a:pt x="456" y="99"/>
                  </a:lnTo>
                  <a:lnTo>
                    <a:pt x="428" y="22"/>
                  </a:lnTo>
                  <a:cubicBezTo>
                    <a:pt x="424" y="8"/>
                    <a:pt x="417" y="1"/>
                    <a:pt x="4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873;p37"/>
            <p:cNvSpPr/>
            <p:nvPr/>
          </p:nvSpPr>
          <p:spPr>
            <a:xfrm>
              <a:off x="2848422" y="1058575"/>
              <a:ext cx="651" cy="47505"/>
            </a:xfrm>
            <a:custGeom>
              <a:avLst/>
              <a:gdLst/>
              <a:ahLst/>
              <a:cxnLst/>
              <a:rect l="l" t="t" r="r" b="b"/>
              <a:pathLst>
                <a:path w="22" h="1606" extrusionOk="0">
                  <a:moveTo>
                    <a:pt x="8" y="0"/>
                  </a:moveTo>
                  <a:cubicBezTo>
                    <a:pt x="1" y="0"/>
                    <a:pt x="1" y="7"/>
                    <a:pt x="1" y="14"/>
                  </a:cubicBezTo>
                  <a:lnTo>
                    <a:pt x="1" y="1598"/>
                  </a:lnTo>
                  <a:cubicBezTo>
                    <a:pt x="1" y="1605"/>
                    <a:pt x="1" y="1605"/>
                    <a:pt x="8" y="1605"/>
                  </a:cubicBezTo>
                  <a:cubicBezTo>
                    <a:pt x="15" y="1605"/>
                    <a:pt x="22" y="1605"/>
                    <a:pt x="22" y="1598"/>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874;p37"/>
            <p:cNvSpPr/>
            <p:nvPr/>
          </p:nvSpPr>
          <p:spPr>
            <a:xfrm>
              <a:off x="2784381" y="1051180"/>
              <a:ext cx="55995" cy="59663"/>
            </a:xfrm>
            <a:custGeom>
              <a:avLst/>
              <a:gdLst/>
              <a:ahLst/>
              <a:cxnLst/>
              <a:rect l="l" t="t" r="r" b="b"/>
              <a:pathLst>
                <a:path w="1893" h="2017" extrusionOk="0">
                  <a:moveTo>
                    <a:pt x="799" y="166"/>
                  </a:moveTo>
                  <a:cubicBezTo>
                    <a:pt x="806" y="166"/>
                    <a:pt x="813" y="173"/>
                    <a:pt x="806" y="180"/>
                  </a:cubicBezTo>
                  <a:cubicBezTo>
                    <a:pt x="806" y="187"/>
                    <a:pt x="533" y="1147"/>
                    <a:pt x="589" y="1308"/>
                  </a:cubicBezTo>
                  <a:cubicBezTo>
                    <a:pt x="652" y="1470"/>
                    <a:pt x="1430" y="1904"/>
                    <a:pt x="1437" y="1911"/>
                  </a:cubicBezTo>
                  <a:cubicBezTo>
                    <a:pt x="1437" y="1911"/>
                    <a:pt x="1444" y="1918"/>
                    <a:pt x="1437" y="1925"/>
                  </a:cubicBezTo>
                  <a:lnTo>
                    <a:pt x="1423" y="1925"/>
                  </a:lnTo>
                  <a:cubicBezTo>
                    <a:pt x="1395" y="1911"/>
                    <a:pt x="631" y="1484"/>
                    <a:pt x="575" y="1315"/>
                  </a:cubicBezTo>
                  <a:cubicBezTo>
                    <a:pt x="512" y="1147"/>
                    <a:pt x="778" y="215"/>
                    <a:pt x="792" y="173"/>
                  </a:cubicBezTo>
                  <a:cubicBezTo>
                    <a:pt x="792" y="166"/>
                    <a:pt x="799" y="166"/>
                    <a:pt x="799" y="166"/>
                  </a:cubicBezTo>
                  <a:close/>
                  <a:moveTo>
                    <a:pt x="860" y="1"/>
                  </a:moveTo>
                  <a:cubicBezTo>
                    <a:pt x="843" y="1"/>
                    <a:pt x="826" y="8"/>
                    <a:pt x="813" y="26"/>
                  </a:cubicBezTo>
                  <a:cubicBezTo>
                    <a:pt x="799" y="40"/>
                    <a:pt x="792" y="54"/>
                    <a:pt x="778" y="61"/>
                  </a:cubicBezTo>
                  <a:cubicBezTo>
                    <a:pt x="729" y="124"/>
                    <a:pt x="673" y="180"/>
                    <a:pt x="631" y="243"/>
                  </a:cubicBezTo>
                  <a:cubicBezTo>
                    <a:pt x="568" y="327"/>
                    <a:pt x="505" y="411"/>
                    <a:pt x="449" y="495"/>
                  </a:cubicBezTo>
                  <a:cubicBezTo>
                    <a:pt x="302" y="713"/>
                    <a:pt x="168" y="944"/>
                    <a:pt x="56" y="1196"/>
                  </a:cubicBezTo>
                  <a:cubicBezTo>
                    <a:pt x="0" y="1329"/>
                    <a:pt x="49" y="1491"/>
                    <a:pt x="182" y="1561"/>
                  </a:cubicBezTo>
                  <a:lnTo>
                    <a:pt x="1016" y="2016"/>
                  </a:lnTo>
                  <a:lnTo>
                    <a:pt x="1892" y="2016"/>
                  </a:lnTo>
                  <a:lnTo>
                    <a:pt x="1023" y="1372"/>
                  </a:lnTo>
                  <a:cubicBezTo>
                    <a:pt x="876" y="1266"/>
                    <a:pt x="806" y="1091"/>
                    <a:pt x="827" y="909"/>
                  </a:cubicBezTo>
                  <a:lnTo>
                    <a:pt x="876" y="488"/>
                  </a:lnTo>
                  <a:lnTo>
                    <a:pt x="925" y="82"/>
                  </a:lnTo>
                  <a:cubicBezTo>
                    <a:pt x="932" y="75"/>
                    <a:pt x="925" y="68"/>
                    <a:pt x="925" y="61"/>
                  </a:cubicBezTo>
                  <a:cubicBezTo>
                    <a:pt x="921" y="25"/>
                    <a:pt x="890" y="1"/>
                    <a:pt x="8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875;p37"/>
            <p:cNvSpPr/>
            <p:nvPr/>
          </p:nvSpPr>
          <p:spPr>
            <a:xfrm>
              <a:off x="2799496" y="1056090"/>
              <a:ext cx="27598" cy="52061"/>
            </a:xfrm>
            <a:custGeom>
              <a:avLst/>
              <a:gdLst/>
              <a:ahLst/>
              <a:cxnLst/>
              <a:rect l="l" t="t" r="r" b="b"/>
              <a:pathLst>
                <a:path w="933" h="1760" extrusionOk="0">
                  <a:moveTo>
                    <a:pt x="288" y="0"/>
                  </a:moveTo>
                  <a:cubicBezTo>
                    <a:pt x="288" y="0"/>
                    <a:pt x="281" y="0"/>
                    <a:pt x="281" y="7"/>
                  </a:cubicBezTo>
                  <a:cubicBezTo>
                    <a:pt x="267" y="49"/>
                    <a:pt x="1" y="981"/>
                    <a:pt x="64" y="1149"/>
                  </a:cubicBezTo>
                  <a:cubicBezTo>
                    <a:pt x="127" y="1311"/>
                    <a:pt x="884" y="1738"/>
                    <a:pt x="912" y="1759"/>
                  </a:cubicBezTo>
                  <a:lnTo>
                    <a:pt x="919" y="1759"/>
                  </a:lnTo>
                  <a:cubicBezTo>
                    <a:pt x="926" y="1759"/>
                    <a:pt x="926" y="1759"/>
                    <a:pt x="926" y="1752"/>
                  </a:cubicBezTo>
                  <a:cubicBezTo>
                    <a:pt x="933" y="1752"/>
                    <a:pt x="926" y="1745"/>
                    <a:pt x="926" y="1745"/>
                  </a:cubicBezTo>
                  <a:cubicBezTo>
                    <a:pt x="919" y="1738"/>
                    <a:pt x="141" y="1304"/>
                    <a:pt x="78" y="1142"/>
                  </a:cubicBezTo>
                  <a:cubicBezTo>
                    <a:pt x="22" y="981"/>
                    <a:pt x="295" y="21"/>
                    <a:pt x="295" y="14"/>
                  </a:cubicBezTo>
                  <a:cubicBezTo>
                    <a:pt x="302" y="7"/>
                    <a:pt x="295" y="0"/>
                    <a:pt x="28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876;p37"/>
            <p:cNvSpPr/>
            <p:nvPr/>
          </p:nvSpPr>
          <p:spPr>
            <a:xfrm>
              <a:off x="2858183" y="1051269"/>
              <a:ext cx="55995" cy="59574"/>
            </a:xfrm>
            <a:custGeom>
              <a:avLst/>
              <a:gdLst/>
              <a:ahLst/>
              <a:cxnLst/>
              <a:rect l="l" t="t" r="r" b="b"/>
              <a:pathLst>
                <a:path w="1893" h="2014" extrusionOk="0">
                  <a:moveTo>
                    <a:pt x="1065" y="181"/>
                  </a:moveTo>
                  <a:cubicBezTo>
                    <a:pt x="1069" y="181"/>
                    <a:pt x="1072" y="184"/>
                    <a:pt x="1072" y="184"/>
                  </a:cubicBezTo>
                  <a:cubicBezTo>
                    <a:pt x="1108" y="296"/>
                    <a:pt x="1437" y="1256"/>
                    <a:pt x="1374" y="1362"/>
                  </a:cubicBezTo>
                  <a:cubicBezTo>
                    <a:pt x="1311" y="1460"/>
                    <a:pt x="673" y="1908"/>
                    <a:pt x="645" y="1922"/>
                  </a:cubicBezTo>
                  <a:lnTo>
                    <a:pt x="631" y="1922"/>
                  </a:lnTo>
                  <a:cubicBezTo>
                    <a:pt x="624" y="1915"/>
                    <a:pt x="624" y="1908"/>
                    <a:pt x="631" y="1908"/>
                  </a:cubicBezTo>
                  <a:cubicBezTo>
                    <a:pt x="638" y="1901"/>
                    <a:pt x="1297" y="1446"/>
                    <a:pt x="1360" y="1348"/>
                  </a:cubicBezTo>
                  <a:cubicBezTo>
                    <a:pt x="1402" y="1277"/>
                    <a:pt x="1199" y="619"/>
                    <a:pt x="1051" y="191"/>
                  </a:cubicBezTo>
                  <a:cubicBezTo>
                    <a:pt x="1051" y="191"/>
                    <a:pt x="1051" y="184"/>
                    <a:pt x="1058" y="184"/>
                  </a:cubicBezTo>
                  <a:cubicBezTo>
                    <a:pt x="1061" y="182"/>
                    <a:pt x="1063" y="181"/>
                    <a:pt x="1065" y="181"/>
                  </a:cubicBezTo>
                  <a:close/>
                  <a:moveTo>
                    <a:pt x="1027" y="0"/>
                  </a:moveTo>
                  <a:cubicBezTo>
                    <a:pt x="990" y="0"/>
                    <a:pt x="956" y="31"/>
                    <a:pt x="960" y="79"/>
                  </a:cubicBezTo>
                  <a:lnTo>
                    <a:pt x="1065" y="906"/>
                  </a:lnTo>
                  <a:cubicBezTo>
                    <a:pt x="1087" y="1088"/>
                    <a:pt x="1009" y="1263"/>
                    <a:pt x="869" y="1369"/>
                  </a:cubicBezTo>
                  <a:lnTo>
                    <a:pt x="0" y="2013"/>
                  </a:lnTo>
                  <a:lnTo>
                    <a:pt x="869" y="2013"/>
                  </a:lnTo>
                  <a:lnTo>
                    <a:pt x="1710" y="1558"/>
                  </a:lnTo>
                  <a:cubicBezTo>
                    <a:pt x="1836" y="1488"/>
                    <a:pt x="1892" y="1326"/>
                    <a:pt x="1829" y="1193"/>
                  </a:cubicBezTo>
                  <a:cubicBezTo>
                    <a:pt x="1633" y="745"/>
                    <a:pt x="1381" y="359"/>
                    <a:pt x="1080" y="23"/>
                  </a:cubicBezTo>
                  <a:cubicBezTo>
                    <a:pt x="1064" y="7"/>
                    <a:pt x="1045" y="0"/>
                    <a:pt x="10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877;p37"/>
            <p:cNvSpPr/>
            <p:nvPr/>
          </p:nvSpPr>
          <p:spPr>
            <a:xfrm>
              <a:off x="2876612" y="1056504"/>
              <a:ext cx="24078" cy="51647"/>
            </a:xfrm>
            <a:custGeom>
              <a:avLst/>
              <a:gdLst/>
              <a:ahLst/>
              <a:cxnLst/>
              <a:rect l="l" t="t" r="r" b="b"/>
              <a:pathLst>
                <a:path w="814" h="1746" extrusionOk="0">
                  <a:moveTo>
                    <a:pt x="435" y="0"/>
                  </a:moveTo>
                  <a:cubicBezTo>
                    <a:pt x="428" y="7"/>
                    <a:pt x="428" y="14"/>
                    <a:pt x="428" y="14"/>
                  </a:cubicBezTo>
                  <a:cubicBezTo>
                    <a:pt x="576" y="442"/>
                    <a:pt x="779" y="1100"/>
                    <a:pt x="737" y="1171"/>
                  </a:cubicBezTo>
                  <a:cubicBezTo>
                    <a:pt x="674" y="1269"/>
                    <a:pt x="15" y="1724"/>
                    <a:pt x="8" y="1731"/>
                  </a:cubicBezTo>
                  <a:cubicBezTo>
                    <a:pt x="1" y="1731"/>
                    <a:pt x="1" y="1738"/>
                    <a:pt x="8" y="1745"/>
                  </a:cubicBezTo>
                  <a:lnTo>
                    <a:pt x="22" y="1745"/>
                  </a:lnTo>
                  <a:cubicBezTo>
                    <a:pt x="50" y="1724"/>
                    <a:pt x="688" y="1283"/>
                    <a:pt x="751" y="1185"/>
                  </a:cubicBezTo>
                  <a:cubicBezTo>
                    <a:pt x="814" y="1079"/>
                    <a:pt x="485" y="119"/>
                    <a:pt x="449" y="7"/>
                  </a:cubicBezTo>
                  <a:cubicBezTo>
                    <a:pt x="449" y="7"/>
                    <a:pt x="442" y="0"/>
                    <a:pt x="435"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878;p37"/>
            <p:cNvSpPr/>
            <p:nvPr/>
          </p:nvSpPr>
          <p:spPr>
            <a:xfrm>
              <a:off x="2937990" y="985098"/>
              <a:ext cx="22629" cy="15855"/>
            </a:xfrm>
            <a:custGeom>
              <a:avLst/>
              <a:gdLst/>
              <a:ahLst/>
              <a:cxnLst/>
              <a:rect l="l" t="t" r="r" b="b"/>
              <a:pathLst>
                <a:path w="765" h="536" extrusionOk="0">
                  <a:moveTo>
                    <a:pt x="704" y="0"/>
                  </a:moveTo>
                  <a:cubicBezTo>
                    <a:pt x="696" y="0"/>
                    <a:pt x="688" y="1"/>
                    <a:pt x="680" y="3"/>
                  </a:cubicBezTo>
                  <a:cubicBezTo>
                    <a:pt x="421" y="66"/>
                    <a:pt x="183" y="206"/>
                    <a:pt x="0" y="473"/>
                  </a:cubicBezTo>
                  <a:cubicBezTo>
                    <a:pt x="21" y="508"/>
                    <a:pt x="28" y="536"/>
                    <a:pt x="28" y="536"/>
                  </a:cubicBezTo>
                  <a:cubicBezTo>
                    <a:pt x="28" y="536"/>
                    <a:pt x="50" y="529"/>
                    <a:pt x="85" y="529"/>
                  </a:cubicBezTo>
                  <a:cubicBezTo>
                    <a:pt x="253" y="347"/>
                    <a:pt x="435" y="277"/>
                    <a:pt x="708" y="277"/>
                  </a:cubicBezTo>
                  <a:cubicBezTo>
                    <a:pt x="729" y="277"/>
                    <a:pt x="750" y="269"/>
                    <a:pt x="764" y="262"/>
                  </a:cubicBezTo>
                  <a:cubicBezTo>
                    <a:pt x="764" y="178"/>
                    <a:pt x="764" y="94"/>
                    <a:pt x="764" y="17"/>
                  </a:cubicBezTo>
                  <a:cubicBezTo>
                    <a:pt x="749" y="7"/>
                    <a:pt x="726" y="0"/>
                    <a:pt x="70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879;p37"/>
            <p:cNvSpPr/>
            <p:nvPr/>
          </p:nvSpPr>
          <p:spPr>
            <a:xfrm>
              <a:off x="2889065" y="985364"/>
              <a:ext cx="71554" cy="69010"/>
            </a:xfrm>
            <a:custGeom>
              <a:avLst/>
              <a:gdLst/>
              <a:ahLst/>
              <a:cxnLst/>
              <a:rect l="l" t="t" r="r" b="b"/>
              <a:pathLst>
                <a:path w="2419" h="2333" extrusionOk="0">
                  <a:moveTo>
                    <a:pt x="1151" y="155"/>
                  </a:moveTo>
                  <a:cubicBezTo>
                    <a:pt x="1215" y="155"/>
                    <a:pt x="1270" y="195"/>
                    <a:pt x="1276" y="253"/>
                  </a:cubicBezTo>
                  <a:cubicBezTo>
                    <a:pt x="1290" y="317"/>
                    <a:pt x="1248" y="380"/>
                    <a:pt x="1178" y="394"/>
                  </a:cubicBezTo>
                  <a:cubicBezTo>
                    <a:pt x="968" y="429"/>
                    <a:pt x="813" y="597"/>
                    <a:pt x="701" y="898"/>
                  </a:cubicBezTo>
                  <a:cubicBezTo>
                    <a:pt x="680" y="947"/>
                    <a:pt x="638" y="982"/>
                    <a:pt x="589" y="982"/>
                  </a:cubicBezTo>
                  <a:cubicBezTo>
                    <a:pt x="575" y="982"/>
                    <a:pt x="561" y="975"/>
                    <a:pt x="547" y="975"/>
                  </a:cubicBezTo>
                  <a:cubicBezTo>
                    <a:pt x="484" y="947"/>
                    <a:pt x="449" y="884"/>
                    <a:pt x="470" y="821"/>
                  </a:cubicBezTo>
                  <a:cubicBezTo>
                    <a:pt x="617" y="429"/>
                    <a:pt x="841" y="211"/>
                    <a:pt x="1136" y="155"/>
                  </a:cubicBezTo>
                  <a:cubicBezTo>
                    <a:pt x="1141" y="155"/>
                    <a:pt x="1146" y="155"/>
                    <a:pt x="1151" y="155"/>
                  </a:cubicBezTo>
                  <a:close/>
                  <a:moveTo>
                    <a:pt x="1084" y="1"/>
                  </a:moveTo>
                  <a:cubicBezTo>
                    <a:pt x="1058" y="1"/>
                    <a:pt x="1031" y="3"/>
                    <a:pt x="1003" y="8"/>
                  </a:cubicBezTo>
                  <a:cubicBezTo>
                    <a:pt x="470" y="99"/>
                    <a:pt x="0" y="1410"/>
                    <a:pt x="519" y="1690"/>
                  </a:cubicBezTo>
                  <a:cubicBezTo>
                    <a:pt x="719" y="1796"/>
                    <a:pt x="883" y="1820"/>
                    <a:pt x="991" y="1820"/>
                  </a:cubicBezTo>
                  <a:cubicBezTo>
                    <a:pt x="1084" y="1820"/>
                    <a:pt x="1136" y="1802"/>
                    <a:pt x="1136" y="1802"/>
                  </a:cubicBezTo>
                  <a:cubicBezTo>
                    <a:pt x="1136" y="1802"/>
                    <a:pt x="1178" y="2125"/>
                    <a:pt x="1668" y="2314"/>
                  </a:cubicBezTo>
                  <a:cubicBezTo>
                    <a:pt x="1701" y="2326"/>
                    <a:pt x="1735" y="2332"/>
                    <a:pt x="1770" y="2332"/>
                  </a:cubicBezTo>
                  <a:cubicBezTo>
                    <a:pt x="1987" y="2332"/>
                    <a:pt x="2235" y="2099"/>
                    <a:pt x="2404" y="1802"/>
                  </a:cubicBezTo>
                  <a:cubicBezTo>
                    <a:pt x="2411" y="1438"/>
                    <a:pt x="2418" y="1059"/>
                    <a:pt x="2418" y="681"/>
                  </a:cubicBezTo>
                  <a:cubicBezTo>
                    <a:pt x="2167" y="544"/>
                    <a:pt x="1958" y="514"/>
                    <a:pt x="1829" y="514"/>
                  </a:cubicBezTo>
                  <a:cubicBezTo>
                    <a:pt x="1792" y="514"/>
                    <a:pt x="1762" y="517"/>
                    <a:pt x="1739" y="520"/>
                  </a:cubicBezTo>
                  <a:cubicBezTo>
                    <a:pt x="1704" y="520"/>
                    <a:pt x="1682" y="527"/>
                    <a:pt x="1682" y="527"/>
                  </a:cubicBezTo>
                  <a:cubicBezTo>
                    <a:pt x="1682" y="527"/>
                    <a:pt x="1675" y="506"/>
                    <a:pt x="1654" y="464"/>
                  </a:cubicBezTo>
                  <a:cubicBezTo>
                    <a:pt x="1583" y="322"/>
                    <a:pt x="1393" y="1"/>
                    <a:pt x="108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880;p37"/>
            <p:cNvSpPr/>
            <p:nvPr/>
          </p:nvSpPr>
          <p:spPr>
            <a:xfrm>
              <a:off x="2902346" y="989861"/>
              <a:ext cx="24906" cy="24581"/>
            </a:xfrm>
            <a:custGeom>
              <a:avLst/>
              <a:gdLst/>
              <a:ahLst/>
              <a:cxnLst/>
              <a:rect l="l" t="t" r="r" b="b"/>
              <a:pathLst>
                <a:path w="842" h="831" extrusionOk="0">
                  <a:moveTo>
                    <a:pt x="711" y="1"/>
                  </a:moveTo>
                  <a:cubicBezTo>
                    <a:pt x="703" y="1"/>
                    <a:pt x="695" y="2"/>
                    <a:pt x="687" y="3"/>
                  </a:cubicBezTo>
                  <a:cubicBezTo>
                    <a:pt x="392" y="52"/>
                    <a:pt x="168" y="277"/>
                    <a:pt x="21" y="669"/>
                  </a:cubicBezTo>
                  <a:cubicBezTo>
                    <a:pt x="0" y="725"/>
                    <a:pt x="35" y="795"/>
                    <a:pt x="98" y="823"/>
                  </a:cubicBezTo>
                  <a:cubicBezTo>
                    <a:pt x="112" y="823"/>
                    <a:pt x="126" y="830"/>
                    <a:pt x="140" y="830"/>
                  </a:cubicBezTo>
                  <a:cubicBezTo>
                    <a:pt x="189" y="830"/>
                    <a:pt x="231" y="795"/>
                    <a:pt x="252" y="746"/>
                  </a:cubicBezTo>
                  <a:cubicBezTo>
                    <a:pt x="364" y="445"/>
                    <a:pt x="519" y="277"/>
                    <a:pt x="729" y="242"/>
                  </a:cubicBezTo>
                  <a:cubicBezTo>
                    <a:pt x="799" y="228"/>
                    <a:pt x="841" y="165"/>
                    <a:pt x="827" y="101"/>
                  </a:cubicBezTo>
                  <a:cubicBezTo>
                    <a:pt x="821" y="46"/>
                    <a:pt x="771" y="1"/>
                    <a:pt x="711"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881;p37"/>
            <p:cNvSpPr/>
            <p:nvPr/>
          </p:nvSpPr>
          <p:spPr>
            <a:xfrm>
              <a:off x="2902346" y="989861"/>
              <a:ext cx="24906" cy="24581"/>
            </a:xfrm>
            <a:custGeom>
              <a:avLst/>
              <a:gdLst/>
              <a:ahLst/>
              <a:cxnLst/>
              <a:rect l="l" t="t" r="r" b="b"/>
              <a:pathLst>
                <a:path w="842" h="831" extrusionOk="0">
                  <a:moveTo>
                    <a:pt x="711" y="1"/>
                  </a:moveTo>
                  <a:cubicBezTo>
                    <a:pt x="703" y="1"/>
                    <a:pt x="695" y="2"/>
                    <a:pt x="687" y="3"/>
                  </a:cubicBezTo>
                  <a:cubicBezTo>
                    <a:pt x="392" y="52"/>
                    <a:pt x="168" y="277"/>
                    <a:pt x="21" y="669"/>
                  </a:cubicBezTo>
                  <a:cubicBezTo>
                    <a:pt x="0" y="725"/>
                    <a:pt x="35" y="795"/>
                    <a:pt x="98" y="823"/>
                  </a:cubicBezTo>
                  <a:cubicBezTo>
                    <a:pt x="112" y="823"/>
                    <a:pt x="126" y="830"/>
                    <a:pt x="140" y="830"/>
                  </a:cubicBezTo>
                  <a:cubicBezTo>
                    <a:pt x="189" y="830"/>
                    <a:pt x="231" y="795"/>
                    <a:pt x="252" y="746"/>
                  </a:cubicBezTo>
                  <a:cubicBezTo>
                    <a:pt x="364" y="445"/>
                    <a:pt x="519" y="277"/>
                    <a:pt x="729" y="242"/>
                  </a:cubicBezTo>
                  <a:cubicBezTo>
                    <a:pt x="799" y="228"/>
                    <a:pt x="841" y="165"/>
                    <a:pt x="827" y="101"/>
                  </a:cubicBezTo>
                  <a:cubicBezTo>
                    <a:pt x="821" y="46"/>
                    <a:pt x="771" y="1"/>
                    <a:pt x="7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882;p37"/>
            <p:cNvSpPr/>
            <p:nvPr/>
          </p:nvSpPr>
          <p:spPr>
            <a:xfrm>
              <a:off x="2761782" y="928896"/>
              <a:ext cx="20972" cy="12986"/>
            </a:xfrm>
            <a:custGeom>
              <a:avLst/>
              <a:gdLst/>
              <a:ahLst/>
              <a:cxnLst/>
              <a:rect l="l" t="t" r="r" b="b"/>
              <a:pathLst>
                <a:path w="709" h="439" extrusionOk="0">
                  <a:moveTo>
                    <a:pt x="122" y="1"/>
                  </a:moveTo>
                  <a:cubicBezTo>
                    <a:pt x="74" y="1"/>
                    <a:pt x="26" y="34"/>
                    <a:pt x="14" y="88"/>
                  </a:cubicBezTo>
                  <a:cubicBezTo>
                    <a:pt x="0" y="158"/>
                    <a:pt x="56" y="221"/>
                    <a:pt x="126" y="221"/>
                  </a:cubicBezTo>
                  <a:cubicBezTo>
                    <a:pt x="351" y="221"/>
                    <a:pt x="498" y="284"/>
                    <a:pt x="638" y="431"/>
                  </a:cubicBezTo>
                  <a:cubicBezTo>
                    <a:pt x="666" y="431"/>
                    <a:pt x="680" y="438"/>
                    <a:pt x="680" y="438"/>
                  </a:cubicBezTo>
                  <a:cubicBezTo>
                    <a:pt x="680" y="438"/>
                    <a:pt x="687" y="417"/>
                    <a:pt x="708" y="382"/>
                  </a:cubicBezTo>
                  <a:cubicBezTo>
                    <a:pt x="554" y="165"/>
                    <a:pt x="365" y="53"/>
                    <a:pt x="147" y="4"/>
                  </a:cubicBezTo>
                  <a:cubicBezTo>
                    <a:pt x="139" y="2"/>
                    <a:pt x="131" y="1"/>
                    <a:pt x="122"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883;p37"/>
            <p:cNvSpPr/>
            <p:nvPr/>
          </p:nvSpPr>
          <p:spPr>
            <a:xfrm>
              <a:off x="2750275" y="929044"/>
              <a:ext cx="72471" cy="56409"/>
            </a:xfrm>
            <a:custGeom>
              <a:avLst/>
              <a:gdLst/>
              <a:ahLst/>
              <a:cxnLst/>
              <a:rect l="l" t="t" r="r" b="b"/>
              <a:pathLst>
                <a:path w="2450" h="1907" extrusionOk="0">
                  <a:moveTo>
                    <a:pt x="685" y="568"/>
                  </a:moveTo>
                  <a:cubicBezTo>
                    <a:pt x="729" y="568"/>
                    <a:pt x="769" y="590"/>
                    <a:pt x="789" y="630"/>
                  </a:cubicBezTo>
                  <a:cubicBezTo>
                    <a:pt x="824" y="693"/>
                    <a:pt x="796" y="763"/>
                    <a:pt x="740" y="798"/>
                  </a:cubicBezTo>
                  <a:cubicBezTo>
                    <a:pt x="649" y="840"/>
                    <a:pt x="564" y="910"/>
                    <a:pt x="698" y="1169"/>
                  </a:cubicBezTo>
                  <a:cubicBezTo>
                    <a:pt x="733" y="1225"/>
                    <a:pt x="705" y="1295"/>
                    <a:pt x="649" y="1330"/>
                  </a:cubicBezTo>
                  <a:cubicBezTo>
                    <a:pt x="628" y="1337"/>
                    <a:pt x="614" y="1345"/>
                    <a:pt x="592" y="1345"/>
                  </a:cubicBezTo>
                  <a:cubicBezTo>
                    <a:pt x="550" y="1345"/>
                    <a:pt x="508" y="1316"/>
                    <a:pt x="487" y="1274"/>
                  </a:cubicBezTo>
                  <a:cubicBezTo>
                    <a:pt x="277" y="875"/>
                    <a:pt x="445" y="672"/>
                    <a:pt x="628" y="581"/>
                  </a:cubicBezTo>
                  <a:cubicBezTo>
                    <a:pt x="646" y="572"/>
                    <a:pt x="666" y="568"/>
                    <a:pt x="685" y="568"/>
                  </a:cubicBezTo>
                  <a:close/>
                  <a:moveTo>
                    <a:pt x="1566" y="1"/>
                  </a:moveTo>
                  <a:cubicBezTo>
                    <a:pt x="1309" y="1"/>
                    <a:pt x="1148" y="268"/>
                    <a:pt x="1090" y="384"/>
                  </a:cubicBezTo>
                  <a:cubicBezTo>
                    <a:pt x="1076" y="412"/>
                    <a:pt x="1069" y="433"/>
                    <a:pt x="1069" y="433"/>
                  </a:cubicBezTo>
                  <a:cubicBezTo>
                    <a:pt x="1069" y="433"/>
                    <a:pt x="1055" y="426"/>
                    <a:pt x="1027" y="426"/>
                  </a:cubicBezTo>
                  <a:cubicBezTo>
                    <a:pt x="1010" y="425"/>
                    <a:pt x="990" y="424"/>
                    <a:pt x="966" y="424"/>
                  </a:cubicBezTo>
                  <a:cubicBezTo>
                    <a:pt x="860" y="424"/>
                    <a:pt x="684" y="445"/>
                    <a:pt x="466" y="560"/>
                  </a:cubicBezTo>
                  <a:cubicBezTo>
                    <a:pt x="0" y="809"/>
                    <a:pt x="573" y="1907"/>
                    <a:pt x="1005" y="1907"/>
                  </a:cubicBezTo>
                  <a:cubicBezTo>
                    <a:pt x="1034" y="1907"/>
                    <a:pt x="1063" y="1902"/>
                    <a:pt x="1090" y="1891"/>
                  </a:cubicBezTo>
                  <a:cubicBezTo>
                    <a:pt x="1490" y="1737"/>
                    <a:pt x="1525" y="1478"/>
                    <a:pt x="1525" y="1478"/>
                  </a:cubicBezTo>
                  <a:cubicBezTo>
                    <a:pt x="1525" y="1478"/>
                    <a:pt x="1562" y="1490"/>
                    <a:pt x="1630" y="1490"/>
                  </a:cubicBezTo>
                  <a:cubicBezTo>
                    <a:pt x="1717" y="1490"/>
                    <a:pt x="1853" y="1470"/>
                    <a:pt x="2022" y="1380"/>
                  </a:cubicBezTo>
                  <a:cubicBezTo>
                    <a:pt x="2450" y="1148"/>
                    <a:pt x="2064" y="76"/>
                    <a:pt x="1630" y="6"/>
                  </a:cubicBezTo>
                  <a:cubicBezTo>
                    <a:pt x="1608" y="2"/>
                    <a:pt x="1587" y="1"/>
                    <a:pt x="156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884;p37"/>
            <p:cNvSpPr/>
            <p:nvPr/>
          </p:nvSpPr>
          <p:spPr>
            <a:xfrm>
              <a:off x="2758469" y="945845"/>
              <a:ext cx="16180" cy="22984"/>
            </a:xfrm>
            <a:custGeom>
              <a:avLst/>
              <a:gdLst/>
              <a:ahLst/>
              <a:cxnLst/>
              <a:rect l="l" t="t" r="r" b="b"/>
              <a:pathLst>
                <a:path w="547" h="777" extrusionOk="0">
                  <a:moveTo>
                    <a:pt x="408" y="0"/>
                  </a:moveTo>
                  <a:cubicBezTo>
                    <a:pt x="389" y="0"/>
                    <a:pt x="369" y="4"/>
                    <a:pt x="351" y="13"/>
                  </a:cubicBezTo>
                  <a:cubicBezTo>
                    <a:pt x="168" y="111"/>
                    <a:pt x="0" y="307"/>
                    <a:pt x="203" y="706"/>
                  </a:cubicBezTo>
                  <a:cubicBezTo>
                    <a:pt x="224" y="748"/>
                    <a:pt x="266" y="777"/>
                    <a:pt x="315" y="777"/>
                  </a:cubicBezTo>
                  <a:cubicBezTo>
                    <a:pt x="330" y="777"/>
                    <a:pt x="351" y="769"/>
                    <a:pt x="372" y="762"/>
                  </a:cubicBezTo>
                  <a:cubicBezTo>
                    <a:pt x="428" y="727"/>
                    <a:pt x="449" y="657"/>
                    <a:pt x="421" y="601"/>
                  </a:cubicBezTo>
                  <a:cubicBezTo>
                    <a:pt x="287" y="342"/>
                    <a:pt x="372" y="279"/>
                    <a:pt x="463" y="230"/>
                  </a:cubicBezTo>
                  <a:cubicBezTo>
                    <a:pt x="519" y="195"/>
                    <a:pt x="547" y="125"/>
                    <a:pt x="512" y="62"/>
                  </a:cubicBezTo>
                  <a:cubicBezTo>
                    <a:pt x="492" y="22"/>
                    <a:pt x="452" y="0"/>
                    <a:pt x="408"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885;p37"/>
            <p:cNvSpPr/>
            <p:nvPr/>
          </p:nvSpPr>
          <p:spPr>
            <a:xfrm>
              <a:off x="2758469" y="945845"/>
              <a:ext cx="16180" cy="22984"/>
            </a:xfrm>
            <a:custGeom>
              <a:avLst/>
              <a:gdLst/>
              <a:ahLst/>
              <a:cxnLst/>
              <a:rect l="l" t="t" r="r" b="b"/>
              <a:pathLst>
                <a:path w="547" h="777" extrusionOk="0">
                  <a:moveTo>
                    <a:pt x="408" y="0"/>
                  </a:moveTo>
                  <a:cubicBezTo>
                    <a:pt x="389" y="0"/>
                    <a:pt x="369" y="4"/>
                    <a:pt x="351" y="13"/>
                  </a:cubicBezTo>
                  <a:cubicBezTo>
                    <a:pt x="168" y="111"/>
                    <a:pt x="0" y="307"/>
                    <a:pt x="203" y="706"/>
                  </a:cubicBezTo>
                  <a:cubicBezTo>
                    <a:pt x="224" y="748"/>
                    <a:pt x="266" y="777"/>
                    <a:pt x="315" y="777"/>
                  </a:cubicBezTo>
                  <a:cubicBezTo>
                    <a:pt x="330" y="777"/>
                    <a:pt x="351" y="769"/>
                    <a:pt x="372" y="762"/>
                  </a:cubicBezTo>
                  <a:cubicBezTo>
                    <a:pt x="428" y="727"/>
                    <a:pt x="449" y="657"/>
                    <a:pt x="421" y="601"/>
                  </a:cubicBezTo>
                  <a:cubicBezTo>
                    <a:pt x="287" y="342"/>
                    <a:pt x="372" y="279"/>
                    <a:pt x="463" y="230"/>
                  </a:cubicBezTo>
                  <a:cubicBezTo>
                    <a:pt x="519" y="195"/>
                    <a:pt x="547" y="125"/>
                    <a:pt x="512" y="62"/>
                  </a:cubicBezTo>
                  <a:cubicBezTo>
                    <a:pt x="492" y="22"/>
                    <a:pt x="452" y="0"/>
                    <a:pt x="4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886;p37"/>
            <p:cNvSpPr/>
            <p:nvPr/>
          </p:nvSpPr>
          <p:spPr>
            <a:xfrm>
              <a:off x="2755984" y="881923"/>
              <a:ext cx="25528" cy="23043"/>
            </a:xfrm>
            <a:custGeom>
              <a:avLst/>
              <a:gdLst/>
              <a:ahLst/>
              <a:cxnLst/>
              <a:rect l="l" t="t" r="r" b="b"/>
              <a:pathLst>
                <a:path w="863" h="779" extrusionOk="0">
                  <a:moveTo>
                    <a:pt x="189" y="267"/>
                  </a:moveTo>
                  <a:cubicBezTo>
                    <a:pt x="247" y="267"/>
                    <a:pt x="302" y="307"/>
                    <a:pt x="315" y="365"/>
                  </a:cubicBezTo>
                  <a:cubicBezTo>
                    <a:pt x="315" y="393"/>
                    <a:pt x="329" y="421"/>
                    <a:pt x="371" y="449"/>
                  </a:cubicBezTo>
                  <a:cubicBezTo>
                    <a:pt x="435" y="478"/>
                    <a:pt x="456" y="555"/>
                    <a:pt x="421" y="611"/>
                  </a:cubicBezTo>
                  <a:cubicBezTo>
                    <a:pt x="399" y="653"/>
                    <a:pt x="357" y="674"/>
                    <a:pt x="315" y="674"/>
                  </a:cubicBezTo>
                  <a:cubicBezTo>
                    <a:pt x="294" y="674"/>
                    <a:pt x="280" y="667"/>
                    <a:pt x="259" y="660"/>
                  </a:cubicBezTo>
                  <a:cubicBezTo>
                    <a:pt x="154" y="604"/>
                    <a:pt x="91" y="513"/>
                    <a:pt x="77" y="407"/>
                  </a:cubicBezTo>
                  <a:cubicBezTo>
                    <a:pt x="63" y="337"/>
                    <a:pt x="112" y="281"/>
                    <a:pt x="175" y="267"/>
                  </a:cubicBezTo>
                  <a:cubicBezTo>
                    <a:pt x="180" y="267"/>
                    <a:pt x="184" y="267"/>
                    <a:pt x="189" y="267"/>
                  </a:cubicBezTo>
                  <a:close/>
                  <a:moveTo>
                    <a:pt x="540" y="1"/>
                  </a:moveTo>
                  <a:cubicBezTo>
                    <a:pt x="582" y="8"/>
                    <a:pt x="638" y="22"/>
                    <a:pt x="638" y="50"/>
                  </a:cubicBezTo>
                  <a:cubicBezTo>
                    <a:pt x="638" y="69"/>
                    <a:pt x="623" y="75"/>
                    <a:pt x="603" y="75"/>
                  </a:cubicBezTo>
                  <a:cubicBezTo>
                    <a:pt x="564" y="75"/>
                    <a:pt x="505" y="50"/>
                    <a:pt x="505" y="50"/>
                  </a:cubicBezTo>
                  <a:lnTo>
                    <a:pt x="505" y="50"/>
                  </a:lnTo>
                  <a:cubicBezTo>
                    <a:pt x="505" y="50"/>
                    <a:pt x="596" y="148"/>
                    <a:pt x="547" y="183"/>
                  </a:cubicBezTo>
                  <a:cubicBezTo>
                    <a:pt x="541" y="188"/>
                    <a:pt x="535" y="190"/>
                    <a:pt x="529" y="190"/>
                  </a:cubicBezTo>
                  <a:cubicBezTo>
                    <a:pt x="488" y="190"/>
                    <a:pt x="435" y="99"/>
                    <a:pt x="435" y="99"/>
                  </a:cubicBezTo>
                  <a:cubicBezTo>
                    <a:pt x="435" y="99"/>
                    <a:pt x="397" y="198"/>
                    <a:pt x="329" y="198"/>
                  </a:cubicBezTo>
                  <a:cubicBezTo>
                    <a:pt x="324" y="198"/>
                    <a:pt x="320" y="198"/>
                    <a:pt x="315" y="197"/>
                  </a:cubicBezTo>
                  <a:cubicBezTo>
                    <a:pt x="245" y="190"/>
                    <a:pt x="308" y="78"/>
                    <a:pt x="308" y="78"/>
                  </a:cubicBezTo>
                  <a:lnTo>
                    <a:pt x="308" y="78"/>
                  </a:lnTo>
                  <a:cubicBezTo>
                    <a:pt x="308" y="78"/>
                    <a:pt x="262" y="87"/>
                    <a:pt x="216" y="87"/>
                  </a:cubicBezTo>
                  <a:cubicBezTo>
                    <a:pt x="193" y="87"/>
                    <a:pt x="171" y="85"/>
                    <a:pt x="154" y="78"/>
                  </a:cubicBezTo>
                  <a:cubicBezTo>
                    <a:pt x="63" y="134"/>
                    <a:pt x="0" y="225"/>
                    <a:pt x="0" y="344"/>
                  </a:cubicBezTo>
                  <a:cubicBezTo>
                    <a:pt x="0" y="583"/>
                    <a:pt x="196" y="779"/>
                    <a:pt x="435" y="779"/>
                  </a:cubicBezTo>
                  <a:cubicBezTo>
                    <a:pt x="673" y="779"/>
                    <a:pt x="862" y="583"/>
                    <a:pt x="862" y="344"/>
                  </a:cubicBezTo>
                  <a:cubicBezTo>
                    <a:pt x="862" y="134"/>
                    <a:pt x="736" y="22"/>
                    <a:pt x="540"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887;p37"/>
            <p:cNvSpPr/>
            <p:nvPr/>
          </p:nvSpPr>
          <p:spPr>
            <a:xfrm>
              <a:off x="2759711" y="877368"/>
              <a:ext cx="17008" cy="10442"/>
            </a:xfrm>
            <a:custGeom>
              <a:avLst/>
              <a:gdLst/>
              <a:ahLst/>
              <a:cxnLst/>
              <a:rect l="l" t="t" r="r" b="b"/>
              <a:pathLst>
                <a:path w="575" h="353" extrusionOk="0">
                  <a:moveTo>
                    <a:pt x="288" y="1"/>
                  </a:moveTo>
                  <a:cubicBezTo>
                    <a:pt x="231" y="1"/>
                    <a:pt x="245" y="120"/>
                    <a:pt x="245" y="120"/>
                  </a:cubicBezTo>
                  <a:cubicBezTo>
                    <a:pt x="245" y="120"/>
                    <a:pt x="129" y="28"/>
                    <a:pt x="62" y="28"/>
                  </a:cubicBezTo>
                  <a:cubicBezTo>
                    <a:pt x="43" y="28"/>
                    <a:pt x="28" y="36"/>
                    <a:pt x="21" y="57"/>
                  </a:cubicBezTo>
                  <a:cubicBezTo>
                    <a:pt x="0" y="141"/>
                    <a:pt x="161" y="162"/>
                    <a:pt x="161" y="162"/>
                  </a:cubicBezTo>
                  <a:cubicBezTo>
                    <a:pt x="161" y="162"/>
                    <a:pt x="146" y="161"/>
                    <a:pt x="125" y="161"/>
                  </a:cubicBezTo>
                  <a:cubicBezTo>
                    <a:pt x="78" y="161"/>
                    <a:pt x="2" y="167"/>
                    <a:pt x="7" y="211"/>
                  </a:cubicBezTo>
                  <a:cubicBezTo>
                    <a:pt x="7" y="218"/>
                    <a:pt x="14" y="225"/>
                    <a:pt x="28" y="232"/>
                  </a:cubicBezTo>
                  <a:cubicBezTo>
                    <a:pt x="45" y="239"/>
                    <a:pt x="68" y="241"/>
                    <a:pt x="92" y="241"/>
                  </a:cubicBezTo>
                  <a:cubicBezTo>
                    <a:pt x="140" y="241"/>
                    <a:pt x="189" y="232"/>
                    <a:pt x="189" y="232"/>
                  </a:cubicBezTo>
                  <a:lnTo>
                    <a:pt x="189" y="232"/>
                  </a:lnTo>
                  <a:cubicBezTo>
                    <a:pt x="189" y="232"/>
                    <a:pt x="119" y="337"/>
                    <a:pt x="196" y="351"/>
                  </a:cubicBezTo>
                  <a:cubicBezTo>
                    <a:pt x="201" y="352"/>
                    <a:pt x="205" y="352"/>
                    <a:pt x="208" y="352"/>
                  </a:cubicBezTo>
                  <a:cubicBezTo>
                    <a:pt x="271" y="352"/>
                    <a:pt x="309" y="253"/>
                    <a:pt x="309" y="253"/>
                  </a:cubicBezTo>
                  <a:cubicBezTo>
                    <a:pt x="309" y="253"/>
                    <a:pt x="362" y="344"/>
                    <a:pt x="403" y="344"/>
                  </a:cubicBezTo>
                  <a:cubicBezTo>
                    <a:pt x="409" y="344"/>
                    <a:pt x="415" y="342"/>
                    <a:pt x="421" y="337"/>
                  </a:cubicBezTo>
                  <a:cubicBezTo>
                    <a:pt x="470" y="302"/>
                    <a:pt x="379" y="204"/>
                    <a:pt x="379" y="204"/>
                  </a:cubicBezTo>
                  <a:lnTo>
                    <a:pt x="379" y="204"/>
                  </a:lnTo>
                  <a:cubicBezTo>
                    <a:pt x="379" y="204"/>
                    <a:pt x="438" y="229"/>
                    <a:pt x="477" y="229"/>
                  </a:cubicBezTo>
                  <a:cubicBezTo>
                    <a:pt x="497" y="229"/>
                    <a:pt x="512" y="223"/>
                    <a:pt x="512" y="204"/>
                  </a:cubicBezTo>
                  <a:cubicBezTo>
                    <a:pt x="512" y="176"/>
                    <a:pt x="456" y="162"/>
                    <a:pt x="414" y="155"/>
                  </a:cubicBezTo>
                  <a:cubicBezTo>
                    <a:pt x="386" y="148"/>
                    <a:pt x="372" y="148"/>
                    <a:pt x="372" y="148"/>
                  </a:cubicBezTo>
                  <a:cubicBezTo>
                    <a:pt x="372" y="148"/>
                    <a:pt x="575" y="113"/>
                    <a:pt x="498" y="57"/>
                  </a:cubicBezTo>
                  <a:cubicBezTo>
                    <a:pt x="480" y="46"/>
                    <a:pt x="461" y="42"/>
                    <a:pt x="443" y="42"/>
                  </a:cubicBezTo>
                  <a:cubicBezTo>
                    <a:pt x="374" y="42"/>
                    <a:pt x="309" y="99"/>
                    <a:pt x="309" y="99"/>
                  </a:cubicBezTo>
                  <a:cubicBezTo>
                    <a:pt x="309" y="99"/>
                    <a:pt x="344" y="1"/>
                    <a:pt x="28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888;p37"/>
            <p:cNvSpPr/>
            <p:nvPr/>
          </p:nvSpPr>
          <p:spPr>
            <a:xfrm>
              <a:off x="2757848" y="889791"/>
              <a:ext cx="11625" cy="12069"/>
            </a:xfrm>
            <a:custGeom>
              <a:avLst/>
              <a:gdLst/>
              <a:ahLst/>
              <a:cxnLst/>
              <a:rect l="l" t="t" r="r" b="b"/>
              <a:pathLst>
                <a:path w="393" h="408" extrusionOk="0">
                  <a:moveTo>
                    <a:pt x="127" y="1"/>
                  </a:moveTo>
                  <a:cubicBezTo>
                    <a:pt x="122" y="1"/>
                    <a:pt x="117" y="1"/>
                    <a:pt x="112" y="1"/>
                  </a:cubicBezTo>
                  <a:cubicBezTo>
                    <a:pt x="49" y="15"/>
                    <a:pt x="0" y="71"/>
                    <a:pt x="14" y="141"/>
                  </a:cubicBezTo>
                  <a:cubicBezTo>
                    <a:pt x="28" y="247"/>
                    <a:pt x="91" y="338"/>
                    <a:pt x="196" y="394"/>
                  </a:cubicBezTo>
                  <a:cubicBezTo>
                    <a:pt x="217" y="401"/>
                    <a:pt x="238" y="408"/>
                    <a:pt x="252" y="408"/>
                  </a:cubicBezTo>
                  <a:cubicBezTo>
                    <a:pt x="294" y="408"/>
                    <a:pt x="336" y="387"/>
                    <a:pt x="358" y="345"/>
                  </a:cubicBezTo>
                  <a:cubicBezTo>
                    <a:pt x="393" y="289"/>
                    <a:pt x="372" y="212"/>
                    <a:pt x="315" y="183"/>
                  </a:cubicBezTo>
                  <a:cubicBezTo>
                    <a:pt x="266" y="155"/>
                    <a:pt x="252" y="127"/>
                    <a:pt x="252" y="99"/>
                  </a:cubicBezTo>
                  <a:cubicBezTo>
                    <a:pt x="239" y="41"/>
                    <a:pt x="190" y="1"/>
                    <a:pt x="12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889;p37"/>
            <p:cNvSpPr/>
            <p:nvPr/>
          </p:nvSpPr>
          <p:spPr>
            <a:xfrm>
              <a:off x="2757848" y="889791"/>
              <a:ext cx="11625" cy="12069"/>
            </a:xfrm>
            <a:custGeom>
              <a:avLst/>
              <a:gdLst/>
              <a:ahLst/>
              <a:cxnLst/>
              <a:rect l="l" t="t" r="r" b="b"/>
              <a:pathLst>
                <a:path w="393" h="408" extrusionOk="0">
                  <a:moveTo>
                    <a:pt x="127" y="1"/>
                  </a:moveTo>
                  <a:cubicBezTo>
                    <a:pt x="122" y="1"/>
                    <a:pt x="117" y="1"/>
                    <a:pt x="112" y="1"/>
                  </a:cubicBezTo>
                  <a:cubicBezTo>
                    <a:pt x="49" y="15"/>
                    <a:pt x="0" y="71"/>
                    <a:pt x="14" y="141"/>
                  </a:cubicBezTo>
                  <a:cubicBezTo>
                    <a:pt x="28" y="247"/>
                    <a:pt x="91" y="338"/>
                    <a:pt x="196" y="394"/>
                  </a:cubicBezTo>
                  <a:cubicBezTo>
                    <a:pt x="217" y="401"/>
                    <a:pt x="238" y="408"/>
                    <a:pt x="252" y="408"/>
                  </a:cubicBezTo>
                  <a:cubicBezTo>
                    <a:pt x="294" y="408"/>
                    <a:pt x="336" y="387"/>
                    <a:pt x="358" y="345"/>
                  </a:cubicBezTo>
                  <a:cubicBezTo>
                    <a:pt x="393" y="289"/>
                    <a:pt x="372" y="212"/>
                    <a:pt x="315" y="183"/>
                  </a:cubicBezTo>
                  <a:cubicBezTo>
                    <a:pt x="266" y="155"/>
                    <a:pt x="252" y="127"/>
                    <a:pt x="252" y="99"/>
                  </a:cubicBezTo>
                  <a:cubicBezTo>
                    <a:pt x="239" y="41"/>
                    <a:pt x="190"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890;p37"/>
            <p:cNvSpPr/>
            <p:nvPr/>
          </p:nvSpPr>
          <p:spPr>
            <a:xfrm>
              <a:off x="2927223" y="942503"/>
              <a:ext cx="27184" cy="24670"/>
            </a:xfrm>
            <a:custGeom>
              <a:avLst/>
              <a:gdLst/>
              <a:ahLst/>
              <a:cxnLst/>
              <a:rect l="l" t="t" r="r" b="b"/>
              <a:pathLst>
                <a:path w="919" h="834" extrusionOk="0">
                  <a:moveTo>
                    <a:pt x="799" y="245"/>
                  </a:moveTo>
                  <a:cubicBezTo>
                    <a:pt x="809" y="259"/>
                    <a:pt x="819" y="272"/>
                    <a:pt x="827" y="286"/>
                  </a:cubicBezTo>
                  <a:lnTo>
                    <a:pt x="827" y="286"/>
                  </a:lnTo>
                  <a:cubicBezTo>
                    <a:pt x="819" y="272"/>
                    <a:pt x="809" y="257"/>
                    <a:pt x="799" y="245"/>
                  </a:cubicBezTo>
                  <a:close/>
                  <a:moveTo>
                    <a:pt x="359" y="96"/>
                  </a:moveTo>
                  <a:cubicBezTo>
                    <a:pt x="403" y="96"/>
                    <a:pt x="443" y="122"/>
                    <a:pt x="463" y="161"/>
                  </a:cubicBezTo>
                  <a:cubicBezTo>
                    <a:pt x="498" y="224"/>
                    <a:pt x="470" y="294"/>
                    <a:pt x="414" y="322"/>
                  </a:cubicBezTo>
                  <a:cubicBezTo>
                    <a:pt x="392" y="336"/>
                    <a:pt x="364" y="357"/>
                    <a:pt x="357" y="406"/>
                  </a:cubicBezTo>
                  <a:cubicBezTo>
                    <a:pt x="343" y="462"/>
                    <a:pt x="294" y="504"/>
                    <a:pt x="238" y="504"/>
                  </a:cubicBezTo>
                  <a:lnTo>
                    <a:pt x="217" y="504"/>
                  </a:lnTo>
                  <a:cubicBezTo>
                    <a:pt x="154" y="490"/>
                    <a:pt x="112" y="427"/>
                    <a:pt x="119" y="364"/>
                  </a:cubicBezTo>
                  <a:cubicBezTo>
                    <a:pt x="140" y="245"/>
                    <a:pt x="203" y="161"/>
                    <a:pt x="301" y="112"/>
                  </a:cubicBezTo>
                  <a:cubicBezTo>
                    <a:pt x="321" y="101"/>
                    <a:pt x="340" y="96"/>
                    <a:pt x="359" y="96"/>
                  </a:cubicBezTo>
                  <a:close/>
                  <a:moveTo>
                    <a:pt x="389" y="0"/>
                  </a:moveTo>
                  <a:cubicBezTo>
                    <a:pt x="316" y="0"/>
                    <a:pt x="246" y="25"/>
                    <a:pt x="182" y="84"/>
                  </a:cubicBezTo>
                  <a:cubicBezTo>
                    <a:pt x="7" y="245"/>
                    <a:pt x="0" y="518"/>
                    <a:pt x="161" y="693"/>
                  </a:cubicBezTo>
                  <a:cubicBezTo>
                    <a:pt x="247" y="786"/>
                    <a:pt x="364" y="834"/>
                    <a:pt x="482" y="834"/>
                  </a:cubicBezTo>
                  <a:cubicBezTo>
                    <a:pt x="585" y="834"/>
                    <a:pt x="689" y="797"/>
                    <a:pt x="771" y="721"/>
                  </a:cubicBezTo>
                  <a:cubicBezTo>
                    <a:pt x="912" y="587"/>
                    <a:pt x="918" y="435"/>
                    <a:pt x="827" y="286"/>
                  </a:cubicBezTo>
                  <a:lnTo>
                    <a:pt x="827" y="286"/>
                  </a:lnTo>
                  <a:cubicBezTo>
                    <a:pt x="841" y="312"/>
                    <a:pt x="847" y="336"/>
                    <a:pt x="834" y="350"/>
                  </a:cubicBezTo>
                  <a:cubicBezTo>
                    <a:pt x="829" y="354"/>
                    <a:pt x="824" y="356"/>
                    <a:pt x="819" y="356"/>
                  </a:cubicBezTo>
                  <a:cubicBezTo>
                    <a:pt x="781" y="356"/>
                    <a:pt x="743" y="252"/>
                    <a:pt x="743" y="252"/>
                  </a:cubicBezTo>
                  <a:cubicBezTo>
                    <a:pt x="743" y="252"/>
                    <a:pt x="730" y="372"/>
                    <a:pt x="681" y="372"/>
                  </a:cubicBezTo>
                  <a:cubicBezTo>
                    <a:pt x="678" y="372"/>
                    <a:pt x="676" y="372"/>
                    <a:pt x="673" y="371"/>
                  </a:cubicBezTo>
                  <a:cubicBezTo>
                    <a:pt x="617" y="364"/>
                    <a:pt x="659" y="231"/>
                    <a:pt x="659" y="231"/>
                  </a:cubicBezTo>
                  <a:lnTo>
                    <a:pt x="659" y="231"/>
                  </a:lnTo>
                  <a:cubicBezTo>
                    <a:pt x="659" y="231"/>
                    <a:pt x="617" y="249"/>
                    <a:pt x="575" y="249"/>
                  </a:cubicBezTo>
                  <a:cubicBezTo>
                    <a:pt x="548" y="249"/>
                    <a:pt x="521" y="241"/>
                    <a:pt x="505" y="217"/>
                  </a:cubicBezTo>
                  <a:cubicBezTo>
                    <a:pt x="463" y="154"/>
                    <a:pt x="589" y="133"/>
                    <a:pt x="589" y="133"/>
                  </a:cubicBezTo>
                  <a:cubicBezTo>
                    <a:pt x="589" y="133"/>
                    <a:pt x="498" y="63"/>
                    <a:pt x="484" y="13"/>
                  </a:cubicBezTo>
                  <a:cubicBezTo>
                    <a:pt x="452" y="5"/>
                    <a:pt x="420" y="0"/>
                    <a:pt x="38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891;p37"/>
            <p:cNvSpPr/>
            <p:nvPr/>
          </p:nvSpPr>
          <p:spPr>
            <a:xfrm>
              <a:off x="2940889" y="939013"/>
              <a:ext cx="13843" cy="14494"/>
            </a:xfrm>
            <a:custGeom>
              <a:avLst/>
              <a:gdLst/>
              <a:ahLst/>
              <a:cxnLst/>
              <a:rect l="l" t="t" r="r" b="b"/>
              <a:pathLst>
                <a:path w="468" h="490" extrusionOk="0">
                  <a:moveTo>
                    <a:pt x="165" y="1"/>
                  </a:moveTo>
                  <a:cubicBezTo>
                    <a:pt x="159" y="1"/>
                    <a:pt x="154" y="2"/>
                    <a:pt x="148" y="5"/>
                  </a:cubicBezTo>
                  <a:cubicBezTo>
                    <a:pt x="71" y="54"/>
                    <a:pt x="162" y="181"/>
                    <a:pt x="162" y="181"/>
                  </a:cubicBezTo>
                  <a:cubicBezTo>
                    <a:pt x="162" y="181"/>
                    <a:pt x="93" y="92"/>
                    <a:pt x="46" y="92"/>
                  </a:cubicBezTo>
                  <a:cubicBezTo>
                    <a:pt x="37" y="92"/>
                    <a:pt x="28" y="95"/>
                    <a:pt x="22" y="103"/>
                  </a:cubicBezTo>
                  <a:cubicBezTo>
                    <a:pt x="15" y="110"/>
                    <a:pt x="15" y="117"/>
                    <a:pt x="22" y="131"/>
                  </a:cubicBezTo>
                  <a:cubicBezTo>
                    <a:pt x="36" y="181"/>
                    <a:pt x="127" y="251"/>
                    <a:pt x="127" y="251"/>
                  </a:cubicBezTo>
                  <a:cubicBezTo>
                    <a:pt x="127" y="251"/>
                    <a:pt x="1" y="272"/>
                    <a:pt x="43" y="335"/>
                  </a:cubicBezTo>
                  <a:cubicBezTo>
                    <a:pt x="59" y="359"/>
                    <a:pt x="86" y="367"/>
                    <a:pt x="113" y="367"/>
                  </a:cubicBezTo>
                  <a:cubicBezTo>
                    <a:pt x="155" y="367"/>
                    <a:pt x="197" y="349"/>
                    <a:pt x="197" y="349"/>
                  </a:cubicBezTo>
                  <a:lnTo>
                    <a:pt x="197" y="349"/>
                  </a:lnTo>
                  <a:cubicBezTo>
                    <a:pt x="197" y="349"/>
                    <a:pt x="155" y="482"/>
                    <a:pt x="211" y="489"/>
                  </a:cubicBezTo>
                  <a:cubicBezTo>
                    <a:pt x="214" y="490"/>
                    <a:pt x="217" y="490"/>
                    <a:pt x="220" y="490"/>
                  </a:cubicBezTo>
                  <a:cubicBezTo>
                    <a:pt x="275" y="490"/>
                    <a:pt x="281" y="370"/>
                    <a:pt x="281" y="370"/>
                  </a:cubicBezTo>
                  <a:cubicBezTo>
                    <a:pt x="281" y="370"/>
                    <a:pt x="319" y="474"/>
                    <a:pt x="357" y="474"/>
                  </a:cubicBezTo>
                  <a:cubicBezTo>
                    <a:pt x="362" y="474"/>
                    <a:pt x="367" y="472"/>
                    <a:pt x="372" y="468"/>
                  </a:cubicBezTo>
                  <a:cubicBezTo>
                    <a:pt x="393" y="447"/>
                    <a:pt x="365" y="398"/>
                    <a:pt x="337" y="363"/>
                  </a:cubicBezTo>
                  <a:cubicBezTo>
                    <a:pt x="323" y="342"/>
                    <a:pt x="309" y="328"/>
                    <a:pt x="309" y="328"/>
                  </a:cubicBezTo>
                  <a:lnTo>
                    <a:pt x="309" y="328"/>
                  </a:lnTo>
                  <a:cubicBezTo>
                    <a:pt x="309" y="328"/>
                    <a:pt x="396" y="393"/>
                    <a:pt x="440" y="393"/>
                  </a:cubicBezTo>
                  <a:cubicBezTo>
                    <a:pt x="457" y="393"/>
                    <a:pt x="467" y="383"/>
                    <a:pt x="463" y="356"/>
                  </a:cubicBezTo>
                  <a:cubicBezTo>
                    <a:pt x="449" y="265"/>
                    <a:pt x="309" y="251"/>
                    <a:pt x="309" y="251"/>
                  </a:cubicBezTo>
                  <a:cubicBezTo>
                    <a:pt x="309" y="251"/>
                    <a:pt x="400" y="202"/>
                    <a:pt x="365" y="166"/>
                  </a:cubicBezTo>
                  <a:cubicBezTo>
                    <a:pt x="358" y="159"/>
                    <a:pt x="350" y="155"/>
                    <a:pt x="341" y="155"/>
                  </a:cubicBezTo>
                  <a:cubicBezTo>
                    <a:pt x="301" y="155"/>
                    <a:pt x="246" y="216"/>
                    <a:pt x="246" y="216"/>
                  </a:cubicBezTo>
                  <a:cubicBezTo>
                    <a:pt x="246" y="216"/>
                    <a:pt x="228" y="1"/>
                    <a:pt x="16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892;p37"/>
            <p:cNvSpPr/>
            <p:nvPr/>
          </p:nvSpPr>
          <p:spPr>
            <a:xfrm>
              <a:off x="2930536" y="945343"/>
              <a:ext cx="11418" cy="12098"/>
            </a:xfrm>
            <a:custGeom>
              <a:avLst/>
              <a:gdLst/>
              <a:ahLst/>
              <a:cxnLst/>
              <a:rect l="l" t="t" r="r" b="b"/>
              <a:pathLst>
                <a:path w="386" h="409" extrusionOk="0">
                  <a:moveTo>
                    <a:pt x="250" y="0"/>
                  </a:moveTo>
                  <a:cubicBezTo>
                    <a:pt x="232" y="0"/>
                    <a:pt x="213" y="5"/>
                    <a:pt x="196" y="16"/>
                  </a:cubicBezTo>
                  <a:cubicBezTo>
                    <a:pt x="98" y="65"/>
                    <a:pt x="35" y="149"/>
                    <a:pt x="7" y="268"/>
                  </a:cubicBezTo>
                  <a:cubicBezTo>
                    <a:pt x="0" y="331"/>
                    <a:pt x="42" y="394"/>
                    <a:pt x="105" y="408"/>
                  </a:cubicBezTo>
                  <a:lnTo>
                    <a:pt x="126" y="408"/>
                  </a:lnTo>
                  <a:cubicBezTo>
                    <a:pt x="182" y="408"/>
                    <a:pt x="238" y="366"/>
                    <a:pt x="245" y="310"/>
                  </a:cubicBezTo>
                  <a:cubicBezTo>
                    <a:pt x="252" y="254"/>
                    <a:pt x="280" y="240"/>
                    <a:pt x="302" y="226"/>
                  </a:cubicBezTo>
                  <a:cubicBezTo>
                    <a:pt x="365" y="198"/>
                    <a:pt x="386" y="121"/>
                    <a:pt x="358" y="65"/>
                  </a:cubicBezTo>
                  <a:cubicBezTo>
                    <a:pt x="333" y="26"/>
                    <a:pt x="292" y="0"/>
                    <a:pt x="25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893;p37"/>
            <p:cNvSpPr/>
            <p:nvPr/>
          </p:nvSpPr>
          <p:spPr>
            <a:xfrm>
              <a:off x="2930536" y="945343"/>
              <a:ext cx="11418" cy="12098"/>
            </a:xfrm>
            <a:custGeom>
              <a:avLst/>
              <a:gdLst/>
              <a:ahLst/>
              <a:cxnLst/>
              <a:rect l="l" t="t" r="r" b="b"/>
              <a:pathLst>
                <a:path w="386" h="409" extrusionOk="0">
                  <a:moveTo>
                    <a:pt x="250" y="0"/>
                  </a:moveTo>
                  <a:cubicBezTo>
                    <a:pt x="232" y="0"/>
                    <a:pt x="213" y="5"/>
                    <a:pt x="196" y="16"/>
                  </a:cubicBezTo>
                  <a:cubicBezTo>
                    <a:pt x="98" y="65"/>
                    <a:pt x="35" y="149"/>
                    <a:pt x="7" y="268"/>
                  </a:cubicBezTo>
                  <a:cubicBezTo>
                    <a:pt x="0" y="331"/>
                    <a:pt x="42" y="394"/>
                    <a:pt x="105" y="408"/>
                  </a:cubicBezTo>
                  <a:lnTo>
                    <a:pt x="126" y="408"/>
                  </a:lnTo>
                  <a:cubicBezTo>
                    <a:pt x="182" y="408"/>
                    <a:pt x="238" y="366"/>
                    <a:pt x="245" y="310"/>
                  </a:cubicBezTo>
                  <a:cubicBezTo>
                    <a:pt x="252" y="254"/>
                    <a:pt x="280" y="240"/>
                    <a:pt x="302" y="226"/>
                  </a:cubicBezTo>
                  <a:cubicBezTo>
                    <a:pt x="365" y="198"/>
                    <a:pt x="386" y="121"/>
                    <a:pt x="358" y="65"/>
                  </a:cubicBezTo>
                  <a:cubicBezTo>
                    <a:pt x="333" y="26"/>
                    <a:pt x="292" y="0"/>
                    <a:pt x="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894;p37"/>
            <p:cNvSpPr/>
            <p:nvPr/>
          </p:nvSpPr>
          <p:spPr>
            <a:xfrm>
              <a:off x="2937576" y="862903"/>
              <a:ext cx="32982" cy="209988"/>
            </a:xfrm>
            <a:custGeom>
              <a:avLst/>
              <a:gdLst/>
              <a:ahLst/>
              <a:cxnLst/>
              <a:rect l="l" t="t" r="r" b="b"/>
              <a:pathLst>
                <a:path w="1115" h="7099" extrusionOk="0">
                  <a:moveTo>
                    <a:pt x="202" y="0"/>
                  </a:moveTo>
                  <a:cubicBezTo>
                    <a:pt x="169" y="0"/>
                    <a:pt x="138" y="2"/>
                    <a:pt x="113" y="6"/>
                  </a:cubicBezTo>
                  <a:cubicBezTo>
                    <a:pt x="50" y="13"/>
                    <a:pt x="0" y="76"/>
                    <a:pt x="7" y="139"/>
                  </a:cubicBezTo>
                  <a:cubicBezTo>
                    <a:pt x="20" y="204"/>
                    <a:pt x="70" y="245"/>
                    <a:pt x="133" y="245"/>
                  </a:cubicBezTo>
                  <a:cubicBezTo>
                    <a:pt x="138" y="245"/>
                    <a:pt x="143" y="245"/>
                    <a:pt x="148" y="244"/>
                  </a:cubicBezTo>
                  <a:cubicBezTo>
                    <a:pt x="148" y="244"/>
                    <a:pt x="166" y="242"/>
                    <a:pt x="197" y="242"/>
                  </a:cubicBezTo>
                  <a:cubicBezTo>
                    <a:pt x="305" y="242"/>
                    <a:pt x="560" y="272"/>
                    <a:pt x="680" y="539"/>
                  </a:cubicBezTo>
                  <a:cubicBezTo>
                    <a:pt x="764" y="728"/>
                    <a:pt x="785" y="2375"/>
                    <a:pt x="778" y="4148"/>
                  </a:cubicBezTo>
                  <a:cubicBezTo>
                    <a:pt x="820" y="4162"/>
                    <a:pt x="848" y="4197"/>
                    <a:pt x="855" y="4239"/>
                  </a:cubicBezTo>
                  <a:cubicBezTo>
                    <a:pt x="869" y="4302"/>
                    <a:pt x="834" y="4365"/>
                    <a:pt x="778" y="4393"/>
                  </a:cubicBezTo>
                  <a:cubicBezTo>
                    <a:pt x="778" y="4534"/>
                    <a:pt x="778" y="4674"/>
                    <a:pt x="778" y="4821"/>
                  </a:cubicBezTo>
                  <a:cubicBezTo>
                    <a:pt x="1115" y="5003"/>
                    <a:pt x="1010" y="5529"/>
                    <a:pt x="764" y="5942"/>
                  </a:cubicBezTo>
                  <a:cubicBezTo>
                    <a:pt x="764" y="6307"/>
                    <a:pt x="757" y="6657"/>
                    <a:pt x="750" y="6980"/>
                  </a:cubicBezTo>
                  <a:cubicBezTo>
                    <a:pt x="750" y="7043"/>
                    <a:pt x="806" y="7099"/>
                    <a:pt x="869" y="7099"/>
                  </a:cubicBezTo>
                  <a:cubicBezTo>
                    <a:pt x="940" y="7099"/>
                    <a:pt x="989" y="7050"/>
                    <a:pt x="996" y="6980"/>
                  </a:cubicBezTo>
                  <a:cubicBezTo>
                    <a:pt x="1003" y="6356"/>
                    <a:pt x="1094" y="875"/>
                    <a:pt x="898" y="441"/>
                  </a:cubicBezTo>
                  <a:cubicBezTo>
                    <a:pt x="740" y="90"/>
                    <a:pt x="411" y="0"/>
                    <a:pt x="202" y="0"/>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895;p37"/>
            <p:cNvSpPr/>
            <p:nvPr/>
          </p:nvSpPr>
          <p:spPr>
            <a:xfrm>
              <a:off x="2937576" y="862903"/>
              <a:ext cx="32982" cy="209988"/>
            </a:xfrm>
            <a:custGeom>
              <a:avLst/>
              <a:gdLst/>
              <a:ahLst/>
              <a:cxnLst/>
              <a:rect l="l" t="t" r="r" b="b"/>
              <a:pathLst>
                <a:path w="1115" h="7099" extrusionOk="0">
                  <a:moveTo>
                    <a:pt x="202" y="0"/>
                  </a:moveTo>
                  <a:cubicBezTo>
                    <a:pt x="169" y="0"/>
                    <a:pt x="138" y="2"/>
                    <a:pt x="113" y="6"/>
                  </a:cubicBezTo>
                  <a:cubicBezTo>
                    <a:pt x="50" y="13"/>
                    <a:pt x="0" y="76"/>
                    <a:pt x="7" y="139"/>
                  </a:cubicBezTo>
                  <a:cubicBezTo>
                    <a:pt x="20" y="204"/>
                    <a:pt x="70" y="245"/>
                    <a:pt x="133" y="245"/>
                  </a:cubicBezTo>
                  <a:cubicBezTo>
                    <a:pt x="138" y="245"/>
                    <a:pt x="143" y="245"/>
                    <a:pt x="148" y="244"/>
                  </a:cubicBezTo>
                  <a:cubicBezTo>
                    <a:pt x="148" y="244"/>
                    <a:pt x="166" y="242"/>
                    <a:pt x="197" y="242"/>
                  </a:cubicBezTo>
                  <a:cubicBezTo>
                    <a:pt x="305" y="242"/>
                    <a:pt x="560" y="272"/>
                    <a:pt x="680" y="539"/>
                  </a:cubicBezTo>
                  <a:cubicBezTo>
                    <a:pt x="764" y="728"/>
                    <a:pt x="785" y="2375"/>
                    <a:pt x="778" y="4148"/>
                  </a:cubicBezTo>
                  <a:cubicBezTo>
                    <a:pt x="820" y="4162"/>
                    <a:pt x="848" y="4197"/>
                    <a:pt x="855" y="4239"/>
                  </a:cubicBezTo>
                  <a:cubicBezTo>
                    <a:pt x="869" y="4302"/>
                    <a:pt x="834" y="4365"/>
                    <a:pt x="778" y="4393"/>
                  </a:cubicBezTo>
                  <a:cubicBezTo>
                    <a:pt x="778" y="4534"/>
                    <a:pt x="778" y="4674"/>
                    <a:pt x="778" y="4821"/>
                  </a:cubicBezTo>
                  <a:cubicBezTo>
                    <a:pt x="1115" y="5003"/>
                    <a:pt x="1010" y="5529"/>
                    <a:pt x="764" y="5942"/>
                  </a:cubicBezTo>
                  <a:cubicBezTo>
                    <a:pt x="764" y="6307"/>
                    <a:pt x="757" y="6657"/>
                    <a:pt x="750" y="6980"/>
                  </a:cubicBezTo>
                  <a:cubicBezTo>
                    <a:pt x="750" y="7043"/>
                    <a:pt x="806" y="7099"/>
                    <a:pt x="869" y="7099"/>
                  </a:cubicBezTo>
                  <a:cubicBezTo>
                    <a:pt x="940" y="7099"/>
                    <a:pt x="989" y="7050"/>
                    <a:pt x="996" y="6980"/>
                  </a:cubicBezTo>
                  <a:cubicBezTo>
                    <a:pt x="1003" y="6356"/>
                    <a:pt x="1094" y="875"/>
                    <a:pt x="898" y="441"/>
                  </a:cubicBezTo>
                  <a:cubicBezTo>
                    <a:pt x="740" y="90"/>
                    <a:pt x="411"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896;p37"/>
            <p:cNvSpPr/>
            <p:nvPr/>
          </p:nvSpPr>
          <p:spPr>
            <a:xfrm>
              <a:off x="2960589" y="985601"/>
              <a:ext cx="2721" cy="7277"/>
            </a:xfrm>
            <a:custGeom>
              <a:avLst/>
              <a:gdLst/>
              <a:ahLst/>
              <a:cxnLst/>
              <a:rect l="l" t="t" r="r" b="b"/>
              <a:pathLst>
                <a:path w="92" h="246" extrusionOk="0">
                  <a:moveTo>
                    <a:pt x="0" y="0"/>
                  </a:moveTo>
                  <a:cubicBezTo>
                    <a:pt x="0" y="77"/>
                    <a:pt x="0" y="161"/>
                    <a:pt x="0" y="245"/>
                  </a:cubicBezTo>
                  <a:cubicBezTo>
                    <a:pt x="56" y="217"/>
                    <a:pt x="91" y="154"/>
                    <a:pt x="77" y="91"/>
                  </a:cubicBezTo>
                  <a:cubicBezTo>
                    <a:pt x="70" y="49"/>
                    <a:pt x="42" y="14"/>
                    <a:pt x="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897;p37"/>
            <p:cNvSpPr/>
            <p:nvPr/>
          </p:nvSpPr>
          <p:spPr>
            <a:xfrm>
              <a:off x="2960589" y="985601"/>
              <a:ext cx="2721" cy="7277"/>
            </a:xfrm>
            <a:custGeom>
              <a:avLst/>
              <a:gdLst/>
              <a:ahLst/>
              <a:cxnLst/>
              <a:rect l="l" t="t" r="r" b="b"/>
              <a:pathLst>
                <a:path w="92" h="246" extrusionOk="0">
                  <a:moveTo>
                    <a:pt x="0" y="0"/>
                  </a:moveTo>
                  <a:cubicBezTo>
                    <a:pt x="0" y="77"/>
                    <a:pt x="0" y="161"/>
                    <a:pt x="0" y="245"/>
                  </a:cubicBezTo>
                  <a:cubicBezTo>
                    <a:pt x="56" y="217"/>
                    <a:pt x="91" y="154"/>
                    <a:pt x="77" y="91"/>
                  </a:cubicBezTo>
                  <a:cubicBezTo>
                    <a:pt x="70" y="49"/>
                    <a:pt x="42" y="14"/>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898;p37"/>
            <p:cNvSpPr/>
            <p:nvPr/>
          </p:nvSpPr>
          <p:spPr>
            <a:xfrm>
              <a:off x="2960175" y="1005508"/>
              <a:ext cx="10383" cy="33189"/>
            </a:xfrm>
            <a:custGeom>
              <a:avLst/>
              <a:gdLst/>
              <a:ahLst/>
              <a:cxnLst/>
              <a:rect l="l" t="t" r="r" b="b"/>
              <a:pathLst>
                <a:path w="351" h="1122" extrusionOk="0">
                  <a:moveTo>
                    <a:pt x="14" y="0"/>
                  </a:moveTo>
                  <a:cubicBezTo>
                    <a:pt x="14" y="378"/>
                    <a:pt x="7" y="757"/>
                    <a:pt x="0" y="1121"/>
                  </a:cubicBezTo>
                  <a:cubicBezTo>
                    <a:pt x="246" y="715"/>
                    <a:pt x="351" y="182"/>
                    <a:pt x="1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899;p37"/>
            <p:cNvSpPr/>
            <p:nvPr/>
          </p:nvSpPr>
          <p:spPr>
            <a:xfrm>
              <a:off x="2960175" y="1005508"/>
              <a:ext cx="10383" cy="33189"/>
            </a:xfrm>
            <a:custGeom>
              <a:avLst/>
              <a:gdLst/>
              <a:ahLst/>
              <a:cxnLst/>
              <a:rect l="l" t="t" r="r" b="b"/>
              <a:pathLst>
                <a:path w="351" h="1122" extrusionOk="0">
                  <a:moveTo>
                    <a:pt x="14" y="0"/>
                  </a:moveTo>
                  <a:cubicBezTo>
                    <a:pt x="14" y="378"/>
                    <a:pt x="7" y="757"/>
                    <a:pt x="0" y="1121"/>
                  </a:cubicBezTo>
                  <a:cubicBezTo>
                    <a:pt x="246" y="715"/>
                    <a:pt x="351" y="182"/>
                    <a:pt x="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900;p37"/>
            <p:cNvSpPr/>
            <p:nvPr/>
          </p:nvSpPr>
          <p:spPr>
            <a:xfrm>
              <a:off x="3019453" y="1121373"/>
              <a:ext cx="74660" cy="20351"/>
            </a:xfrm>
            <a:custGeom>
              <a:avLst/>
              <a:gdLst/>
              <a:ahLst/>
              <a:cxnLst/>
              <a:rect l="l" t="t" r="r" b="b"/>
              <a:pathLst>
                <a:path w="2524" h="688" extrusionOk="0">
                  <a:moveTo>
                    <a:pt x="239" y="1"/>
                  </a:moveTo>
                  <a:cubicBezTo>
                    <a:pt x="232" y="8"/>
                    <a:pt x="218" y="22"/>
                    <a:pt x="211" y="29"/>
                  </a:cubicBezTo>
                  <a:lnTo>
                    <a:pt x="50" y="218"/>
                  </a:lnTo>
                  <a:cubicBezTo>
                    <a:pt x="1" y="281"/>
                    <a:pt x="1" y="393"/>
                    <a:pt x="50" y="456"/>
                  </a:cubicBezTo>
                  <a:lnTo>
                    <a:pt x="211" y="653"/>
                  </a:lnTo>
                  <a:cubicBezTo>
                    <a:pt x="225" y="667"/>
                    <a:pt x="239" y="681"/>
                    <a:pt x="260" y="688"/>
                  </a:cubicBezTo>
                  <a:lnTo>
                    <a:pt x="2258" y="688"/>
                  </a:lnTo>
                  <a:cubicBezTo>
                    <a:pt x="2279" y="681"/>
                    <a:pt x="2293" y="667"/>
                    <a:pt x="2307" y="653"/>
                  </a:cubicBezTo>
                  <a:lnTo>
                    <a:pt x="2468" y="456"/>
                  </a:lnTo>
                  <a:cubicBezTo>
                    <a:pt x="2524" y="393"/>
                    <a:pt x="2524" y="281"/>
                    <a:pt x="2468" y="218"/>
                  </a:cubicBezTo>
                  <a:lnTo>
                    <a:pt x="2307" y="29"/>
                  </a:lnTo>
                  <a:cubicBezTo>
                    <a:pt x="2300" y="22"/>
                    <a:pt x="2293" y="8"/>
                    <a:pt x="2279" y="1"/>
                  </a:cubicBezTo>
                  <a:cubicBezTo>
                    <a:pt x="2265" y="15"/>
                    <a:pt x="2251" y="15"/>
                    <a:pt x="2237" y="15"/>
                  </a:cubicBezTo>
                  <a:lnTo>
                    <a:pt x="288" y="15"/>
                  </a:lnTo>
                  <a:cubicBezTo>
                    <a:pt x="274" y="15"/>
                    <a:pt x="253" y="15"/>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901;p37"/>
            <p:cNvSpPr/>
            <p:nvPr/>
          </p:nvSpPr>
          <p:spPr>
            <a:xfrm>
              <a:off x="3019453" y="1101673"/>
              <a:ext cx="74660" cy="20351"/>
            </a:xfrm>
            <a:custGeom>
              <a:avLst/>
              <a:gdLst/>
              <a:ahLst/>
              <a:cxnLst/>
              <a:rect l="l" t="t" r="r" b="b"/>
              <a:pathLst>
                <a:path w="2524" h="688" extrusionOk="0">
                  <a:moveTo>
                    <a:pt x="2047" y="646"/>
                  </a:moveTo>
                  <a:cubicBezTo>
                    <a:pt x="2054" y="646"/>
                    <a:pt x="2054" y="653"/>
                    <a:pt x="2054" y="653"/>
                  </a:cubicBezTo>
                  <a:cubicBezTo>
                    <a:pt x="2054" y="660"/>
                    <a:pt x="2054" y="667"/>
                    <a:pt x="2047" y="667"/>
                  </a:cubicBezTo>
                  <a:lnTo>
                    <a:pt x="407" y="667"/>
                  </a:lnTo>
                  <a:cubicBezTo>
                    <a:pt x="400" y="667"/>
                    <a:pt x="400" y="660"/>
                    <a:pt x="400" y="653"/>
                  </a:cubicBezTo>
                  <a:cubicBezTo>
                    <a:pt x="400" y="653"/>
                    <a:pt x="400" y="646"/>
                    <a:pt x="407" y="646"/>
                  </a:cubicBezTo>
                  <a:close/>
                  <a:moveTo>
                    <a:pt x="239" y="1"/>
                  </a:moveTo>
                  <a:cubicBezTo>
                    <a:pt x="232" y="8"/>
                    <a:pt x="218" y="15"/>
                    <a:pt x="211" y="22"/>
                  </a:cubicBezTo>
                  <a:lnTo>
                    <a:pt x="50" y="218"/>
                  </a:lnTo>
                  <a:cubicBezTo>
                    <a:pt x="1" y="281"/>
                    <a:pt x="1" y="393"/>
                    <a:pt x="50" y="456"/>
                  </a:cubicBezTo>
                  <a:lnTo>
                    <a:pt x="211" y="646"/>
                  </a:lnTo>
                  <a:cubicBezTo>
                    <a:pt x="218" y="660"/>
                    <a:pt x="232" y="667"/>
                    <a:pt x="239" y="674"/>
                  </a:cubicBezTo>
                  <a:cubicBezTo>
                    <a:pt x="253" y="681"/>
                    <a:pt x="274" y="688"/>
                    <a:pt x="288" y="688"/>
                  </a:cubicBezTo>
                  <a:lnTo>
                    <a:pt x="2237" y="688"/>
                  </a:lnTo>
                  <a:cubicBezTo>
                    <a:pt x="2251" y="688"/>
                    <a:pt x="2265" y="681"/>
                    <a:pt x="2279" y="674"/>
                  </a:cubicBezTo>
                  <a:cubicBezTo>
                    <a:pt x="2293" y="667"/>
                    <a:pt x="2300" y="660"/>
                    <a:pt x="2307" y="646"/>
                  </a:cubicBezTo>
                  <a:lnTo>
                    <a:pt x="2468" y="456"/>
                  </a:lnTo>
                  <a:cubicBezTo>
                    <a:pt x="2524" y="393"/>
                    <a:pt x="2524" y="281"/>
                    <a:pt x="2468" y="218"/>
                  </a:cubicBezTo>
                  <a:lnTo>
                    <a:pt x="2307" y="22"/>
                  </a:lnTo>
                  <a:cubicBezTo>
                    <a:pt x="2300" y="15"/>
                    <a:pt x="2293" y="8"/>
                    <a:pt x="2279" y="1"/>
                  </a:cubicBezTo>
                  <a:cubicBezTo>
                    <a:pt x="2265" y="8"/>
                    <a:pt x="2251" y="15"/>
                    <a:pt x="2237" y="15"/>
                  </a:cubicBezTo>
                  <a:lnTo>
                    <a:pt x="288" y="15"/>
                  </a:lnTo>
                  <a:cubicBezTo>
                    <a:pt x="274" y="15"/>
                    <a:pt x="253" y="8"/>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902;p37"/>
            <p:cNvSpPr/>
            <p:nvPr/>
          </p:nvSpPr>
          <p:spPr>
            <a:xfrm>
              <a:off x="3019453" y="1081795"/>
              <a:ext cx="74660" cy="20321"/>
            </a:xfrm>
            <a:custGeom>
              <a:avLst/>
              <a:gdLst/>
              <a:ahLst/>
              <a:cxnLst/>
              <a:rect l="l" t="t" r="r" b="b"/>
              <a:pathLst>
                <a:path w="2524" h="687" extrusionOk="0">
                  <a:moveTo>
                    <a:pt x="2047" y="645"/>
                  </a:moveTo>
                  <a:cubicBezTo>
                    <a:pt x="2054" y="645"/>
                    <a:pt x="2054" y="652"/>
                    <a:pt x="2054" y="659"/>
                  </a:cubicBezTo>
                  <a:cubicBezTo>
                    <a:pt x="2054" y="666"/>
                    <a:pt x="2054" y="666"/>
                    <a:pt x="2047" y="666"/>
                  </a:cubicBezTo>
                  <a:lnTo>
                    <a:pt x="407" y="666"/>
                  </a:lnTo>
                  <a:cubicBezTo>
                    <a:pt x="400" y="666"/>
                    <a:pt x="400" y="666"/>
                    <a:pt x="400" y="659"/>
                  </a:cubicBezTo>
                  <a:cubicBezTo>
                    <a:pt x="400" y="652"/>
                    <a:pt x="400" y="645"/>
                    <a:pt x="407" y="645"/>
                  </a:cubicBezTo>
                  <a:close/>
                  <a:moveTo>
                    <a:pt x="239" y="0"/>
                  </a:moveTo>
                  <a:cubicBezTo>
                    <a:pt x="232" y="7"/>
                    <a:pt x="218" y="14"/>
                    <a:pt x="211" y="28"/>
                  </a:cubicBezTo>
                  <a:lnTo>
                    <a:pt x="50" y="217"/>
                  </a:lnTo>
                  <a:cubicBezTo>
                    <a:pt x="1" y="280"/>
                    <a:pt x="1" y="393"/>
                    <a:pt x="50" y="456"/>
                  </a:cubicBezTo>
                  <a:lnTo>
                    <a:pt x="211" y="652"/>
                  </a:lnTo>
                  <a:cubicBezTo>
                    <a:pt x="218" y="659"/>
                    <a:pt x="232" y="666"/>
                    <a:pt x="239" y="673"/>
                  </a:cubicBezTo>
                  <a:cubicBezTo>
                    <a:pt x="253" y="680"/>
                    <a:pt x="274" y="687"/>
                    <a:pt x="288" y="687"/>
                  </a:cubicBezTo>
                  <a:lnTo>
                    <a:pt x="2237" y="687"/>
                  </a:lnTo>
                  <a:cubicBezTo>
                    <a:pt x="2251" y="687"/>
                    <a:pt x="2265" y="680"/>
                    <a:pt x="2279" y="673"/>
                  </a:cubicBezTo>
                  <a:cubicBezTo>
                    <a:pt x="2293" y="666"/>
                    <a:pt x="2300" y="659"/>
                    <a:pt x="2307" y="652"/>
                  </a:cubicBezTo>
                  <a:lnTo>
                    <a:pt x="2468" y="456"/>
                  </a:lnTo>
                  <a:cubicBezTo>
                    <a:pt x="2524" y="393"/>
                    <a:pt x="2524" y="280"/>
                    <a:pt x="2468" y="217"/>
                  </a:cubicBezTo>
                  <a:lnTo>
                    <a:pt x="2307" y="28"/>
                  </a:lnTo>
                  <a:cubicBezTo>
                    <a:pt x="2300" y="14"/>
                    <a:pt x="2293" y="7"/>
                    <a:pt x="2279" y="0"/>
                  </a:cubicBezTo>
                  <a:cubicBezTo>
                    <a:pt x="2265" y="14"/>
                    <a:pt x="2251" y="14"/>
                    <a:pt x="2237" y="14"/>
                  </a:cubicBezTo>
                  <a:lnTo>
                    <a:pt x="288" y="14"/>
                  </a:lnTo>
                  <a:cubicBezTo>
                    <a:pt x="274" y="14"/>
                    <a:pt x="253" y="14"/>
                    <a:pt x="239"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903;p37"/>
            <p:cNvSpPr/>
            <p:nvPr/>
          </p:nvSpPr>
          <p:spPr>
            <a:xfrm>
              <a:off x="3019453" y="1062095"/>
              <a:ext cx="74660" cy="20351"/>
            </a:xfrm>
            <a:custGeom>
              <a:avLst/>
              <a:gdLst/>
              <a:ahLst/>
              <a:cxnLst/>
              <a:rect l="l" t="t" r="r" b="b"/>
              <a:pathLst>
                <a:path w="2524" h="688" extrusionOk="0">
                  <a:moveTo>
                    <a:pt x="2047" y="645"/>
                  </a:moveTo>
                  <a:cubicBezTo>
                    <a:pt x="2054" y="645"/>
                    <a:pt x="2054" y="645"/>
                    <a:pt x="2054" y="652"/>
                  </a:cubicBezTo>
                  <a:cubicBezTo>
                    <a:pt x="2054" y="659"/>
                    <a:pt x="2054" y="666"/>
                    <a:pt x="2047" y="666"/>
                  </a:cubicBezTo>
                  <a:lnTo>
                    <a:pt x="407" y="666"/>
                  </a:lnTo>
                  <a:cubicBezTo>
                    <a:pt x="400" y="666"/>
                    <a:pt x="400" y="659"/>
                    <a:pt x="400" y="652"/>
                  </a:cubicBezTo>
                  <a:cubicBezTo>
                    <a:pt x="400" y="645"/>
                    <a:pt x="400" y="645"/>
                    <a:pt x="407" y="645"/>
                  </a:cubicBezTo>
                  <a:close/>
                  <a:moveTo>
                    <a:pt x="239" y="0"/>
                  </a:moveTo>
                  <a:cubicBezTo>
                    <a:pt x="232" y="0"/>
                    <a:pt x="218" y="14"/>
                    <a:pt x="211" y="21"/>
                  </a:cubicBezTo>
                  <a:lnTo>
                    <a:pt x="50" y="218"/>
                  </a:lnTo>
                  <a:cubicBezTo>
                    <a:pt x="1" y="281"/>
                    <a:pt x="1" y="393"/>
                    <a:pt x="50" y="456"/>
                  </a:cubicBezTo>
                  <a:lnTo>
                    <a:pt x="211" y="645"/>
                  </a:lnTo>
                  <a:cubicBezTo>
                    <a:pt x="218" y="652"/>
                    <a:pt x="232" y="666"/>
                    <a:pt x="239" y="673"/>
                  </a:cubicBezTo>
                  <a:cubicBezTo>
                    <a:pt x="253" y="680"/>
                    <a:pt x="274" y="687"/>
                    <a:pt x="288" y="687"/>
                  </a:cubicBezTo>
                  <a:lnTo>
                    <a:pt x="2237" y="687"/>
                  </a:lnTo>
                  <a:cubicBezTo>
                    <a:pt x="2251" y="687"/>
                    <a:pt x="2265" y="680"/>
                    <a:pt x="2279" y="673"/>
                  </a:cubicBezTo>
                  <a:cubicBezTo>
                    <a:pt x="2293" y="666"/>
                    <a:pt x="2300" y="652"/>
                    <a:pt x="2307" y="645"/>
                  </a:cubicBezTo>
                  <a:lnTo>
                    <a:pt x="2468" y="456"/>
                  </a:lnTo>
                  <a:cubicBezTo>
                    <a:pt x="2524" y="393"/>
                    <a:pt x="2524" y="281"/>
                    <a:pt x="2468" y="218"/>
                  </a:cubicBezTo>
                  <a:lnTo>
                    <a:pt x="2307" y="21"/>
                  </a:lnTo>
                  <a:cubicBezTo>
                    <a:pt x="2300" y="14"/>
                    <a:pt x="2293" y="7"/>
                    <a:pt x="2279" y="0"/>
                  </a:cubicBezTo>
                  <a:cubicBezTo>
                    <a:pt x="2265" y="7"/>
                    <a:pt x="2251" y="14"/>
                    <a:pt x="2237" y="14"/>
                  </a:cubicBezTo>
                  <a:lnTo>
                    <a:pt x="288" y="14"/>
                  </a:lnTo>
                  <a:cubicBezTo>
                    <a:pt x="274" y="14"/>
                    <a:pt x="253" y="7"/>
                    <a:pt x="239"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904;p37"/>
            <p:cNvSpPr/>
            <p:nvPr/>
          </p:nvSpPr>
          <p:spPr>
            <a:xfrm>
              <a:off x="3019453" y="1042188"/>
              <a:ext cx="74660" cy="20351"/>
            </a:xfrm>
            <a:custGeom>
              <a:avLst/>
              <a:gdLst/>
              <a:ahLst/>
              <a:cxnLst/>
              <a:rect l="l" t="t" r="r" b="b"/>
              <a:pathLst>
                <a:path w="2524" h="688" extrusionOk="0">
                  <a:moveTo>
                    <a:pt x="2047" y="645"/>
                  </a:moveTo>
                  <a:cubicBezTo>
                    <a:pt x="2054" y="645"/>
                    <a:pt x="2054" y="652"/>
                    <a:pt x="2054" y="659"/>
                  </a:cubicBezTo>
                  <a:cubicBezTo>
                    <a:pt x="2054" y="659"/>
                    <a:pt x="2054" y="666"/>
                    <a:pt x="2047" y="666"/>
                  </a:cubicBezTo>
                  <a:lnTo>
                    <a:pt x="407" y="666"/>
                  </a:lnTo>
                  <a:cubicBezTo>
                    <a:pt x="400" y="666"/>
                    <a:pt x="400" y="659"/>
                    <a:pt x="400" y="659"/>
                  </a:cubicBezTo>
                  <a:cubicBezTo>
                    <a:pt x="400" y="652"/>
                    <a:pt x="400" y="645"/>
                    <a:pt x="407" y="645"/>
                  </a:cubicBezTo>
                  <a:close/>
                  <a:moveTo>
                    <a:pt x="239" y="1"/>
                  </a:moveTo>
                  <a:cubicBezTo>
                    <a:pt x="232" y="8"/>
                    <a:pt x="218" y="15"/>
                    <a:pt x="211" y="29"/>
                  </a:cubicBezTo>
                  <a:lnTo>
                    <a:pt x="50" y="218"/>
                  </a:lnTo>
                  <a:cubicBezTo>
                    <a:pt x="1" y="281"/>
                    <a:pt x="1" y="393"/>
                    <a:pt x="50" y="456"/>
                  </a:cubicBezTo>
                  <a:lnTo>
                    <a:pt x="211" y="645"/>
                  </a:lnTo>
                  <a:cubicBezTo>
                    <a:pt x="218" y="659"/>
                    <a:pt x="232" y="666"/>
                    <a:pt x="239" y="673"/>
                  </a:cubicBezTo>
                  <a:cubicBezTo>
                    <a:pt x="253" y="680"/>
                    <a:pt x="274" y="687"/>
                    <a:pt x="288" y="687"/>
                  </a:cubicBezTo>
                  <a:lnTo>
                    <a:pt x="2237" y="687"/>
                  </a:lnTo>
                  <a:cubicBezTo>
                    <a:pt x="2251" y="687"/>
                    <a:pt x="2265" y="680"/>
                    <a:pt x="2279" y="673"/>
                  </a:cubicBezTo>
                  <a:cubicBezTo>
                    <a:pt x="2293" y="666"/>
                    <a:pt x="2300" y="659"/>
                    <a:pt x="2307" y="645"/>
                  </a:cubicBezTo>
                  <a:lnTo>
                    <a:pt x="2468" y="456"/>
                  </a:lnTo>
                  <a:cubicBezTo>
                    <a:pt x="2524" y="393"/>
                    <a:pt x="2524" y="281"/>
                    <a:pt x="2468" y="218"/>
                  </a:cubicBezTo>
                  <a:lnTo>
                    <a:pt x="2307" y="29"/>
                  </a:lnTo>
                  <a:cubicBezTo>
                    <a:pt x="2300" y="15"/>
                    <a:pt x="2293" y="8"/>
                    <a:pt x="2279" y="1"/>
                  </a:cubicBezTo>
                  <a:cubicBezTo>
                    <a:pt x="2265" y="8"/>
                    <a:pt x="2251" y="15"/>
                    <a:pt x="2237" y="15"/>
                  </a:cubicBezTo>
                  <a:lnTo>
                    <a:pt x="288" y="15"/>
                  </a:lnTo>
                  <a:cubicBezTo>
                    <a:pt x="274" y="15"/>
                    <a:pt x="253" y="8"/>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905;p37"/>
            <p:cNvSpPr/>
            <p:nvPr/>
          </p:nvSpPr>
          <p:spPr>
            <a:xfrm>
              <a:off x="3019453" y="1022280"/>
              <a:ext cx="74660" cy="20351"/>
            </a:xfrm>
            <a:custGeom>
              <a:avLst/>
              <a:gdLst/>
              <a:ahLst/>
              <a:cxnLst/>
              <a:rect l="l" t="t" r="r" b="b"/>
              <a:pathLst>
                <a:path w="2524" h="688" extrusionOk="0">
                  <a:moveTo>
                    <a:pt x="2047" y="645"/>
                  </a:moveTo>
                  <a:cubicBezTo>
                    <a:pt x="2054" y="645"/>
                    <a:pt x="2054" y="652"/>
                    <a:pt x="2054" y="659"/>
                  </a:cubicBezTo>
                  <a:cubicBezTo>
                    <a:pt x="2054" y="666"/>
                    <a:pt x="2054" y="666"/>
                    <a:pt x="2047" y="666"/>
                  </a:cubicBezTo>
                  <a:lnTo>
                    <a:pt x="407" y="666"/>
                  </a:lnTo>
                  <a:cubicBezTo>
                    <a:pt x="400" y="666"/>
                    <a:pt x="400" y="666"/>
                    <a:pt x="400" y="659"/>
                  </a:cubicBezTo>
                  <a:cubicBezTo>
                    <a:pt x="400" y="652"/>
                    <a:pt x="400" y="645"/>
                    <a:pt x="407" y="645"/>
                  </a:cubicBezTo>
                  <a:close/>
                  <a:moveTo>
                    <a:pt x="239" y="1"/>
                  </a:moveTo>
                  <a:cubicBezTo>
                    <a:pt x="232" y="8"/>
                    <a:pt x="218" y="22"/>
                    <a:pt x="211" y="29"/>
                  </a:cubicBezTo>
                  <a:lnTo>
                    <a:pt x="50" y="218"/>
                  </a:lnTo>
                  <a:cubicBezTo>
                    <a:pt x="1" y="281"/>
                    <a:pt x="1" y="393"/>
                    <a:pt x="50" y="456"/>
                  </a:cubicBezTo>
                  <a:lnTo>
                    <a:pt x="211" y="652"/>
                  </a:lnTo>
                  <a:cubicBezTo>
                    <a:pt x="218" y="659"/>
                    <a:pt x="232" y="666"/>
                    <a:pt x="239" y="674"/>
                  </a:cubicBezTo>
                  <a:cubicBezTo>
                    <a:pt x="253" y="688"/>
                    <a:pt x="274" y="688"/>
                    <a:pt x="288" y="688"/>
                  </a:cubicBezTo>
                  <a:lnTo>
                    <a:pt x="2237" y="688"/>
                  </a:lnTo>
                  <a:cubicBezTo>
                    <a:pt x="2251" y="688"/>
                    <a:pt x="2265" y="688"/>
                    <a:pt x="2279" y="674"/>
                  </a:cubicBezTo>
                  <a:cubicBezTo>
                    <a:pt x="2293" y="666"/>
                    <a:pt x="2300" y="659"/>
                    <a:pt x="2307" y="652"/>
                  </a:cubicBezTo>
                  <a:lnTo>
                    <a:pt x="2468" y="456"/>
                  </a:lnTo>
                  <a:cubicBezTo>
                    <a:pt x="2524" y="393"/>
                    <a:pt x="2524" y="281"/>
                    <a:pt x="2468" y="218"/>
                  </a:cubicBezTo>
                  <a:lnTo>
                    <a:pt x="2307" y="29"/>
                  </a:lnTo>
                  <a:cubicBezTo>
                    <a:pt x="2300" y="22"/>
                    <a:pt x="2293" y="8"/>
                    <a:pt x="2279" y="1"/>
                  </a:cubicBezTo>
                  <a:cubicBezTo>
                    <a:pt x="2265" y="15"/>
                    <a:pt x="2251" y="15"/>
                    <a:pt x="2237" y="15"/>
                  </a:cubicBezTo>
                  <a:lnTo>
                    <a:pt x="288" y="15"/>
                  </a:lnTo>
                  <a:cubicBezTo>
                    <a:pt x="274" y="15"/>
                    <a:pt x="253" y="15"/>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906;p37"/>
            <p:cNvSpPr/>
            <p:nvPr/>
          </p:nvSpPr>
          <p:spPr>
            <a:xfrm>
              <a:off x="3019453" y="1002166"/>
              <a:ext cx="74660" cy="20765"/>
            </a:xfrm>
            <a:custGeom>
              <a:avLst/>
              <a:gdLst/>
              <a:ahLst/>
              <a:cxnLst/>
              <a:rect l="l" t="t" r="r" b="b"/>
              <a:pathLst>
                <a:path w="2524" h="702" extrusionOk="0">
                  <a:moveTo>
                    <a:pt x="2047" y="660"/>
                  </a:moveTo>
                  <a:cubicBezTo>
                    <a:pt x="2054" y="660"/>
                    <a:pt x="2054" y="667"/>
                    <a:pt x="2054" y="667"/>
                  </a:cubicBezTo>
                  <a:cubicBezTo>
                    <a:pt x="2054" y="674"/>
                    <a:pt x="2054" y="681"/>
                    <a:pt x="2047" y="681"/>
                  </a:cubicBezTo>
                  <a:lnTo>
                    <a:pt x="407" y="681"/>
                  </a:lnTo>
                  <a:cubicBezTo>
                    <a:pt x="400" y="681"/>
                    <a:pt x="393" y="674"/>
                    <a:pt x="393" y="667"/>
                  </a:cubicBezTo>
                  <a:cubicBezTo>
                    <a:pt x="393" y="667"/>
                    <a:pt x="400" y="660"/>
                    <a:pt x="407" y="660"/>
                  </a:cubicBezTo>
                  <a:close/>
                  <a:moveTo>
                    <a:pt x="288" y="1"/>
                  </a:moveTo>
                  <a:cubicBezTo>
                    <a:pt x="260" y="1"/>
                    <a:pt x="232" y="15"/>
                    <a:pt x="211" y="36"/>
                  </a:cubicBezTo>
                  <a:lnTo>
                    <a:pt x="50" y="232"/>
                  </a:lnTo>
                  <a:cubicBezTo>
                    <a:pt x="1" y="295"/>
                    <a:pt x="1" y="407"/>
                    <a:pt x="50" y="470"/>
                  </a:cubicBezTo>
                  <a:lnTo>
                    <a:pt x="211" y="660"/>
                  </a:lnTo>
                  <a:cubicBezTo>
                    <a:pt x="218" y="667"/>
                    <a:pt x="225" y="681"/>
                    <a:pt x="239" y="688"/>
                  </a:cubicBezTo>
                  <a:cubicBezTo>
                    <a:pt x="253" y="695"/>
                    <a:pt x="267" y="702"/>
                    <a:pt x="288" y="702"/>
                  </a:cubicBezTo>
                  <a:lnTo>
                    <a:pt x="2229" y="702"/>
                  </a:lnTo>
                  <a:cubicBezTo>
                    <a:pt x="2251" y="702"/>
                    <a:pt x="2265" y="695"/>
                    <a:pt x="2279" y="688"/>
                  </a:cubicBezTo>
                  <a:cubicBezTo>
                    <a:pt x="2293" y="681"/>
                    <a:pt x="2300" y="667"/>
                    <a:pt x="2307" y="660"/>
                  </a:cubicBezTo>
                  <a:lnTo>
                    <a:pt x="2468" y="470"/>
                  </a:lnTo>
                  <a:cubicBezTo>
                    <a:pt x="2524" y="407"/>
                    <a:pt x="2524" y="295"/>
                    <a:pt x="2468" y="232"/>
                  </a:cubicBezTo>
                  <a:lnTo>
                    <a:pt x="2307" y="36"/>
                  </a:lnTo>
                  <a:cubicBezTo>
                    <a:pt x="2286" y="15"/>
                    <a:pt x="2265" y="1"/>
                    <a:pt x="222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907;p37"/>
            <p:cNvSpPr/>
            <p:nvPr/>
          </p:nvSpPr>
          <p:spPr>
            <a:xfrm>
              <a:off x="3019867" y="846693"/>
              <a:ext cx="74660" cy="155502"/>
            </a:xfrm>
            <a:custGeom>
              <a:avLst/>
              <a:gdLst/>
              <a:ahLst/>
              <a:cxnLst/>
              <a:rect l="l" t="t" r="r" b="b"/>
              <a:pathLst>
                <a:path w="2524" h="5257" extrusionOk="0">
                  <a:moveTo>
                    <a:pt x="2180" y="463"/>
                  </a:moveTo>
                  <a:cubicBezTo>
                    <a:pt x="2244" y="463"/>
                    <a:pt x="2300" y="519"/>
                    <a:pt x="2300" y="582"/>
                  </a:cubicBezTo>
                  <a:lnTo>
                    <a:pt x="2300" y="4072"/>
                  </a:lnTo>
                  <a:cubicBezTo>
                    <a:pt x="2300" y="4136"/>
                    <a:pt x="2244" y="4192"/>
                    <a:pt x="2180" y="4192"/>
                  </a:cubicBezTo>
                  <a:cubicBezTo>
                    <a:pt x="2110" y="4192"/>
                    <a:pt x="2061" y="4136"/>
                    <a:pt x="2061" y="4072"/>
                  </a:cubicBezTo>
                  <a:lnTo>
                    <a:pt x="2061" y="582"/>
                  </a:lnTo>
                  <a:cubicBezTo>
                    <a:pt x="2061" y="519"/>
                    <a:pt x="2110" y="463"/>
                    <a:pt x="2180" y="463"/>
                  </a:cubicBezTo>
                  <a:close/>
                  <a:moveTo>
                    <a:pt x="1" y="1"/>
                  </a:moveTo>
                  <a:lnTo>
                    <a:pt x="1" y="4977"/>
                  </a:lnTo>
                  <a:cubicBezTo>
                    <a:pt x="1" y="5131"/>
                    <a:pt x="127" y="5257"/>
                    <a:pt x="281" y="5257"/>
                  </a:cubicBezTo>
                  <a:lnTo>
                    <a:pt x="2244" y="5257"/>
                  </a:lnTo>
                  <a:cubicBezTo>
                    <a:pt x="2398" y="5257"/>
                    <a:pt x="2524" y="5131"/>
                    <a:pt x="2524" y="4977"/>
                  </a:cubicBezTo>
                  <a:lnTo>
                    <a:pt x="2524"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908;p37"/>
            <p:cNvSpPr/>
            <p:nvPr/>
          </p:nvSpPr>
          <p:spPr>
            <a:xfrm>
              <a:off x="3080832" y="860389"/>
              <a:ext cx="7070" cy="110304"/>
            </a:xfrm>
            <a:custGeom>
              <a:avLst/>
              <a:gdLst/>
              <a:ahLst/>
              <a:cxnLst/>
              <a:rect l="l" t="t" r="r" b="b"/>
              <a:pathLst>
                <a:path w="239" h="3729" extrusionOk="0">
                  <a:moveTo>
                    <a:pt x="119" y="0"/>
                  </a:moveTo>
                  <a:cubicBezTo>
                    <a:pt x="49" y="0"/>
                    <a:pt x="0" y="56"/>
                    <a:pt x="0" y="119"/>
                  </a:cubicBezTo>
                  <a:lnTo>
                    <a:pt x="0" y="3609"/>
                  </a:lnTo>
                  <a:cubicBezTo>
                    <a:pt x="0" y="3673"/>
                    <a:pt x="49" y="3729"/>
                    <a:pt x="119" y="3729"/>
                  </a:cubicBezTo>
                  <a:cubicBezTo>
                    <a:pt x="183" y="3729"/>
                    <a:pt x="239" y="3673"/>
                    <a:pt x="239" y="3609"/>
                  </a:cubicBezTo>
                  <a:lnTo>
                    <a:pt x="239" y="119"/>
                  </a:lnTo>
                  <a:cubicBezTo>
                    <a:pt x="239" y="56"/>
                    <a:pt x="183" y="0"/>
                    <a:pt x="11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909;p37"/>
            <p:cNvSpPr/>
            <p:nvPr/>
          </p:nvSpPr>
          <p:spPr>
            <a:xfrm>
              <a:off x="3080832" y="860389"/>
              <a:ext cx="7070" cy="110304"/>
            </a:xfrm>
            <a:custGeom>
              <a:avLst/>
              <a:gdLst/>
              <a:ahLst/>
              <a:cxnLst/>
              <a:rect l="l" t="t" r="r" b="b"/>
              <a:pathLst>
                <a:path w="239" h="3729" extrusionOk="0">
                  <a:moveTo>
                    <a:pt x="119" y="0"/>
                  </a:moveTo>
                  <a:cubicBezTo>
                    <a:pt x="49" y="0"/>
                    <a:pt x="0" y="56"/>
                    <a:pt x="0" y="119"/>
                  </a:cubicBezTo>
                  <a:lnTo>
                    <a:pt x="0" y="3609"/>
                  </a:lnTo>
                  <a:cubicBezTo>
                    <a:pt x="0" y="3673"/>
                    <a:pt x="49" y="3729"/>
                    <a:pt x="119" y="3729"/>
                  </a:cubicBezTo>
                  <a:cubicBezTo>
                    <a:pt x="183" y="3729"/>
                    <a:pt x="239" y="3673"/>
                    <a:pt x="239" y="3609"/>
                  </a:cubicBezTo>
                  <a:lnTo>
                    <a:pt x="239" y="119"/>
                  </a:lnTo>
                  <a:cubicBezTo>
                    <a:pt x="239" y="56"/>
                    <a:pt x="183" y="0"/>
                    <a:pt x="1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910;p37"/>
            <p:cNvSpPr/>
            <p:nvPr/>
          </p:nvSpPr>
          <p:spPr>
            <a:xfrm>
              <a:off x="3031078" y="1021659"/>
              <a:ext cx="49162" cy="651"/>
            </a:xfrm>
            <a:custGeom>
              <a:avLst/>
              <a:gdLst/>
              <a:ahLst/>
              <a:cxnLst/>
              <a:rect l="l" t="t" r="r" b="b"/>
              <a:pathLst>
                <a:path w="1662" h="22" extrusionOk="0">
                  <a:moveTo>
                    <a:pt x="14" y="1"/>
                  </a:moveTo>
                  <a:cubicBezTo>
                    <a:pt x="7" y="1"/>
                    <a:pt x="0" y="8"/>
                    <a:pt x="0" y="8"/>
                  </a:cubicBezTo>
                  <a:cubicBezTo>
                    <a:pt x="0" y="15"/>
                    <a:pt x="7" y="22"/>
                    <a:pt x="14" y="22"/>
                  </a:cubicBezTo>
                  <a:lnTo>
                    <a:pt x="1654" y="22"/>
                  </a:lnTo>
                  <a:cubicBezTo>
                    <a:pt x="1654" y="22"/>
                    <a:pt x="1661" y="15"/>
                    <a:pt x="1661" y="8"/>
                  </a:cubicBezTo>
                  <a:cubicBezTo>
                    <a:pt x="1661" y="8"/>
                    <a:pt x="1654" y="1"/>
                    <a:pt x="165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911;p37"/>
            <p:cNvSpPr/>
            <p:nvPr/>
          </p:nvSpPr>
          <p:spPr>
            <a:xfrm>
              <a:off x="3031285" y="1041566"/>
              <a:ext cx="48955" cy="444"/>
            </a:xfrm>
            <a:custGeom>
              <a:avLst/>
              <a:gdLst/>
              <a:ahLst/>
              <a:cxnLst/>
              <a:rect l="l" t="t" r="r" b="b"/>
              <a:pathLst>
                <a:path w="1655" h="15" extrusionOk="0">
                  <a:moveTo>
                    <a:pt x="7" y="0"/>
                  </a:moveTo>
                  <a:cubicBezTo>
                    <a:pt x="0" y="0"/>
                    <a:pt x="0" y="0"/>
                    <a:pt x="0" y="7"/>
                  </a:cubicBezTo>
                  <a:cubicBezTo>
                    <a:pt x="0" y="14"/>
                    <a:pt x="0" y="14"/>
                    <a:pt x="7" y="14"/>
                  </a:cubicBezTo>
                  <a:lnTo>
                    <a:pt x="1647" y="14"/>
                  </a:lnTo>
                  <a:cubicBezTo>
                    <a:pt x="1654" y="14"/>
                    <a:pt x="1654" y="14"/>
                    <a:pt x="1654" y="7"/>
                  </a:cubicBezTo>
                  <a:cubicBezTo>
                    <a:pt x="1654" y="0"/>
                    <a:pt x="1654" y="0"/>
                    <a:pt x="164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912;p37"/>
            <p:cNvSpPr/>
            <p:nvPr/>
          </p:nvSpPr>
          <p:spPr>
            <a:xfrm>
              <a:off x="3031285" y="1061267"/>
              <a:ext cx="48955" cy="651"/>
            </a:xfrm>
            <a:custGeom>
              <a:avLst/>
              <a:gdLst/>
              <a:ahLst/>
              <a:cxnLst/>
              <a:rect l="l" t="t" r="r" b="b"/>
              <a:pathLst>
                <a:path w="1655" h="22" extrusionOk="0">
                  <a:moveTo>
                    <a:pt x="7" y="0"/>
                  </a:moveTo>
                  <a:cubicBezTo>
                    <a:pt x="0" y="0"/>
                    <a:pt x="0" y="7"/>
                    <a:pt x="0" y="7"/>
                  </a:cubicBezTo>
                  <a:cubicBezTo>
                    <a:pt x="0" y="14"/>
                    <a:pt x="0" y="21"/>
                    <a:pt x="7" y="21"/>
                  </a:cubicBezTo>
                  <a:lnTo>
                    <a:pt x="1647" y="21"/>
                  </a:lnTo>
                  <a:cubicBezTo>
                    <a:pt x="1654" y="21"/>
                    <a:pt x="1654" y="14"/>
                    <a:pt x="1654" y="7"/>
                  </a:cubicBezTo>
                  <a:cubicBezTo>
                    <a:pt x="1654" y="7"/>
                    <a:pt x="1654" y="0"/>
                    <a:pt x="164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913;p37"/>
            <p:cNvSpPr/>
            <p:nvPr/>
          </p:nvSpPr>
          <p:spPr>
            <a:xfrm>
              <a:off x="3031285" y="1081174"/>
              <a:ext cx="48955" cy="651"/>
            </a:xfrm>
            <a:custGeom>
              <a:avLst/>
              <a:gdLst/>
              <a:ahLst/>
              <a:cxnLst/>
              <a:rect l="l" t="t" r="r" b="b"/>
              <a:pathLst>
                <a:path w="1655" h="22" extrusionOk="0">
                  <a:moveTo>
                    <a:pt x="7" y="0"/>
                  </a:moveTo>
                  <a:cubicBezTo>
                    <a:pt x="0" y="0"/>
                    <a:pt x="0" y="0"/>
                    <a:pt x="0" y="7"/>
                  </a:cubicBezTo>
                  <a:cubicBezTo>
                    <a:pt x="0" y="14"/>
                    <a:pt x="0" y="21"/>
                    <a:pt x="7" y="21"/>
                  </a:cubicBezTo>
                  <a:lnTo>
                    <a:pt x="1647" y="21"/>
                  </a:lnTo>
                  <a:cubicBezTo>
                    <a:pt x="1654" y="21"/>
                    <a:pt x="1654" y="14"/>
                    <a:pt x="1654" y="7"/>
                  </a:cubicBezTo>
                  <a:cubicBezTo>
                    <a:pt x="1654" y="0"/>
                    <a:pt x="1654" y="0"/>
                    <a:pt x="164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914;p37"/>
            <p:cNvSpPr/>
            <p:nvPr/>
          </p:nvSpPr>
          <p:spPr>
            <a:xfrm>
              <a:off x="3031285" y="1100845"/>
              <a:ext cx="48955" cy="651"/>
            </a:xfrm>
            <a:custGeom>
              <a:avLst/>
              <a:gdLst/>
              <a:ahLst/>
              <a:cxnLst/>
              <a:rect l="l" t="t" r="r" b="b"/>
              <a:pathLst>
                <a:path w="1655" h="22" extrusionOk="0">
                  <a:moveTo>
                    <a:pt x="7" y="1"/>
                  </a:moveTo>
                  <a:cubicBezTo>
                    <a:pt x="0" y="1"/>
                    <a:pt x="0" y="8"/>
                    <a:pt x="0" y="15"/>
                  </a:cubicBezTo>
                  <a:cubicBezTo>
                    <a:pt x="0" y="22"/>
                    <a:pt x="0" y="22"/>
                    <a:pt x="7" y="22"/>
                  </a:cubicBezTo>
                  <a:lnTo>
                    <a:pt x="1647" y="22"/>
                  </a:lnTo>
                  <a:cubicBezTo>
                    <a:pt x="1654" y="22"/>
                    <a:pt x="1654" y="22"/>
                    <a:pt x="1654" y="15"/>
                  </a:cubicBezTo>
                  <a:cubicBezTo>
                    <a:pt x="1654" y="8"/>
                    <a:pt x="1654" y="1"/>
                    <a:pt x="164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915;p37"/>
            <p:cNvSpPr/>
            <p:nvPr/>
          </p:nvSpPr>
          <p:spPr>
            <a:xfrm>
              <a:off x="3031285" y="1120752"/>
              <a:ext cx="48955" cy="651"/>
            </a:xfrm>
            <a:custGeom>
              <a:avLst/>
              <a:gdLst/>
              <a:ahLst/>
              <a:cxnLst/>
              <a:rect l="l" t="t" r="r" b="b"/>
              <a:pathLst>
                <a:path w="1655" h="22" extrusionOk="0">
                  <a:moveTo>
                    <a:pt x="7" y="1"/>
                  </a:moveTo>
                  <a:cubicBezTo>
                    <a:pt x="0" y="1"/>
                    <a:pt x="0" y="8"/>
                    <a:pt x="0" y="8"/>
                  </a:cubicBezTo>
                  <a:cubicBezTo>
                    <a:pt x="0" y="15"/>
                    <a:pt x="0" y="22"/>
                    <a:pt x="7" y="22"/>
                  </a:cubicBezTo>
                  <a:lnTo>
                    <a:pt x="1647" y="22"/>
                  </a:lnTo>
                  <a:cubicBezTo>
                    <a:pt x="1654" y="22"/>
                    <a:pt x="1654" y="15"/>
                    <a:pt x="1654" y="8"/>
                  </a:cubicBezTo>
                  <a:cubicBezTo>
                    <a:pt x="1654" y="8"/>
                    <a:pt x="1654" y="1"/>
                    <a:pt x="164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916;p37"/>
            <p:cNvSpPr/>
            <p:nvPr/>
          </p:nvSpPr>
          <p:spPr>
            <a:xfrm>
              <a:off x="2294921" y="814362"/>
              <a:ext cx="27391" cy="10797"/>
            </a:xfrm>
            <a:custGeom>
              <a:avLst/>
              <a:gdLst/>
              <a:ahLst/>
              <a:cxnLst/>
              <a:rect l="l" t="t" r="r" b="b"/>
              <a:pathLst>
                <a:path w="926" h="365" extrusionOk="0">
                  <a:moveTo>
                    <a:pt x="911" y="0"/>
                  </a:moveTo>
                  <a:cubicBezTo>
                    <a:pt x="645" y="14"/>
                    <a:pt x="337" y="28"/>
                    <a:pt x="0" y="28"/>
                  </a:cubicBezTo>
                  <a:lnTo>
                    <a:pt x="119" y="365"/>
                  </a:lnTo>
                  <a:cubicBezTo>
                    <a:pt x="386" y="358"/>
                    <a:pt x="659" y="344"/>
                    <a:pt x="925" y="323"/>
                  </a:cubicBezTo>
                  <a:lnTo>
                    <a:pt x="91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917;p37"/>
            <p:cNvSpPr/>
            <p:nvPr/>
          </p:nvSpPr>
          <p:spPr>
            <a:xfrm>
              <a:off x="2275428" y="908900"/>
              <a:ext cx="112581" cy="416102"/>
            </a:xfrm>
            <a:custGeom>
              <a:avLst/>
              <a:gdLst/>
              <a:ahLst/>
              <a:cxnLst/>
              <a:rect l="l" t="t" r="r" b="b"/>
              <a:pathLst>
                <a:path w="3806" h="14067" extrusionOk="0">
                  <a:moveTo>
                    <a:pt x="35" y="0"/>
                  </a:moveTo>
                  <a:lnTo>
                    <a:pt x="70" y="2054"/>
                  </a:lnTo>
                  <a:lnTo>
                    <a:pt x="0" y="2502"/>
                  </a:lnTo>
                  <a:lnTo>
                    <a:pt x="1458" y="14066"/>
                  </a:lnTo>
                  <a:lnTo>
                    <a:pt x="3806" y="14066"/>
                  </a:lnTo>
                  <a:lnTo>
                    <a:pt x="3806" y="13814"/>
                  </a:lnTo>
                  <a:lnTo>
                    <a:pt x="3799" y="13814"/>
                  </a:lnTo>
                  <a:lnTo>
                    <a:pt x="1549" y="13793"/>
                  </a:lnTo>
                  <a:cubicBezTo>
                    <a:pt x="1549" y="13793"/>
                    <a:pt x="1542" y="13793"/>
                    <a:pt x="1542" y="13786"/>
                  </a:cubicBezTo>
                  <a:cubicBezTo>
                    <a:pt x="1542" y="13779"/>
                    <a:pt x="1549" y="13772"/>
                    <a:pt x="1549" y="13772"/>
                  </a:cubicBezTo>
                  <a:lnTo>
                    <a:pt x="3799" y="13793"/>
                  </a:lnTo>
                  <a:lnTo>
                    <a:pt x="3799" y="5873"/>
                  </a:lnTo>
                  <a:cubicBezTo>
                    <a:pt x="3311" y="6007"/>
                    <a:pt x="2784" y="6125"/>
                    <a:pt x="2366" y="6125"/>
                  </a:cubicBezTo>
                  <a:cubicBezTo>
                    <a:pt x="2148" y="6125"/>
                    <a:pt x="1960" y="6093"/>
                    <a:pt x="1823" y="6013"/>
                  </a:cubicBezTo>
                  <a:lnTo>
                    <a:pt x="1795" y="4829"/>
                  </a:lnTo>
                  <a:lnTo>
                    <a:pt x="1059" y="3259"/>
                  </a:lnTo>
                  <a:cubicBezTo>
                    <a:pt x="1059" y="3252"/>
                    <a:pt x="1059" y="3245"/>
                    <a:pt x="1066" y="3245"/>
                  </a:cubicBezTo>
                  <a:cubicBezTo>
                    <a:pt x="1068" y="3243"/>
                    <a:pt x="1070" y="3242"/>
                    <a:pt x="1072" y="3242"/>
                  </a:cubicBezTo>
                  <a:cubicBezTo>
                    <a:pt x="1077" y="3242"/>
                    <a:pt x="1080" y="3245"/>
                    <a:pt x="1080" y="3245"/>
                  </a:cubicBezTo>
                  <a:lnTo>
                    <a:pt x="1795" y="4780"/>
                  </a:lnTo>
                  <a:lnTo>
                    <a:pt x="1752" y="3371"/>
                  </a:lnTo>
                  <a:cubicBezTo>
                    <a:pt x="1339" y="2838"/>
                    <a:pt x="918" y="2292"/>
                    <a:pt x="512" y="1745"/>
                  </a:cubicBezTo>
                  <a:cubicBezTo>
                    <a:pt x="505" y="1738"/>
                    <a:pt x="505" y="1731"/>
                    <a:pt x="512" y="1731"/>
                  </a:cubicBezTo>
                  <a:cubicBezTo>
                    <a:pt x="515" y="1728"/>
                    <a:pt x="517" y="1726"/>
                    <a:pt x="519" y="1726"/>
                  </a:cubicBezTo>
                  <a:cubicBezTo>
                    <a:pt x="521" y="1726"/>
                    <a:pt x="522" y="1728"/>
                    <a:pt x="526" y="1731"/>
                  </a:cubicBezTo>
                  <a:cubicBezTo>
                    <a:pt x="925" y="2271"/>
                    <a:pt x="1346" y="2810"/>
                    <a:pt x="1752" y="3336"/>
                  </a:cubicBezTo>
                  <a:lnTo>
                    <a:pt x="1682" y="708"/>
                  </a:lnTo>
                  <a:lnTo>
                    <a:pt x="1675" y="708"/>
                  </a:lnTo>
                  <a:cubicBezTo>
                    <a:pt x="1675" y="701"/>
                    <a:pt x="1668" y="694"/>
                    <a:pt x="1668" y="694"/>
                  </a:cubicBezTo>
                  <a:lnTo>
                    <a:pt x="1675" y="694"/>
                  </a:lnTo>
                  <a:cubicBezTo>
                    <a:pt x="1066" y="491"/>
                    <a:pt x="526" y="259"/>
                    <a:pt x="35"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918;p37"/>
            <p:cNvSpPr/>
            <p:nvPr/>
          </p:nvSpPr>
          <p:spPr>
            <a:xfrm>
              <a:off x="2298648" y="824508"/>
              <a:ext cx="23871" cy="9998"/>
            </a:xfrm>
            <a:custGeom>
              <a:avLst/>
              <a:gdLst/>
              <a:ahLst/>
              <a:cxnLst/>
              <a:rect l="l" t="t" r="r" b="b"/>
              <a:pathLst>
                <a:path w="807" h="338" extrusionOk="0">
                  <a:moveTo>
                    <a:pt x="799" y="1"/>
                  </a:moveTo>
                  <a:cubicBezTo>
                    <a:pt x="533" y="22"/>
                    <a:pt x="267" y="36"/>
                    <a:pt x="0" y="43"/>
                  </a:cubicBezTo>
                  <a:lnTo>
                    <a:pt x="7" y="57"/>
                  </a:lnTo>
                  <a:lnTo>
                    <a:pt x="14" y="57"/>
                  </a:lnTo>
                  <a:cubicBezTo>
                    <a:pt x="21" y="64"/>
                    <a:pt x="21" y="64"/>
                    <a:pt x="21" y="71"/>
                  </a:cubicBezTo>
                  <a:lnTo>
                    <a:pt x="792" y="337"/>
                  </a:lnTo>
                  <a:cubicBezTo>
                    <a:pt x="799" y="330"/>
                    <a:pt x="799" y="330"/>
                    <a:pt x="806" y="330"/>
                  </a:cubicBezTo>
                  <a:lnTo>
                    <a:pt x="799" y="1"/>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919;p37"/>
            <p:cNvSpPr/>
            <p:nvPr/>
          </p:nvSpPr>
          <p:spPr>
            <a:xfrm>
              <a:off x="2103982" y="896654"/>
              <a:ext cx="173339" cy="429797"/>
            </a:xfrm>
            <a:custGeom>
              <a:avLst/>
              <a:gdLst/>
              <a:ahLst/>
              <a:cxnLst/>
              <a:rect l="l" t="t" r="r" b="b"/>
              <a:pathLst>
                <a:path w="5860" h="14530" extrusionOk="0">
                  <a:moveTo>
                    <a:pt x="400" y="14277"/>
                  </a:moveTo>
                  <a:lnTo>
                    <a:pt x="3932" y="14298"/>
                  </a:lnTo>
                  <a:cubicBezTo>
                    <a:pt x="3939" y="14298"/>
                    <a:pt x="3946" y="14298"/>
                    <a:pt x="3946" y="14305"/>
                  </a:cubicBezTo>
                  <a:cubicBezTo>
                    <a:pt x="3946" y="14312"/>
                    <a:pt x="3939" y="14312"/>
                    <a:pt x="3932" y="14312"/>
                  </a:cubicBezTo>
                  <a:lnTo>
                    <a:pt x="400" y="14298"/>
                  </a:lnTo>
                  <a:cubicBezTo>
                    <a:pt x="393" y="14298"/>
                    <a:pt x="393" y="14298"/>
                    <a:pt x="393" y="14291"/>
                  </a:cubicBezTo>
                  <a:cubicBezTo>
                    <a:pt x="393" y="14284"/>
                    <a:pt x="393" y="14277"/>
                    <a:pt x="400" y="14277"/>
                  </a:cubicBezTo>
                  <a:close/>
                  <a:moveTo>
                    <a:pt x="5145" y="1"/>
                  </a:moveTo>
                  <a:lnTo>
                    <a:pt x="4976" y="1584"/>
                  </a:lnTo>
                  <a:lnTo>
                    <a:pt x="4976" y="1584"/>
                  </a:lnTo>
                  <a:lnTo>
                    <a:pt x="5081" y="1486"/>
                  </a:lnTo>
                  <a:lnTo>
                    <a:pt x="5095" y="1486"/>
                  </a:lnTo>
                  <a:cubicBezTo>
                    <a:pt x="5102" y="1493"/>
                    <a:pt x="5102" y="1500"/>
                    <a:pt x="5095" y="1500"/>
                  </a:cubicBezTo>
                  <a:lnTo>
                    <a:pt x="4976" y="1620"/>
                  </a:lnTo>
                  <a:lnTo>
                    <a:pt x="4493" y="6119"/>
                  </a:lnTo>
                  <a:cubicBezTo>
                    <a:pt x="4315" y="6131"/>
                    <a:pt x="4145" y="6136"/>
                    <a:pt x="3983" y="6136"/>
                  </a:cubicBezTo>
                  <a:cubicBezTo>
                    <a:pt x="3085" y="6136"/>
                    <a:pt x="2405" y="5966"/>
                    <a:pt x="1675" y="5740"/>
                  </a:cubicBezTo>
                  <a:lnTo>
                    <a:pt x="0" y="14529"/>
                  </a:lnTo>
                  <a:lnTo>
                    <a:pt x="4121" y="14529"/>
                  </a:lnTo>
                  <a:lnTo>
                    <a:pt x="5796" y="2916"/>
                  </a:lnTo>
                  <a:lnTo>
                    <a:pt x="5859" y="2468"/>
                  </a:lnTo>
                  <a:lnTo>
                    <a:pt x="5831" y="414"/>
                  </a:lnTo>
                  <a:cubicBezTo>
                    <a:pt x="5810" y="400"/>
                    <a:pt x="5782" y="386"/>
                    <a:pt x="5761" y="372"/>
                  </a:cubicBezTo>
                  <a:lnTo>
                    <a:pt x="5726" y="687"/>
                  </a:lnTo>
                  <a:cubicBezTo>
                    <a:pt x="5726" y="694"/>
                    <a:pt x="5719" y="694"/>
                    <a:pt x="5719" y="694"/>
                  </a:cubicBezTo>
                  <a:lnTo>
                    <a:pt x="5712" y="694"/>
                  </a:lnTo>
                  <a:cubicBezTo>
                    <a:pt x="5712" y="694"/>
                    <a:pt x="5705" y="687"/>
                    <a:pt x="5705" y="687"/>
                  </a:cubicBezTo>
                  <a:lnTo>
                    <a:pt x="5740" y="358"/>
                  </a:lnTo>
                  <a:cubicBezTo>
                    <a:pt x="5530" y="246"/>
                    <a:pt x="5334" y="127"/>
                    <a:pt x="514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920;p37"/>
            <p:cNvSpPr/>
            <p:nvPr/>
          </p:nvSpPr>
          <p:spPr>
            <a:xfrm>
              <a:off x="2298441" y="824094"/>
              <a:ext cx="23871" cy="1686"/>
            </a:xfrm>
            <a:custGeom>
              <a:avLst/>
              <a:gdLst/>
              <a:ahLst/>
              <a:cxnLst/>
              <a:rect l="l" t="t" r="r" b="b"/>
              <a:pathLst>
                <a:path w="807" h="57" extrusionOk="0">
                  <a:moveTo>
                    <a:pt x="806" y="1"/>
                  </a:moveTo>
                  <a:cubicBezTo>
                    <a:pt x="540" y="15"/>
                    <a:pt x="267" y="29"/>
                    <a:pt x="0" y="36"/>
                  </a:cubicBezTo>
                  <a:lnTo>
                    <a:pt x="7" y="57"/>
                  </a:lnTo>
                  <a:cubicBezTo>
                    <a:pt x="274" y="50"/>
                    <a:pt x="540" y="36"/>
                    <a:pt x="806" y="22"/>
                  </a:cubicBezTo>
                  <a:lnTo>
                    <a:pt x="806"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921;p37"/>
            <p:cNvSpPr/>
            <p:nvPr/>
          </p:nvSpPr>
          <p:spPr>
            <a:xfrm>
              <a:off x="2272736" y="907214"/>
              <a:ext cx="1479" cy="9998"/>
            </a:xfrm>
            <a:custGeom>
              <a:avLst/>
              <a:gdLst/>
              <a:ahLst/>
              <a:cxnLst/>
              <a:rect l="l" t="t" r="r" b="b"/>
              <a:pathLst>
                <a:path w="50" h="338" extrusionOk="0">
                  <a:moveTo>
                    <a:pt x="35" y="1"/>
                  </a:moveTo>
                  <a:lnTo>
                    <a:pt x="0" y="330"/>
                  </a:lnTo>
                  <a:cubicBezTo>
                    <a:pt x="0" y="337"/>
                    <a:pt x="7" y="337"/>
                    <a:pt x="7" y="337"/>
                  </a:cubicBezTo>
                  <a:cubicBezTo>
                    <a:pt x="14" y="337"/>
                    <a:pt x="21" y="337"/>
                    <a:pt x="21" y="330"/>
                  </a:cubicBezTo>
                  <a:lnTo>
                    <a:pt x="49" y="15"/>
                  </a:lnTo>
                  <a:cubicBezTo>
                    <a:pt x="42" y="8"/>
                    <a:pt x="42" y="8"/>
                    <a:pt x="3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922;p37"/>
            <p:cNvSpPr/>
            <p:nvPr/>
          </p:nvSpPr>
          <p:spPr>
            <a:xfrm>
              <a:off x="2290336" y="959926"/>
              <a:ext cx="36945" cy="48718"/>
            </a:xfrm>
            <a:custGeom>
              <a:avLst/>
              <a:gdLst/>
              <a:ahLst/>
              <a:cxnLst/>
              <a:rect l="l" t="t" r="r" b="b"/>
              <a:pathLst>
                <a:path w="1249" h="1647" extrusionOk="0">
                  <a:moveTo>
                    <a:pt x="12" y="1"/>
                  </a:moveTo>
                  <a:cubicBezTo>
                    <a:pt x="10" y="1"/>
                    <a:pt x="8" y="3"/>
                    <a:pt x="8" y="6"/>
                  </a:cubicBezTo>
                  <a:cubicBezTo>
                    <a:pt x="1" y="6"/>
                    <a:pt x="1" y="13"/>
                    <a:pt x="8" y="20"/>
                  </a:cubicBezTo>
                  <a:cubicBezTo>
                    <a:pt x="414" y="567"/>
                    <a:pt x="835" y="1113"/>
                    <a:pt x="1248" y="1646"/>
                  </a:cubicBezTo>
                  <a:lnTo>
                    <a:pt x="1248" y="1611"/>
                  </a:lnTo>
                  <a:cubicBezTo>
                    <a:pt x="842" y="1085"/>
                    <a:pt x="421" y="546"/>
                    <a:pt x="22" y="6"/>
                  </a:cubicBezTo>
                  <a:cubicBezTo>
                    <a:pt x="18" y="3"/>
                    <a:pt x="15" y="1"/>
                    <a:pt x="12"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923;p37"/>
            <p:cNvSpPr/>
            <p:nvPr/>
          </p:nvSpPr>
          <p:spPr>
            <a:xfrm>
              <a:off x="2306723" y="1004769"/>
              <a:ext cx="21800" cy="46973"/>
            </a:xfrm>
            <a:custGeom>
              <a:avLst/>
              <a:gdLst/>
              <a:ahLst/>
              <a:cxnLst/>
              <a:rect l="l" t="t" r="r" b="b"/>
              <a:pathLst>
                <a:path w="737" h="1588" extrusionOk="0">
                  <a:moveTo>
                    <a:pt x="13" y="1"/>
                  </a:moveTo>
                  <a:cubicBezTo>
                    <a:pt x="12" y="1"/>
                    <a:pt x="10" y="2"/>
                    <a:pt x="8" y="4"/>
                  </a:cubicBezTo>
                  <a:cubicBezTo>
                    <a:pt x="1" y="4"/>
                    <a:pt x="1" y="11"/>
                    <a:pt x="1" y="11"/>
                  </a:cubicBezTo>
                  <a:lnTo>
                    <a:pt x="737" y="1588"/>
                  </a:lnTo>
                  <a:lnTo>
                    <a:pt x="729" y="1539"/>
                  </a:lnTo>
                  <a:lnTo>
                    <a:pt x="22" y="4"/>
                  </a:lnTo>
                  <a:cubicBezTo>
                    <a:pt x="17" y="4"/>
                    <a:pt x="15" y="1"/>
                    <a:pt x="13"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924;p37"/>
            <p:cNvSpPr/>
            <p:nvPr/>
          </p:nvSpPr>
          <p:spPr>
            <a:xfrm>
              <a:off x="2251172" y="940610"/>
              <a:ext cx="3757" cy="3964"/>
            </a:xfrm>
            <a:custGeom>
              <a:avLst/>
              <a:gdLst/>
              <a:ahLst/>
              <a:cxnLst/>
              <a:rect l="l" t="t" r="r" b="b"/>
              <a:pathLst>
                <a:path w="127" h="134" extrusionOk="0">
                  <a:moveTo>
                    <a:pt x="105" y="0"/>
                  </a:moveTo>
                  <a:lnTo>
                    <a:pt x="0" y="98"/>
                  </a:lnTo>
                  <a:lnTo>
                    <a:pt x="0" y="134"/>
                  </a:lnTo>
                  <a:lnTo>
                    <a:pt x="119" y="14"/>
                  </a:lnTo>
                  <a:cubicBezTo>
                    <a:pt x="126" y="14"/>
                    <a:pt x="126" y="7"/>
                    <a:pt x="11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925;p37"/>
            <p:cNvSpPr/>
            <p:nvPr/>
          </p:nvSpPr>
          <p:spPr>
            <a:xfrm>
              <a:off x="2321040" y="1316246"/>
              <a:ext cx="66762" cy="1272"/>
            </a:xfrm>
            <a:custGeom>
              <a:avLst/>
              <a:gdLst/>
              <a:ahLst/>
              <a:cxnLst/>
              <a:rect l="l" t="t" r="r" b="b"/>
              <a:pathLst>
                <a:path w="2257" h="43" extrusionOk="0">
                  <a:moveTo>
                    <a:pt x="7" y="1"/>
                  </a:moveTo>
                  <a:cubicBezTo>
                    <a:pt x="7" y="1"/>
                    <a:pt x="0" y="8"/>
                    <a:pt x="0" y="15"/>
                  </a:cubicBezTo>
                  <a:cubicBezTo>
                    <a:pt x="0" y="15"/>
                    <a:pt x="7" y="22"/>
                    <a:pt x="7" y="22"/>
                  </a:cubicBezTo>
                  <a:lnTo>
                    <a:pt x="2257" y="43"/>
                  </a:lnTo>
                  <a:lnTo>
                    <a:pt x="2257" y="22"/>
                  </a:lnTo>
                  <a:lnTo>
                    <a:pt x="7"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926;p37"/>
            <p:cNvSpPr/>
            <p:nvPr/>
          </p:nvSpPr>
          <p:spPr>
            <a:xfrm>
              <a:off x="2115577" y="1318938"/>
              <a:ext cx="105157" cy="1065"/>
            </a:xfrm>
            <a:custGeom>
              <a:avLst/>
              <a:gdLst/>
              <a:ahLst/>
              <a:cxnLst/>
              <a:rect l="l" t="t" r="r" b="b"/>
              <a:pathLst>
                <a:path w="3555" h="36" extrusionOk="0">
                  <a:moveTo>
                    <a:pt x="8" y="1"/>
                  </a:moveTo>
                  <a:cubicBezTo>
                    <a:pt x="1" y="1"/>
                    <a:pt x="1" y="8"/>
                    <a:pt x="1" y="15"/>
                  </a:cubicBezTo>
                  <a:cubicBezTo>
                    <a:pt x="1" y="22"/>
                    <a:pt x="1" y="22"/>
                    <a:pt x="8" y="22"/>
                  </a:cubicBezTo>
                  <a:lnTo>
                    <a:pt x="3540" y="36"/>
                  </a:lnTo>
                  <a:cubicBezTo>
                    <a:pt x="3547" y="36"/>
                    <a:pt x="3554" y="36"/>
                    <a:pt x="3554" y="29"/>
                  </a:cubicBezTo>
                  <a:cubicBezTo>
                    <a:pt x="3554" y="22"/>
                    <a:pt x="3547" y="22"/>
                    <a:pt x="3540" y="22"/>
                  </a:cubicBezTo>
                  <a:lnTo>
                    <a:pt x="8"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927;p37"/>
            <p:cNvSpPr/>
            <p:nvPr/>
          </p:nvSpPr>
          <p:spPr>
            <a:xfrm>
              <a:off x="2317313" y="1324972"/>
              <a:ext cx="82321" cy="31739"/>
            </a:xfrm>
            <a:custGeom>
              <a:avLst/>
              <a:gdLst/>
              <a:ahLst/>
              <a:cxnLst/>
              <a:rect l="l" t="t" r="r" b="b"/>
              <a:pathLst>
                <a:path w="2783" h="1073" extrusionOk="0">
                  <a:moveTo>
                    <a:pt x="0" y="0"/>
                  </a:moveTo>
                  <a:lnTo>
                    <a:pt x="0" y="967"/>
                  </a:lnTo>
                  <a:cubicBezTo>
                    <a:pt x="0" y="1023"/>
                    <a:pt x="42" y="1072"/>
                    <a:pt x="98" y="1072"/>
                  </a:cubicBezTo>
                  <a:lnTo>
                    <a:pt x="883" y="1072"/>
                  </a:lnTo>
                  <a:cubicBezTo>
                    <a:pt x="911" y="1072"/>
                    <a:pt x="932" y="1058"/>
                    <a:pt x="953" y="1044"/>
                  </a:cubicBezTo>
                  <a:lnTo>
                    <a:pt x="1128" y="890"/>
                  </a:lnTo>
                  <a:cubicBezTo>
                    <a:pt x="1147" y="875"/>
                    <a:pt x="1172" y="868"/>
                    <a:pt x="1196" y="868"/>
                  </a:cubicBezTo>
                  <a:cubicBezTo>
                    <a:pt x="1218" y="868"/>
                    <a:pt x="1238" y="873"/>
                    <a:pt x="1255" y="883"/>
                  </a:cubicBezTo>
                  <a:lnTo>
                    <a:pt x="1486" y="1051"/>
                  </a:lnTo>
                  <a:cubicBezTo>
                    <a:pt x="1507" y="1065"/>
                    <a:pt x="1528" y="1072"/>
                    <a:pt x="1549" y="1072"/>
                  </a:cubicBezTo>
                  <a:lnTo>
                    <a:pt x="2782" y="1072"/>
                  </a:lnTo>
                  <a:cubicBezTo>
                    <a:pt x="2705" y="1023"/>
                    <a:pt x="2635" y="960"/>
                    <a:pt x="2579" y="890"/>
                  </a:cubicBezTo>
                  <a:cubicBezTo>
                    <a:pt x="2460" y="743"/>
                    <a:pt x="2383" y="561"/>
                    <a:pt x="2383" y="358"/>
                  </a:cubicBezTo>
                  <a:lnTo>
                    <a:pt x="2383"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928;p37"/>
            <p:cNvSpPr/>
            <p:nvPr/>
          </p:nvSpPr>
          <p:spPr>
            <a:xfrm>
              <a:off x="2057541" y="1326422"/>
              <a:ext cx="168369" cy="30290"/>
            </a:xfrm>
            <a:custGeom>
              <a:avLst/>
              <a:gdLst/>
              <a:ahLst/>
              <a:cxnLst/>
              <a:rect l="l" t="t" r="r" b="b"/>
              <a:pathLst>
                <a:path w="5692" h="1024" extrusionOk="0">
                  <a:moveTo>
                    <a:pt x="1570" y="0"/>
                  </a:moveTo>
                  <a:lnTo>
                    <a:pt x="92" y="827"/>
                  </a:lnTo>
                  <a:cubicBezTo>
                    <a:pt x="0" y="876"/>
                    <a:pt x="35" y="1023"/>
                    <a:pt x="148" y="1023"/>
                  </a:cubicBezTo>
                  <a:lnTo>
                    <a:pt x="3743" y="1023"/>
                  </a:lnTo>
                  <a:cubicBezTo>
                    <a:pt x="3764" y="1023"/>
                    <a:pt x="3785" y="1016"/>
                    <a:pt x="3799" y="1002"/>
                  </a:cubicBezTo>
                  <a:lnTo>
                    <a:pt x="4248" y="708"/>
                  </a:lnTo>
                  <a:cubicBezTo>
                    <a:pt x="4267" y="695"/>
                    <a:pt x="4289" y="688"/>
                    <a:pt x="4310" y="688"/>
                  </a:cubicBezTo>
                  <a:cubicBezTo>
                    <a:pt x="4333" y="688"/>
                    <a:pt x="4355" y="696"/>
                    <a:pt x="4374" y="715"/>
                  </a:cubicBezTo>
                  <a:lnTo>
                    <a:pt x="4717" y="995"/>
                  </a:lnTo>
                  <a:cubicBezTo>
                    <a:pt x="4731" y="1009"/>
                    <a:pt x="4759" y="1023"/>
                    <a:pt x="4780" y="1023"/>
                  </a:cubicBezTo>
                  <a:lnTo>
                    <a:pt x="5586" y="1023"/>
                  </a:lnTo>
                  <a:cubicBezTo>
                    <a:pt x="5649" y="1023"/>
                    <a:pt x="5691" y="974"/>
                    <a:pt x="5691" y="918"/>
                  </a:cubicBezTo>
                  <a:lnTo>
                    <a:pt x="569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929;p37"/>
            <p:cNvSpPr/>
            <p:nvPr/>
          </p:nvSpPr>
          <p:spPr>
            <a:xfrm>
              <a:off x="2345503" y="675277"/>
              <a:ext cx="72796" cy="182006"/>
            </a:xfrm>
            <a:custGeom>
              <a:avLst/>
              <a:gdLst/>
              <a:ahLst/>
              <a:cxnLst/>
              <a:rect l="l" t="t" r="r" b="b"/>
              <a:pathLst>
                <a:path w="2461" h="6153" extrusionOk="0">
                  <a:moveTo>
                    <a:pt x="196" y="0"/>
                  </a:moveTo>
                  <a:cubicBezTo>
                    <a:pt x="74" y="0"/>
                    <a:pt x="0" y="7"/>
                    <a:pt x="0" y="7"/>
                  </a:cubicBezTo>
                  <a:lnTo>
                    <a:pt x="147" y="21"/>
                  </a:lnTo>
                  <a:lnTo>
                    <a:pt x="365" y="1198"/>
                  </a:lnTo>
                  <a:cubicBezTo>
                    <a:pt x="365" y="1196"/>
                    <a:pt x="365" y="1195"/>
                    <a:pt x="366" y="1195"/>
                  </a:cubicBezTo>
                  <a:cubicBezTo>
                    <a:pt x="368" y="1195"/>
                    <a:pt x="372" y="1200"/>
                    <a:pt x="372" y="1205"/>
                  </a:cubicBezTo>
                  <a:lnTo>
                    <a:pt x="1241" y="6020"/>
                  </a:lnTo>
                  <a:cubicBezTo>
                    <a:pt x="1241" y="6027"/>
                    <a:pt x="1241" y="6034"/>
                    <a:pt x="1234" y="6034"/>
                  </a:cubicBezTo>
                  <a:lnTo>
                    <a:pt x="1241" y="6062"/>
                  </a:lnTo>
                  <a:lnTo>
                    <a:pt x="1500" y="6153"/>
                  </a:lnTo>
                  <a:cubicBezTo>
                    <a:pt x="1647" y="5669"/>
                    <a:pt x="1998" y="5277"/>
                    <a:pt x="2460" y="5088"/>
                  </a:cubicBezTo>
                  <a:lnTo>
                    <a:pt x="2460" y="4317"/>
                  </a:lnTo>
                  <a:lnTo>
                    <a:pt x="2250" y="4317"/>
                  </a:lnTo>
                  <a:cubicBezTo>
                    <a:pt x="2103" y="4317"/>
                    <a:pt x="1977" y="4191"/>
                    <a:pt x="1977" y="4043"/>
                  </a:cubicBezTo>
                  <a:lnTo>
                    <a:pt x="1977" y="2256"/>
                  </a:lnTo>
                  <a:cubicBezTo>
                    <a:pt x="1977" y="2102"/>
                    <a:pt x="2103" y="1983"/>
                    <a:pt x="2250" y="1983"/>
                  </a:cubicBezTo>
                  <a:lnTo>
                    <a:pt x="2278" y="1983"/>
                  </a:lnTo>
                  <a:cubicBezTo>
                    <a:pt x="2250" y="1415"/>
                    <a:pt x="2152" y="841"/>
                    <a:pt x="1885" y="560"/>
                  </a:cubicBezTo>
                  <a:cubicBezTo>
                    <a:pt x="1418" y="61"/>
                    <a:pt x="576" y="0"/>
                    <a:pt x="1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930;p37"/>
            <p:cNvSpPr/>
            <p:nvPr/>
          </p:nvSpPr>
          <p:spPr>
            <a:xfrm>
              <a:off x="2281639" y="671728"/>
              <a:ext cx="3550" cy="444"/>
            </a:xfrm>
            <a:custGeom>
              <a:avLst/>
              <a:gdLst/>
              <a:ahLst/>
              <a:cxnLst/>
              <a:rect l="l" t="t" r="r" b="b"/>
              <a:pathLst>
                <a:path w="120" h="15" extrusionOk="0">
                  <a:moveTo>
                    <a:pt x="120" y="14"/>
                  </a:moveTo>
                  <a:lnTo>
                    <a:pt x="120" y="14"/>
                  </a:lnTo>
                  <a:lnTo>
                    <a:pt x="1"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31;p37"/>
            <p:cNvSpPr/>
            <p:nvPr/>
          </p:nvSpPr>
          <p:spPr>
            <a:xfrm>
              <a:off x="2271701" y="684358"/>
              <a:ext cx="50197" cy="130862"/>
            </a:xfrm>
            <a:custGeom>
              <a:avLst/>
              <a:gdLst/>
              <a:ahLst/>
              <a:cxnLst/>
              <a:rect l="l" t="t" r="r" b="b"/>
              <a:pathLst>
                <a:path w="1697" h="4424" extrusionOk="0">
                  <a:moveTo>
                    <a:pt x="245" y="1"/>
                  </a:moveTo>
                  <a:lnTo>
                    <a:pt x="0" y="2251"/>
                  </a:lnTo>
                  <a:lnTo>
                    <a:pt x="7" y="2265"/>
                  </a:lnTo>
                  <a:cubicBezTo>
                    <a:pt x="7" y="2272"/>
                    <a:pt x="7" y="2279"/>
                    <a:pt x="0" y="2279"/>
                  </a:cubicBezTo>
                  <a:lnTo>
                    <a:pt x="785" y="4423"/>
                  </a:lnTo>
                  <a:cubicBezTo>
                    <a:pt x="1122" y="4423"/>
                    <a:pt x="1430" y="4409"/>
                    <a:pt x="1696" y="4395"/>
                  </a:cubicBezTo>
                  <a:lnTo>
                    <a:pt x="1584" y="239"/>
                  </a:lnTo>
                  <a:cubicBezTo>
                    <a:pt x="1457" y="353"/>
                    <a:pt x="1271" y="429"/>
                    <a:pt x="991" y="429"/>
                  </a:cubicBezTo>
                  <a:cubicBezTo>
                    <a:pt x="979" y="429"/>
                    <a:pt x="966" y="429"/>
                    <a:pt x="953" y="428"/>
                  </a:cubicBezTo>
                  <a:cubicBezTo>
                    <a:pt x="603" y="421"/>
                    <a:pt x="379" y="218"/>
                    <a:pt x="24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932;p37"/>
            <p:cNvSpPr/>
            <p:nvPr/>
          </p:nvSpPr>
          <p:spPr>
            <a:xfrm>
              <a:off x="2315627" y="674626"/>
              <a:ext cx="2544" cy="237"/>
            </a:xfrm>
            <a:custGeom>
              <a:avLst/>
              <a:gdLst/>
              <a:ahLst/>
              <a:cxnLst/>
              <a:rect l="l" t="t" r="r" b="b"/>
              <a:pathLst>
                <a:path w="86" h="8" extrusionOk="0">
                  <a:moveTo>
                    <a:pt x="85" y="7"/>
                  </a:moveTo>
                  <a:lnTo>
                    <a:pt x="1"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933;p37"/>
            <p:cNvSpPr/>
            <p:nvPr/>
          </p:nvSpPr>
          <p:spPr>
            <a:xfrm>
              <a:off x="2280190" y="671521"/>
              <a:ext cx="4999" cy="651"/>
            </a:xfrm>
            <a:custGeom>
              <a:avLst/>
              <a:gdLst/>
              <a:ahLst/>
              <a:cxnLst/>
              <a:rect l="l" t="t" r="r" b="b"/>
              <a:pathLst>
                <a:path w="169" h="22" extrusionOk="0">
                  <a:moveTo>
                    <a:pt x="1" y="0"/>
                  </a:moveTo>
                  <a:lnTo>
                    <a:pt x="50" y="7"/>
                  </a:lnTo>
                  <a:lnTo>
                    <a:pt x="169" y="21"/>
                  </a:lnTo>
                  <a:lnTo>
                    <a:pt x="169" y="21"/>
                  </a:lnTo>
                  <a:lnTo>
                    <a:pt x="1"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934;p37"/>
            <p:cNvSpPr/>
            <p:nvPr/>
          </p:nvSpPr>
          <p:spPr>
            <a:xfrm>
              <a:off x="2278741" y="673798"/>
              <a:ext cx="39844" cy="23250"/>
            </a:xfrm>
            <a:custGeom>
              <a:avLst/>
              <a:gdLst/>
              <a:ahLst/>
              <a:cxnLst/>
              <a:rect l="l" t="t" r="r" b="b"/>
              <a:pathLst>
                <a:path w="1347" h="786" extrusionOk="0">
                  <a:moveTo>
                    <a:pt x="43" y="0"/>
                  </a:moveTo>
                  <a:lnTo>
                    <a:pt x="0" y="358"/>
                  </a:lnTo>
                  <a:cubicBezTo>
                    <a:pt x="141" y="575"/>
                    <a:pt x="365" y="778"/>
                    <a:pt x="708" y="785"/>
                  </a:cubicBezTo>
                  <a:cubicBezTo>
                    <a:pt x="720" y="786"/>
                    <a:pt x="732" y="786"/>
                    <a:pt x="744" y="786"/>
                  </a:cubicBezTo>
                  <a:cubicBezTo>
                    <a:pt x="1032" y="786"/>
                    <a:pt x="1218" y="704"/>
                    <a:pt x="1346" y="596"/>
                  </a:cubicBezTo>
                  <a:lnTo>
                    <a:pt x="1339" y="204"/>
                  </a:lnTo>
                  <a:cubicBezTo>
                    <a:pt x="1171" y="378"/>
                    <a:pt x="967" y="529"/>
                    <a:pt x="738" y="529"/>
                  </a:cubicBezTo>
                  <a:cubicBezTo>
                    <a:pt x="719" y="529"/>
                    <a:pt x="700" y="528"/>
                    <a:pt x="680" y="526"/>
                  </a:cubicBezTo>
                  <a:cubicBezTo>
                    <a:pt x="379" y="498"/>
                    <a:pt x="169" y="232"/>
                    <a:pt x="43" y="0"/>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935;p37"/>
            <p:cNvSpPr/>
            <p:nvPr/>
          </p:nvSpPr>
          <p:spPr>
            <a:xfrm>
              <a:off x="2279983" y="671728"/>
              <a:ext cx="38395" cy="17955"/>
            </a:xfrm>
            <a:custGeom>
              <a:avLst/>
              <a:gdLst/>
              <a:ahLst/>
              <a:cxnLst/>
              <a:rect l="l" t="t" r="r" b="b"/>
              <a:pathLst>
                <a:path w="1298" h="607" extrusionOk="0">
                  <a:moveTo>
                    <a:pt x="8" y="0"/>
                  </a:moveTo>
                  <a:lnTo>
                    <a:pt x="1" y="70"/>
                  </a:lnTo>
                  <a:cubicBezTo>
                    <a:pt x="127" y="309"/>
                    <a:pt x="337" y="568"/>
                    <a:pt x="638" y="603"/>
                  </a:cubicBezTo>
                  <a:cubicBezTo>
                    <a:pt x="657" y="605"/>
                    <a:pt x="675" y="606"/>
                    <a:pt x="694" y="606"/>
                  </a:cubicBezTo>
                  <a:cubicBezTo>
                    <a:pt x="924" y="606"/>
                    <a:pt x="1128" y="449"/>
                    <a:pt x="1297" y="274"/>
                  </a:cubicBezTo>
                  <a:lnTo>
                    <a:pt x="1290" y="105"/>
                  </a:lnTo>
                  <a:lnTo>
                    <a:pt x="1206" y="98"/>
                  </a:lnTo>
                  <a:lnTo>
                    <a:pt x="1115" y="98"/>
                  </a:lnTo>
                  <a:cubicBezTo>
                    <a:pt x="1115" y="98"/>
                    <a:pt x="928" y="177"/>
                    <a:pt x="691" y="177"/>
                  </a:cubicBezTo>
                  <a:cubicBezTo>
                    <a:pt x="528" y="177"/>
                    <a:pt x="341" y="140"/>
                    <a:pt x="176" y="14"/>
                  </a:cubicBezTo>
                  <a:lnTo>
                    <a:pt x="8" y="0"/>
                  </a:ln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936;p37"/>
            <p:cNvSpPr/>
            <p:nvPr/>
          </p:nvSpPr>
          <p:spPr>
            <a:xfrm>
              <a:off x="2285159" y="629428"/>
              <a:ext cx="48363" cy="47565"/>
            </a:xfrm>
            <a:custGeom>
              <a:avLst/>
              <a:gdLst/>
              <a:ahLst/>
              <a:cxnLst/>
              <a:rect l="l" t="t" r="r" b="b"/>
              <a:pathLst>
                <a:path w="1635" h="1608" extrusionOk="0">
                  <a:moveTo>
                    <a:pt x="1280" y="257"/>
                  </a:moveTo>
                  <a:cubicBezTo>
                    <a:pt x="1306" y="257"/>
                    <a:pt x="1330" y="267"/>
                    <a:pt x="1346" y="288"/>
                  </a:cubicBezTo>
                  <a:cubicBezTo>
                    <a:pt x="1353" y="288"/>
                    <a:pt x="1353" y="295"/>
                    <a:pt x="1346" y="302"/>
                  </a:cubicBezTo>
                  <a:lnTo>
                    <a:pt x="1332" y="302"/>
                  </a:lnTo>
                  <a:cubicBezTo>
                    <a:pt x="1322" y="286"/>
                    <a:pt x="1303" y="278"/>
                    <a:pt x="1283" y="278"/>
                  </a:cubicBezTo>
                  <a:cubicBezTo>
                    <a:pt x="1276" y="278"/>
                    <a:pt x="1269" y="279"/>
                    <a:pt x="1262" y="281"/>
                  </a:cubicBezTo>
                  <a:cubicBezTo>
                    <a:pt x="1234" y="288"/>
                    <a:pt x="1213" y="302"/>
                    <a:pt x="1206" y="330"/>
                  </a:cubicBezTo>
                  <a:cubicBezTo>
                    <a:pt x="1199" y="337"/>
                    <a:pt x="1199" y="337"/>
                    <a:pt x="1192" y="337"/>
                  </a:cubicBezTo>
                  <a:cubicBezTo>
                    <a:pt x="1185" y="330"/>
                    <a:pt x="1185" y="330"/>
                    <a:pt x="1185" y="323"/>
                  </a:cubicBezTo>
                  <a:cubicBezTo>
                    <a:pt x="1199" y="288"/>
                    <a:pt x="1227" y="267"/>
                    <a:pt x="1255" y="260"/>
                  </a:cubicBezTo>
                  <a:cubicBezTo>
                    <a:pt x="1264" y="258"/>
                    <a:pt x="1272" y="257"/>
                    <a:pt x="1280" y="257"/>
                  </a:cubicBezTo>
                  <a:close/>
                  <a:moveTo>
                    <a:pt x="1014" y="349"/>
                  </a:moveTo>
                  <a:cubicBezTo>
                    <a:pt x="1037" y="349"/>
                    <a:pt x="1060" y="356"/>
                    <a:pt x="1080" y="372"/>
                  </a:cubicBezTo>
                  <a:cubicBezTo>
                    <a:pt x="1087" y="372"/>
                    <a:pt x="1087" y="379"/>
                    <a:pt x="1080" y="386"/>
                  </a:cubicBezTo>
                  <a:cubicBezTo>
                    <a:pt x="1080" y="386"/>
                    <a:pt x="1077" y="389"/>
                    <a:pt x="1073" y="389"/>
                  </a:cubicBezTo>
                  <a:cubicBezTo>
                    <a:pt x="1071" y="389"/>
                    <a:pt x="1068" y="388"/>
                    <a:pt x="1066" y="386"/>
                  </a:cubicBezTo>
                  <a:cubicBezTo>
                    <a:pt x="1051" y="375"/>
                    <a:pt x="1033" y="369"/>
                    <a:pt x="1016" y="369"/>
                  </a:cubicBezTo>
                  <a:cubicBezTo>
                    <a:pt x="1002" y="369"/>
                    <a:pt x="988" y="373"/>
                    <a:pt x="975" y="379"/>
                  </a:cubicBezTo>
                  <a:cubicBezTo>
                    <a:pt x="940" y="386"/>
                    <a:pt x="919" y="421"/>
                    <a:pt x="912" y="449"/>
                  </a:cubicBezTo>
                  <a:cubicBezTo>
                    <a:pt x="912" y="456"/>
                    <a:pt x="905" y="456"/>
                    <a:pt x="905" y="456"/>
                  </a:cubicBezTo>
                  <a:lnTo>
                    <a:pt x="898" y="456"/>
                  </a:lnTo>
                  <a:cubicBezTo>
                    <a:pt x="898" y="456"/>
                    <a:pt x="891" y="449"/>
                    <a:pt x="891" y="442"/>
                  </a:cubicBezTo>
                  <a:cubicBezTo>
                    <a:pt x="898" y="407"/>
                    <a:pt x="926" y="372"/>
                    <a:pt x="968" y="358"/>
                  </a:cubicBezTo>
                  <a:cubicBezTo>
                    <a:pt x="982" y="352"/>
                    <a:pt x="998" y="349"/>
                    <a:pt x="1014" y="349"/>
                  </a:cubicBezTo>
                  <a:close/>
                  <a:moveTo>
                    <a:pt x="1160" y="374"/>
                  </a:moveTo>
                  <a:cubicBezTo>
                    <a:pt x="1162" y="374"/>
                    <a:pt x="1164" y="376"/>
                    <a:pt x="1164" y="379"/>
                  </a:cubicBezTo>
                  <a:cubicBezTo>
                    <a:pt x="1206" y="435"/>
                    <a:pt x="1290" y="540"/>
                    <a:pt x="1325" y="554"/>
                  </a:cubicBezTo>
                  <a:cubicBezTo>
                    <a:pt x="1325" y="561"/>
                    <a:pt x="1332" y="561"/>
                    <a:pt x="1332" y="568"/>
                  </a:cubicBezTo>
                  <a:cubicBezTo>
                    <a:pt x="1325" y="568"/>
                    <a:pt x="1325" y="575"/>
                    <a:pt x="1318" y="575"/>
                  </a:cubicBezTo>
                  <a:lnTo>
                    <a:pt x="1241" y="589"/>
                  </a:lnTo>
                  <a:cubicBezTo>
                    <a:pt x="1269" y="617"/>
                    <a:pt x="1304" y="659"/>
                    <a:pt x="1318" y="659"/>
                  </a:cubicBezTo>
                  <a:cubicBezTo>
                    <a:pt x="1325" y="659"/>
                    <a:pt x="1325" y="666"/>
                    <a:pt x="1325" y="673"/>
                  </a:cubicBezTo>
                  <a:cubicBezTo>
                    <a:pt x="1325" y="673"/>
                    <a:pt x="1325" y="680"/>
                    <a:pt x="1318" y="680"/>
                  </a:cubicBezTo>
                  <a:cubicBezTo>
                    <a:pt x="1318" y="680"/>
                    <a:pt x="1234" y="730"/>
                    <a:pt x="1143" y="730"/>
                  </a:cubicBezTo>
                  <a:cubicBezTo>
                    <a:pt x="1101" y="730"/>
                    <a:pt x="1052" y="715"/>
                    <a:pt x="1010" y="680"/>
                  </a:cubicBezTo>
                  <a:cubicBezTo>
                    <a:pt x="1010" y="673"/>
                    <a:pt x="1010" y="666"/>
                    <a:pt x="1010" y="666"/>
                  </a:cubicBezTo>
                  <a:cubicBezTo>
                    <a:pt x="1013" y="663"/>
                    <a:pt x="1017" y="661"/>
                    <a:pt x="1020" y="661"/>
                  </a:cubicBezTo>
                  <a:cubicBezTo>
                    <a:pt x="1022" y="661"/>
                    <a:pt x="1024" y="663"/>
                    <a:pt x="1024" y="666"/>
                  </a:cubicBezTo>
                  <a:cubicBezTo>
                    <a:pt x="1061" y="698"/>
                    <a:pt x="1105" y="708"/>
                    <a:pt x="1147" y="708"/>
                  </a:cubicBezTo>
                  <a:cubicBezTo>
                    <a:pt x="1209" y="708"/>
                    <a:pt x="1268" y="686"/>
                    <a:pt x="1297" y="673"/>
                  </a:cubicBezTo>
                  <a:cubicBezTo>
                    <a:pt x="1262" y="645"/>
                    <a:pt x="1227" y="596"/>
                    <a:pt x="1213" y="582"/>
                  </a:cubicBezTo>
                  <a:cubicBezTo>
                    <a:pt x="1213" y="582"/>
                    <a:pt x="1213" y="582"/>
                    <a:pt x="1213" y="575"/>
                  </a:cubicBezTo>
                  <a:cubicBezTo>
                    <a:pt x="1213" y="575"/>
                    <a:pt x="1220" y="568"/>
                    <a:pt x="1220" y="568"/>
                  </a:cubicBezTo>
                  <a:lnTo>
                    <a:pt x="1297" y="561"/>
                  </a:lnTo>
                  <a:cubicBezTo>
                    <a:pt x="1241" y="512"/>
                    <a:pt x="1150" y="400"/>
                    <a:pt x="1150" y="393"/>
                  </a:cubicBezTo>
                  <a:cubicBezTo>
                    <a:pt x="1143" y="386"/>
                    <a:pt x="1143" y="379"/>
                    <a:pt x="1150" y="379"/>
                  </a:cubicBezTo>
                  <a:cubicBezTo>
                    <a:pt x="1154" y="376"/>
                    <a:pt x="1157" y="374"/>
                    <a:pt x="1160" y="374"/>
                  </a:cubicBezTo>
                  <a:close/>
                  <a:moveTo>
                    <a:pt x="1010" y="1"/>
                  </a:moveTo>
                  <a:cubicBezTo>
                    <a:pt x="995" y="47"/>
                    <a:pt x="942" y="78"/>
                    <a:pt x="891" y="78"/>
                  </a:cubicBezTo>
                  <a:cubicBezTo>
                    <a:pt x="871" y="78"/>
                    <a:pt x="852" y="73"/>
                    <a:pt x="835" y="64"/>
                  </a:cubicBezTo>
                  <a:lnTo>
                    <a:pt x="835" y="64"/>
                  </a:lnTo>
                  <a:cubicBezTo>
                    <a:pt x="849" y="106"/>
                    <a:pt x="828" y="162"/>
                    <a:pt x="793" y="183"/>
                  </a:cubicBezTo>
                  <a:cubicBezTo>
                    <a:pt x="773" y="199"/>
                    <a:pt x="747" y="208"/>
                    <a:pt x="720" y="208"/>
                  </a:cubicBezTo>
                  <a:cubicBezTo>
                    <a:pt x="699" y="208"/>
                    <a:pt x="678" y="202"/>
                    <a:pt x="660" y="190"/>
                  </a:cubicBezTo>
                  <a:lnTo>
                    <a:pt x="660" y="190"/>
                  </a:lnTo>
                  <a:cubicBezTo>
                    <a:pt x="667" y="232"/>
                    <a:pt x="674" y="274"/>
                    <a:pt x="667" y="316"/>
                  </a:cubicBezTo>
                  <a:cubicBezTo>
                    <a:pt x="660" y="351"/>
                    <a:pt x="646" y="386"/>
                    <a:pt x="617" y="407"/>
                  </a:cubicBezTo>
                  <a:cubicBezTo>
                    <a:pt x="624" y="421"/>
                    <a:pt x="631" y="435"/>
                    <a:pt x="631" y="435"/>
                  </a:cubicBezTo>
                  <a:lnTo>
                    <a:pt x="435" y="561"/>
                  </a:lnTo>
                  <a:lnTo>
                    <a:pt x="1" y="1444"/>
                  </a:lnTo>
                  <a:cubicBezTo>
                    <a:pt x="166" y="1570"/>
                    <a:pt x="353" y="1607"/>
                    <a:pt x="516" y="1607"/>
                  </a:cubicBezTo>
                  <a:cubicBezTo>
                    <a:pt x="753" y="1607"/>
                    <a:pt x="940" y="1528"/>
                    <a:pt x="940" y="1528"/>
                  </a:cubicBezTo>
                  <a:cubicBezTo>
                    <a:pt x="933" y="1367"/>
                    <a:pt x="1038" y="1087"/>
                    <a:pt x="1038" y="1087"/>
                  </a:cubicBezTo>
                  <a:cubicBezTo>
                    <a:pt x="1180" y="1148"/>
                    <a:pt x="1286" y="1175"/>
                    <a:pt x="1364" y="1175"/>
                  </a:cubicBezTo>
                  <a:cubicBezTo>
                    <a:pt x="1635" y="1175"/>
                    <a:pt x="1572" y="853"/>
                    <a:pt x="1480" y="505"/>
                  </a:cubicBezTo>
                  <a:cubicBezTo>
                    <a:pt x="1437" y="337"/>
                    <a:pt x="1395" y="225"/>
                    <a:pt x="1353" y="148"/>
                  </a:cubicBezTo>
                  <a:cubicBezTo>
                    <a:pt x="1318" y="148"/>
                    <a:pt x="1276" y="141"/>
                    <a:pt x="1248" y="127"/>
                  </a:cubicBezTo>
                  <a:cubicBezTo>
                    <a:pt x="1213" y="106"/>
                    <a:pt x="1185" y="64"/>
                    <a:pt x="1192" y="22"/>
                  </a:cubicBezTo>
                  <a:lnTo>
                    <a:pt x="1192" y="22"/>
                  </a:lnTo>
                  <a:cubicBezTo>
                    <a:pt x="1171" y="50"/>
                    <a:pt x="1129" y="64"/>
                    <a:pt x="1094" y="64"/>
                  </a:cubicBezTo>
                  <a:cubicBezTo>
                    <a:pt x="1059" y="57"/>
                    <a:pt x="1024" y="36"/>
                    <a:pt x="1010" y="1"/>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937;p37"/>
            <p:cNvSpPr/>
            <p:nvPr/>
          </p:nvSpPr>
          <p:spPr>
            <a:xfrm>
              <a:off x="2311486" y="639722"/>
              <a:ext cx="5857" cy="3224"/>
            </a:xfrm>
            <a:custGeom>
              <a:avLst/>
              <a:gdLst/>
              <a:ahLst/>
              <a:cxnLst/>
              <a:rect l="l" t="t" r="r" b="b"/>
              <a:pathLst>
                <a:path w="198" h="109" extrusionOk="0">
                  <a:moveTo>
                    <a:pt x="124" y="1"/>
                  </a:moveTo>
                  <a:cubicBezTo>
                    <a:pt x="108" y="1"/>
                    <a:pt x="92" y="4"/>
                    <a:pt x="78" y="10"/>
                  </a:cubicBezTo>
                  <a:cubicBezTo>
                    <a:pt x="43" y="24"/>
                    <a:pt x="8" y="59"/>
                    <a:pt x="1" y="94"/>
                  </a:cubicBezTo>
                  <a:cubicBezTo>
                    <a:pt x="1" y="101"/>
                    <a:pt x="8" y="108"/>
                    <a:pt x="8" y="108"/>
                  </a:cubicBezTo>
                  <a:lnTo>
                    <a:pt x="15" y="108"/>
                  </a:lnTo>
                  <a:cubicBezTo>
                    <a:pt x="15" y="108"/>
                    <a:pt x="22" y="108"/>
                    <a:pt x="22" y="101"/>
                  </a:cubicBezTo>
                  <a:cubicBezTo>
                    <a:pt x="29" y="66"/>
                    <a:pt x="50" y="38"/>
                    <a:pt x="85" y="31"/>
                  </a:cubicBezTo>
                  <a:cubicBezTo>
                    <a:pt x="98" y="25"/>
                    <a:pt x="112" y="21"/>
                    <a:pt x="126" y="21"/>
                  </a:cubicBezTo>
                  <a:cubicBezTo>
                    <a:pt x="143" y="21"/>
                    <a:pt x="161" y="27"/>
                    <a:pt x="176" y="38"/>
                  </a:cubicBezTo>
                  <a:lnTo>
                    <a:pt x="190" y="38"/>
                  </a:lnTo>
                  <a:cubicBezTo>
                    <a:pt x="197" y="31"/>
                    <a:pt x="197" y="24"/>
                    <a:pt x="190" y="24"/>
                  </a:cubicBezTo>
                  <a:cubicBezTo>
                    <a:pt x="170" y="8"/>
                    <a:pt x="147" y="1"/>
                    <a:pt x="124"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938;p37"/>
            <p:cNvSpPr/>
            <p:nvPr/>
          </p:nvSpPr>
          <p:spPr>
            <a:xfrm>
              <a:off x="2320212" y="637060"/>
              <a:ext cx="4999" cy="2366"/>
            </a:xfrm>
            <a:custGeom>
              <a:avLst/>
              <a:gdLst/>
              <a:ahLst/>
              <a:cxnLst/>
              <a:rect l="l" t="t" r="r" b="b"/>
              <a:pathLst>
                <a:path w="169" h="80" extrusionOk="0">
                  <a:moveTo>
                    <a:pt x="89" y="0"/>
                  </a:moveTo>
                  <a:cubicBezTo>
                    <a:pt x="83" y="0"/>
                    <a:pt x="76" y="1"/>
                    <a:pt x="70" y="2"/>
                  </a:cubicBezTo>
                  <a:cubicBezTo>
                    <a:pt x="42" y="9"/>
                    <a:pt x="14" y="37"/>
                    <a:pt x="0" y="65"/>
                  </a:cubicBezTo>
                  <a:cubicBezTo>
                    <a:pt x="0" y="72"/>
                    <a:pt x="0" y="79"/>
                    <a:pt x="7" y="79"/>
                  </a:cubicBezTo>
                  <a:cubicBezTo>
                    <a:pt x="14" y="79"/>
                    <a:pt x="14" y="79"/>
                    <a:pt x="21" y="72"/>
                  </a:cubicBezTo>
                  <a:cubicBezTo>
                    <a:pt x="28" y="51"/>
                    <a:pt x="49" y="30"/>
                    <a:pt x="77" y="23"/>
                  </a:cubicBezTo>
                  <a:cubicBezTo>
                    <a:pt x="84" y="21"/>
                    <a:pt x="91" y="20"/>
                    <a:pt x="98" y="20"/>
                  </a:cubicBezTo>
                  <a:cubicBezTo>
                    <a:pt x="118" y="20"/>
                    <a:pt x="137" y="28"/>
                    <a:pt x="147" y="44"/>
                  </a:cubicBezTo>
                  <a:lnTo>
                    <a:pt x="161" y="44"/>
                  </a:lnTo>
                  <a:cubicBezTo>
                    <a:pt x="168" y="37"/>
                    <a:pt x="168" y="30"/>
                    <a:pt x="161" y="30"/>
                  </a:cubicBezTo>
                  <a:cubicBezTo>
                    <a:pt x="144" y="13"/>
                    <a:pt x="117" y="0"/>
                    <a:pt x="89"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939;p37"/>
            <p:cNvSpPr/>
            <p:nvPr/>
          </p:nvSpPr>
          <p:spPr>
            <a:xfrm>
              <a:off x="2315006" y="640462"/>
              <a:ext cx="9584" cy="10560"/>
            </a:xfrm>
            <a:custGeom>
              <a:avLst/>
              <a:gdLst/>
              <a:ahLst/>
              <a:cxnLst/>
              <a:rect l="l" t="t" r="r" b="b"/>
              <a:pathLst>
                <a:path w="324" h="357" extrusionOk="0">
                  <a:moveTo>
                    <a:pt x="151" y="1"/>
                  </a:moveTo>
                  <a:cubicBezTo>
                    <a:pt x="148" y="1"/>
                    <a:pt x="145" y="3"/>
                    <a:pt x="141" y="6"/>
                  </a:cubicBezTo>
                  <a:cubicBezTo>
                    <a:pt x="141" y="6"/>
                    <a:pt x="134" y="13"/>
                    <a:pt x="141" y="20"/>
                  </a:cubicBezTo>
                  <a:cubicBezTo>
                    <a:pt x="141" y="27"/>
                    <a:pt x="232" y="139"/>
                    <a:pt x="288" y="188"/>
                  </a:cubicBezTo>
                  <a:lnTo>
                    <a:pt x="211" y="195"/>
                  </a:lnTo>
                  <a:cubicBezTo>
                    <a:pt x="211" y="195"/>
                    <a:pt x="204" y="202"/>
                    <a:pt x="204" y="202"/>
                  </a:cubicBezTo>
                  <a:cubicBezTo>
                    <a:pt x="204" y="209"/>
                    <a:pt x="204" y="209"/>
                    <a:pt x="204" y="209"/>
                  </a:cubicBezTo>
                  <a:cubicBezTo>
                    <a:pt x="218" y="223"/>
                    <a:pt x="253" y="272"/>
                    <a:pt x="288" y="300"/>
                  </a:cubicBezTo>
                  <a:cubicBezTo>
                    <a:pt x="260" y="313"/>
                    <a:pt x="204" y="334"/>
                    <a:pt x="144" y="334"/>
                  </a:cubicBezTo>
                  <a:cubicBezTo>
                    <a:pt x="100" y="334"/>
                    <a:pt x="54" y="322"/>
                    <a:pt x="15" y="286"/>
                  </a:cubicBezTo>
                  <a:cubicBezTo>
                    <a:pt x="15" y="286"/>
                    <a:pt x="8" y="286"/>
                    <a:pt x="1" y="293"/>
                  </a:cubicBezTo>
                  <a:cubicBezTo>
                    <a:pt x="1" y="293"/>
                    <a:pt x="1" y="300"/>
                    <a:pt x="1" y="307"/>
                  </a:cubicBezTo>
                  <a:cubicBezTo>
                    <a:pt x="43" y="342"/>
                    <a:pt x="92" y="357"/>
                    <a:pt x="134" y="357"/>
                  </a:cubicBezTo>
                  <a:cubicBezTo>
                    <a:pt x="225" y="357"/>
                    <a:pt x="309" y="307"/>
                    <a:pt x="309" y="307"/>
                  </a:cubicBezTo>
                  <a:cubicBezTo>
                    <a:pt x="316" y="307"/>
                    <a:pt x="316" y="300"/>
                    <a:pt x="316" y="300"/>
                  </a:cubicBezTo>
                  <a:cubicBezTo>
                    <a:pt x="316" y="293"/>
                    <a:pt x="316" y="286"/>
                    <a:pt x="309" y="286"/>
                  </a:cubicBezTo>
                  <a:cubicBezTo>
                    <a:pt x="295" y="286"/>
                    <a:pt x="260" y="244"/>
                    <a:pt x="232" y="216"/>
                  </a:cubicBezTo>
                  <a:lnTo>
                    <a:pt x="316" y="202"/>
                  </a:lnTo>
                  <a:cubicBezTo>
                    <a:pt x="316" y="202"/>
                    <a:pt x="323" y="195"/>
                    <a:pt x="323" y="195"/>
                  </a:cubicBezTo>
                  <a:cubicBezTo>
                    <a:pt x="323" y="188"/>
                    <a:pt x="316" y="188"/>
                    <a:pt x="316" y="181"/>
                  </a:cubicBezTo>
                  <a:cubicBezTo>
                    <a:pt x="288" y="160"/>
                    <a:pt x="197" y="55"/>
                    <a:pt x="155" y="6"/>
                  </a:cubicBezTo>
                  <a:cubicBezTo>
                    <a:pt x="155" y="3"/>
                    <a:pt x="153" y="1"/>
                    <a:pt x="151"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940;p37"/>
            <p:cNvSpPr/>
            <p:nvPr/>
          </p:nvSpPr>
          <p:spPr>
            <a:xfrm>
              <a:off x="2288679" y="613573"/>
              <a:ext cx="44193" cy="28131"/>
            </a:xfrm>
            <a:custGeom>
              <a:avLst/>
              <a:gdLst/>
              <a:ahLst/>
              <a:cxnLst/>
              <a:rect l="l" t="t" r="r" b="b"/>
              <a:pathLst>
                <a:path w="1494" h="951" extrusionOk="0">
                  <a:moveTo>
                    <a:pt x="966" y="1"/>
                  </a:moveTo>
                  <a:cubicBezTo>
                    <a:pt x="894" y="1"/>
                    <a:pt x="824" y="36"/>
                    <a:pt x="800" y="102"/>
                  </a:cubicBezTo>
                  <a:cubicBezTo>
                    <a:pt x="716" y="53"/>
                    <a:pt x="625" y="25"/>
                    <a:pt x="527" y="18"/>
                  </a:cubicBezTo>
                  <a:cubicBezTo>
                    <a:pt x="484" y="18"/>
                    <a:pt x="435" y="18"/>
                    <a:pt x="400" y="39"/>
                  </a:cubicBezTo>
                  <a:cubicBezTo>
                    <a:pt x="351" y="67"/>
                    <a:pt x="330" y="130"/>
                    <a:pt x="344" y="186"/>
                  </a:cubicBezTo>
                  <a:cubicBezTo>
                    <a:pt x="322" y="170"/>
                    <a:pt x="294" y="162"/>
                    <a:pt x="264" y="162"/>
                  </a:cubicBezTo>
                  <a:cubicBezTo>
                    <a:pt x="220" y="162"/>
                    <a:pt x="174" y="180"/>
                    <a:pt x="148" y="214"/>
                  </a:cubicBezTo>
                  <a:cubicBezTo>
                    <a:pt x="106" y="277"/>
                    <a:pt x="127" y="368"/>
                    <a:pt x="183" y="410"/>
                  </a:cubicBezTo>
                  <a:cubicBezTo>
                    <a:pt x="148" y="417"/>
                    <a:pt x="106" y="417"/>
                    <a:pt x="64" y="432"/>
                  </a:cubicBezTo>
                  <a:cubicBezTo>
                    <a:pt x="29" y="453"/>
                    <a:pt x="1" y="488"/>
                    <a:pt x="1" y="523"/>
                  </a:cubicBezTo>
                  <a:cubicBezTo>
                    <a:pt x="8" y="572"/>
                    <a:pt x="50" y="607"/>
                    <a:pt x="92" y="628"/>
                  </a:cubicBezTo>
                  <a:cubicBezTo>
                    <a:pt x="43" y="628"/>
                    <a:pt x="1" y="670"/>
                    <a:pt x="1" y="719"/>
                  </a:cubicBezTo>
                  <a:cubicBezTo>
                    <a:pt x="1" y="761"/>
                    <a:pt x="36" y="789"/>
                    <a:pt x="71" y="796"/>
                  </a:cubicBezTo>
                  <a:cubicBezTo>
                    <a:pt x="78" y="799"/>
                    <a:pt x="85" y="799"/>
                    <a:pt x="91" y="799"/>
                  </a:cubicBezTo>
                  <a:cubicBezTo>
                    <a:pt x="97" y="799"/>
                    <a:pt x="103" y="799"/>
                    <a:pt x="106" y="803"/>
                  </a:cubicBezTo>
                  <a:cubicBezTo>
                    <a:pt x="120" y="817"/>
                    <a:pt x="134" y="838"/>
                    <a:pt x="141" y="852"/>
                  </a:cubicBezTo>
                  <a:cubicBezTo>
                    <a:pt x="155" y="866"/>
                    <a:pt x="169" y="880"/>
                    <a:pt x="183" y="894"/>
                  </a:cubicBezTo>
                  <a:cubicBezTo>
                    <a:pt x="197" y="831"/>
                    <a:pt x="225" y="775"/>
                    <a:pt x="274" y="754"/>
                  </a:cubicBezTo>
                  <a:cubicBezTo>
                    <a:pt x="284" y="751"/>
                    <a:pt x="294" y="749"/>
                    <a:pt x="303" y="749"/>
                  </a:cubicBezTo>
                  <a:cubicBezTo>
                    <a:pt x="396" y="749"/>
                    <a:pt x="473" y="893"/>
                    <a:pt x="498" y="950"/>
                  </a:cubicBezTo>
                  <a:cubicBezTo>
                    <a:pt x="527" y="922"/>
                    <a:pt x="541" y="887"/>
                    <a:pt x="548" y="852"/>
                  </a:cubicBezTo>
                  <a:cubicBezTo>
                    <a:pt x="555" y="810"/>
                    <a:pt x="548" y="768"/>
                    <a:pt x="541" y="726"/>
                  </a:cubicBezTo>
                  <a:lnTo>
                    <a:pt x="541" y="726"/>
                  </a:lnTo>
                  <a:cubicBezTo>
                    <a:pt x="562" y="740"/>
                    <a:pt x="586" y="747"/>
                    <a:pt x="610" y="747"/>
                  </a:cubicBezTo>
                  <a:cubicBezTo>
                    <a:pt x="633" y="747"/>
                    <a:pt x="656" y="740"/>
                    <a:pt x="674" y="726"/>
                  </a:cubicBezTo>
                  <a:cubicBezTo>
                    <a:pt x="716" y="698"/>
                    <a:pt x="730" y="642"/>
                    <a:pt x="723" y="600"/>
                  </a:cubicBezTo>
                  <a:lnTo>
                    <a:pt x="723" y="600"/>
                  </a:lnTo>
                  <a:cubicBezTo>
                    <a:pt x="739" y="610"/>
                    <a:pt x="758" y="615"/>
                    <a:pt x="778" y="615"/>
                  </a:cubicBezTo>
                  <a:cubicBezTo>
                    <a:pt x="826" y="615"/>
                    <a:pt x="876" y="586"/>
                    <a:pt x="891" y="537"/>
                  </a:cubicBezTo>
                  <a:cubicBezTo>
                    <a:pt x="912" y="572"/>
                    <a:pt x="940" y="593"/>
                    <a:pt x="975" y="600"/>
                  </a:cubicBezTo>
                  <a:cubicBezTo>
                    <a:pt x="1017" y="600"/>
                    <a:pt x="1052" y="586"/>
                    <a:pt x="1073" y="558"/>
                  </a:cubicBezTo>
                  <a:lnTo>
                    <a:pt x="1073" y="558"/>
                  </a:lnTo>
                  <a:cubicBezTo>
                    <a:pt x="1066" y="600"/>
                    <a:pt x="1094" y="642"/>
                    <a:pt x="1129" y="663"/>
                  </a:cubicBezTo>
                  <a:cubicBezTo>
                    <a:pt x="1164" y="684"/>
                    <a:pt x="1199" y="684"/>
                    <a:pt x="1241" y="684"/>
                  </a:cubicBezTo>
                  <a:lnTo>
                    <a:pt x="1248" y="684"/>
                  </a:lnTo>
                  <a:cubicBezTo>
                    <a:pt x="1304" y="684"/>
                    <a:pt x="1368" y="663"/>
                    <a:pt x="1417" y="628"/>
                  </a:cubicBezTo>
                  <a:cubicBezTo>
                    <a:pt x="1466" y="586"/>
                    <a:pt x="1494" y="523"/>
                    <a:pt x="1487" y="467"/>
                  </a:cubicBezTo>
                  <a:cubicBezTo>
                    <a:pt x="1480" y="403"/>
                    <a:pt x="1424" y="347"/>
                    <a:pt x="1368" y="347"/>
                  </a:cubicBezTo>
                  <a:cubicBezTo>
                    <a:pt x="1403" y="298"/>
                    <a:pt x="1396" y="221"/>
                    <a:pt x="1354" y="172"/>
                  </a:cubicBezTo>
                  <a:cubicBezTo>
                    <a:pt x="1330" y="148"/>
                    <a:pt x="1294" y="136"/>
                    <a:pt x="1260" y="136"/>
                  </a:cubicBezTo>
                  <a:cubicBezTo>
                    <a:pt x="1233" y="136"/>
                    <a:pt x="1207" y="143"/>
                    <a:pt x="1185" y="158"/>
                  </a:cubicBezTo>
                  <a:cubicBezTo>
                    <a:pt x="1150" y="81"/>
                    <a:pt x="1080" y="18"/>
                    <a:pt x="1003" y="4"/>
                  </a:cubicBezTo>
                  <a:cubicBezTo>
                    <a:pt x="991" y="2"/>
                    <a:pt x="979" y="1"/>
                    <a:pt x="96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941;p37"/>
            <p:cNvSpPr/>
            <p:nvPr/>
          </p:nvSpPr>
          <p:spPr>
            <a:xfrm>
              <a:off x="2293886" y="635729"/>
              <a:ext cx="9968" cy="10323"/>
            </a:xfrm>
            <a:custGeom>
              <a:avLst/>
              <a:gdLst/>
              <a:ahLst/>
              <a:cxnLst/>
              <a:rect l="l" t="t" r="r" b="b"/>
              <a:pathLst>
                <a:path w="337" h="349" extrusionOk="0">
                  <a:moveTo>
                    <a:pt x="127" y="0"/>
                  </a:moveTo>
                  <a:cubicBezTo>
                    <a:pt x="118" y="0"/>
                    <a:pt x="108" y="2"/>
                    <a:pt x="98" y="5"/>
                  </a:cubicBezTo>
                  <a:cubicBezTo>
                    <a:pt x="49" y="26"/>
                    <a:pt x="21" y="82"/>
                    <a:pt x="7" y="145"/>
                  </a:cubicBezTo>
                  <a:cubicBezTo>
                    <a:pt x="0" y="236"/>
                    <a:pt x="35" y="341"/>
                    <a:pt x="140" y="348"/>
                  </a:cubicBezTo>
                  <a:lnTo>
                    <a:pt x="336" y="222"/>
                  </a:lnTo>
                  <a:cubicBezTo>
                    <a:pt x="336" y="222"/>
                    <a:pt x="329" y="215"/>
                    <a:pt x="322" y="201"/>
                  </a:cubicBezTo>
                  <a:cubicBezTo>
                    <a:pt x="297" y="144"/>
                    <a:pt x="220" y="0"/>
                    <a:pt x="127" y="0"/>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942;p37"/>
            <p:cNvSpPr/>
            <p:nvPr/>
          </p:nvSpPr>
          <p:spPr>
            <a:xfrm>
              <a:off x="2142525" y="816019"/>
              <a:ext cx="113646" cy="262168"/>
            </a:xfrm>
            <a:custGeom>
              <a:avLst/>
              <a:gdLst/>
              <a:ahLst/>
              <a:cxnLst/>
              <a:rect l="l" t="t" r="r" b="b"/>
              <a:pathLst>
                <a:path w="3842" h="8863" extrusionOk="0">
                  <a:moveTo>
                    <a:pt x="1375" y="0"/>
                  </a:moveTo>
                  <a:cubicBezTo>
                    <a:pt x="779" y="2460"/>
                    <a:pt x="365" y="5355"/>
                    <a:pt x="1" y="8354"/>
                  </a:cubicBezTo>
                  <a:cubicBezTo>
                    <a:pt x="127" y="8389"/>
                    <a:pt x="253" y="8431"/>
                    <a:pt x="372" y="8466"/>
                  </a:cubicBezTo>
                  <a:cubicBezTo>
                    <a:pt x="1102" y="8692"/>
                    <a:pt x="1782" y="8862"/>
                    <a:pt x="2680" y="8862"/>
                  </a:cubicBezTo>
                  <a:cubicBezTo>
                    <a:pt x="2842" y="8862"/>
                    <a:pt x="3012" y="8857"/>
                    <a:pt x="3190" y="8845"/>
                  </a:cubicBezTo>
                  <a:lnTo>
                    <a:pt x="3673" y="4346"/>
                  </a:lnTo>
                  <a:lnTo>
                    <a:pt x="3673" y="4310"/>
                  </a:lnTo>
                  <a:lnTo>
                    <a:pt x="3842" y="2727"/>
                  </a:lnTo>
                  <a:cubicBezTo>
                    <a:pt x="3828" y="2713"/>
                    <a:pt x="3807" y="2706"/>
                    <a:pt x="3792" y="2692"/>
                  </a:cubicBezTo>
                  <a:cubicBezTo>
                    <a:pt x="3785" y="2699"/>
                    <a:pt x="3785" y="2699"/>
                    <a:pt x="3785" y="2699"/>
                  </a:cubicBezTo>
                  <a:lnTo>
                    <a:pt x="3778" y="2699"/>
                  </a:lnTo>
                  <a:cubicBezTo>
                    <a:pt x="2727" y="1984"/>
                    <a:pt x="1914" y="1087"/>
                    <a:pt x="1375" y="21"/>
                  </a:cubicBezTo>
                  <a:cubicBezTo>
                    <a:pt x="1368" y="14"/>
                    <a:pt x="1375" y="7"/>
                    <a:pt x="1375" y="7"/>
                  </a:cubicBezTo>
                  <a:cubicBezTo>
                    <a:pt x="1375" y="0"/>
                    <a:pt x="1375" y="0"/>
                    <a:pt x="13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943;p37"/>
            <p:cNvSpPr/>
            <p:nvPr/>
          </p:nvSpPr>
          <p:spPr>
            <a:xfrm>
              <a:off x="2240582" y="666551"/>
              <a:ext cx="39844" cy="84599"/>
            </a:xfrm>
            <a:custGeom>
              <a:avLst/>
              <a:gdLst/>
              <a:ahLst/>
              <a:cxnLst/>
              <a:rect l="l" t="t" r="r" b="b"/>
              <a:pathLst>
                <a:path w="1347" h="2860" extrusionOk="0">
                  <a:moveTo>
                    <a:pt x="1" y="0"/>
                  </a:moveTo>
                  <a:lnTo>
                    <a:pt x="400" y="1107"/>
                  </a:lnTo>
                  <a:cubicBezTo>
                    <a:pt x="402" y="1105"/>
                    <a:pt x="404" y="1105"/>
                    <a:pt x="406" y="1105"/>
                  </a:cubicBezTo>
                  <a:cubicBezTo>
                    <a:pt x="411" y="1105"/>
                    <a:pt x="414" y="1110"/>
                    <a:pt x="414" y="1114"/>
                  </a:cubicBezTo>
                  <a:lnTo>
                    <a:pt x="1052" y="2860"/>
                  </a:lnTo>
                  <a:lnTo>
                    <a:pt x="1297" y="610"/>
                  </a:lnTo>
                  <a:lnTo>
                    <a:pt x="1333" y="245"/>
                  </a:lnTo>
                  <a:lnTo>
                    <a:pt x="1340" y="175"/>
                  </a:lnTo>
                  <a:lnTo>
                    <a:pt x="1347" y="147"/>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944;p37"/>
            <p:cNvSpPr/>
            <p:nvPr/>
          </p:nvSpPr>
          <p:spPr>
            <a:xfrm>
              <a:off x="2324974" y="929813"/>
              <a:ext cx="62828" cy="160294"/>
            </a:xfrm>
            <a:custGeom>
              <a:avLst/>
              <a:gdLst/>
              <a:ahLst/>
              <a:cxnLst/>
              <a:rect l="l" t="t" r="r" b="b"/>
              <a:pathLst>
                <a:path w="2124" h="5419" extrusionOk="0">
                  <a:moveTo>
                    <a:pt x="0" y="1"/>
                  </a:moveTo>
                  <a:lnTo>
                    <a:pt x="77" y="2629"/>
                  </a:lnTo>
                  <a:lnTo>
                    <a:pt x="77" y="2664"/>
                  </a:lnTo>
                  <a:lnTo>
                    <a:pt x="112" y="4073"/>
                  </a:lnTo>
                  <a:lnTo>
                    <a:pt x="120" y="4122"/>
                  </a:lnTo>
                  <a:lnTo>
                    <a:pt x="148" y="5306"/>
                  </a:lnTo>
                  <a:cubicBezTo>
                    <a:pt x="285" y="5386"/>
                    <a:pt x="473" y="5418"/>
                    <a:pt x="691" y="5418"/>
                  </a:cubicBezTo>
                  <a:cubicBezTo>
                    <a:pt x="1109" y="5418"/>
                    <a:pt x="1636" y="5300"/>
                    <a:pt x="2124" y="5166"/>
                  </a:cubicBezTo>
                  <a:lnTo>
                    <a:pt x="2124" y="3477"/>
                  </a:lnTo>
                  <a:lnTo>
                    <a:pt x="2124" y="499"/>
                  </a:lnTo>
                  <a:cubicBezTo>
                    <a:pt x="1374" y="379"/>
                    <a:pt x="659" y="21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945;p37"/>
            <p:cNvSpPr/>
            <p:nvPr/>
          </p:nvSpPr>
          <p:spPr>
            <a:xfrm>
              <a:off x="2318141" y="674005"/>
              <a:ext cx="64070" cy="180793"/>
            </a:xfrm>
            <a:custGeom>
              <a:avLst/>
              <a:gdLst/>
              <a:ahLst/>
              <a:cxnLst/>
              <a:rect l="l" t="t" r="r" b="b"/>
              <a:pathLst>
                <a:path w="2166" h="6112" extrusionOk="0">
                  <a:moveTo>
                    <a:pt x="0" y="0"/>
                  </a:moveTo>
                  <a:lnTo>
                    <a:pt x="0" y="28"/>
                  </a:lnTo>
                  <a:lnTo>
                    <a:pt x="7" y="197"/>
                  </a:lnTo>
                  <a:lnTo>
                    <a:pt x="14" y="589"/>
                  </a:lnTo>
                  <a:lnTo>
                    <a:pt x="126" y="4745"/>
                  </a:lnTo>
                  <a:lnTo>
                    <a:pt x="133" y="5075"/>
                  </a:lnTo>
                  <a:lnTo>
                    <a:pt x="140" y="5096"/>
                  </a:lnTo>
                  <a:lnTo>
                    <a:pt x="147" y="5418"/>
                  </a:lnTo>
                  <a:lnTo>
                    <a:pt x="2166" y="6112"/>
                  </a:lnTo>
                  <a:lnTo>
                    <a:pt x="2166" y="6112"/>
                  </a:lnTo>
                  <a:lnTo>
                    <a:pt x="2159" y="6077"/>
                  </a:lnTo>
                  <a:cubicBezTo>
                    <a:pt x="2152" y="6077"/>
                    <a:pt x="2145" y="6077"/>
                    <a:pt x="2145" y="6070"/>
                  </a:cubicBezTo>
                  <a:lnTo>
                    <a:pt x="1276" y="1248"/>
                  </a:lnTo>
                  <a:cubicBezTo>
                    <a:pt x="1276" y="1248"/>
                    <a:pt x="1283" y="1241"/>
                    <a:pt x="1290" y="1241"/>
                  </a:cubicBezTo>
                  <a:lnTo>
                    <a:pt x="1072" y="64"/>
                  </a:lnTo>
                  <a:lnTo>
                    <a:pt x="925" y="57"/>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946;p37"/>
            <p:cNvSpPr/>
            <p:nvPr/>
          </p:nvSpPr>
          <p:spPr>
            <a:xfrm>
              <a:off x="2355856" y="710684"/>
              <a:ext cx="26356" cy="143078"/>
            </a:xfrm>
            <a:custGeom>
              <a:avLst/>
              <a:gdLst/>
              <a:ahLst/>
              <a:cxnLst/>
              <a:rect l="l" t="t" r="r" b="b"/>
              <a:pathLst>
                <a:path w="891" h="4837" extrusionOk="0">
                  <a:moveTo>
                    <a:pt x="15" y="1"/>
                  </a:moveTo>
                  <a:cubicBezTo>
                    <a:pt x="8" y="1"/>
                    <a:pt x="1" y="8"/>
                    <a:pt x="1" y="8"/>
                  </a:cubicBezTo>
                  <a:lnTo>
                    <a:pt x="870" y="4830"/>
                  </a:lnTo>
                  <a:cubicBezTo>
                    <a:pt x="870" y="4837"/>
                    <a:pt x="877" y="4837"/>
                    <a:pt x="884" y="4837"/>
                  </a:cubicBezTo>
                  <a:cubicBezTo>
                    <a:pt x="891" y="4837"/>
                    <a:pt x="891" y="4830"/>
                    <a:pt x="891" y="4823"/>
                  </a:cubicBezTo>
                  <a:lnTo>
                    <a:pt x="22" y="8"/>
                  </a:lnTo>
                  <a:cubicBezTo>
                    <a:pt x="22" y="1"/>
                    <a:pt x="15" y="1"/>
                    <a:pt x="1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947;p37"/>
            <p:cNvSpPr/>
            <p:nvPr/>
          </p:nvSpPr>
          <p:spPr>
            <a:xfrm>
              <a:off x="2533513" y="802945"/>
              <a:ext cx="109712" cy="229748"/>
            </a:xfrm>
            <a:custGeom>
              <a:avLst/>
              <a:gdLst/>
              <a:ahLst/>
              <a:cxnLst/>
              <a:rect l="l" t="t" r="r" b="b"/>
              <a:pathLst>
                <a:path w="3709" h="7767" extrusionOk="0">
                  <a:moveTo>
                    <a:pt x="499" y="1"/>
                  </a:moveTo>
                  <a:cubicBezTo>
                    <a:pt x="491" y="281"/>
                    <a:pt x="491" y="554"/>
                    <a:pt x="470" y="835"/>
                  </a:cubicBezTo>
                  <a:lnTo>
                    <a:pt x="2426" y="835"/>
                  </a:lnTo>
                  <a:cubicBezTo>
                    <a:pt x="2433" y="835"/>
                    <a:pt x="2433" y="835"/>
                    <a:pt x="2433" y="842"/>
                  </a:cubicBezTo>
                  <a:cubicBezTo>
                    <a:pt x="2433" y="849"/>
                    <a:pt x="2433" y="849"/>
                    <a:pt x="2426" y="849"/>
                  </a:cubicBezTo>
                  <a:lnTo>
                    <a:pt x="470" y="849"/>
                  </a:lnTo>
                  <a:cubicBezTo>
                    <a:pt x="456" y="1122"/>
                    <a:pt x="421" y="1395"/>
                    <a:pt x="358" y="1662"/>
                  </a:cubicBezTo>
                  <a:cubicBezTo>
                    <a:pt x="239" y="2187"/>
                    <a:pt x="1" y="2727"/>
                    <a:pt x="113" y="3253"/>
                  </a:cubicBezTo>
                  <a:cubicBezTo>
                    <a:pt x="267" y="3989"/>
                    <a:pt x="1038" y="4402"/>
                    <a:pt x="1122" y="5152"/>
                  </a:cubicBezTo>
                  <a:cubicBezTo>
                    <a:pt x="1164" y="5467"/>
                    <a:pt x="1066" y="5790"/>
                    <a:pt x="1122" y="6098"/>
                  </a:cubicBezTo>
                  <a:cubicBezTo>
                    <a:pt x="1220" y="6652"/>
                    <a:pt x="1739" y="6946"/>
                    <a:pt x="2188" y="7149"/>
                  </a:cubicBezTo>
                  <a:cubicBezTo>
                    <a:pt x="2405" y="7240"/>
                    <a:pt x="2622" y="7353"/>
                    <a:pt x="2818" y="7500"/>
                  </a:cubicBezTo>
                  <a:cubicBezTo>
                    <a:pt x="2839" y="7514"/>
                    <a:pt x="2867" y="7535"/>
                    <a:pt x="2895" y="7549"/>
                  </a:cubicBezTo>
                  <a:cubicBezTo>
                    <a:pt x="2916" y="4963"/>
                    <a:pt x="2916" y="2377"/>
                    <a:pt x="2867" y="2180"/>
                  </a:cubicBezTo>
                  <a:cubicBezTo>
                    <a:pt x="2804" y="1928"/>
                    <a:pt x="2475" y="1641"/>
                    <a:pt x="2356" y="1557"/>
                  </a:cubicBezTo>
                  <a:cubicBezTo>
                    <a:pt x="2300" y="1515"/>
                    <a:pt x="2286" y="1437"/>
                    <a:pt x="2328" y="1388"/>
                  </a:cubicBezTo>
                  <a:cubicBezTo>
                    <a:pt x="2353" y="1354"/>
                    <a:pt x="2389" y="1336"/>
                    <a:pt x="2426" y="1336"/>
                  </a:cubicBezTo>
                  <a:cubicBezTo>
                    <a:pt x="2450" y="1336"/>
                    <a:pt x="2474" y="1344"/>
                    <a:pt x="2496" y="1360"/>
                  </a:cubicBezTo>
                  <a:cubicBezTo>
                    <a:pt x="2517" y="1374"/>
                    <a:pt x="3001" y="1732"/>
                    <a:pt x="3106" y="2117"/>
                  </a:cubicBezTo>
                  <a:cubicBezTo>
                    <a:pt x="3169" y="2349"/>
                    <a:pt x="3155" y="5355"/>
                    <a:pt x="3134" y="7675"/>
                  </a:cubicBezTo>
                  <a:cubicBezTo>
                    <a:pt x="3281" y="7731"/>
                    <a:pt x="3435" y="7766"/>
                    <a:pt x="3596" y="7766"/>
                  </a:cubicBezTo>
                  <a:lnTo>
                    <a:pt x="3708" y="7766"/>
                  </a:lnTo>
                  <a:lnTo>
                    <a:pt x="3708" y="2314"/>
                  </a:lnTo>
                  <a:cubicBezTo>
                    <a:pt x="3708" y="1676"/>
                    <a:pt x="3351" y="1122"/>
                    <a:pt x="2832" y="842"/>
                  </a:cubicBezTo>
                  <a:lnTo>
                    <a:pt x="2832"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948;p37"/>
            <p:cNvSpPr/>
            <p:nvPr/>
          </p:nvSpPr>
          <p:spPr>
            <a:xfrm>
              <a:off x="2389873" y="802945"/>
              <a:ext cx="106991" cy="91668"/>
            </a:xfrm>
            <a:custGeom>
              <a:avLst/>
              <a:gdLst/>
              <a:ahLst/>
              <a:cxnLst/>
              <a:rect l="l" t="t" r="r" b="b"/>
              <a:pathLst>
                <a:path w="3617" h="3099" extrusionOk="0">
                  <a:moveTo>
                    <a:pt x="960" y="1"/>
                  </a:moveTo>
                  <a:lnTo>
                    <a:pt x="960" y="772"/>
                  </a:lnTo>
                  <a:cubicBezTo>
                    <a:pt x="498" y="961"/>
                    <a:pt x="147" y="1353"/>
                    <a:pt x="0" y="1837"/>
                  </a:cubicBezTo>
                  <a:cubicBezTo>
                    <a:pt x="7" y="1837"/>
                    <a:pt x="7" y="1844"/>
                    <a:pt x="7" y="1851"/>
                  </a:cubicBezTo>
                  <a:lnTo>
                    <a:pt x="2306" y="2636"/>
                  </a:lnTo>
                  <a:lnTo>
                    <a:pt x="2299" y="2881"/>
                  </a:lnTo>
                  <a:cubicBezTo>
                    <a:pt x="2390" y="2937"/>
                    <a:pt x="2481" y="2986"/>
                    <a:pt x="2509" y="2993"/>
                  </a:cubicBezTo>
                  <a:cubicBezTo>
                    <a:pt x="2518" y="2995"/>
                    <a:pt x="2527" y="2996"/>
                    <a:pt x="2537" y="2996"/>
                  </a:cubicBezTo>
                  <a:cubicBezTo>
                    <a:pt x="2677" y="2996"/>
                    <a:pt x="2962" y="2826"/>
                    <a:pt x="3112" y="2748"/>
                  </a:cubicBezTo>
                  <a:lnTo>
                    <a:pt x="3112" y="2748"/>
                  </a:lnTo>
                  <a:cubicBezTo>
                    <a:pt x="3175" y="2860"/>
                    <a:pt x="2923" y="3049"/>
                    <a:pt x="2923" y="3049"/>
                  </a:cubicBezTo>
                  <a:cubicBezTo>
                    <a:pt x="2923" y="3049"/>
                    <a:pt x="2986" y="3084"/>
                    <a:pt x="3035" y="3098"/>
                  </a:cubicBezTo>
                  <a:cubicBezTo>
                    <a:pt x="3175" y="2839"/>
                    <a:pt x="3392" y="2622"/>
                    <a:pt x="3483" y="2335"/>
                  </a:cubicBezTo>
                  <a:cubicBezTo>
                    <a:pt x="3616" y="1893"/>
                    <a:pt x="3420" y="1416"/>
                    <a:pt x="3245" y="989"/>
                  </a:cubicBezTo>
                  <a:cubicBezTo>
                    <a:pt x="3231" y="947"/>
                    <a:pt x="3217" y="898"/>
                    <a:pt x="3203" y="849"/>
                  </a:cubicBezTo>
                  <a:lnTo>
                    <a:pt x="2881" y="849"/>
                  </a:lnTo>
                  <a:cubicBezTo>
                    <a:pt x="2873" y="849"/>
                    <a:pt x="2873" y="849"/>
                    <a:pt x="2873" y="842"/>
                  </a:cubicBezTo>
                  <a:cubicBezTo>
                    <a:pt x="2873" y="835"/>
                    <a:pt x="2873" y="828"/>
                    <a:pt x="2881" y="828"/>
                  </a:cubicBezTo>
                  <a:lnTo>
                    <a:pt x="3196" y="828"/>
                  </a:lnTo>
                  <a:cubicBezTo>
                    <a:pt x="3119" y="589"/>
                    <a:pt x="3070" y="288"/>
                    <a:pt x="3070"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949;p37"/>
            <p:cNvSpPr/>
            <p:nvPr/>
          </p:nvSpPr>
          <p:spPr>
            <a:xfrm>
              <a:off x="2387772" y="1335532"/>
              <a:ext cx="5857" cy="15796"/>
            </a:xfrm>
            <a:custGeom>
              <a:avLst/>
              <a:gdLst/>
              <a:ahLst/>
              <a:cxnLst/>
              <a:rect l="l" t="t" r="r" b="b"/>
              <a:pathLst>
                <a:path w="198" h="534" extrusionOk="0">
                  <a:moveTo>
                    <a:pt x="197" y="533"/>
                  </a:moveTo>
                  <a:cubicBezTo>
                    <a:pt x="78" y="386"/>
                    <a:pt x="1" y="204"/>
                    <a:pt x="1" y="1"/>
                  </a:cubicBezTo>
                  <a:lnTo>
                    <a:pt x="1" y="1"/>
                  </a:lnTo>
                  <a:cubicBezTo>
                    <a:pt x="1" y="204"/>
                    <a:pt x="78" y="386"/>
                    <a:pt x="197" y="533"/>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950;p37"/>
            <p:cNvSpPr/>
            <p:nvPr/>
          </p:nvSpPr>
          <p:spPr>
            <a:xfrm>
              <a:off x="2387772" y="913248"/>
              <a:ext cx="105778" cy="119444"/>
            </a:xfrm>
            <a:custGeom>
              <a:avLst/>
              <a:gdLst/>
              <a:ahLst/>
              <a:cxnLst/>
              <a:rect l="l" t="t" r="r" b="b"/>
              <a:pathLst>
                <a:path w="3576" h="4038" extrusionOk="0">
                  <a:moveTo>
                    <a:pt x="2356" y="0"/>
                  </a:moveTo>
                  <a:lnTo>
                    <a:pt x="2342" y="1262"/>
                  </a:lnTo>
                  <a:cubicBezTo>
                    <a:pt x="1501" y="1234"/>
                    <a:pt x="723" y="1164"/>
                    <a:pt x="15" y="1052"/>
                  </a:cubicBezTo>
                  <a:cubicBezTo>
                    <a:pt x="15" y="1059"/>
                    <a:pt x="8" y="1059"/>
                    <a:pt x="1" y="1059"/>
                  </a:cubicBezTo>
                  <a:lnTo>
                    <a:pt x="1" y="4037"/>
                  </a:lnTo>
                  <a:cubicBezTo>
                    <a:pt x="919" y="4037"/>
                    <a:pt x="1795" y="3687"/>
                    <a:pt x="2461" y="3063"/>
                  </a:cubicBezTo>
                  <a:lnTo>
                    <a:pt x="2895" y="2649"/>
                  </a:lnTo>
                  <a:cubicBezTo>
                    <a:pt x="3183" y="2383"/>
                    <a:pt x="3484" y="2075"/>
                    <a:pt x="3526" y="1654"/>
                  </a:cubicBezTo>
                  <a:cubicBezTo>
                    <a:pt x="3575" y="1073"/>
                    <a:pt x="3106" y="568"/>
                    <a:pt x="3008" y="21"/>
                  </a:cubicBezTo>
                  <a:cubicBezTo>
                    <a:pt x="2790" y="14"/>
                    <a:pt x="2559" y="7"/>
                    <a:pt x="2356"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951;p37"/>
            <p:cNvSpPr/>
            <p:nvPr/>
          </p:nvSpPr>
          <p:spPr>
            <a:xfrm>
              <a:off x="2387772" y="828235"/>
              <a:ext cx="255246" cy="531996"/>
            </a:xfrm>
            <a:custGeom>
              <a:avLst/>
              <a:gdLst/>
              <a:ahLst/>
              <a:cxnLst/>
              <a:rect l="l" t="t" r="r" b="b"/>
              <a:pathLst>
                <a:path w="8629" h="17985" extrusionOk="0">
                  <a:moveTo>
                    <a:pt x="3274" y="1"/>
                  </a:moveTo>
                  <a:cubicBezTo>
                    <a:pt x="3288" y="43"/>
                    <a:pt x="3302" y="92"/>
                    <a:pt x="3316" y="134"/>
                  </a:cubicBezTo>
                  <a:cubicBezTo>
                    <a:pt x="3491" y="561"/>
                    <a:pt x="3687" y="1038"/>
                    <a:pt x="3554" y="1480"/>
                  </a:cubicBezTo>
                  <a:cubicBezTo>
                    <a:pt x="3463" y="1774"/>
                    <a:pt x="3246" y="1991"/>
                    <a:pt x="3106" y="2243"/>
                  </a:cubicBezTo>
                  <a:cubicBezTo>
                    <a:pt x="3127" y="2250"/>
                    <a:pt x="3141" y="2257"/>
                    <a:pt x="3155" y="2257"/>
                  </a:cubicBezTo>
                  <a:cubicBezTo>
                    <a:pt x="3262" y="2257"/>
                    <a:pt x="3483" y="2245"/>
                    <a:pt x="3648" y="2245"/>
                  </a:cubicBezTo>
                  <a:cubicBezTo>
                    <a:pt x="3764" y="2245"/>
                    <a:pt x="3853" y="2251"/>
                    <a:pt x="3856" y="2272"/>
                  </a:cubicBezTo>
                  <a:cubicBezTo>
                    <a:pt x="3863" y="2314"/>
                    <a:pt x="3386" y="2398"/>
                    <a:pt x="3386" y="2398"/>
                  </a:cubicBezTo>
                  <a:cubicBezTo>
                    <a:pt x="3386" y="2398"/>
                    <a:pt x="3431" y="2397"/>
                    <a:pt x="3494" y="2397"/>
                  </a:cubicBezTo>
                  <a:cubicBezTo>
                    <a:pt x="3654" y="2397"/>
                    <a:pt x="3933" y="2404"/>
                    <a:pt x="3933" y="2454"/>
                  </a:cubicBezTo>
                  <a:cubicBezTo>
                    <a:pt x="3926" y="2531"/>
                    <a:pt x="3407" y="2566"/>
                    <a:pt x="3400" y="2566"/>
                  </a:cubicBezTo>
                  <a:cubicBezTo>
                    <a:pt x="3393" y="2566"/>
                    <a:pt x="3989" y="2615"/>
                    <a:pt x="3968" y="2678"/>
                  </a:cubicBezTo>
                  <a:cubicBezTo>
                    <a:pt x="3940" y="2741"/>
                    <a:pt x="3344" y="2741"/>
                    <a:pt x="3344" y="2741"/>
                  </a:cubicBezTo>
                  <a:cubicBezTo>
                    <a:pt x="3344" y="2741"/>
                    <a:pt x="3828" y="2825"/>
                    <a:pt x="3814" y="2888"/>
                  </a:cubicBezTo>
                  <a:cubicBezTo>
                    <a:pt x="3810" y="2902"/>
                    <a:pt x="3714" y="2908"/>
                    <a:pt x="3565" y="2908"/>
                  </a:cubicBezTo>
                  <a:cubicBezTo>
                    <a:pt x="3416" y="2908"/>
                    <a:pt x="3214" y="2902"/>
                    <a:pt x="3001" y="2895"/>
                  </a:cubicBezTo>
                  <a:lnTo>
                    <a:pt x="3001" y="2895"/>
                  </a:lnTo>
                  <a:cubicBezTo>
                    <a:pt x="3099" y="3442"/>
                    <a:pt x="3575" y="3947"/>
                    <a:pt x="3526" y="4528"/>
                  </a:cubicBezTo>
                  <a:cubicBezTo>
                    <a:pt x="3484" y="4949"/>
                    <a:pt x="3183" y="5264"/>
                    <a:pt x="2895" y="5523"/>
                  </a:cubicBezTo>
                  <a:lnTo>
                    <a:pt x="2461" y="5937"/>
                  </a:lnTo>
                  <a:cubicBezTo>
                    <a:pt x="1795" y="6568"/>
                    <a:pt x="912" y="6911"/>
                    <a:pt x="1" y="6911"/>
                  </a:cubicBezTo>
                  <a:lnTo>
                    <a:pt x="1" y="8600"/>
                  </a:lnTo>
                  <a:lnTo>
                    <a:pt x="1" y="16520"/>
                  </a:lnTo>
                  <a:lnTo>
                    <a:pt x="1" y="16541"/>
                  </a:lnTo>
                  <a:lnTo>
                    <a:pt x="1" y="16793"/>
                  </a:lnTo>
                  <a:lnTo>
                    <a:pt x="1" y="17151"/>
                  </a:lnTo>
                  <a:cubicBezTo>
                    <a:pt x="1" y="17354"/>
                    <a:pt x="71" y="17536"/>
                    <a:pt x="190" y="17683"/>
                  </a:cubicBezTo>
                  <a:cubicBezTo>
                    <a:pt x="253" y="17753"/>
                    <a:pt x="323" y="17816"/>
                    <a:pt x="400" y="17865"/>
                  </a:cubicBezTo>
                  <a:cubicBezTo>
                    <a:pt x="527" y="17942"/>
                    <a:pt x="674" y="17985"/>
                    <a:pt x="835" y="17985"/>
                  </a:cubicBezTo>
                  <a:lnTo>
                    <a:pt x="7801" y="17985"/>
                  </a:lnTo>
                  <a:cubicBezTo>
                    <a:pt x="8257" y="17985"/>
                    <a:pt x="8628" y="17613"/>
                    <a:pt x="8628" y="17151"/>
                  </a:cubicBezTo>
                  <a:lnTo>
                    <a:pt x="8628" y="6911"/>
                  </a:lnTo>
                  <a:lnTo>
                    <a:pt x="8516" y="6911"/>
                  </a:lnTo>
                  <a:cubicBezTo>
                    <a:pt x="8362" y="6911"/>
                    <a:pt x="8208" y="6876"/>
                    <a:pt x="8061" y="6820"/>
                  </a:cubicBezTo>
                  <a:cubicBezTo>
                    <a:pt x="8054" y="8103"/>
                    <a:pt x="8040" y="9175"/>
                    <a:pt x="8033" y="9455"/>
                  </a:cubicBezTo>
                  <a:cubicBezTo>
                    <a:pt x="8033" y="9525"/>
                    <a:pt x="7977" y="9574"/>
                    <a:pt x="7914" y="9574"/>
                  </a:cubicBezTo>
                  <a:cubicBezTo>
                    <a:pt x="7843" y="9574"/>
                    <a:pt x="7794" y="9518"/>
                    <a:pt x="7794" y="9455"/>
                  </a:cubicBezTo>
                  <a:cubicBezTo>
                    <a:pt x="7801" y="8614"/>
                    <a:pt x="7815" y="7654"/>
                    <a:pt x="7822" y="6701"/>
                  </a:cubicBezTo>
                  <a:cubicBezTo>
                    <a:pt x="7794" y="6680"/>
                    <a:pt x="7766" y="6666"/>
                    <a:pt x="7745" y="6645"/>
                  </a:cubicBezTo>
                  <a:cubicBezTo>
                    <a:pt x="7549" y="6498"/>
                    <a:pt x="7325" y="6392"/>
                    <a:pt x="7115" y="6294"/>
                  </a:cubicBezTo>
                  <a:cubicBezTo>
                    <a:pt x="6666" y="6091"/>
                    <a:pt x="6147" y="5797"/>
                    <a:pt x="6049" y="5243"/>
                  </a:cubicBezTo>
                  <a:cubicBezTo>
                    <a:pt x="5993" y="4935"/>
                    <a:pt x="6091" y="4612"/>
                    <a:pt x="6049" y="4297"/>
                  </a:cubicBezTo>
                  <a:cubicBezTo>
                    <a:pt x="5965" y="3554"/>
                    <a:pt x="5194" y="3134"/>
                    <a:pt x="5040" y="2405"/>
                  </a:cubicBezTo>
                  <a:cubicBezTo>
                    <a:pt x="4928" y="1872"/>
                    <a:pt x="5166" y="1339"/>
                    <a:pt x="5285" y="807"/>
                  </a:cubicBezTo>
                  <a:cubicBezTo>
                    <a:pt x="5348" y="547"/>
                    <a:pt x="5383" y="274"/>
                    <a:pt x="539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952;p37"/>
            <p:cNvSpPr/>
            <p:nvPr/>
          </p:nvSpPr>
          <p:spPr>
            <a:xfrm>
              <a:off x="2480654" y="802945"/>
              <a:ext cx="67620" cy="24699"/>
            </a:xfrm>
            <a:custGeom>
              <a:avLst/>
              <a:gdLst/>
              <a:ahLst/>
              <a:cxnLst/>
              <a:rect l="l" t="t" r="r" b="b"/>
              <a:pathLst>
                <a:path w="2286" h="835" extrusionOk="0">
                  <a:moveTo>
                    <a:pt x="1" y="1"/>
                  </a:moveTo>
                  <a:cubicBezTo>
                    <a:pt x="1" y="295"/>
                    <a:pt x="50" y="589"/>
                    <a:pt x="127" y="835"/>
                  </a:cubicBezTo>
                  <a:lnTo>
                    <a:pt x="2257" y="835"/>
                  </a:lnTo>
                  <a:cubicBezTo>
                    <a:pt x="2278" y="554"/>
                    <a:pt x="2278" y="281"/>
                    <a:pt x="228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953;p37"/>
            <p:cNvSpPr/>
            <p:nvPr/>
          </p:nvSpPr>
          <p:spPr>
            <a:xfrm>
              <a:off x="2474856" y="827614"/>
              <a:ext cx="130625" cy="444"/>
            </a:xfrm>
            <a:custGeom>
              <a:avLst/>
              <a:gdLst/>
              <a:ahLst/>
              <a:cxnLst/>
              <a:rect l="l" t="t" r="r" b="b"/>
              <a:pathLst>
                <a:path w="4416" h="15" extrusionOk="0">
                  <a:moveTo>
                    <a:pt x="8" y="1"/>
                  </a:moveTo>
                  <a:cubicBezTo>
                    <a:pt x="0" y="1"/>
                    <a:pt x="0" y="1"/>
                    <a:pt x="0" y="8"/>
                  </a:cubicBezTo>
                  <a:cubicBezTo>
                    <a:pt x="0" y="15"/>
                    <a:pt x="0" y="15"/>
                    <a:pt x="8" y="15"/>
                  </a:cubicBezTo>
                  <a:lnTo>
                    <a:pt x="4409" y="15"/>
                  </a:lnTo>
                  <a:cubicBezTo>
                    <a:pt x="4416" y="15"/>
                    <a:pt x="4416" y="15"/>
                    <a:pt x="4416" y="8"/>
                  </a:cubicBezTo>
                  <a:cubicBezTo>
                    <a:pt x="4416" y="1"/>
                    <a:pt x="4416" y="1"/>
                    <a:pt x="4409"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954;p37"/>
            <p:cNvSpPr/>
            <p:nvPr/>
          </p:nvSpPr>
          <p:spPr>
            <a:xfrm>
              <a:off x="2403953" y="733905"/>
              <a:ext cx="227441" cy="69069"/>
            </a:xfrm>
            <a:custGeom>
              <a:avLst/>
              <a:gdLst/>
              <a:ahLst/>
              <a:cxnLst/>
              <a:rect l="l" t="t" r="r" b="b"/>
              <a:pathLst>
                <a:path w="7689" h="2335" extrusionOk="0">
                  <a:moveTo>
                    <a:pt x="421" y="274"/>
                  </a:moveTo>
                  <a:cubicBezTo>
                    <a:pt x="421" y="274"/>
                    <a:pt x="428" y="281"/>
                    <a:pt x="428" y="288"/>
                  </a:cubicBezTo>
                  <a:lnTo>
                    <a:pt x="428" y="2047"/>
                  </a:lnTo>
                  <a:cubicBezTo>
                    <a:pt x="428" y="2054"/>
                    <a:pt x="421" y="2061"/>
                    <a:pt x="421" y="2061"/>
                  </a:cubicBezTo>
                  <a:cubicBezTo>
                    <a:pt x="414" y="2061"/>
                    <a:pt x="407" y="2054"/>
                    <a:pt x="407" y="2047"/>
                  </a:cubicBezTo>
                  <a:lnTo>
                    <a:pt x="407" y="288"/>
                  </a:lnTo>
                  <a:cubicBezTo>
                    <a:pt x="407" y="281"/>
                    <a:pt x="414" y="274"/>
                    <a:pt x="421" y="274"/>
                  </a:cubicBezTo>
                  <a:close/>
                  <a:moveTo>
                    <a:pt x="1101" y="274"/>
                  </a:moveTo>
                  <a:cubicBezTo>
                    <a:pt x="1108" y="274"/>
                    <a:pt x="1115" y="281"/>
                    <a:pt x="1115" y="288"/>
                  </a:cubicBezTo>
                  <a:lnTo>
                    <a:pt x="1115" y="2054"/>
                  </a:lnTo>
                  <a:cubicBezTo>
                    <a:pt x="1115" y="2054"/>
                    <a:pt x="1108" y="2061"/>
                    <a:pt x="1101" y="2061"/>
                  </a:cubicBezTo>
                  <a:cubicBezTo>
                    <a:pt x="1101" y="2061"/>
                    <a:pt x="1094" y="2054"/>
                    <a:pt x="1094" y="2054"/>
                  </a:cubicBezTo>
                  <a:lnTo>
                    <a:pt x="1094" y="288"/>
                  </a:lnTo>
                  <a:cubicBezTo>
                    <a:pt x="1094" y="281"/>
                    <a:pt x="1101" y="274"/>
                    <a:pt x="1101" y="274"/>
                  </a:cubicBezTo>
                  <a:close/>
                  <a:moveTo>
                    <a:pt x="1788" y="274"/>
                  </a:moveTo>
                  <a:cubicBezTo>
                    <a:pt x="1795" y="274"/>
                    <a:pt x="1802" y="281"/>
                    <a:pt x="1802" y="288"/>
                  </a:cubicBezTo>
                  <a:lnTo>
                    <a:pt x="1802" y="2054"/>
                  </a:lnTo>
                  <a:cubicBezTo>
                    <a:pt x="1802" y="2054"/>
                    <a:pt x="1795" y="2061"/>
                    <a:pt x="1788" y="2061"/>
                  </a:cubicBezTo>
                  <a:cubicBezTo>
                    <a:pt x="1781" y="2061"/>
                    <a:pt x="1781" y="2054"/>
                    <a:pt x="1781" y="2054"/>
                  </a:cubicBezTo>
                  <a:lnTo>
                    <a:pt x="1781" y="288"/>
                  </a:lnTo>
                  <a:cubicBezTo>
                    <a:pt x="1781" y="281"/>
                    <a:pt x="1781" y="274"/>
                    <a:pt x="1788" y="274"/>
                  </a:cubicBezTo>
                  <a:close/>
                  <a:moveTo>
                    <a:pt x="3161" y="274"/>
                  </a:moveTo>
                  <a:cubicBezTo>
                    <a:pt x="3161" y="274"/>
                    <a:pt x="3168" y="281"/>
                    <a:pt x="3168" y="288"/>
                  </a:cubicBezTo>
                  <a:lnTo>
                    <a:pt x="3168" y="2047"/>
                  </a:lnTo>
                  <a:cubicBezTo>
                    <a:pt x="3168" y="2054"/>
                    <a:pt x="3161" y="2061"/>
                    <a:pt x="3161" y="2061"/>
                  </a:cubicBezTo>
                  <a:cubicBezTo>
                    <a:pt x="3154" y="2061"/>
                    <a:pt x="3147" y="2054"/>
                    <a:pt x="3147" y="2047"/>
                  </a:cubicBezTo>
                  <a:lnTo>
                    <a:pt x="3147" y="288"/>
                  </a:lnTo>
                  <a:cubicBezTo>
                    <a:pt x="3147" y="281"/>
                    <a:pt x="3154" y="274"/>
                    <a:pt x="3161" y="274"/>
                  </a:cubicBezTo>
                  <a:close/>
                  <a:moveTo>
                    <a:pt x="3848" y="274"/>
                  </a:moveTo>
                  <a:cubicBezTo>
                    <a:pt x="3848" y="274"/>
                    <a:pt x="3855" y="281"/>
                    <a:pt x="3855" y="288"/>
                  </a:cubicBezTo>
                  <a:lnTo>
                    <a:pt x="3855" y="2047"/>
                  </a:lnTo>
                  <a:cubicBezTo>
                    <a:pt x="3855" y="2054"/>
                    <a:pt x="3848" y="2061"/>
                    <a:pt x="3848" y="2061"/>
                  </a:cubicBezTo>
                  <a:cubicBezTo>
                    <a:pt x="3841" y="2061"/>
                    <a:pt x="3834" y="2054"/>
                    <a:pt x="3834" y="2047"/>
                  </a:cubicBezTo>
                  <a:lnTo>
                    <a:pt x="3834" y="288"/>
                  </a:lnTo>
                  <a:cubicBezTo>
                    <a:pt x="3834" y="281"/>
                    <a:pt x="3841" y="274"/>
                    <a:pt x="3848" y="274"/>
                  </a:cubicBezTo>
                  <a:close/>
                  <a:moveTo>
                    <a:pt x="4535" y="274"/>
                  </a:moveTo>
                  <a:cubicBezTo>
                    <a:pt x="4535" y="274"/>
                    <a:pt x="4542" y="281"/>
                    <a:pt x="4542" y="288"/>
                  </a:cubicBezTo>
                  <a:lnTo>
                    <a:pt x="4542" y="2047"/>
                  </a:lnTo>
                  <a:cubicBezTo>
                    <a:pt x="4542" y="2054"/>
                    <a:pt x="4535" y="2061"/>
                    <a:pt x="4535" y="2061"/>
                  </a:cubicBezTo>
                  <a:cubicBezTo>
                    <a:pt x="4528" y="2061"/>
                    <a:pt x="4521" y="2054"/>
                    <a:pt x="4521" y="2047"/>
                  </a:cubicBezTo>
                  <a:lnTo>
                    <a:pt x="4521" y="288"/>
                  </a:lnTo>
                  <a:cubicBezTo>
                    <a:pt x="4521" y="281"/>
                    <a:pt x="4528" y="274"/>
                    <a:pt x="4535" y="274"/>
                  </a:cubicBezTo>
                  <a:close/>
                  <a:moveTo>
                    <a:pt x="5215" y="274"/>
                  </a:moveTo>
                  <a:cubicBezTo>
                    <a:pt x="5222" y="274"/>
                    <a:pt x="5229" y="281"/>
                    <a:pt x="5229" y="288"/>
                  </a:cubicBezTo>
                  <a:lnTo>
                    <a:pt x="5229" y="2047"/>
                  </a:lnTo>
                  <a:cubicBezTo>
                    <a:pt x="5229" y="2054"/>
                    <a:pt x="5222" y="2061"/>
                    <a:pt x="5215" y="2061"/>
                  </a:cubicBezTo>
                  <a:cubicBezTo>
                    <a:pt x="5215" y="2061"/>
                    <a:pt x="5208" y="2054"/>
                    <a:pt x="5208" y="2047"/>
                  </a:cubicBezTo>
                  <a:lnTo>
                    <a:pt x="5208" y="288"/>
                  </a:lnTo>
                  <a:cubicBezTo>
                    <a:pt x="5208" y="281"/>
                    <a:pt x="5215" y="274"/>
                    <a:pt x="5215" y="274"/>
                  </a:cubicBezTo>
                  <a:close/>
                  <a:moveTo>
                    <a:pt x="5902" y="274"/>
                  </a:moveTo>
                  <a:cubicBezTo>
                    <a:pt x="5909" y="274"/>
                    <a:pt x="5916" y="281"/>
                    <a:pt x="5916" y="288"/>
                  </a:cubicBezTo>
                  <a:lnTo>
                    <a:pt x="5916" y="2047"/>
                  </a:lnTo>
                  <a:cubicBezTo>
                    <a:pt x="5916" y="2054"/>
                    <a:pt x="5909" y="2061"/>
                    <a:pt x="5902" y="2061"/>
                  </a:cubicBezTo>
                  <a:cubicBezTo>
                    <a:pt x="5895" y="2061"/>
                    <a:pt x="5895" y="2054"/>
                    <a:pt x="5895" y="2047"/>
                  </a:cubicBezTo>
                  <a:lnTo>
                    <a:pt x="5895" y="288"/>
                  </a:lnTo>
                  <a:cubicBezTo>
                    <a:pt x="5895" y="281"/>
                    <a:pt x="5895" y="274"/>
                    <a:pt x="5902" y="274"/>
                  </a:cubicBezTo>
                  <a:close/>
                  <a:moveTo>
                    <a:pt x="6589" y="274"/>
                  </a:moveTo>
                  <a:cubicBezTo>
                    <a:pt x="6596" y="274"/>
                    <a:pt x="6596" y="281"/>
                    <a:pt x="6596" y="288"/>
                  </a:cubicBezTo>
                  <a:lnTo>
                    <a:pt x="6596" y="2047"/>
                  </a:lnTo>
                  <a:cubicBezTo>
                    <a:pt x="6596" y="2054"/>
                    <a:pt x="6596" y="2061"/>
                    <a:pt x="6589" y="2061"/>
                  </a:cubicBezTo>
                  <a:cubicBezTo>
                    <a:pt x="6582" y="2061"/>
                    <a:pt x="6582" y="2054"/>
                    <a:pt x="6582" y="2047"/>
                  </a:cubicBezTo>
                  <a:lnTo>
                    <a:pt x="6582" y="288"/>
                  </a:lnTo>
                  <a:cubicBezTo>
                    <a:pt x="6582" y="281"/>
                    <a:pt x="6582" y="274"/>
                    <a:pt x="6589" y="274"/>
                  </a:cubicBezTo>
                  <a:close/>
                  <a:moveTo>
                    <a:pt x="7275" y="274"/>
                  </a:moveTo>
                  <a:cubicBezTo>
                    <a:pt x="7275" y="274"/>
                    <a:pt x="7282" y="281"/>
                    <a:pt x="7282" y="288"/>
                  </a:cubicBezTo>
                  <a:lnTo>
                    <a:pt x="7282" y="2047"/>
                  </a:lnTo>
                  <a:cubicBezTo>
                    <a:pt x="7282" y="2054"/>
                    <a:pt x="7275" y="2061"/>
                    <a:pt x="7275" y="2061"/>
                  </a:cubicBezTo>
                  <a:cubicBezTo>
                    <a:pt x="7268" y="2061"/>
                    <a:pt x="7261" y="2054"/>
                    <a:pt x="7261" y="2047"/>
                  </a:cubicBezTo>
                  <a:lnTo>
                    <a:pt x="7261" y="288"/>
                  </a:lnTo>
                  <a:cubicBezTo>
                    <a:pt x="7261" y="281"/>
                    <a:pt x="7268" y="274"/>
                    <a:pt x="7275" y="274"/>
                  </a:cubicBezTo>
                  <a:close/>
                  <a:moveTo>
                    <a:pt x="281" y="1"/>
                  </a:moveTo>
                  <a:cubicBezTo>
                    <a:pt x="127" y="1"/>
                    <a:pt x="1" y="120"/>
                    <a:pt x="1" y="274"/>
                  </a:cubicBezTo>
                  <a:lnTo>
                    <a:pt x="1" y="2061"/>
                  </a:lnTo>
                  <a:cubicBezTo>
                    <a:pt x="1" y="2216"/>
                    <a:pt x="127" y="2335"/>
                    <a:pt x="274" y="2335"/>
                  </a:cubicBezTo>
                  <a:lnTo>
                    <a:pt x="7416" y="2335"/>
                  </a:lnTo>
                  <a:cubicBezTo>
                    <a:pt x="7570" y="2335"/>
                    <a:pt x="7689" y="2209"/>
                    <a:pt x="7689" y="2061"/>
                  </a:cubicBezTo>
                  <a:lnTo>
                    <a:pt x="7689" y="274"/>
                  </a:lnTo>
                  <a:cubicBezTo>
                    <a:pt x="7689" y="120"/>
                    <a:pt x="7570" y="1"/>
                    <a:pt x="7416" y="1"/>
                  </a:cubicBezTo>
                  <a:lnTo>
                    <a:pt x="2559" y="1"/>
                  </a:lnTo>
                  <a:cubicBezTo>
                    <a:pt x="2636" y="190"/>
                    <a:pt x="2594" y="499"/>
                    <a:pt x="2531" y="506"/>
                  </a:cubicBezTo>
                  <a:cubicBezTo>
                    <a:pt x="2510" y="506"/>
                    <a:pt x="2496" y="484"/>
                    <a:pt x="2489" y="463"/>
                  </a:cubicBezTo>
                  <a:lnTo>
                    <a:pt x="2489" y="2054"/>
                  </a:lnTo>
                  <a:cubicBezTo>
                    <a:pt x="2489" y="2054"/>
                    <a:pt x="2482" y="2061"/>
                    <a:pt x="2475" y="2061"/>
                  </a:cubicBezTo>
                  <a:cubicBezTo>
                    <a:pt x="2475" y="2061"/>
                    <a:pt x="2468" y="2054"/>
                    <a:pt x="2468" y="2054"/>
                  </a:cubicBezTo>
                  <a:lnTo>
                    <a:pt x="2468" y="400"/>
                  </a:lnTo>
                  <a:cubicBezTo>
                    <a:pt x="2447" y="316"/>
                    <a:pt x="2447" y="204"/>
                    <a:pt x="2447" y="204"/>
                  </a:cubicBezTo>
                  <a:cubicBezTo>
                    <a:pt x="2447" y="204"/>
                    <a:pt x="2401" y="472"/>
                    <a:pt x="2328" y="472"/>
                  </a:cubicBezTo>
                  <a:cubicBezTo>
                    <a:pt x="2326" y="472"/>
                    <a:pt x="2323" y="471"/>
                    <a:pt x="2320" y="470"/>
                  </a:cubicBezTo>
                  <a:cubicBezTo>
                    <a:pt x="2243" y="456"/>
                    <a:pt x="2243" y="148"/>
                    <a:pt x="2243" y="148"/>
                  </a:cubicBezTo>
                  <a:cubicBezTo>
                    <a:pt x="2243" y="148"/>
                    <a:pt x="2156" y="429"/>
                    <a:pt x="2087" y="429"/>
                  </a:cubicBezTo>
                  <a:cubicBezTo>
                    <a:pt x="2085" y="429"/>
                    <a:pt x="2084" y="429"/>
                    <a:pt x="2082" y="428"/>
                  </a:cubicBezTo>
                  <a:cubicBezTo>
                    <a:pt x="2012" y="421"/>
                    <a:pt x="1998" y="85"/>
                    <a:pt x="1998" y="85"/>
                  </a:cubicBezTo>
                  <a:cubicBezTo>
                    <a:pt x="1998" y="85"/>
                    <a:pt x="1942" y="393"/>
                    <a:pt x="1900" y="393"/>
                  </a:cubicBezTo>
                  <a:cubicBezTo>
                    <a:pt x="1899" y="393"/>
                    <a:pt x="1899" y="394"/>
                    <a:pt x="1898" y="394"/>
                  </a:cubicBezTo>
                  <a:cubicBezTo>
                    <a:pt x="1849" y="394"/>
                    <a:pt x="1794" y="112"/>
                    <a:pt x="1739" y="22"/>
                  </a:cubicBezTo>
                  <a:lnTo>
                    <a:pt x="1739" y="22"/>
                  </a:lnTo>
                  <a:cubicBezTo>
                    <a:pt x="1739" y="22"/>
                    <a:pt x="1752" y="241"/>
                    <a:pt x="1673" y="241"/>
                  </a:cubicBezTo>
                  <a:cubicBezTo>
                    <a:pt x="1669" y="241"/>
                    <a:pt x="1665" y="240"/>
                    <a:pt x="1662" y="239"/>
                  </a:cubicBezTo>
                  <a:cubicBezTo>
                    <a:pt x="1563" y="225"/>
                    <a:pt x="1507" y="15"/>
                    <a:pt x="1507" y="15"/>
                  </a:cubicBezTo>
                  <a:lnTo>
                    <a:pt x="1199" y="1"/>
                  </a:ln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955;p37"/>
            <p:cNvSpPr/>
            <p:nvPr/>
          </p:nvSpPr>
          <p:spPr>
            <a:xfrm>
              <a:off x="2415992" y="742010"/>
              <a:ext cx="651" cy="52889"/>
            </a:xfrm>
            <a:custGeom>
              <a:avLst/>
              <a:gdLst/>
              <a:ahLst/>
              <a:cxnLst/>
              <a:rect l="l" t="t" r="r" b="b"/>
              <a:pathLst>
                <a:path w="22" h="1788" extrusionOk="0">
                  <a:moveTo>
                    <a:pt x="7" y="0"/>
                  </a:moveTo>
                  <a:cubicBezTo>
                    <a:pt x="7" y="0"/>
                    <a:pt x="0" y="7"/>
                    <a:pt x="0" y="14"/>
                  </a:cubicBezTo>
                  <a:lnTo>
                    <a:pt x="0" y="1773"/>
                  </a:lnTo>
                  <a:cubicBezTo>
                    <a:pt x="0" y="1780"/>
                    <a:pt x="7" y="1787"/>
                    <a:pt x="7" y="1787"/>
                  </a:cubicBezTo>
                  <a:cubicBezTo>
                    <a:pt x="14" y="1787"/>
                    <a:pt x="21" y="1780"/>
                    <a:pt x="21" y="1773"/>
                  </a:cubicBezTo>
                  <a:lnTo>
                    <a:pt x="21" y="14"/>
                  </a:lnTo>
                  <a:cubicBezTo>
                    <a:pt x="21" y="7"/>
                    <a:pt x="14" y="0"/>
                    <a:pt x="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956;p37"/>
            <p:cNvSpPr/>
            <p:nvPr/>
          </p:nvSpPr>
          <p:spPr>
            <a:xfrm>
              <a:off x="2436284" y="742010"/>
              <a:ext cx="651" cy="52889"/>
            </a:xfrm>
            <a:custGeom>
              <a:avLst/>
              <a:gdLst/>
              <a:ahLst/>
              <a:cxnLst/>
              <a:rect l="l" t="t" r="r" b="b"/>
              <a:pathLst>
                <a:path w="22" h="1788" extrusionOk="0">
                  <a:moveTo>
                    <a:pt x="8" y="0"/>
                  </a:moveTo>
                  <a:cubicBezTo>
                    <a:pt x="8" y="0"/>
                    <a:pt x="1" y="7"/>
                    <a:pt x="1" y="14"/>
                  </a:cubicBezTo>
                  <a:lnTo>
                    <a:pt x="1" y="1773"/>
                  </a:lnTo>
                  <a:cubicBezTo>
                    <a:pt x="1" y="1780"/>
                    <a:pt x="8" y="1787"/>
                    <a:pt x="8" y="1787"/>
                  </a:cubicBezTo>
                  <a:cubicBezTo>
                    <a:pt x="15" y="1787"/>
                    <a:pt x="22" y="1780"/>
                    <a:pt x="22" y="1773"/>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957;p37"/>
            <p:cNvSpPr/>
            <p:nvPr/>
          </p:nvSpPr>
          <p:spPr>
            <a:xfrm>
              <a:off x="2456605" y="742010"/>
              <a:ext cx="651" cy="52889"/>
            </a:xfrm>
            <a:custGeom>
              <a:avLst/>
              <a:gdLst/>
              <a:ahLst/>
              <a:cxnLst/>
              <a:rect l="l" t="t" r="r" b="b"/>
              <a:pathLst>
                <a:path w="22" h="1788" extrusionOk="0">
                  <a:moveTo>
                    <a:pt x="8" y="0"/>
                  </a:moveTo>
                  <a:cubicBezTo>
                    <a:pt x="1" y="0"/>
                    <a:pt x="1" y="7"/>
                    <a:pt x="1" y="14"/>
                  </a:cubicBezTo>
                  <a:lnTo>
                    <a:pt x="1" y="1773"/>
                  </a:lnTo>
                  <a:cubicBezTo>
                    <a:pt x="1" y="1780"/>
                    <a:pt x="1" y="1787"/>
                    <a:pt x="8" y="1787"/>
                  </a:cubicBezTo>
                  <a:cubicBezTo>
                    <a:pt x="15" y="1787"/>
                    <a:pt x="22" y="1780"/>
                    <a:pt x="22" y="1773"/>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958;p37"/>
            <p:cNvSpPr/>
            <p:nvPr/>
          </p:nvSpPr>
          <p:spPr>
            <a:xfrm>
              <a:off x="2476720" y="745737"/>
              <a:ext cx="651" cy="49162"/>
            </a:xfrm>
            <a:custGeom>
              <a:avLst/>
              <a:gdLst/>
              <a:ahLst/>
              <a:cxnLst/>
              <a:rect l="l" t="t" r="r" b="b"/>
              <a:pathLst>
                <a:path w="22" h="1662" extrusionOk="0">
                  <a:moveTo>
                    <a:pt x="1" y="0"/>
                  </a:moveTo>
                  <a:lnTo>
                    <a:pt x="1" y="1647"/>
                  </a:lnTo>
                  <a:lnTo>
                    <a:pt x="8" y="1647"/>
                  </a:lnTo>
                  <a:cubicBezTo>
                    <a:pt x="8" y="1654"/>
                    <a:pt x="8" y="1661"/>
                    <a:pt x="15" y="1661"/>
                  </a:cubicBezTo>
                  <a:cubicBezTo>
                    <a:pt x="22" y="1661"/>
                    <a:pt x="22" y="1654"/>
                    <a:pt x="22" y="1647"/>
                  </a:cubicBezTo>
                  <a:lnTo>
                    <a:pt x="22" y="63"/>
                  </a:lnTo>
                  <a:cubicBezTo>
                    <a:pt x="15" y="42"/>
                    <a:pt x="8" y="21"/>
                    <a:pt x="1"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959;p37"/>
            <p:cNvSpPr/>
            <p:nvPr/>
          </p:nvSpPr>
          <p:spPr>
            <a:xfrm>
              <a:off x="2497041" y="742010"/>
              <a:ext cx="651" cy="52889"/>
            </a:xfrm>
            <a:custGeom>
              <a:avLst/>
              <a:gdLst/>
              <a:ahLst/>
              <a:cxnLst/>
              <a:rect l="l" t="t" r="r" b="b"/>
              <a:pathLst>
                <a:path w="22" h="1788" extrusionOk="0">
                  <a:moveTo>
                    <a:pt x="14" y="0"/>
                  </a:moveTo>
                  <a:cubicBezTo>
                    <a:pt x="7" y="0"/>
                    <a:pt x="0" y="7"/>
                    <a:pt x="0" y="14"/>
                  </a:cubicBezTo>
                  <a:lnTo>
                    <a:pt x="0" y="1773"/>
                  </a:lnTo>
                  <a:cubicBezTo>
                    <a:pt x="0" y="1780"/>
                    <a:pt x="7" y="1787"/>
                    <a:pt x="14" y="1787"/>
                  </a:cubicBezTo>
                  <a:cubicBezTo>
                    <a:pt x="14" y="1787"/>
                    <a:pt x="21" y="1780"/>
                    <a:pt x="21" y="1773"/>
                  </a:cubicBezTo>
                  <a:lnTo>
                    <a:pt x="21" y="14"/>
                  </a:lnTo>
                  <a:cubicBezTo>
                    <a:pt x="21" y="7"/>
                    <a:pt x="14" y="0"/>
                    <a:pt x="1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960;p37"/>
            <p:cNvSpPr/>
            <p:nvPr/>
          </p:nvSpPr>
          <p:spPr>
            <a:xfrm>
              <a:off x="2517362" y="742010"/>
              <a:ext cx="651" cy="52889"/>
            </a:xfrm>
            <a:custGeom>
              <a:avLst/>
              <a:gdLst/>
              <a:ahLst/>
              <a:cxnLst/>
              <a:rect l="l" t="t" r="r" b="b"/>
              <a:pathLst>
                <a:path w="22" h="1788" extrusionOk="0">
                  <a:moveTo>
                    <a:pt x="7" y="0"/>
                  </a:moveTo>
                  <a:cubicBezTo>
                    <a:pt x="7" y="0"/>
                    <a:pt x="0" y="7"/>
                    <a:pt x="0" y="14"/>
                  </a:cubicBezTo>
                  <a:lnTo>
                    <a:pt x="0" y="1773"/>
                  </a:lnTo>
                  <a:cubicBezTo>
                    <a:pt x="0" y="1780"/>
                    <a:pt x="7" y="1787"/>
                    <a:pt x="7" y="1787"/>
                  </a:cubicBezTo>
                  <a:cubicBezTo>
                    <a:pt x="14" y="1787"/>
                    <a:pt x="21" y="1780"/>
                    <a:pt x="21" y="1773"/>
                  </a:cubicBezTo>
                  <a:lnTo>
                    <a:pt x="21" y="14"/>
                  </a:lnTo>
                  <a:cubicBezTo>
                    <a:pt x="21" y="7"/>
                    <a:pt x="14" y="0"/>
                    <a:pt x="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961;p37"/>
            <p:cNvSpPr/>
            <p:nvPr/>
          </p:nvSpPr>
          <p:spPr>
            <a:xfrm>
              <a:off x="2537684" y="742010"/>
              <a:ext cx="651" cy="52889"/>
            </a:xfrm>
            <a:custGeom>
              <a:avLst/>
              <a:gdLst/>
              <a:ahLst/>
              <a:cxnLst/>
              <a:rect l="l" t="t" r="r" b="b"/>
              <a:pathLst>
                <a:path w="22" h="1788" extrusionOk="0">
                  <a:moveTo>
                    <a:pt x="7" y="0"/>
                  </a:moveTo>
                  <a:cubicBezTo>
                    <a:pt x="7" y="0"/>
                    <a:pt x="0" y="7"/>
                    <a:pt x="0" y="14"/>
                  </a:cubicBezTo>
                  <a:lnTo>
                    <a:pt x="0" y="1773"/>
                  </a:lnTo>
                  <a:cubicBezTo>
                    <a:pt x="0" y="1780"/>
                    <a:pt x="7" y="1787"/>
                    <a:pt x="7" y="1787"/>
                  </a:cubicBezTo>
                  <a:cubicBezTo>
                    <a:pt x="14" y="1787"/>
                    <a:pt x="21" y="1780"/>
                    <a:pt x="21" y="1773"/>
                  </a:cubicBezTo>
                  <a:lnTo>
                    <a:pt x="21" y="14"/>
                  </a:lnTo>
                  <a:cubicBezTo>
                    <a:pt x="21" y="7"/>
                    <a:pt x="14" y="0"/>
                    <a:pt x="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962;p37"/>
            <p:cNvSpPr/>
            <p:nvPr/>
          </p:nvSpPr>
          <p:spPr>
            <a:xfrm>
              <a:off x="2557976" y="742010"/>
              <a:ext cx="651" cy="52889"/>
            </a:xfrm>
            <a:custGeom>
              <a:avLst/>
              <a:gdLst/>
              <a:ahLst/>
              <a:cxnLst/>
              <a:rect l="l" t="t" r="r" b="b"/>
              <a:pathLst>
                <a:path w="22" h="1788" extrusionOk="0">
                  <a:moveTo>
                    <a:pt x="8" y="0"/>
                  </a:moveTo>
                  <a:cubicBezTo>
                    <a:pt x="8" y="0"/>
                    <a:pt x="1" y="7"/>
                    <a:pt x="1" y="14"/>
                  </a:cubicBezTo>
                  <a:lnTo>
                    <a:pt x="1" y="1773"/>
                  </a:lnTo>
                  <a:cubicBezTo>
                    <a:pt x="1" y="1780"/>
                    <a:pt x="8" y="1787"/>
                    <a:pt x="8" y="1787"/>
                  </a:cubicBezTo>
                  <a:cubicBezTo>
                    <a:pt x="15" y="1787"/>
                    <a:pt x="22" y="1780"/>
                    <a:pt x="22" y="1773"/>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963;p37"/>
            <p:cNvSpPr/>
            <p:nvPr/>
          </p:nvSpPr>
          <p:spPr>
            <a:xfrm>
              <a:off x="2578297" y="742010"/>
              <a:ext cx="444" cy="52889"/>
            </a:xfrm>
            <a:custGeom>
              <a:avLst/>
              <a:gdLst/>
              <a:ahLst/>
              <a:cxnLst/>
              <a:rect l="l" t="t" r="r" b="b"/>
              <a:pathLst>
                <a:path w="15" h="1788" extrusionOk="0">
                  <a:moveTo>
                    <a:pt x="8" y="0"/>
                  </a:moveTo>
                  <a:cubicBezTo>
                    <a:pt x="1" y="0"/>
                    <a:pt x="1" y="7"/>
                    <a:pt x="1" y="14"/>
                  </a:cubicBezTo>
                  <a:lnTo>
                    <a:pt x="1" y="1773"/>
                  </a:lnTo>
                  <a:cubicBezTo>
                    <a:pt x="1" y="1780"/>
                    <a:pt x="1" y="1787"/>
                    <a:pt x="8" y="1787"/>
                  </a:cubicBezTo>
                  <a:cubicBezTo>
                    <a:pt x="15" y="1787"/>
                    <a:pt x="15" y="1780"/>
                    <a:pt x="15" y="1773"/>
                  </a:cubicBezTo>
                  <a:lnTo>
                    <a:pt x="15" y="14"/>
                  </a:lnTo>
                  <a:cubicBezTo>
                    <a:pt x="15"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964;p37"/>
            <p:cNvSpPr/>
            <p:nvPr/>
          </p:nvSpPr>
          <p:spPr>
            <a:xfrm>
              <a:off x="2598619" y="742010"/>
              <a:ext cx="444" cy="52889"/>
            </a:xfrm>
            <a:custGeom>
              <a:avLst/>
              <a:gdLst/>
              <a:ahLst/>
              <a:cxnLst/>
              <a:rect l="l" t="t" r="r" b="b"/>
              <a:pathLst>
                <a:path w="15" h="1788" extrusionOk="0">
                  <a:moveTo>
                    <a:pt x="8" y="0"/>
                  </a:moveTo>
                  <a:cubicBezTo>
                    <a:pt x="1" y="0"/>
                    <a:pt x="1" y="7"/>
                    <a:pt x="1" y="14"/>
                  </a:cubicBezTo>
                  <a:lnTo>
                    <a:pt x="1" y="1773"/>
                  </a:lnTo>
                  <a:cubicBezTo>
                    <a:pt x="1" y="1780"/>
                    <a:pt x="1" y="1787"/>
                    <a:pt x="8" y="1787"/>
                  </a:cubicBezTo>
                  <a:cubicBezTo>
                    <a:pt x="15" y="1787"/>
                    <a:pt x="15" y="1780"/>
                    <a:pt x="15" y="1773"/>
                  </a:cubicBezTo>
                  <a:lnTo>
                    <a:pt x="15" y="14"/>
                  </a:lnTo>
                  <a:cubicBezTo>
                    <a:pt x="15"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965;p37"/>
            <p:cNvSpPr/>
            <p:nvPr/>
          </p:nvSpPr>
          <p:spPr>
            <a:xfrm>
              <a:off x="2618733" y="742010"/>
              <a:ext cx="651" cy="52889"/>
            </a:xfrm>
            <a:custGeom>
              <a:avLst/>
              <a:gdLst/>
              <a:ahLst/>
              <a:cxnLst/>
              <a:rect l="l" t="t" r="r" b="b"/>
              <a:pathLst>
                <a:path w="22" h="1788" extrusionOk="0">
                  <a:moveTo>
                    <a:pt x="14" y="0"/>
                  </a:moveTo>
                  <a:cubicBezTo>
                    <a:pt x="7" y="0"/>
                    <a:pt x="0" y="7"/>
                    <a:pt x="0" y="14"/>
                  </a:cubicBezTo>
                  <a:lnTo>
                    <a:pt x="0" y="1780"/>
                  </a:lnTo>
                  <a:cubicBezTo>
                    <a:pt x="0" y="1780"/>
                    <a:pt x="7" y="1787"/>
                    <a:pt x="14" y="1787"/>
                  </a:cubicBezTo>
                  <a:cubicBezTo>
                    <a:pt x="21" y="1787"/>
                    <a:pt x="21" y="1780"/>
                    <a:pt x="21" y="1780"/>
                  </a:cubicBezTo>
                  <a:lnTo>
                    <a:pt x="21" y="14"/>
                  </a:lnTo>
                  <a:cubicBezTo>
                    <a:pt x="21" y="7"/>
                    <a:pt x="21" y="0"/>
                    <a:pt x="1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966;p37"/>
            <p:cNvSpPr/>
            <p:nvPr/>
          </p:nvSpPr>
          <p:spPr>
            <a:xfrm>
              <a:off x="2601103" y="842523"/>
              <a:ext cx="26149" cy="187478"/>
            </a:xfrm>
            <a:custGeom>
              <a:avLst/>
              <a:gdLst/>
              <a:ahLst/>
              <a:cxnLst/>
              <a:rect l="l" t="t" r="r" b="b"/>
              <a:pathLst>
                <a:path w="884" h="6338" extrusionOk="0">
                  <a:moveTo>
                    <a:pt x="137" y="1"/>
                  </a:moveTo>
                  <a:cubicBezTo>
                    <a:pt x="100" y="1"/>
                    <a:pt x="64" y="17"/>
                    <a:pt x="43" y="50"/>
                  </a:cubicBezTo>
                  <a:cubicBezTo>
                    <a:pt x="1" y="106"/>
                    <a:pt x="15" y="177"/>
                    <a:pt x="71" y="219"/>
                  </a:cubicBezTo>
                  <a:cubicBezTo>
                    <a:pt x="190" y="310"/>
                    <a:pt x="512" y="590"/>
                    <a:pt x="582" y="849"/>
                  </a:cubicBezTo>
                  <a:cubicBezTo>
                    <a:pt x="631" y="1046"/>
                    <a:pt x="631" y="3625"/>
                    <a:pt x="610" y="6218"/>
                  </a:cubicBezTo>
                  <a:cubicBezTo>
                    <a:pt x="680" y="6267"/>
                    <a:pt x="765" y="6309"/>
                    <a:pt x="849" y="6337"/>
                  </a:cubicBezTo>
                  <a:cubicBezTo>
                    <a:pt x="870" y="4017"/>
                    <a:pt x="884" y="1018"/>
                    <a:pt x="821" y="786"/>
                  </a:cubicBezTo>
                  <a:cubicBezTo>
                    <a:pt x="716" y="394"/>
                    <a:pt x="232" y="36"/>
                    <a:pt x="211" y="22"/>
                  </a:cubicBezTo>
                  <a:cubicBezTo>
                    <a:pt x="188" y="8"/>
                    <a:pt x="162" y="1"/>
                    <a:pt x="13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967;p37"/>
            <p:cNvSpPr/>
            <p:nvPr/>
          </p:nvSpPr>
          <p:spPr>
            <a:xfrm>
              <a:off x="2601103" y="842523"/>
              <a:ext cx="26149" cy="187478"/>
            </a:xfrm>
            <a:custGeom>
              <a:avLst/>
              <a:gdLst/>
              <a:ahLst/>
              <a:cxnLst/>
              <a:rect l="l" t="t" r="r" b="b"/>
              <a:pathLst>
                <a:path w="884" h="6338" extrusionOk="0">
                  <a:moveTo>
                    <a:pt x="137" y="1"/>
                  </a:moveTo>
                  <a:cubicBezTo>
                    <a:pt x="100" y="1"/>
                    <a:pt x="64" y="17"/>
                    <a:pt x="43" y="50"/>
                  </a:cubicBezTo>
                  <a:cubicBezTo>
                    <a:pt x="1" y="106"/>
                    <a:pt x="15" y="177"/>
                    <a:pt x="71" y="219"/>
                  </a:cubicBezTo>
                  <a:cubicBezTo>
                    <a:pt x="190" y="310"/>
                    <a:pt x="512" y="590"/>
                    <a:pt x="582" y="849"/>
                  </a:cubicBezTo>
                  <a:cubicBezTo>
                    <a:pt x="631" y="1046"/>
                    <a:pt x="631" y="3625"/>
                    <a:pt x="610" y="6218"/>
                  </a:cubicBezTo>
                  <a:cubicBezTo>
                    <a:pt x="680" y="6267"/>
                    <a:pt x="765" y="6309"/>
                    <a:pt x="849" y="6337"/>
                  </a:cubicBezTo>
                  <a:cubicBezTo>
                    <a:pt x="870" y="4017"/>
                    <a:pt x="884" y="1018"/>
                    <a:pt x="821" y="786"/>
                  </a:cubicBezTo>
                  <a:cubicBezTo>
                    <a:pt x="716" y="394"/>
                    <a:pt x="232" y="36"/>
                    <a:pt x="211" y="22"/>
                  </a:cubicBezTo>
                  <a:cubicBezTo>
                    <a:pt x="188" y="8"/>
                    <a:pt x="162" y="1"/>
                    <a:pt x="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968;p37"/>
            <p:cNvSpPr/>
            <p:nvPr/>
          </p:nvSpPr>
          <p:spPr>
            <a:xfrm>
              <a:off x="2618319" y="1026214"/>
              <a:ext cx="7898" cy="85250"/>
            </a:xfrm>
            <a:custGeom>
              <a:avLst/>
              <a:gdLst/>
              <a:ahLst/>
              <a:cxnLst/>
              <a:rect l="l" t="t" r="r" b="b"/>
              <a:pathLst>
                <a:path w="267" h="2882" extrusionOk="0">
                  <a:moveTo>
                    <a:pt x="28" y="1"/>
                  </a:moveTo>
                  <a:cubicBezTo>
                    <a:pt x="21" y="961"/>
                    <a:pt x="7" y="1921"/>
                    <a:pt x="0" y="2762"/>
                  </a:cubicBezTo>
                  <a:cubicBezTo>
                    <a:pt x="0" y="2825"/>
                    <a:pt x="49" y="2881"/>
                    <a:pt x="120" y="2881"/>
                  </a:cubicBezTo>
                  <a:cubicBezTo>
                    <a:pt x="183" y="2881"/>
                    <a:pt x="239" y="2832"/>
                    <a:pt x="239" y="2762"/>
                  </a:cubicBezTo>
                  <a:cubicBezTo>
                    <a:pt x="246" y="2482"/>
                    <a:pt x="253" y="1410"/>
                    <a:pt x="267" y="127"/>
                  </a:cubicBezTo>
                  <a:cubicBezTo>
                    <a:pt x="183" y="92"/>
                    <a:pt x="106" y="57"/>
                    <a:pt x="28"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969;p37"/>
            <p:cNvSpPr/>
            <p:nvPr/>
          </p:nvSpPr>
          <p:spPr>
            <a:xfrm>
              <a:off x="2618319" y="1026214"/>
              <a:ext cx="7898" cy="85250"/>
            </a:xfrm>
            <a:custGeom>
              <a:avLst/>
              <a:gdLst/>
              <a:ahLst/>
              <a:cxnLst/>
              <a:rect l="l" t="t" r="r" b="b"/>
              <a:pathLst>
                <a:path w="267" h="2882" extrusionOk="0">
                  <a:moveTo>
                    <a:pt x="28" y="1"/>
                  </a:moveTo>
                  <a:cubicBezTo>
                    <a:pt x="21" y="961"/>
                    <a:pt x="7" y="1921"/>
                    <a:pt x="0" y="2762"/>
                  </a:cubicBezTo>
                  <a:cubicBezTo>
                    <a:pt x="0" y="2825"/>
                    <a:pt x="49" y="2881"/>
                    <a:pt x="120" y="2881"/>
                  </a:cubicBezTo>
                  <a:cubicBezTo>
                    <a:pt x="183" y="2881"/>
                    <a:pt x="239" y="2832"/>
                    <a:pt x="239" y="2762"/>
                  </a:cubicBezTo>
                  <a:cubicBezTo>
                    <a:pt x="246" y="2482"/>
                    <a:pt x="253" y="1410"/>
                    <a:pt x="267" y="127"/>
                  </a:cubicBezTo>
                  <a:cubicBezTo>
                    <a:pt x="183" y="92"/>
                    <a:pt x="106" y="57"/>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970;p37"/>
            <p:cNvSpPr/>
            <p:nvPr/>
          </p:nvSpPr>
          <p:spPr>
            <a:xfrm>
              <a:off x="2457640" y="884437"/>
              <a:ext cx="48127" cy="29817"/>
            </a:xfrm>
            <a:custGeom>
              <a:avLst/>
              <a:gdLst/>
              <a:ahLst/>
              <a:cxnLst/>
              <a:rect l="l" t="t" r="r" b="b"/>
              <a:pathLst>
                <a:path w="1627" h="1008" extrusionOk="0">
                  <a:moveTo>
                    <a:pt x="821" y="0"/>
                  </a:moveTo>
                  <a:lnTo>
                    <a:pt x="821" y="0"/>
                  </a:lnTo>
                  <a:cubicBezTo>
                    <a:pt x="671" y="72"/>
                    <a:pt x="386" y="241"/>
                    <a:pt x="252" y="241"/>
                  </a:cubicBezTo>
                  <a:cubicBezTo>
                    <a:pt x="242" y="241"/>
                    <a:pt x="233" y="240"/>
                    <a:pt x="225" y="238"/>
                  </a:cubicBezTo>
                  <a:cubicBezTo>
                    <a:pt x="197" y="231"/>
                    <a:pt x="106" y="182"/>
                    <a:pt x="8" y="126"/>
                  </a:cubicBezTo>
                  <a:lnTo>
                    <a:pt x="1" y="974"/>
                  </a:lnTo>
                  <a:cubicBezTo>
                    <a:pt x="197" y="981"/>
                    <a:pt x="428" y="988"/>
                    <a:pt x="646" y="995"/>
                  </a:cubicBezTo>
                  <a:cubicBezTo>
                    <a:pt x="856" y="1002"/>
                    <a:pt x="1056" y="1008"/>
                    <a:pt x="1204" y="1008"/>
                  </a:cubicBezTo>
                  <a:cubicBezTo>
                    <a:pt x="1352" y="1008"/>
                    <a:pt x="1448" y="1002"/>
                    <a:pt x="1452" y="988"/>
                  </a:cubicBezTo>
                  <a:cubicBezTo>
                    <a:pt x="1466" y="925"/>
                    <a:pt x="982" y="841"/>
                    <a:pt x="982" y="841"/>
                  </a:cubicBezTo>
                  <a:cubicBezTo>
                    <a:pt x="982" y="841"/>
                    <a:pt x="1585" y="841"/>
                    <a:pt x="1606" y="778"/>
                  </a:cubicBezTo>
                  <a:cubicBezTo>
                    <a:pt x="1627" y="715"/>
                    <a:pt x="1031" y="666"/>
                    <a:pt x="1038" y="666"/>
                  </a:cubicBezTo>
                  <a:cubicBezTo>
                    <a:pt x="1045" y="666"/>
                    <a:pt x="1564" y="631"/>
                    <a:pt x="1571" y="554"/>
                  </a:cubicBezTo>
                  <a:cubicBezTo>
                    <a:pt x="1576" y="504"/>
                    <a:pt x="1295" y="497"/>
                    <a:pt x="1134" y="497"/>
                  </a:cubicBezTo>
                  <a:cubicBezTo>
                    <a:pt x="1069" y="497"/>
                    <a:pt x="1024" y="498"/>
                    <a:pt x="1024" y="498"/>
                  </a:cubicBezTo>
                  <a:cubicBezTo>
                    <a:pt x="1024" y="498"/>
                    <a:pt x="1508" y="414"/>
                    <a:pt x="1501" y="372"/>
                  </a:cubicBezTo>
                  <a:cubicBezTo>
                    <a:pt x="1498" y="351"/>
                    <a:pt x="1408" y="345"/>
                    <a:pt x="1291" y="345"/>
                  </a:cubicBezTo>
                  <a:cubicBezTo>
                    <a:pt x="1125" y="345"/>
                    <a:pt x="903" y="357"/>
                    <a:pt x="800" y="357"/>
                  </a:cubicBezTo>
                  <a:cubicBezTo>
                    <a:pt x="779" y="357"/>
                    <a:pt x="765" y="350"/>
                    <a:pt x="751" y="343"/>
                  </a:cubicBezTo>
                  <a:cubicBezTo>
                    <a:pt x="695" y="329"/>
                    <a:pt x="639" y="294"/>
                    <a:pt x="639" y="294"/>
                  </a:cubicBezTo>
                  <a:cubicBezTo>
                    <a:pt x="639" y="294"/>
                    <a:pt x="884" y="105"/>
                    <a:pt x="821" y="0"/>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971;p37"/>
            <p:cNvSpPr/>
            <p:nvPr/>
          </p:nvSpPr>
          <p:spPr>
            <a:xfrm>
              <a:off x="2153736" y="666314"/>
              <a:ext cx="304349" cy="284264"/>
            </a:xfrm>
            <a:custGeom>
              <a:avLst/>
              <a:gdLst/>
              <a:ahLst/>
              <a:cxnLst/>
              <a:rect l="l" t="t" r="r" b="b"/>
              <a:pathLst>
                <a:path w="10289" h="9610" extrusionOk="0">
                  <a:moveTo>
                    <a:pt x="2683" y="1"/>
                  </a:moveTo>
                  <a:cubicBezTo>
                    <a:pt x="2172" y="1"/>
                    <a:pt x="1023" y="79"/>
                    <a:pt x="519" y="744"/>
                  </a:cubicBezTo>
                  <a:cubicBezTo>
                    <a:pt x="211" y="1158"/>
                    <a:pt x="0" y="3099"/>
                    <a:pt x="996" y="5054"/>
                  </a:cubicBezTo>
                  <a:cubicBezTo>
                    <a:pt x="996" y="5061"/>
                    <a:pt x="996" y="5061"/>
                    <a:pt x="996" y="5061"/>
                  </a:cubicBezTo>
                  <a:cubicBezTo>
                    <a:pt x="1003" y="5061"/>
                    <a:pt x="1010" y="5068"/>
                    <a:pt x="1010" y="5068"/>
                  </a:cubicBezTo>
                  <a:cubicBezTo>
                    <a:pt x="1556" y="6134"/>
                    <a:pt x="2362" y="7031"/>
                    <a:pt x="3406" y="7738"/>
                  </a:cubicBezTo>
                  <a:cubicBezTo>
                    <a:pt x="3413" y="7746"/>
                    <a:pt x="3413" y="7753"/>
                    <a:pt x="3413" y="7753"/>
                  </a:cubicBezTo>
                  <a:cubicBezTo>
                    <a:pt x="3428" y="7767"/>
                    <a:pt x="3449" y="7781"/>
                    <a:pt x="3463" y="7788"/>
                  </a:cubicBezTo>
                  <a:cubicBezTo>
                    <a:pt x="3652" y="7914"/>
                    <a:pt x="3848" y="8033"/>
                    <a:pt x="4058" y="8145"/>
                  </a:cubicBezTo>
                  <a:cubicBezTo>
                    <a:pt x="4065" y="8152"/>
                    <a:pt x="4065" y="8152"/>
                    <a:pt x="4072" y="8159"/>
                  </a:cubicBezTo>
                  <a:cubicBezTo>
                    <a:pt x="4100" y="8173"/>
                    <a:pt x="4121" y="8187"/>
                    <a:pt x="4149" y="8201"/>
                  </a:cubicBezTo>
                  <a:cubicBezTo>
                    <a:pt x="4633" y="8460"/>
                    <a:pt x="5180" y="8692"/>
                    <a:pt x="5782" y="8895"/>
                  </a:cubicBezTo>
                  <a:cubicBezTo>
                    <a:pt x="5782" y="8888"/>
                    <a:pt x="5789" y="8888"/>
                    <a:pt x="5796" y="8888"/>
                  </a:cubicBezTo>
                  <a:cubicBezTo>
                    <a:pt x="6448" y="9105"/>
                    <a:pt x="7163" y="9273"/>
                    <a:pt x="7920" y="9392"/>
                  </a:cubicBezTo>
                  <a:cubicBezTo>
                    <a:pt x="7920" y="9392"/>
                    <a:pt x="7927" y="9392"/>
                    <a:pt x="7927" y="9400"/>
                  </a:cubicBezTo>
                  <a:cubicBezTo>
                    <a:pt x="8635" y="9512"/>
                    <a:pt x="9413" y="9589"/>
                    <a:pt x="10247" y="9610"/>
                  </a:cubicBezTo>
                  <a:lnTo>
                    <a:pt x="10268" y="8348"/>
                  </a:lnTo>
                  <a:lnTo>
                    <a:pt x="10282" y="7500"/>
                  </a:lnTo>
                  <a:lnTo>
                    <a:pt x="10289" y="7255"/>
                  </a:lnTo>
                  <a:lnTo>
                    <a:pt x="7990" y="6470"/>
                  </a:lnTo>
                  <a:cubicBezTo>
                    <a:pt x="7990" y="6477"/>
                    <a:pt x="7983" y="6477"/>
                    <a:pt x="7983" y="6477"/>
                  </a:cubicBezTo>
                  <a:lnTo>
                    <a:pt x="7976" y="6477"/>
                  </a:lnTo>
                  <a:lnTo>
                    <a:pt x="5698" y="5699"/>
                  </a:lnTo>
                  <a:cubicBezTo>
                    <a:pt x="5698" y="5692"/>
                    <a:pt x="5691" y="5692"/>
                    <a:pt x="5698" y="5685"/>
                  </a:cubicBezTo>
                  <a:lnTo>
                    <a:pt x="4920" y="5419"/>
                  </a:lnTo>
                  <a:cubicBezTo>
                    <a:pt x="4920" y="5426"/>
                    <a:pt x="4913" y="5426"/>
                    <a:pt x="4913" y="5426"/>
                  </a:cubicBezTo>
                  <a:lnTo>
                    <a:pt x="4906" y="5426"/>
                  </a:lnTo>
                  <a:lnTo>
                    <a:pt x="4416" y="5208"/>
                  </a:lnTo>
                  <a:cubicBezTo>
                    <a:pt x="4409" y="5208"/>
                    <a:pt x="4409" y="5201"/>
                    <a:pt x="4409" y="5194"/>
                  </a:cubicBezTo>
                  <a:cubicBezTo>
                    <a:pt x="4409" y="5187"/>
                    <a:pt x="4416" y="5187"/>
                    <a:pt x="4423" y="5187"/>
                  </a:cubicBezTo>
                  <a:lnTo>
                    <a:pt x="4906" y="5405"/>
                  </a:lnTo>
                  <a:lnTo>
                    <a:pt x="4899" y="5384"/>
                  </a:lnTo>
                  <a:lnTo>
                    <a:pt x="4892" y="5363"/>
                  </a:lnTo>
                  <a:lnTo>
                    <a:pt x="4766" y="5033"/>
                  </a:lnTo>
                  <a:lnTo>
                    <a:pt x="3988" y="2889"/>
                  </a:lnTo>
                  <a:lnTo>
                    <a:pt x="3981" y="2889"/>
                  </a:lnTo>
                  <a:cubicBezTo>
                    <a:pt x="3981" y="2889"/>
                    <a:pt x="3974" y="2882"/>
                    <a:pt x="3974" y="2882"/>
                  </a:cubicBezTo>
                  <a:lnTo>
                    <a:pt x="3329" y="1122"/>
                  </a:lnTo>
                  <a:cubicBezTo>
                    <a:pt x="3329" y="1115"/>
                    <a:pt x="3336" y="1115"/>
                    <a:pt x="3336" y="1108"/>
                  </a:cubicBezTo>
                  <a:lnTo>
                    <a:pt x="2937" y="8"/>
                  </a:lnTo>
                  <a:cubicBezTo>
                    <a:pt x="2937" y="8"/>
                    <a:pt x="2840" y="1"/>
                    <a:pt x="26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972;p37"/>
            <p:cNvSpPr/>
            <p:nvPr/>
          </p:nvSpPr>
          <p:spPr>
            <a:xfrm>
              <a:off x="2182961" y="816137"/>
              <a:ext cx="71761" cy="79718"/>
            </a:xfrm>
            <a:custGeom>
              <a:avLst/>
              <a:gdLst/>
              <a:ahLst/>
              <a:cxnLst/>
              <a:rect l="l" t="t" r="r" b="b"/>
              <a:pathLst>
                <a:path w="2426" h="2695" extrusionOk="0">
                  <a:moveTo>
                    <a:pt x="16" y="0"/>
                  </a:moveTo>
                  <a:cubicBezTo>
                    <a:pt x="15" y="0"/>
                    <a:pt x="15" y="1"/>
                    <a:pt x="15" y="3"/>
                  </a:cubicBezTo>
                  <a:lnTo>
                    <a:pt x="8" y="3"/>
                  </a:lnTo>
                  <a:cubicBezTo>
                    <a:pt x="8" y="3"/>
                    <a:pt x="1" y="10"/>
                    <a:pt x="8" y="10"/>
                  </a:cubicBezTo>
                  <a:cubicBezTo>
                    <a:pt x="547" y="1083"/>
                    <a:pt x="1360" y="1980"/>
                    <a:pt x="2411" y="2695"/>
                  </a:cubicBezTo>
                  <a:lnTo>
                    <a:pt x="2418" y="2695"/>
                  </a:lnTo>
                  <a:cubicBezTo>
                    <a:pt x="2418" y="2695"/>
                    <a:pt x="2425" y="2695"/>
                    <a:pt x="2425" y="2688"/>
                  </a:cubicBezTo>
                  <a:cubicBezTo>
                    <a:pt x="2425" y="2688"/>
                    <a:pt x="2425" y="2681"/>
                    <a:pt x="2418" y="2673"/>
                  </a:cubicBezTo>
                  <a:cubicBezTo>
                    <a:pt x="1374" y="1966"/>
                    <a:pt x="568" y="1069"/>
                    <a:pt x="22" y="3"/>
                  </a:cubicBezTo>
                  <a:cubicBezTo>
                    <a:pt x="22" y="3"/>
                    <a:pt x="18" y="0"/>
                    <a:pt x="1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973;p37"/>
            <p:cNvSpPr/>
            <p:nvPr/>
          </p:nvSpPr>
          <p:spPr>
            <a:xfrm>
              <a:off x="2252207" y="699207"/>
              <a:ext cx="19730" cy="52564"/>
            </a:xfrm>
            <a:custGeom>
              <a:avLst/>
              <a:gdLst/>
              <a:ahLst/>
              <a:cxnLst/>
              <a:rect l="l" t="t" r="r" b="b"/>
              <a:pathLst>
                <a:path w="667" h="1777" extrusionOk="0">
                  <a:moveTo>
                    <a:pt x="14" y="0"/>
                  </a:moveTo>
                  <a:cubicBezTo>
                    <a:pt x="12" y="0"/>
                    <a:pt x="10" y="1"/>
                    <a:pt x="7" y="3"/>
                  </a:cubicBezTo>
                  <a:cubicBezTo>
                    <a:pt x="7" y="3"/>
                    <a:pt x="0" y="10"/>
                    <a:pt x="7" y="10"/>
                  </a:cubicBezTo>
                  <a:lnTo>
                    <a:pt x="645" y="1770"/>
                  </a:lnTo>
                  <a:cubicBezTo>
                    <a:pt x="645" y="1777"/>
                    <a:pt x="652" y="1777"/>
                    <a:pt x="652" y="1777"/>
                  </a:cubicBezTo>
                  <a:lnTo>
                    <a:pt x="659" y="1777"/>
                  </a:lnTo>
                  <a:cubicBezTo>
                    <a:pt x="666" y="1777"/>
                    <a:pt x="666" y="1770"/>
                    <a:pt x="666" y="1763"/>
                  </a:cubicBezTo>
                  <a:lnTo>
                    <a:pt x="659" y="1749"/>
                  </a:lnTo>
                  <a:lnTo>
                    <a:pt x="21" y="3"/>
                  </a:lnTo>
                  <a:cubicBezTo>
                    <a:pt x="21" y="3"/>
                    <a:pt x="18" y="0"/>
                    <a:pt x="1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974;p37"/>
            <p:cNvSpPr/>
            <p:nvPr/>
          </p:nvSpPr>
          <p:spPr>
            <a:xfrm>
              <a:off x="2322075" y="834270"/>
              <a:ext cx="68034" cy="23634"/>
            </a:xfrm>
            <a:custGeom>
              <a:avLst/>
              <a:gdLst/>
              <a:ahLst/>
              <a:cxnLst/>
              <a:rect l="l" t="t" r="r" b="b"/>
              <a:pathLst>
                <a:path w="2300" h="799" extrusionOk="0">
                  <a:moveTo>
                    <a:pt x="14" y="0"/>
                  </a:moveTo>
                  <a:cubicBezTo>
                    <a:pt x="7" y="0"/>
                    <a:pt x="7" y="0"/>
                    <a:pt x="7" y="7"/>
                  </a:cubicBezTo>
                  <a:cubicBezTo>
                    <a:pt x="0" y="14"/>
                    <a:pt x="7" y="14"/>
                    <a:pt x="7" y="21"/>
                  </a:cubicBezTo>
                  <a:lnTo>
                    <a:pt x="2285" y="799"/>
                  </a:lnTo>
                  <a:lnTo>
                    <a:pt x="2292" y="799"/>
                  </a:lnTo>
                  <a:cubicBezTo>
                    <a:pt x="2292" y="799"/>
                    <a:pt x="2299" y="792"/>
                    <a:pt x="2299" y="792"/>
                  </a:cubicBezTo>
                  <a:cubicBezTo>
                    <a:pt x="2299" y="785"/>
                    <a:pt x="2299" y="778"/>
                    <a:pt x="2292" y="778"/>
                  </a:cubicBezTo>
                  <a:lnTo>
                    <a:pt x="2033" y="687"/>
                  </a:lnTo>
                  <a:lnTo>
                    <a:pt x="14"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975;p37"/>
            <p:cNvSpPr/>
            <p:nvPr/>
          </p:nvSpPr>
          <p:spPr>
            <a:xfrm>
              <a:off x="2284124" y="819746"/>
              <a:ext cx="15175" cy="7070"/>
            </a:xfrm>
            <a:custGeom>
              <a:avLst/>
              <a:gdLst/>
              <a:ahLst/>
              <a:cxnLst/>
              <a:rect l="l" t="t" r="r" b="b"/>
              <a:pathLst>
                <a:path w="513" h="239" extrusionOk="0">
                  <a:moveTo>
                    <a:pt x="15" y="0"/>
                  </a:moveTo>
                  <a:cubicBezTo>
                    <a:pt x="8" y="0"/>
                    <a:pt x="1" y="0"/>
                    <a:pt x="1" y="7"/>
                  </a:cubicBezTo>
                  <a:cubicBezTo>
                    <a:pt x="1" y="14"/>
                    <a:pt x="1" y="21"/>
                    <a:pt x="8" y="21"/>
                  </a:cubicBezTo>
                  <a:lnTo>
                    <a:pt x="498" y="239"/>
                  </a:lnTo>
                  <a:lnTo>
                    <a:pt x="505" y="239"/>
                  </a:lnTo>
                  <a:cubicBezTo>
                    <a:pt x="505" y="239"/>
                    <a:pt x="512" y="239"/>
                    <a:pt x="512" y="232"/>
                  </a:cubicBezTo>
                  <a:cubicBezTo>
                    <a:pt x="512" y="225"/>
                    <a:pt x="512" y="225"/>
                    <a:pt x="505" y="218"/>
                  </a:cubicBezTo>
                  <a:lnTo>
                    <a:pt x="498" y="218"/>
                  </a:lnTo>
                  <a:lnTo>
                    <a:pt x="15"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976;p37"/>
            <p:cNvSpPr/>
            <p:nvPr/>
          </p:nvSpPr>
          <p:spPr>
            <a:xfrm>
              <a:off x="2324767" y="929192"/>
              <a:ext cx="63449" cy="15382"/>
            </a:xfrm>
            <a:custGeom>
              <a:avLst/>
              <a:gdLst/>
              <a:ahLst/>
              <a:cxnLst/>
              <a:rect l="l" t="t" r="r" b="b"/>
              <a:pathLst>
                <a:path w="2145" h="520" extrusionOk="0">
                  <a:moveTo>
                    <a:pt x="14" y="1"/>
                  </a:moveTo>
                  <a:cubicBezTo>
                    <a:pt x="7" y="1"/>
                    <a:pt x="7" y="1"/>
                    <a:pt x="0" y="8"/>
                  </a:cubicBezTo>
                  <a:cubicBezTo>
                    <a:pt x="0" y="15"/>
                    <a:pt x="0" y="15"/>
                    <a:pt x="7" y="22"/>
                  </a:cubicBezTo>
                  <a:cubicBezTo>
                    <a:pt x="666" y="232"/>
                    <a:pt x="1374" y="400"/>
                    <a:pt x="2131" y="520"/>
                  </a:cubicBezTo>
                  <a:cubicBezTo>
                    <a:pt x="2138" y="520"/>
                    <a:pt x="2145" y="520"/>
                    <a:pt x="2145" y="513"/>
                  </a:cubicBezTo>
                  <a:cubicBezTo>
                    <a:pt x="2145" y="505"/>
                    <a:pt x="2138" y="505"/>
                    <a:pt x="2138" y="505"/>
                  </a:cubicBezTo>
                  <a:cubicBezTo>
                    <a:pt x="1381" y="386"/>
                    <a:pt x="666" y="211"/>
                    <a:pt x="1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977;p37"/>
            <p:cNvSpPr/>
            <p:nvPr/>
          </p:nvSpPr>
          <p:spPr>
            <a:xfrm>
              <a:off x="2439419" y="727456"/>
              <a:ext cx="42299" cy="21238"/>
            </a:xfrm>
            <a:custGeom>
              <a:avLst/>
              <a:gdLst/>
              <a:ahLst/>
              <a:cxnLst/>
              <a:rect l="l" t="t" r="r" b="b"/>
              <a:pathLst>
                <a:path w="1430" h="718" extrusionOk="0">
                  <a:moveTo>
                    <a:pt x="650" y="1"/>
                  </a:moveTo>
                  <a:cubicBezTo>
                    <a:pt x="543" y="1"/>
                    <a:pt x="438" y="27"/>
                    <a:pt x="343" y="65"/>
                  </a:cubicBezTo>
                  <a:lnTo>
                    <a:pt x="7" y="219"/>
                  </a:lnTo>
                  <a:lnTo>
                    <a:pt x="0" y="219"/>
                  </a:lnTo>
                  <a:lnTo>
                    <a:pt x="301" y="233"/>
                  </a:lnTo>
                  <a:cubicBezTo>
                    <a:pt x="301" y="233"/>
                    <a:pt x="364" y="436"/>
                    <a:pt x="456" y="457"/>
                  </a:cubicBezTo>
                  <a:cubicBezTo>
                    <a:pt x="458" y="458"/>
                    <a:pt x="461" y="458"/>
                    <a:pt x="463" y="458"/>
                  </a:cubicBezTo>
                  <a:cubicBezTo>
                    <a:pt x="546" y="458"/>
                    <a:pt x="533" y="233"/>
                    <a:pt x="533" y="233"/>
                  </a:cubicBezTo>
                  <a:lnTo>
                    <a:pt x="533" y="233"/>
                  </a:lnTo>
                  <a:cubicBezTo>
                    <a:pt x="595" y="330"/>
                    <a:pt x="650" y="612"/>
                    <a:pt x="692" y="612"/>
                  </a:cubicBezTo>
                  <a:cubicBezTo>
                    <a:pt x="693" y="612"/>
                    <a:pt x="693" y="611"/>
                    <a:pt x="694" y="611"/>
                  </a:cubicBezTo>
                  <a:cubicBezTo>
                    <a:pt x="743" y="611"/>
                    <a:pt x="792" y="303"/>
                    <a:pt x="792" y="303"/>
                  </a:cubicBezTo>
                  <a:cubicBezTo>
                    <a:pt x="792" y="303"/>
                    <a:pt x="806" y="639"/>
                    <a:pt x="883" y="646"/>
                  </a:cubicBezTo>
                  <a:cubicBezTo>
                    <a:pt x="885" y="647"/>
                    <a:pt x="886" y="647"/>
                    <a:pt x="888" y="647"/>
                  </a:cubicBezTo>
                  <a:cubicBezTo>
                    <a:pt x="957" y="647"/>
                    <a:pt x="1037" y="366"/>
                    <a:pt x="1037" y="366"/>
                  </a:cubicBezTo>
                  <a:cubicBezTo>
                    <a:pt x="1037" y="366"/>
                    <a:pt x="1037" y="667"/>
                    <a:pt x="1121" y="688"/>
                  </a:cubicBezTo>
                  <a:cubicBezTo>
                    <a:pt x="1124" y="689"/>
                    <a:pt x="1127" y="690"/>
                    <a:pt x="1129" y="690"/>
                  </a:cubicBezTo>
                  <a:cubicBezTo>
                    <a:pt x="1201" y="690"/>
                    <a:pt x="1241" y="422"/>
                    <a:pt x="1241" y="422"/>
                  </a:cubicBezTo>
                  <a:cubicBezTo>
                    <a:pt x="1241" y="422"/>
                    <a:pt x="1248" y="534"/>
                    <a:pt x="1269" y="618"/>
                  </a:cubicBezTo>
                  <a:cubicBezTo>
                    <a:pt x="1269" y="639"/>
                    <a:pt x="1276" y="660"/>
                    <a:pt x="1283" y="681"/>
                  </a:cubicBezTo>
                  <a:cubicBezTo>
                    <a:pt x="1295" y="700"/>
                    <a:pt x="1307" y="718"/>
                    <a:pt x="1324" y="718"/>
                  </a:cubicBezTo>
                  <a:cubicBezTo>
                    <a:pt x="1326" y="718"/>
                    <a:pt x="1329" y="717"/>
                    <a:pt x="1332" y="717"/>
                  </a:cubicBezTo>
                  <a:cubicBezTo>
                    <a:pt x="1388" y="717"/>
                    <a:pt x="1430" y="408"/>
                    <a:pt x="1360" y="219"/>
                  </a:cubicBezTo>
                  <a:cubicBezTo>
                    <a:pt x="1339" y="163"/>
                    <a:pt x="1311" y="121"/>
                    <a:pt x="1269" y="100"/>
                  </a:cubicBezTo>
                  <a:cubicBezTo>
                    <a:pt x="1136" y="11"/>
                    <a:pt x="979" y="2"/>
                    <a:pt x="844" y="2"/>
                  </a:cubicBezTo>
                  <a:cubicBezTo>
                    <a:pt x="809" y="2"/>
                    <a:pt x="775" y="3"/>
                    <a:pt x="744" y="3"/>
                  </a:cubicBezTo>
                  <a:cubicBezTo>
                    <a:pt x="724" y="3"/>
                    <a:pt x="705" y="2"/>
                    <a:pt x="687" y="2"/>
                  </a:cubicBezTo>
                  <a:cubicBezTo>
                    <a:pt x="675" y="1"/>
                    <a:pt x="662" y="1"/>
                    <a:pt x="650" y="1"/>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6412014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70697"/>
            <a:ext cx="9143999" cy="553998"/>
          </a:xfrm>
          <a:prstGeom prst="rect">
            <a:avLst/>
          </a:prstGeom>
          <a:noFill/>
        </p:spPr>
        <p:txBody>
          <a:bodyPr wrap="square" rtlCol="0">
            <a:spAutoFit/>
          </a:bodyPr>
          <a:lstStyle/>
          <a:p>
            <a:pPr algn="ctr"/>
            <a:r>
              <a:rPr lang="vi-VN" sz="3000" b="1">
                <a:solidFill>
                  <a:srgbClr val="C00000"/>
                </a:solidFill>
              </a:rPr>
              <a:t>1. Nội dung cơ bản</a:t>
            </a:r>
            <a:endParaRPr lang="en-US" sz="3000" b="1">
              <a:solidFill>
                <a:srgbClr val="C00000"/>
              </a:solidFill>
            </a:endParaRPr>
          </a:p>
        </p:txBody>
      </p:sp>
      <p:sp>
        <p:nvSpPr>
          <p:cNvPr id="29" name="TextBox 28"/>
          <p:cNvSpPr txBox="1"/>
          <p:nvPr/>
        </p:nvSpPr>
        <p:spPr>
          <a:xfrm>
            <a:off x="1" y="724695"/>
            <a:ext cx="9144000" cy="496996"/>
          </a:xfrm>
          <a:prstGeom prst="rect">
            <a:avLst/>
          </a:prstGeom>
          <a:noFill/>
        </p:spPr>
        <p:txBody>
          <a:bodyPr wrap="square" rtlCol="0">
            <a:spAutoFit/>
          </a:bodyPr>
          <a:lstStyle/>
          <a:p>
            <a:pPr algn="ctr">
              <a:lnSpc>
                <a:spcPct val="150000"/>
              </a:lnSpc>
            </a:pPr>
            <a:r>
              <a:rPr lang="en-US" sz="2000" smtClean="0">
                <a:solidFill>
                  <a:srgbClr val="7030A0"/>
                </a:solidFill>
                <a:latin typeface="Arial" panose="020B0604020202020204" pitchFamily="34" charset="0"/>
                <a:cs typeface="Arial" panose="020B0604020202020204" pitchFamily="34" charset="0"/>
              </a:rPr>
              <a:t>Thảo luận nhóm, quan sát hình 4.3 và hoàn thành bảng:</a:t>
            </a:r>
            <a:endParaRPr lang="en-US" sz="2000">
              <a:solidFill>
                <a:srgbClr val="7030A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874" t="57502" r="21631" b="15832"/>
          <a:stretch/>
        </p:blipFill>
        <p:spPr>
          <a:xfrm>
            <a:off x="324566" y="1775689"/>
            <a:ext cx="3019162" cy="286025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00036367"/>
              </p:ext>
            </p:extLst>
          </p:nvPr>
        </p:nvGraphicFramePr>
        <p:xfrm>
          <a:off x="3517900" y="1422399"/>
          <a:ext cx="5295899" cy="3335976"/>
        </p:xfrm>
        <a:graphic>
          <a:graphicData uri="http://schemas.openxmlformats.org/drawingml/2006/table">
            <a:tbl>
              <a:tblPr>
                <a:tableStyleId>{04E83290-5E47-4A59-B676-4665F0584B08}</a:tableStyleId>
              </a:tblPr>
              <a:tblGrid>
                <a:gridCol w="1443133">
                  <a:extLst>
                    <a:ext uri="{9D8B030D-6E8A-4147-A177-3AD203B41FA5}">
                      <a16:colId xmlns:a16="http://schemas.microsoft.com/office/drawing/2014/main" val="1605973002"/>
                    </a:ext>
                  </a:extLst>
                </a:gridCol>
                <a:gridCol w="1429893">
                  <a:extLst>
                    <a:ext uri="{9D8B030D-6E8A-4147-A177-3AD203B41FA5}">
                      <a16:colId xmlns:a16="http://schemas.microsoft.com/office/drawing/2014/main" val="2287579862"/>
                    </a:ext>
                  </a:extLst>
                </a:gridCol>
                <a:gridCol w="1165098">
                  <a:extLst>
                    <a:ext uri="{9D8B030D-6E8A-4147-A177-3AD203B41FA5}">
                      <a16:colId xmlns:a16="http://schemas.microsoft.com/office/drawing/2014/main" val="2586949806"/>
                    </a:ext>
                  </a:extLst>
                </a:gridCol>
                <a:gridCol w="1257775">
                  <a:extLst>
                    <a:ext uri="{9D8B030D-6E8A-4147-A177-3AD203B41FA5}">
                      <a16:colId xmlns:a16="http://schemas.microsoft.com/office/drawing/2014/main" val="438795046"/>
                    </a:ext>
                  </a:extLst>
                </a:gridCol>
              </a:tblGrid>
              <a:tr h="833994">
                <a:tc>
                  <a:txBody>
                    <a:bodyPr/>
                    <a:lstStyle/>
                    <a:p>
                      <a:pPr marL="0" marR="0" algn="ctr">
                        <a:lnSpc>
                          <a:spcPct val="150000"/>
                        </a:lnSpc>
                        <a:spcBef>
                          <a:spcPts val="0"/>
                        </a:spcBef>
                        <a:spcAft>
                          <a:spcPts val="0"/>
                        </a:spcAft>
                      </a:pPr>
                      <a:r>
                        <a:rPr lang="vi-VN" sz="1800">
                          <a:effectLst/>
                        </a:rPr>
                        <a:t>Nhóm </a:t>
                      </a:r>
                      <a:endParaRPr lang="en-US" sz="1800" smtClean="0">
                        <a:effectLst/>
                      </a:endParaRPr>
                    </a:p>
                    <a:p>
                      <a:pPr marL="0" marR="0" algn="ctr">
                        <a:lnSpc>
                          <a:spcPct val="150000"/>
                        </a:lnSpc>
                        <a:spcBef>
                          <a:spcPts val="0"/>
                        </a:spcBef>
                        <a:spcAft>
                          <a:spcPts val="0"/>
                        </a:spcAft>
                      </a:pPr>
                      <a:r>
                        <a:rPr lang="vi-VN" sz="1800" smtClean="0">
                          <a:effectLst/>
                        </a:rPr>
                        <a:t>tính </a:t>
                      </a:r>
                      <a:r>
                        <a:rPr lang="vi-VN" sz="1800">
                          <a:effectLst/>
                        </a:rPr>
                        <a:t>cách</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a:effectLst/>
                        </a:rPr>
                        <a:t>Kiểu người</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a:effectLst/>
                        </a:rPr>
                        <a:t>Đặc điểm tính cách</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a:effectLst/>
                        </a:rPr>
                        <a:t>Công việc phù hợp</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extLst>
                  <a:ext uri="{0D108BD9-81ED-4DB2-BD59-A6C34878D82A}">
                    <a16:rowId xmlns:a16="http://schemas.microsoft.com/office/drawing/2014/main" val="2258902343"/>
                  </a:ext>
                </a:extLst>
              </a:tr>
              <a:tr h="416997">
                <a:tc>
                  <a:txBody>
                    <a:bodyPr/>
                    <a:lstStyle/>
                    <a:p>
                      <a:pPr marL="0" marR="0" algn="ctr">
                        <a:lnSpc>
                          <a:spcPct val="150000"/>
                        </a:lnSpc>
                        <a:spcBef>
                          <a:spcPts val="0"/>
                        </a:spcBef>
                        <a:spcAft>
                          <a:spcPts val="0"/>
                        </a:spcAft>
                      </a:pPr>
                      <a:r>
                        <a:rPr lang="vi-VN" sz="1800">
                          <a:effectLst/>
                        </a:rPr>
                        <a:t>Thực tế</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Kĩ thuật</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233999395"/>
                  </a:ext>
                </a:extLst>
              </a:tr>
              <a:tr h="416997">
                <a:tc>
                  <a:txBody>
                    <a:bodyPr/>
                    <a:lstStyle/>
                    <a:p>
                      <a:pPr marL="0" marR="0" algn="ctr">
                        <a:lnSpc>
                          <a:spcPct val="150000"/>
                        </a:lnSpc>
                        <a:spcBef>
                          <a:spcPts val="0"/>
                        </a:spcBef>
                        <a:spcAft>
                          <a:spcPts val="0"/>
                        </a:spcAft>
                      </a:pPr>
                      <a:r>
                        <a:rPr lang="vi-VN" sz="1800">
                          <a:effectLst/>
                        </a:rPr>
                        <a:t>Điều tra</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Nghiên cứu</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0932681"/>
                  </a:ext>
                </a:extLst>
              </a:tr>
              <a:tr h="416997">
                <a:tc>
                  <a:txBody>
                    <a:bodyPr/>
                    <a:lstStyle/>
                    <a:p>
                      <a:pPr marL="0" marR="0" algn="ctr">
                        <a:lnSpc>
                          <a:spcPct val="150000"/>
                        </a:lnSpc>
                        <a:spcBef>
                          <a:spcPts val="0"/>
                        </a:spcBef>
                        <a:spcAft>
                          <a:spcPts val="0"/>
                        </a:spcAft>
                      </a:pPr>
                      <a:r>
                        <a:rPr lang="vi-VN" sz="1800">
                          <a:effectLst/>
                        </a:rPr>
                        <a:t>Nghệ sĩ</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Nghệ thuật</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846365216"/>
                  </a:ext>
                </a:extLst>
              </a:tr>
              <a:tr h="416997">
                <a:tc>
                  <a:txBody>
                    <a:bodyPr/>
                    <a:lstStyle/>
                    <a:p>
                      <a:pPr marL="0" marR="0" algn="ctr">
                        <a:lnSpc>
                          <a:spcPct val="150000"/>
                        </a:lnSpc>
                        <a:spcBef>
                          <a:spcPts val="0"/>
                        </a:spcBef>
                        <a:spcAft>
                          <a:spcPts val="0"/>
                        </a:spcAft>
                      </a:pPr>
                      <a:r>
                        <a:rPr lang="vi-VN" sz="1800">
                          <a:effectLst/>
                        </a:rPr>
                        <a:t>Xã hội</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Xã hội</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2385388"/>
                  </a:ext>
                </a:extLst>
              </a:tr>
              <a:tr h="416997">
                <a:tc>
                  <a:txBody>
                    <a:bodyPr/>
                    <a:lstStyle/>
                    <a:p>
                      <a:pPr marL="0" marR="0" algn="ctr">
                        <a:lnSpc>
                          <a:spcPct val="150000"/>
                        </a:lnSpc>
                        <a:spcBef>
                          <a:spcPts val="0"/>
                        </a:spcBef>
                        <a:spcAft>
                          <a:spcPts val="0"/>
                        </a:spcAft>
                      </a:pPr>
                      <a:r>
                        <a:rPr lang="vi-VN" sz="1800">
                          <a:effectLst/>
                        </a:rPr>
                        <a:t>Doanh nhân</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Quản lí</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19078074"/>
                  </a:ext>
                </a:extLst>
              </a:tr>
              <a:tr h="416997">
                <a:tc>
                  <a:txBody>
                    <a:bodyPr/>
                    <a:lstStyle/>
                    <a:p>
                      <a:pPr marL="0" marR="0" algn="ctr">
                        <a:lnSpc>
                          <a:spcPct val="150000"/>
                        </a:lnSpc>
                        <a:spcBef>
                          <a:spcPts val="0"/>
                        </a:spcBef>
                        <a:spcAft>
                          <a:spcPts val="0"/>
                        </a:spcAft>
                      </a:pPr>
                      <a:r>
                        <a:rPr lang="vi-VN" sz="1800">
                          <a:effectLst/>
                        </a:rPr>
                        <a:t>Nguyên tắc</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Nghiệp vụ</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26095905"/>
                  </a:ext>
                </a:extLst>
              </a:tr>
            </a:tbl>
          </a:graphicData>
        </a:graphic>
      </p:graphicFrame>
    </p:spTree>
    <p:extLst>
      <p:ext uri="{BB962C8B-B14F-4D97-AF65-F5344CB8AC3E}">
        <p14:creationId xmlns:p14="http://schemas.microsoft.com/office/powerpoint/2010/main" val="25590886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4304178"/>
              </p:ext>
            </p:extLst>
          </p:nvPr>
        </p:nvGraphicFramePr>
        <p:xfrm>
          <a:off x="0" y="-1"/>
          <a:ext cx="9144000" cy="5143500"/>
        </p:xfrm>
        <a:graphic>
          <a:graphicData uri="http://schemas.openxmlformats.org/drawingml/2006/table">
            <a:tbl>
              <a:tblPr>
                <a:tableStyleId>{04E83290-5E47-4A59-B676-4665F0584B08}</a:tableStyleId>
              </a:tblPr>
              <a:tblGrid>
                <a:gridCol w="1384300">
                  <a:extLst>
                    <a:ext uri="{9D8B030D-6E8A-4147-A177-3AD203B41FA5}">
                      <a16:colId xmlns:a16="http://schemas.microsoft.com/office/drawing/2014/main" val="1319067131"/>
                    </a:ext>
                  </a:extLst>
                </a:gridCol>
                <a:gridCol w="1524000">
                  <a:extLst>
                    <a:ext uri="{9D8B030D-6E8A-4147-A177-3AD203B41FA5}">
                      <a16:colId xmlns:a16="http://schemas.microsoft.com/office/drawing/2014/main" val="1141255004"/>
                    </a:ext>
                  </a:extLst>
                </a:gridCol>
                <a:gridCol w="3302000">
                  <a:extLst>
                    <a:ext uri="{9D8B030D-6E8A-4147-A177-3AD203B41FA5}">
                      <a16:colId xmlns:a16="http://schemas.microsoft.com/office/drawing/2014/main" val="1004702787"/>
                    </a:ext>
                  </a:extLst>
                </a:gridCol>
                <a:gridCol w="2933700">
                  <a:extLst>
                    <a:ext uri="{9D8B030D-6E8A-4147-A177-3AD203B41FA5}">
                      <a16:colId xmlns:a16="http://schemas.microsoft.com/office/drawing/2014/main" val="2737359706"/>
                    </a:ext>
                  </a:extLst>
                </a:gridCol>
              </a:tblGrid>
              <a:tr h="1028700">
                <a:tc>
                  <a:txBody>
                    <a:bodyPr/>
                    <a:lstStyle/>
                    <a:p>
                      <a:pPr marL="0" marR="0" algn="ctr">
                        <a:lnSpc>
                          <a:spcPct val="150000"/>
                        </a:lnSpc>
                        <a:spcBef>
                          <a:spcPts val="0"/>
                        </a:spcBef>
                        <a:spcAft>
                          <a:spcPts val="0"/>
                        </a:spcAft>
                      </a:pPr>
                      <a:r>
                        <a:rPr lang="vi-VN" sz="2000" b="1">
                          <a:effectLst/>
                        </a:rPr>
                        <a:t>Nhóm </a:t>
                      </a:r>
                      <a:endParaRPr lang="en-US" sz="2000" b="1" smtClean="0">
                        <a:effectLst/>
                      </a:endParaRPr>
                    </a:p>
                    <a:p>
                      <a:pPr marL="0" marR="0" algn="ctr">
                        <a:lnSpc>
                          <a:spcPct val="150000"/>
                        </a:lnSpc>
                        <a:spcBef>
                          <a:spcPts val="0"/>
                        </a:spcBef>
                        <a:spcAft>
                          <a:spcPts val="0"/>
                        </a:spcAft>
                      </a:pPr>
                      <a:r>
                        <a:rPr lang="vi-VN" sz="2000" b="1" smtClean="0">
                          <a:effectLst/>
                        </a:rPr>
                        <a:t>tính </a:t>
                      </a:r>
                      <a:r>
                        <a:rPr lang="vi-VN" sz="2000" b="1">
                          <a:effectLst/>
                        </a:rPr>
                        <a:t>cách</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Kiểu người</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Đặc điểm tính cách</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Công việc phù hợp</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extLst>
                  <a:ext uri="{0D108BD9-81ED-4DB2-BD59-A6C34878D82A}">
                    <a16:rowId xmlns:a16="http://schemas.microsoft.com/office/drawing/2014/main" val="3028899930"/>
                  </a:ext>
                </a:extLst>
              </a:tr>
              <a:tr h="2057400">
                <a:tc>
                  <a:txBody>
                    <a:bodyPr/>
                    <a:lstStyle/>
                    <a:p>
                      <a:pPr marL="0" marR="0" algn="ctr">
                        <a:lnSpc>
                          <a:spcPct val="150000"/>
                        </a:lnSpc>
                        <a:spcBef>
                          <a:spcPts val="0"/>
                        </a:spcBef>
                        <a:spcAft>
                          <a:spcPts val="0"/>
                        </a:spcAft>
                      </a:pPr>
                      <a:r>
                        <a:rPr lang="vi-VN" sz="2000">
                          <a:effectLst/>
                        </a:rPr>
                        <a:t>Thực tế</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2000">
                          <a:effectLst/>
                        </a:rPr>
                        <a:t>Kĩ thuật</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2000">
                          <a:effectLst/>
                        </a:rPr>
                        <a:t>Ưa thích các hoạt động thể chất, đòi hỏi phải có kĩ năng, sức mạnh,...</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2000">
                          <a:effectLst/>
                        </a:rPr>
                        <a:t>Phù hợp với các công việc thuộc kĩ thuật, làm việc với máy móc, thiết bị, lao động chân tay,...</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883341942"/>
                  </a:ext>
                </a:extLst>
              </a:tr>
              <a:tr h="2057400">
                <a:tc>
                  <a:txBody>
                    <a:bodyPr/>
                    <a:lstStyle/>
                    <a:p>
                      <a:pPr marL="0" marR="0" algn="ctr">
                        <a:lnSpc>
                          <a:spcPct val="150000"/>
                        </a:lnSpc>
                        <a:spcBef>
                          <a:spcPts val="0"/>
                        </a:spcBef>
                        <a:spcAft>
                          <a:spcPts val="0"/>
                        </a:spcAft>
                      </a:pPr>
                      <a:r>
                        <a:rPr lang="vi-VN" sz="2000">
                          <a:effectLst/>
                        </a:rPr>
                        <a:t>Điều tra</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2000">
                          <a:effectLst/>
                        </a:rPr>
                        <a:t>Nghiên cứu</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2000" smtClean="0">
                          <a:effectLst/>
                        </a:rPr>
                        <a:t>Ư</a:t>
                      </a:r>
                      <a:r>
                        <a:rPr lang="en-US" sz="2000" smtClean="0">
                          <a:effectLst/>
                        </a:rPr>
                        <a:t>a</a:t>
                      </a:r>
                      <a:r>
                        <a:rPr lang="vi-VN" sz="2000" smtClean="0">
                          <a:effectLst/>
                        </a:rPr>
                        <a:t> </a:t>
                      </a:r>
                      <a:r>
                        <a:rPr lang="vi-VN" sz="2000">
                          <a:effectLst/>
                        </a:rPr>
                        <a:t>thích quan sát, tìm tòi, khám phá, học hỏi, điều tra, phân tích, đánh giá hoặc giải quyết vấn đề,...</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2000">
                          <a:effectLst/>
                        </a:rPr>
                        <a:t>Phù hợp với các công việc hoạt động trí óc, nghiên cứu,...</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594657243"/>
                  </a:ext>
                </a:extLst>
              </a:tr>
            </a:tbl>
          </a:graphicData>
        </a:graphic>
      </p:graphicFrame>
    </p:spTree>
    <p:extLst>
      <p:ext uri="{BB962C8B-B14F-4D97-AF65-F5344CB8AC3E}">
        <p14:creationId xmlns:p14="http://schemas.microsoft.com/office/powerpoint/2010/main" val="293479938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91272200"/>
              </p:ext>
            </p:extLst>
          </p:nvPr>
        </p:nvGraphicFramePr>
        <p:xfrm>
          <a:off x="0" y="-1"/>
          <a:ext cx="9144000" cy="5143500"/>
        </p:xfrm>
        <a:graphic>
          <a:graphicData uri="http://schemas.openxmlformats.org/drawingml/2006/table">
            <a:tbl>
              <a:tblPr>
                <a:tableStyleId>{04E83290-5E47-4A59-B676-4665F0584B08}</a:tableStyleId>
              </a:tblPr>
              <a:tblGrid>
                <a:gridCol w="1333500">
                  <a:extLst>
                    <a:ext uri="{9D8B030D-6E8A-4147-A177-3AD203B41FA5}">
                      <a16:colId xmlns:a16="http://schemas.microsoft.com/office/drawing/2014/main" val="1319067131"/>
                    </a:ext>
                  </a:extLst>
                </a:gridCol>
                <a:gridCol w="1574800">
                  <a:extLst>
                    <a:ext uri="{9D8B030D-6E8A-4147-A177-3AD203B41FA5}">
                      <a16:colId xmlns:a16="http://schemas.microsoft.com/office/drawing/2014/main" val="1141255004"/>
                    </a:ext>
                  </a:extLst>
                </a:gridCol>
                <a:gridCol w="2870200">
                  <a:extLst>
                    <a:ext uri="{9D8B030D-6E8A-4147-A177-3AD203B41FA5}">
                      <a16:colId xmlns:a16="http://schemas.microsoft.com/office/drawing/2014/main" val="1004702787"/>
                    </a:ext>
                  </a:extLst>
                </a:gridCol>
                <a:gridCol w="3365500">
                  <a:extLst>
                    <a:ext uri="{9D8B030D-6E8A-4147-A177-3AD203B41FA5}">
                      <a16:colId xmlns:a16="http://schemas.microsoft.com/office/drawing/2014/main" val="2737359706"/>
                    </a:ext>
                  </a:extLst>
                </a:gridCol>
              </a:tblGrid>
              <a:tr h="1028700">
                <a:tc>
                  <a:txBody>
                    <a:bodyPr/>
                    <a:lstStyle/>
                    <a:p>
                      <a:pPr marL="0" marR="0" algn="ctr">
                        <a:lnSpc>
                          <a:spcPct val="150000"/>
                        </a:lnSpc>
                        <a:spcBef>
                          <a:spcPts val="0"/>
                        </a:spcBef>
                        <a:spcAft>
                          <a:spcPts val="0"/>
                        </a:spcAft>
                      </a:pPr>
                      <a:r>
                        <a:rPr lang="vi-VN" sz="2000" b="1">
                          <a:effectLst/>
                        </a:rPr>
                        <a:t>Nhóm </a:t>
                      </a:r>
                      <a:endParaRPr lang="en-US" sz="2000" b="1" smtClean="0">
                        <a:effectLst/>
                      </a:endParaRPr>
                    </a:p>
                    <a:p>
                      <a:pPr marL="0" marR="0" algn="ctr">
                        <a:lnSpc>
                          <a:spcPct val="150000"/>
                        </a:lnSpc>
                        <a:spcBef>
                          <a:spcPts val="0"/>
                        </a:spcBef>
                        <a:spcAft>
                          <a:spcPts val="0"/>
                        </a:spcAft>
                      </a:pPr>
                      <a:r>
                        <a:rPr lang="vi-VN" sz="2000" b="1" smtClean="0">
                          <a:effectLst/>
                        </a:rPr>
                        <a:t>tính </a:t>
                      </a:r>
                      <a:r>
                        <a:rPr lang="vi-VN" sz="2000" b="1">
                          <a:effectLst/>
                        </a:rPr>
                        <a:t>cách</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Kiểu người</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Đặc điểm tính cách</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Công việc phù hợp</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extLst>
                  <a:ext uri="{0D108BD9-81ED-4DB2-BD59-A6C34878D82A}">
                    <a16:rowId xmlns:a16="http://schemas.microsoft.com/office/drawing/2014/main" val="3028899930"/>
                  </a:ext>
                </a:extLst>
              </a:tr>
              <a:tr h="1543050">
                <a:tc>
                  <a:txBody>
                    <a:bodyPr/>
                    <a:lstStyle/>
                    <a:p>
                      <a:pPr marL="0" marR="0" algn="ctr">
                        <a:lnSpc>
                          <a:spcPct val="150000"/>
                        </a:lnSpc>
                        <a:spcBef>
                          <a:spcPts val="0"/>
                        </a:spcBef>
                        <a:spcAft>
                          <a:spcPts val="0"/>
                        </a:spcAft>
                      </a:pPr>
                      <a:r>
                        <a:rPr lang="vi-VN" sz="2000">
                          <a:effectLst/>
                        </a:rPr>
                        <a:t>Nghệ sĩ</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2000">
                          <a:effectLst/>
                        </a:rPr>
                        <a:t>Nghệ thuật</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2000">
                          <a:effectLst/>
                        </a:rPr>
                        <a:t>Ưa thích các hoạt động </a:t>
                      </a:r>
                      <a:r>
                        <a:rPr lang="en-US" sz="2000" smtClean="0">
                          <a:effectLst/>
                        </a:rPr>
                        <a:t>c</a:t>
                      </a:r>
                      <a:r>
                        <a:rPr lang="vi-VN" sz="2000" smtClean="0">
                          <a:effectLst/>
                        </a:rPr>
                        <a:t>ho </a:t>
                      </a:r>
                      <a:r>
                        <a:rPr lang="vi-VN" sz="2000">
                          <a:effectLst/>
                        </a:rPr>
                        <a:t>phép dùng trí tưởng tượng, tự do, sáng tạo,...</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2000">
                          <a:effectLst/>
                        </a:rPr>
                        <a:t>Phù hợp với các công việc sáng tác nhạc, nhạc công, hoạ sĩ,...</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653797784"/>
                  </a:ext>
                </a:extLst>
              </a:tr>
              <a:tr h="2571750">
                <a:tc>
                  <a:txBody>
                    <a:bodyPr/>
                    <a:lstStyle/>
                    <a:p>
                      <a:pPr marL="0" marR="0" algn="ctr">
                        <a:lnSpc>
                          <a:spcPct val="150000"/>
                        </a:lnSpc>
                        <a:spcBef>
                          <a:spcPts val="0"/>
                        </a:spcBef>
                        <a:spcAft>
                          <a:spcPts val="0"/>
                        </a:spcAft>
                      </a:pPr>
                      <a:r>
                        <a:rPr lang="vi-VN" sz="2000">
                          <a:effectLst/>
                        </a:rPr>
                        <a:t>Xã hội</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2000">
                          <a:effectLst/>
                        </a:rPr>
                        <a:t>Xã hội</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2000">
                          <a:effectLst/>
                        </a:rPr>
                        <a:t>Ưa thích các hoạt động liên quan đến giúp đỡ và hỗ trợ những người khác, dễ gần, thân thiện, hợp tác.</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2000">
                          <a:effectLst/>
                        </a:rPr>
                        <a:t>Phù hợp với các công việc công tác xã hội như giáo viên, bác sĩ, tư vấn,,..</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289029162"/>
                  </a:ext>
                </a:extLst>
              </a:tr>
            </a:tbl>
          </a:graphicData>
        </a:graphic>
      </p:graphicFrame>
    </p:spTree>
    <p:extLst>
      <p:ext uri="{BB962C8B-B14F-4D97-AF65-F5344CB8AC3E}">
        <p14:creationId xmlns:p14="http://schemas.microsoft.com/office/powerpoint/2010/main" val="429703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07507499"/>
              </p:ext>
            </p:extLst>
          </p:nvPr>
        </p:nvGraphicFramePr>
        <p:xfrm>
          <a:off x="0" y="0"/>
          <a:ext cx="9144000" cy="5143499"/>
        </p:xfrm>
        <a:graphic>
          <a:graphicData uri="http://schemas.openxmlformats.org/drawingml/2006/table">
            <a:tbl>
              <a:tblPr>
                <a:tableStyleId>{04E83290-5E47-4A59-B676-4665F0584B08}</a:tableStyleId>
              </a:tblPr>
              <a:tblGrid>
                <a:gridCol w="1143000">
                  <a:extLst>
                    <a:ext uri="{9D8B030D-6E8A-4147-A177-3AD203B41FA5}">
                      <a16:colId xmlns:a16="http://schemas.microsoft.com/office/drawing/2014/main" val="1319067131"/>
                    </a:ext>
                  </a:extLst>
                </a:gridCol>
                <a:gridCol w="965200">
                  <a:extLst>
                    <a:ext uri="{9D8B030D-6E8A-4147-A177-3AD203B41FA5}">
                      <a16:colId xmlns:a16="http://schemas.microsoft.com/office/drawing/2014/main" val="1141255004"/>
                    </a:ext>
                  </a:extLst>
                </a:gridCol>
                <a:gridCol w="4305300">
                  <a:extLst>
                    <a:ext uri="{9D8B030D-6E8A-4147-A177-3AD203B41FA5}">
                      <a16:colId xmlns:a16="http://schemas.microsoft.com/office/drawing/2014/main" val="1004702787"/>
                    </a:ext>
                  </a:extLst>
                </a:gridCol>
                <a:gridCol w="2730500">
                  <a:extLst>
                    <a:ext uri="{9D8B030D-6E8A-4147-A177-3AD203B41FA5}">
                      <a16:colId xmlns:a16="http://schemas.microsoft.com/office/drawing/2014/main" val="2737359706"/>
                    </a:ext>
                  </a:extLst>
                </a:gridCol>
              </a:tblGrid>
              <a:tr h="935182">
                <a:tc>
                  <a:txBody>
                    <a:bodyPr/>
                    <a:lstStyle/>
                    <a:p>
                      <a:pPr marL="0" marR="0" algn="ctr">
                        <a:lnSpc>
                          <a:spcPct val="150000"/>
                        </a:lnSpc>
                        <a:spcBef>
                          <a:spcPts val="0"/>
                        </a:spcBef>
                        <a:spcAft>
                          <a:spcPts val="0"/>
                        </a:spcAft>
                      </a:pPr>
                      <a:r>
                        <a:rPr lang="vi-VN" sz="1800" b="1">
                          <a:effectLst/>
                        </a:rPr>
                        <a:t>Nhóm </a:t>
                      </a:r>
                      <a:endParaRPr lang="en-US" sz="1800" b="1" smtClean="0">
                        <a:effectLst/>
                      </a:endParaRPr>
                    </a:p>
                    <a:p>
                      <a:pPr marL="0" marR="0" algn="ctr">
                        <a:lnSpc>
                          <a:spcPct val="150000"/>
                        </a:lnSpc>
                        <a:spcBef>
                          <a:spcPts val="0"/>
                        </a:spcBef>
                        <a:spcAft>
                          <a:spcPts val="0"/>
                        </a:spcAft>
                      </a:pPr>
                      <a:r>
                        <a:rPr lang="vi-VN" sz="1800" b="1" smtClean="0">
                          <a:effectLst/>
                        </a:rPr>
                        <a:t>tính </a:t>
                      </a:r>
                      <a:r>
                        <a:rPr lang="vi-VN" sz="1800" b="1">
                          <a:effectLst/>
                        </a:rPr>
                        <a:t>cách</a:t>
                      </a:r>
                      <a:endParaRPr lang="en-US" sz="18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b="1">
                          <a:effectLst/>
                        </a:rPr>
                        <a:t>Kiểu người</a:t>
                      </a:r>
                      <a:endParaRPr lang="en-US" sz="18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b="1">
                          <a:effectLst/>
                        </a:rPr>
                        <a:t>Đặc điểm tính cách</a:t>
                      </a:r>
                      <a:endParaRPr lang="en-US" sz="18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b="1">
                          <a:effectLst/>
                        </a:rPr>
                        <a:t>Công việc phù hợp</a:t>
                      </a:r>
                      <a:endParaRPr lang="en-US" sz="18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extLst>
                  <a:ext uri="{0D108BD9-81ED-4DB2-BD59-A6C34878D82A}">
                    <a16:rowId xmlns:a16="http://schemas.microsoft.com/office/drawing/2014/main" val="3028899930"/>
                  </a:ext>
                </a:extLst>
              </a:tr>
              <a:tr h="1870363">
                <a:tc>
                  <a:txBody>
                    <a:bodyPr/>
                    <a:lstStyle/>
                    <a:p>
                      <a:pPr marL="0" marR="0" algn="ctr">
                        <a:lnSpc>
                          <a:spcPct val="150000"/>
                        </a:lnSpc>
                        <a:spcBef>
                          <a:spcPts val="0"/>
                        </a:spcBef>
                        <a:spcAft>
                          <a:spcPts val="0"/>
                        </a:spcAft>
                      </a:pPr>
                      <a:r>
                        <a:rPr lang="vi-VN" sz="1800">
                          <a:effectLst/>
                        </a:rPr>
                        <a:t>Doanh nhân</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1800">
                          <a:effectLst/>
                        </a:rPr>
                        <a:t>Quản lí</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1800">
                          <a:effectLst/>
                        </a:rPr>
                        <a:t>Ưa thích làm việc với những người khác, có khả năng tác động, thuyết phục, thể hiện, lãnh đạo hoặc quản lí các mục tiêu của tổ chức, các lợi ích kinh tế,...</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1800">
                          <a:effectLst/>
                        </a:rPr>
                        <a:t>Phù hợp với công việc quản lí, lãnh đạo,...</a:t>
                      </a:r>
                      <a:endParaRPr lang="en-US" sz="1800">
                        <a:effectLst/>
                      </a:endParaRPr>
                    </a:p>
                    <a:p>
                      <a:pPr marL="0" marR="0" algn="just">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791770934"/>
                  </a:ext>
                </a:extLst>
              </a:tr>
              <a:tr h="2337954">
                <a:tc>
                  <a:txBody>
                    <a:bodyPr/>
                    <a:lstStyle/>
                    <a:p>
                      <a:pPr marL="0" marR="0" algn="ctr">
                        <a:lnSpc>
                          <a:spcPct val="150000"/>
                        </a:lnSpc>
                        <a:spcBef>
                          <a:spcPts val="0"/>
                        </a:spcBef>
                        <a:spcAft>
                          <a:spcPts val="0"/>
                        </a:spcAft>
                      </a:pPr>
                      <a:r>
                        <a:rPr lang="vi-VN" sz="1800">
                          <a:effectLst/>
                        </a:rPr>
                        <a:t>Nguyên tắc</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1800">
                          <a:effectLst/>
                        </a:rPr>
                        <a:t>Nghiệp vụ</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1800">
                          <a:effectLst/>
                        </a:rPr>
                        <a:t>Ưa thích làm việc với dữ liệu, con số có khả năng làm việc văn phòng, thống kê; thực hiện các công việc đòi hỏi chi tiết, tỉ mỉ, cẩn thận hoặc làm theo hướng dẫn của người khác;...</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1800">
                          <a:effectLst/>
                        </a:rPr>
                        <a:t>Phù hợp với các công việc nhân viên văn phòng, kế toán,...</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22143131"/>
                  </a:ext>
                </a:extLst>
              </a:tr>
            </a:tbl>
          </a:graphicData>
        </a:graphic>
      </p:graphicFrame>
    </p:spTree>
    <p:extLst>
      <p:ext uri="{BB962C8B-B14F-4D97-AF65-F5344CB8AC3E}">
        <p14:creationId xmlns:p14="http://schemas.microsoft.com/office/powerpoint/2010/main" val="19403191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3809975" y="1336499"/>
            <a:ext cx="4987520" cy="2400657"/>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Theo </a:t>
            </a:r>
            <a:r>
              <a:rPr lang="vi-VN" sz="2000">
                <a:latin typeface="Arial" panose="020B0604020202020204" pitchFamily="34" charset="0"/>
                <a:cs typeface="Arial" panose="020B0604020202020204" pitchFamily="34" charset="0"/>
              </a:rPr>
              <a:t>mô hình:</a:t>
            </a:r>
          </a:p>
          <a:p>
            <a:pPr marL="342900" indent="-342900" algn="just">
              <a:lnSpc>
                <a:spcPct val="150000"/>
              </a:lnSpc>
              <a:buFont typeface="Arial" panose="020B0604020202020204" pitchFamily="34" charset="0"/>
              <a:buChar char="•"/>
            </a:pPr>
            <a:r>
              <a:rPr lang="en-US" sz="2000" smtClean="0">
                <a:latin typeface="Arial" panose="020B0604020202020204" pitchFamily="34" charset="0"/>
                <a:cs typeface="Arial" panose="020B0604020202020204" pitchFamily="34" charset="0"/>
              </a:rPr>
              <a:t>K</a:t>
            </a:r>
            <a:r>
              <a:rPr lang="vi-VN" sz="2000" smtClean="0">
                <a:latin typeface="Arial" panose="020B0604020202020204" pitchFamily="34" charset="0"/>
                <a:cs typeface="Arial" panose="020B0604020202020204" pitchFamily="34" charset="0"/>
              </a:rPr>
              <a:t>iểu </a:t>
            </a:r>
            <a:r>
              <a:rPr lang="vi-VN" sz="2000">
                <a:latin typeface="Arial" panose="020B0604020202020204" pitchFamily="34" charset="0"/>
                <a:cs typeface="Arial" panose="020B0604020202020204" pitchFamily="34" charset="0"/>
              </a:rPr>
              <a:t>người ở cạnh càng xa thì tính cách càng khác.</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Tính </a:t>
            </a:r>
            <a:r>
              <a:rPr lang="vi-VN" sz="2000">
                <a:latin typeface="Arial" panose="020B0604020202020204" pitchFamily="34" charset="0"/>
                <a:cs typeface="Arial" panose="020B0604020202020204" pitchFamily="34" charset="0"/>
              </a:rPr>
              <a:t>cách của một người </a:t>
            </a:r>
            <a:r>
              <a:rPr lang="en-US" sz="2000" smtClean="0">
                <a:latin typeface="Arial" panose="020B0604020202020204" pitchFamily="34" charset="0"/>
                <a:cs typeface="Arial" panose="020B0604020202020204" pitchFamily="34" charset="0"/>
              </a:rPr>
              <a:t>thường là sự kết hợp của </a:t>
            </a:r>
            <a:r>
              <a:rPr lang="vi-VN" sz="2000" smtClean="0">
                <a:latin typeface="Arial" panose="020B0604020202020204" pitchFamily="34" charset="0"/>
                <a:cs typeface="Arial" panose="020B0604020202020204" pitchFamily="34" charset="0"/>
              </a:rPr>
              <a:t>nhiều </a:t>
            </a:r>
            <a:r>
              <a:rPr lang="vi-VN" sz="2000">
                <a:latin typeface="Arial" panose="020B0604020202020204" pitchFamily="34" charset="0"/>
                <a:cs typeface="Arial" panose="020B0604020202020204" pitchFamily="34" charset="0"/>
              </a:rPr>
              <a:t>nhóm. </a:t>
            </a:r>
          </a:p>
        </p:txBody>
      </p:sp>
      <p:sp>
        <p:nvSpPr>
          <p:cNvPr id="47" name="TextBox 46"/>
          <p:cNvSpPr txBox="1"/>
          <p:nvPr/>
        </p:nvSpPr>
        <p:spPr>
          <a:xfrm>
            <a:off x="3809975" y="297498"/>
            <a:ext cx="4987520" cy="1015663"/>
          </a:xfrm>
          <a:prstGeom prst="rect">
            <a:avLst/>
          </a:prstGeom>
          <a:noFill/>
        </p:spPr>
        <p:txBody>
          <a:bodyPr wrap="square" rtlCol="0">
            <a:spAutoFit/>
          </a:bodyPr>
          <a:lstStyle/>
          <a:p>
            <a:pPr algn="just">
              <a:lnSpc>
                <a:spcPct val="150000"/>
              </a:lnSpc>
            </a:pP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Chia </a:t>
            </a:r>
            <a:r>
              <a:rPr lang="vi-VN" sz="2000">
                <a:latin typeface="Arial" panose="020B0604020202020204" pitchFamily="34" charset="0"/>
                <a:cs typeface="Arial" panose="020B0604020202020204" pitchFamily="34" charset="0"/>
              </a:rPr>
              <a:t>tính cách con người ra 6 </a:t>
            </a:r>
            <a:r>
              <a:rPr lang="vi-VN" sz="2000" smtClean="0">
                <a:latin typeface="Arial" panose="020B0604020202020204" pitchFamily="34" charset="0"/>
                <a:cs typeface="Arial" panose="020B0604020202020204" pitchFamily="34" charset="0"/>
              </a:rPr>
              <a:t>nhóm </a:t>
            </a:r>
            <a:r>
              <a:rPr lang="vi-VN" sz="2000">
                <a:latin typeface="Arial" panose="020B0604020202020204" pitchFamily="34" charset="0"/>
                <a:cs typeface="Arial" panose="020B0604020202020204" pitchFamily="34" charset="0"/>
              </a:rPr>
              <a:t>tương ứng với </a:t>
            </a:r>
            <a:r>
              <a:rPr lang="en-US" sz="2000" smtClean="0">
                <a:latin typeface="Arial" panose="020B0604020202020204" pitchFamily="34" charset="0"/>
                <a:cs typeface="Arial" panose="020B0604020202020204" pitchFamily="34" charset="0"/>
              </a:rPr>
              <a:t>6 </a:t>
            </a:r>
            <a:r>
              <a:rPr lang="vi-VN" sz="2000" smtClean="0">
                <a:latin typeface="Arial" panose="020B0604020202020204" pitchFamily="34" charset="0"/>
                <a:cs typeface="Arial" panose="020B0604020202020204" pitchFamily="34" charset="0"/>
              </a:rPr>
              <a:t>kiểu </a:t>
            </a:r>
            <a:r>
              <a:rPr lang="vi-VN" sz="2000">
                <a:latin typeface="Arial" panose="020B0604020202020204" pitchFamily="34" charset="0"/>
                <a:cs typeface="Arial" panose="020B0604020202020204" pitchFamily="34" charset="0"/>
              </a:rPr>
              <a:t>người đặc </a:t>
            </a:r>
            <a:r>
              <a:rPr lang="vi-VN" sz="2000" smtClean="0">
                <a:latin typeface="Arial" panose="020B0604020202020204" pitchFamily="34" charset="0"/>
                <a:cs typeface="Arial" panose="020B0604020202020204" pitchFamily="34" charset="0"/>
              </a:rPr>
              <a:t>trưng</a:t>
            </a:r>
            <a:r>
              <a:rPr lang="en-US" sz="2000" smtClean="0">
                <a:latin typeface="Arial" panose="020B0604020202020204" pitchFamily="34" charset="0"/>
                <a:cs typeface="Arial" panose="020B0604020202020204" pitchFamily="34" charset="0"/>
              </a:rPr>
              <a:t>.</a:t>
            </a:r>
            <a:endParaRPr lang="en-US" sz="2000">
              <a:latin typeface="Arial" panose="020B0604020202020204" pitchFamily="34" charset="0"/>
              <a:cs typeface="Arial" panose="020B0604020202020204" pitchFamily="34" charset="0"/>
            </a:endParaRPr>
          </a:p>
        </p:txBody>
      </p:sp>
      <p:pic>
        <p:nvPicPr>
          <p:cNvPr id="10242" name="Picture 2" descr="https://huongnghiepsongan.com/wp-content/uploads/2020/09/Song-An_mat-ma-holland_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573" y="367842"/>
            <a:ext cx="5921363" cy="336931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885355" y="3862094"/>
            <a:ext cx="5414215" cy="1015663"/>
            <a:chOff x="1885355" y="3862094"/>
            <a:chExt cx="5414215" cy="1015663"/>
          </a:xfrm>
        </p:grpSpPr>
        <p:sp>
          <p:nvSpPr>
            <p:cNvPr id="23" name="TextBox 22"/>
            <p:cNvSpPr txBox="1"/>
            <p:nvPr/>
          </p:nvSpPr>
          <p:spPr>
            <a:xfrm>
              <a:off x="2631222" y="3862094"/>
              <a:ext cx="4668348" cy="1015663"/>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Xét mình nổi trội nhất ở nhóm tính cách nào để biết mình thuộc kiểu người đó.</a:t>
              </a:r>
            </a:p>
          </p:txBody>
        </p:sp>
        <p:sp>
          <p:nvSpPr>
            <p:cNvPr id="25" name="Freeform 5"/>
            <p:cNvSpPr/>
            <p:nvPr/>
          </p:nvSpPr>
          <p:spPr>
            <a:xfrm>
              <a:off x="1885355" y="4133063"/>
              <a:ext cx="669788" cy="473723"/>
            </a:xfrm>
            <a:custGeom>
              <a:avLst/>
              <a:gdLst/>
              <a:ahLst/>
              <a:cxnLst/>
              <a:rect l="l" t="t" r="r" b="b"/>
              <a:pathLst>
                <a:path w="2094339" h="1481269">
                  <a:moveTo>
                    <a:pt x="0" y="0"/>
                  </a:moveTo>
                  <a:lnTo>
                    <a:pt x="2094338" y="0"/>
                  </a:lnTo>
                  <a:lnTo>
                    <a:pt x="2094338" y="1481268"/>
                  </a:lnTo>
                  <a:lnTo>
                    <a:pt x="0" y="148126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grpSp>
    </p:spTree>
    <p:extLst>
      <p:ext uri="{BB962C8B-B14F-4D97-AF65-F5344CB8AC3E}">
        <p14:creationId xmlns:p14="http://schemas.microsoft.com/office/powerpoint/2010/main" val="101017313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33526" y="232843"/>
            <a:ext cx="1263045" cy="534599"/>
          </a:xfrm>
          <a:prstGeom prst="accentBorderCallout1">
            <a:avLst>
              <a:gd name="adj1" fmla="val 18156"/>
              <a:gd name="adj2" fmla="val -12476"/>
              <a:gd name="adj3" fmla="val 17936"/>
              <a:gd name="adj4" fmla="val -45621"/>
            </a:avLst>
          </a:prstGeom>
          <a:solidFill>
            <a:srgbClr val="E65D0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Kĩ thuật</a:t>
            </a:r>
            <a:endParaRPr lang="en-US" sz="2000" b="1">
              <a:solidFill>
                <a:schemeClr val="tx2"/>
              </a:solidFill>
              <a:latin typeface="Arial" panose="020B0604020202020204" pitchFamily="34" charset="0"/>
              <a:cs typeface="Arial" panose="020B0604020202020204" pitchFamily="34" charset="0"/>
            </a:endParaRPr>
          </a:p>
        </p:txBody>
      </p:sp>
      <p:grpSp>
        <p:nvGrpSpPr>
          <p:cNvPr id="12" name="Group 11"/>
          <p:cNvGrpSpPr/>
          <p:nvPr/>
        </p:nvGrpSpPr>
        <p:grpSpPr>
          <a:xfrm>
            <a:off x="2099032" y="579405"/>
            <a:ext cx="2374596" cy="2188361"/>
            <a:chOff x="2099032" y="579405"/>
            <a:chExt cx="2374596" cy="2188361"/>
          </a:xfrm>
        </p:grpSpPr>
        <p:sp>
          <p:nvSpPr>
            <p:cNvPr id="6" name="TextBox 5"/>
            <p:cNvSpPr txBox="1"/>
            <p:nvPr/>
          </p:nvSpPr>
          <p:spPr>
            <a:xfrm>
              <a:off x="2435159" y="2270770"/>
              <a:ext cx="1702341"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Kĩ sư cơ khí.</a:t>
              </a:r>
              <a:endParaRPr lang="en-US" sz="2000">
                <a:latin typeface="Arial" panose="020B0604020202020204" pitchFamily="34" charset="0"/>
                <a:cs typeface="Arial" panose="020B0604020202020204" pitchFamily="34" charset="0"/>
              </a:endParaRPr>
            </a:p>
          </p:txBody>
        </p:sp>
        <p:pic>
          <p:nvPicPr>
            <p:cNvPr id="7170" name="Picture 2" descr="https://static.topcv.vn/cms/k%E1%BB%B9%20s%C6%B0%20c%C6%A1%20kh%C3%AD%20006077b2171d5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032" y="579405"/>
              <a:ext cx="2374596" cy="16598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5344302" y="579405"/>
            <a:ext cx="2490272" cy="2188361"/>
            <a:chOff x="5344302" y="579405"/>
            <a:chExt cx="2490272" cy="2188361"/>
          </a:xfrm>
        </p:grpSpPr>
        <p:pic>
          <p:nvPicPr>
            <p:cNvPr id="7172" name="Picture 4" descr="https://navigossearch.com/Data/Sites/1/media/b%C3%A0i-seo/1c/ky-thuat-vi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302" y="579405"/>
              <a:ext cx="2490272" cy="16605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38267" y="2270770"/>
              <a:ext cx="1702341"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Kĩ thuật viên.</a:t>
              </a:r>
              <a:endParaRPr lang="en-US" sz="2000">
                <a:latin typeface="Arial" panose="020B0604020202020204" pitchFamily="34" charset="0"/>
                <a:cs typeface="Arial" panose="020B0604020202020204" pitchFamily="34" charset="0"/>
              </a:endParaRPr>
            </a:p>
          </p:txBody>
        </p:sp>
      </p:grpSp>
      <p:grpSp>
        <p:nvGrpSpPr>
          <p:cNvPr id="14" name="Group 13"/>
          <p:cNvGrpSpPr/>
          <p:nvPr/>
        </p:nvGrpSpPr>
        <p:grpSpPr>
          <a:xfrm>
            <a:off x="525843" y="3035766"/>
            <a:ext cx="3837537" cy="1662112"/>
            <a:chOff x="525843" y="3035766"/>
            <a:chExt cx="3837537" cy="1662112"/>
          </a:xfrm>
        </p:grpSpPr>
        <p:sp>
          <p:nvSpPr>
            <p:cNvPr id="10" name="TextBox 9"/>
            <p:cNvSpPr txBox="1"/>
            <p:nvPr/>
          </p:nvSpPr>
          <p:spPr>
            <a:xfrm>
              <a:off x="525843" y="3618324"/>
              <a:ext cx="1359418" cy="55399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Thợ máy.</a:t>
              </a:r>
              <a:endParaRPr lang="en-US" sz="2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885261" y="3035766"/>
              <a:ext cx="2478119" cy="1662112"/>
            </a:xfrm>
            <a:prstGeom prst="rect">
              <a:avLst/>
            </a:prstGeom>
          </p:spPr>
        </p:pic>
      </p:grpSp>
      <p:grpSp>
        <p:nvGrpSpPr>
          <p:cNvPr id="16" name="Group 15"/>
          <p:cNvGrpSpPr/>
          <p:nvPr/>
        </p:nvGrpSpPr>
        <p:grpSpPr>
          <a:xfrm>
            <a:off x="4764083" y="3035766"/>
            <a:ext cx="3959004" cy="1662112"/>
            <a:chOff x="4764083" y="3035766"/>
            <a:chExt cx="3959004" cy="1662112"/>
          </a:xfrm>
        </p:grpSpPr>
        <p:pic>
          <p:nvPicPr>
            <p:cNvPr id="7176" name="Picture 8" descr="https://file1.dangcongsan.vn/DATA/0/2016/11/571ccab4_1461504692-10_10_59_0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083" y="3035766"/>
              <a:ext cx="2449933" cy="16621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14017" y="3618324"/>
              <a:ext cx="1509070" cy="55399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Nông dân.</a:t>
              </a:r>
              <a:endParaRPr 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5704794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420612" y="247357"/>
            <a:ext cx="1683960" cy="534599"/>
          </a:xfrm>
          <a:prstGeom prst="accentBorderCallout1">
            <a:avLst>
              <a:gd name="adj1" fmla="val 18156"/>
              <a:gd name="adj2" fmla="val -12476"/>
              <a:gd name="adj3" fmla="val 17936"/>
              <a:gd name="adj4" fmla="val -45621"/>
            </a:avLst>
          </a:prstGeom>
          <a:solidFill>
            <a:srgbClr val="7030A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Nghiên cứu</a:t>
            </a:r>
            <a:endParaRPr lang="en-US" sz="2000" b="1">
              <a:solidFill>
                <a:schemeClr val="tx2"/>
              </a:solidFill>
              <a:latin typeface="Arial" panose="020B0604020202020204" pitchFamily="34" charset="0"/>
              <a:cs typeface="Arial" panose="020B0604020202020204" pitchFamily="34" charset="0"/>
            </a:endParaRPr>
          </a:p>
        </p:txBody>
      </p:sp>
      <p:grpSp>
        <p:nvGrpSpPr>
          <p:cNvPr id="2" name="Group 1"/>
          <p:cNvGrpSpPr/>
          <p:nvPr/>
        </p:nvGrpSpPr>
        <p:grpSpPr>
          <a:xfrm>
            <a:off x="3047999" y="380024"/>
            <a:ext cx="2586945" cy="2324351"/>
            <a:chOff x="3047999" y="380024"/>
            <a:chExt cx="2586945" cy="2324351"/>
          </a:xfrm>
        </p:grpSpPr>
        <p:sp>
          <p:nvSpPr>
            <p:cNvPr id="10" name="TextBox 9"/>
            <p:cNvSpPr txBox="1"/>
            <p:nvPr/>
          </p:nvSpPr>
          <p:spPr>
            <a:xfrm>
              <a:off x="3248104" y="2150377"/>
              <a:ext cx="2186734" cy="55399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khoa học.</a:t>
              </a:r>
              <a:endParaRPr lang="en-US" sz="2000">
                <a:latin typeface="Arial" panose="020B0604020202020204" pitchFamily="34" charset="0"/>
                <a:cs typeface="Arial" panose="020B0604020202020204" pitchFamily="34" charset="0"/>
              </a:endParaRPr>
            </a:p>
          </p:txBody>
        </p:sp>
        <p:pic>
          <p:nvPicPr>
            <p:cNvPr id="14338" name="Picture 2" descr="https://cafebiz.cafebizcdn.vn/zoom/700_438/162123310254002176/2021/9/2/photo1630582485475-1630582485646648525402.jpg"/>
            <p:cNvPicPr>
              <a:picLocks noChangeAspect="1" noChangeArrowheads="1"/>
            </p:cNvPicPr>
            <p:nvPr/>
          </p:nvPicPr>
          <p:blipFill rotWithShape="1">
            <a:blip r:embed="rId2">
              <a:extLst>
                <a:ext uri="{28A0092B-C50C-407E-A947-70E740481C1C}">
                  <a14:useLocalDpi xmlns:a14="http://schemas.microsoft.com/office/drawing/2010/main" val="0"/>
                </a:ext>
              </a:extLst>
            </a:blip>
            <a:srcRect l="7215"/>
            <a:stretch/>
          </p:blipFill>
          <p:spPr bwMode="auto">
            <a:xfrm>
              <a:off x="3047999" y="380024"/>
              <a:ext cx="2586945" cy="17445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24821" y="2968016"/>
            <a:ext cx="4172175" cy="1833040"/>
            <a:chOff x="224821" y="2968016"/>
            <a:chExt cx="4172175" cy="1833040"/>
          </a:xfrm>
        </p:grpSpPr>
        <p:sp>
          <p:nvSpPr>
            <p:cNvPr id="12" name="TextBox 11"/>
            <p:cNvSpPr txBox="1"/>
            <p:nvPr/>
          </p:nvSpPr>
          <p:spPr>
            <a:xfrm>
              <a:off x="224821" y="3405206"/>
              <a:ext cx="1613419"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nghiên cứu.</a:t>
              </a:r>
              <a:endParaRPr lang="en-US" sz="2000">
                <a:latin typeface="Arial" panose="020B0604020202020204" pitchFamily="34" charset="0"/>
                <a:cs typeface="Arial" panose="020B0604020202020204" pitchFamily="34" charset="0"/>
              </a:endParaRPr>
            </a:p>
          </p:txBody>
        </p:sp>
        <p:pic>
          <p:nvPicPr>
            <p:cNvPr id="14340" name="Picture 4" descr="https://cms.rightpath.edu.vn/uploads/KTSH_1f_f719c4338e.jpg"/>
            <p:cNvPicPr>
              <a:picLocks noChangeAspect="1" noChangeArrowheads="1"/>
            </p:cNvPicPr>
            <p:nvPr/>
          </p:nvPicPr>
          <p:blipFill rotWithShape="1">
            <a:blip r:embed="rId3">
              <a:extLst>
                <a:ext uri="{28A0092B-C50C-407E-A947-70E740481C1C}">
                  <a14:useLocalDpi xmlns:a14="http://schemas.microsoft.com/office/drawing/2010/main" val="0"/>
                </a:ext>
              </a:extLst>
            </a:blip>
            <a:srcRect r="9929"/>
            <a:stretch/>
          </p:blipFill>
          <p:spPr bwMode="auto">
            <a:xfrm>
              <a:off x="1921664" y="2968016"/>
              <a:ext cx="2475332" cy="1833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251119" y="380024"/>
            <a:ext cx="2354390" cy="2240419"/>
            <a:chOff x="6251119" y="380024"/>
            <a:chExt cx="2354390" cy="2240419"/>
          </a:xfrm>
        </p:grpSpPr>
        <p:sp>
          <p:nvSpPr>
            <p:cNvPr id="14" name="TextBox 13"/>
            <p:cNvSpPr txBox="1"/>
            <p:nvPr/>
          </p:nvSpPr>
          <p:spPr>
            <a:xfrm>
              <a:off x="6748605" y="2123447"/>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Bác sĩ.</a:t>
              </a:r>
              <a:endParaRPr lang="en-US" sz="2000">
                <a:latin typeface="Arial" panose="020B0604020202020204" pitchFamily="34" charset="0"/>
                <a:cs typeface="Arial" panose="020B0604020202020204" pitchFamily="34" charset="0"/>
              </a:endParaRPr>
            </a:p>
          </p:txBody>
        </p:sp>
        <p:pic>
          <p:nvPicPr>
            <p:cNvPr id="14342" name="Picture 6" descr="https://media.2dep.vn/upload/thanhle/2022/05/02/chung-chi-ngoai-ngu-tin-hoc-khong-con-la-tieu-chuan-bat-buoc-ve-trinh-do-cua-bac-sy-tu-10-6-2022-1-1651458448.jpg"/>
            <p:cNvPicPr>
              <a:picLocks noChangeAspect="1" noChangeArrowheads="1"/>
            </p:cNvPicPr>
            <p:nvPr/>
          </p:nvPicPr>
          <p:blipFill rotWithShape="1">
            <a:blip r:embed="rId4">
              <a:extLst>
                <a:ext uri="{28A0092B-C50C-407E-A947-70E740481C1C}">
                  <a14:useLocalDpi xmlns:a14="http://schemas.microsoft.com/office/drawing/2010/main" val="0"/>
                </a:ext>
              </a:extLst>
            </a:blip>
            <a:srcRect l="10776"/>
            <a:stretch/>
          </p:blipFill>
          <p:spPr bwMode="auto">
            <a:xfrm>
              <a:off x="6251119" y="380024"/>
              <a:ext cx="2354390" cy="17445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902334" y="2968016"/>
            <a:ext cx="4335039" cy="1833040"/>
            <a:chOff x="4902334" y="2968016"/>
            <a:chExt cx="4335039" cy="1833040"/>
          </a:xfrm>
        </p:grpSpPr>
        <p:sp>
          <p:nvSpPr>
            <p:cNvPr id="17" name="TextBox 16"/>
            <p:cNvSpPr txBox="1"/>
            <p:nvPr/>
          </p:nvSpPr>
          <p:spPr>
            <a:xfrm>
              <a:off x="7428314" y="3405206"/>
              <a:ext cx="1809059"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Kĩ sư </a:t>
              </a:r>
            </a:p>
            <a:p>
              <a:pPr algn="ctr">
                <a:lnSpc>
                  <a:spcPct val="150000"/>
                </a:lnSpc>
              </a:pPr>
              <a:r>
                <a:rPr lang="en-US" sz="2000" smtClean="0">
                  <a:latin typeface="Arial" panose="020B0604020202020204" pitchFamily="34" charset="0"/>
                  <a:cs typeface="Arial" panose="020B0604020202020204" pitchFamily="34" charset="0"/>
                </a:rPr>
                <a:t>y sinh.</a:t>
              </a:r>
              <a:endParaRPr lang="en-US" sz="2000">
                <a:latin typeface="Arial" panose="020B0604020202020204" pitchFamily="34" charset="0"/>
                <a:cs typeface="Arial" panose="020B0604020202020204" pitchFamily="34" charset="0"/>
              </a:endParaRPr>
            </a:p>
          </p:txBody>
        </p:sp>
        <p:pic>
          <p:nvPicPr>
            <p:cNvPr id="14346" name="Picture 10" descr="https://phenikaa-uni.edu.vn:3600/eee/vi/2.png"/>
            <p:cNvPicPr>
              <a:picLocks noChangeAspect="1" noChangeArrowheads="1"/>
            </p:cNvPicPr>
            <p:nvPr/>
          </p:nvPicPr>
          <p:blipFill rotWithShape="1">
            <a:blip r:embed="rId5">
              <a:extLst>
                <a:ext uri="{28A0092B-C50C-407E-A947-70E740481C1C}">
                  <a14:useLocalDpi xmlns:a14="http://schemas.microsoft.com/office/drawing/2010/main" val="0"/>
                </a:ext>
              </a:extLst>
            </a:blip>
            <a:srcRect l="8147" r="14366"/>
            <a:stretch/>
          </p:blipFill>
          <p:spPr bwMode="auto">
            <a:xfrm>
              <a:off x="4902334" y="2968016"/>
              <a:ext cx="2856926" cy="18330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18519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Engineering Technology &amp; Drafting Major for College: Industrial Production Technologies by Slidesgo">
  <a:themeElements>
    <a:clrScheme name="Simple Light">
      <a:dk1>
        <a:srgbClr val="2F1326"/>
      </a:dk1>
      <a:lt1>
        <a:srgbClr val="F6DDDB"/>
      </a:lt1>
      <a:dk2>
        <a:srgbClr val="5C2F4D"/>
      </a:dk2>
      <a:lt2>
        <a:srgbClr val="FFFFFF"/>
      </a:lt2>
      <a:accent1>
        <a:srgbClr val="DF5953"/>
      </a:accent1>
      <a:accent2>
        <a:srgbClr val="E3806A"/>
      </a:accent2>
      <a:accent3>
        <a:srgbClr val="F98080"/>
      </a:accent3>
      <a:accent4>
        <a:srgbClr val="EBADA7"/>
      </a:accent4>
      <a:accent5>
        <a:srgbClr val="F0CAAE"/>
      </a:accent5>
      <a:accent6>
        <a:srgbClr val="8AB193"/>
      </a:accent6>
      <a:hlink>
        <a:srgbClr val="5C2F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TotalTime>
  <Words>816</Words>
  <Application>Microsoft Office PowerPoint</Application>
  <PresentationFormat>On-screen Show (16:9)</PresentationFormat>
  <Paragraphs>132</Paragraphs>
  <Slides>20</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Lato</vt:lpstr>
      <vt:lpstr>Aharoni</vt:lpstr>
      <vt:lpstr>Wingdings</vt:lpstr>
      <vt:lpstr>Quicksand</vt:lpstr>
      <vt:lpstr>Calibri</vt:lpstr>
      <vt:lpstr>Engineering Technology &amp; Drafting Major for College: Industrial Production Technologies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Technology &amp; Drafting Major for College:  Industrial Production Technologies</dc:title>
  <dc:creator>Acer</dc:creator>
  <cp:lastModifiedBy>DELL</cp:lastModifiedBy>
  <cp:revision>68</cp:revision>
  <dcterms:modified xsi:type="dcterms:W3CDTF">2026-03-28T08:52:47Z</dcterms:modified>
</cp:coreProperties>
</file>