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007577602" r:id="rId3"/>
    <p:sldId id="2007577589" r:id="rId4"/>
    <p:sldId id="2007577610" r:id="rId5"/>
    <p:sldId id="2007577611" r:id="rId6"/>
    <p:sldId id="2007577626" r:id="rId7"/>
    <p:sldId id="283" r:id="rId8"/>
    <p:sldId id="2007577591" r:id="rId9"/>
    <p:sldId id="2007577612" r:id="rId10"/>
    <p:sldId id="2007577613" r:id="rId11"/>
    <p:sldId id="2007577614" r:id="rId12"/>
    <p:sldId id="2007577606" r:id="rId13"/>
    <p:sldId id="2007577607" r:id="rId14"/>
    <p:sldId id="2007577615" r:id="rId15"/>
    <p:sldId id="2007577616" r:id="rId16"/>
    <p:sldId id="2007577617" r:id="rId17"/>
    <p:sldId id="2007577568" r:id="rId18"/>
    <p:sldId id="2007577618" r:id="rId19"/>
    <p:sldId id="2007577604" r:id="rId20"/>
    <p:sldId id="2007577603" r:id="rId21"/>
    <p:sldId id="2007577620" r:id="rId22"/>
    <p:sldId id="2007577621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333"/>
    <a:srgbClr val="FFFFFF"/>
    <a:srgbClr val="1E5AA4"/>
    <a:srgbClr val="326DB0"/>
    <a:srgbClr val="849BC8"/>
    <a:srgbClr val="93C6E9"/>
    <a:srgbClr val="DB494E"/>
    <a:srgbClr val="9F9D9D"/>
    <a:srgbClr val="5C1E21"/>
    <a:srgbClr val="80B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A3F9B-B5B4-479C-BDAB-36D26765FB3C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3C3DF-C15E-447E-88A6-E0F18C2B0E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174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3C3DF-C15E-447E-88A6-E0F18C2B0EE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692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3C3DF-C15E-447E-88A6-E0F18C2B0EE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212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3C3DF-C15E-447E-88A6-E0F18C2B0EE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212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3C3DF-C15E-447E-88A6-E0F18C2B0EE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212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3C3DF-C15E-447E-88A6-E0F18C2B0EE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212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3C3DF-C15E-447E-88A6-E0F18C2B0EE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212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3C3DF-C15E-447E-88A6-E0F18C2B0EE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212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3C3DF-C15E-447E-88A6-E0F18C2B0EE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692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3C3DF-C15E-447E-88A6-E0F18C2B0EE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69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0512-9EB9-49FF-BFB3-EBC69D97D886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3AF3-0C61-45C9-90BF-748ECB78216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690"/>
            <a:ext cx="12215465" cy="687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38926"/>
      </p:ext>
    </p:extLst>
  </p:cSld>
  <p:clrMapOvr>
    <a:masterClrMapping/>
  </p:clrMapOvr>
  <p:transition spd="slow" advClick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0512-9EB9-49FF-BFB3-EBC69D97D886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3AF3-0C61-45C9-90BF-748ECB782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668756"/>
      </p:ext>
    </p:extLst>
  </p:cSld>
  <p:clrMapOvr>
    <a:masterClrMapping/>
  </p:clrMapOvr>
  <p:transition spd="slow" advClick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0512-9EB9-49FF-BFB3-EBC69D97D886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3AF3-0C61-45C9-90BF-748ECB782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346477"/>
      </p:ext>
    </p:extLst>
  </p:cSld>
  <p:clrMapOvr>
    <a:masterClrMapping/>
  </p:clrMapOvr>
  <p:transition spd="slow" advClick="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1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4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3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6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1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0512-9EB9-49FF-BFB3-EBC69D97D886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3AF3-0C61-45C9-90BF-748ECB782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723205"/>
      </p:ext>
    </p:extLst>
  </p:cSld>
  <p:clrMapOvr>
    <a:masterClrMapping/>
  </p:clrMapOvr>
  <p:transition spd="slow" advClick="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7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1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5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0512-9EB9-49FF-BFB3-EBC69D97D886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3AF3-0C61-45C9-90BF-748ECB782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117224"/>
      </p:ext>
    </p:extLst>
  </p:cSld>
  <p:clrMapOvr>
    <a:masterClrMapping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0512-9EB9-49FF-BFB3-EBC69D97D886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3AF3-0C61-45C9-90BF-748ECB782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627185"/>
      </p:ext>
    </p:extLst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0512-9EB9-49FF-BFB3-EBC69D97D886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3AF3-0C61-45C9-90BF-748ECB782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008894"/>
      </p:ext>
    </p:extLst>
  </p:cSld>
  <p:clrMapOvr>
    <a:masterClrMapping/>
  </p:clrMapOvr>
  <p:transition spd="slow" advClick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0512-9EB9-49FF-BFB3-EBC69D97D886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3AF3-0C61-45C9-90BF-748ECB782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005970"/>
      </p:ext>
    </p:extLst>
  </p:cSld>
  <p:clrMapOvr>
    <a:masterClrMapping/>
  </p:clrMapOvr>
  <p:transition spd="slow" advClick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0512-9EB9-49FF-BFB3-EBC69D97D886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3AF3-0C61-45C9-90BF-748ECB782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289328"/>
      </p:ext>
    </p:extLst>
  </p:cSld>
  <p:clrMapOvr>
    <a:masterClrMapping/>
  </p:clrMapOvr>
  <p:transition spd="slow" advClick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0512-9EB9-49FF-BFB3-EBC69D97D886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3AF3-0C61-45C9-90BF-748ECB782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796186"/>
      </p:ext>
    </p:extLst>
  </p:cSld>
  <p:clrMapOvr>
    <a:masterClrMapping/>
  </p:clrMapOvr>
  <p:transition spd="slow" advClick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0512-9EB9-49FF-BFB3-EBC69D97D886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3AF3-0C61-45C9-90BF-748ECB782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081770"/>
      </p:ext>
    </p:extLst>
  </p:cSld>
  <p:clrMapOvr>
    <a:masterClrMapping/>
  </p:clrMapOvr>
  <p:transition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0512-9EB9-49FF-BFB3-EBC69D97D886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F3AF3-0C61-45C9-90BF-748ECB78216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副标题 2"/>
          <p:cNvSpPr txBox="1">
            <a:spLocks/>
          </p:cNvSpPr>
          <p:nvPr userDrawn="1"/>
        </p:nvSpPr>
        <p:spPr>
          <a:xfrm>
            <a:off x="6438900" y="4581753"/>
            <a:ext cx="4827814" cy="929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</a:rPr>
              <a:t>感谢您下载包图网平台上提供的</a:t>
            </a:r>
            <a:r>
              <a:rPr lang="en-US" altLang="zh-CN" dirty="0">
                <a:solidFill>
                  <a:schemeClr val="bg1"/>
                </a:solidFill>
              </a:rPr>
              <a:t>PPT</a:t>
            </a:r>
            <a:r>
              <a:rPr lang="zh-CN" altLang="en-US" dirty="0">
                <a:solidFill>
                  <a:schemeClr val="bg1"/>
                </a:solidFill>
              </a:rPr>
              <a:t>作品，为了您和包图网以及原创作者的利益，请勿复制、传播、销售，否则将承担法律责任！包图网将对作品进行维权，按照传播下载次数进行十倍索取赔偿！</a:t>
            </a:r>
            <a:r>
              <a:rPr lang="en-US" altLang="zh-CN" dirty="0">
                <a:solidFill>
                  <a:schemeClr val="bg1"/>
                </a:solidFill>
              </a:rPr>
              <a:t>Ibaotu.com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690"/>
            <a:ext cx="12215465" cy="687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6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3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hình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23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0796"/>
            <a:ext cx="1219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là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Là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biểu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xúc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hoặc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Là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hoặc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biểu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đánh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Là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giống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ý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Là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hoặc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hoặc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̀.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8311E4ED-8BB1-4C77-89A6-CC027DD0FF3C}"/>
              </a:ext>
            </a:extLst>
          </p:cNvPr>
          <p:cNvSpPr/>
          <p:nvPr/>
        </p:nvSpPr>
        <p:spPr>
          <a:xfrm>
            <a:off x="0" y="2031532"/>
            <a:ext cx="556619" cy="499762"/>
          </a:xfrm>
          <a:prstGeom prst="flowChartConnector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69652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图片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0" y="-455139"/>
            <a:ext cx="6070032" cy="1368214"/>
          </a:xfrm>
          <a:prstGeom prst="rect">
            <a:avLst/>
          </a:prstGeom>
        </p:spPr>
      </p:pic>
      <p:pic>
        <p:nvPicPr>
          <p:cNvPr id="101" name="图片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" y="45306"/>
            <a:ext cx="2552369" cy="1106151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65" y="-159657"/>
            <a:ext cx="10166032" cy="6044776"/>
          </a:xfrm>
          <a:prstGeom prst="rect">
            <a:avLst/>
          </a:prstGeom>
        </p:spPr>
      </p:pic>
      <p:pic>
        <p:nvPicPr>
          <p:cNvPr id="102" name="图片 10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40" y="5359949"/>
            <a:ext cx="1931696" cy="1498051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0" y="5741177"/>
            <a:ext cx="3531115" cy="1106868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582">
            <a:off x="11118135" y="3023588"/>
            <a:ext cx="787224" cy="467414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355376" y="1"/>
            <a:ext cx="11836624" cy="574117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―&gt;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4266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图片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0" y="-455139"/>
            <a:ext cx="6070032" cy="1368214"/>
          </a:xfrm>
          <a:prstGeom prst="rect">
            <a:avLst/>
          </a:prstGeom>
        </p:spPr>
      </p:pic>
      <p:pic>
        <p:nvPicPr>
          <p:cNvPr id="101" name="图片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" y="45306"/>
            <a:ext cx="2552369" cy="1106151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65" y="-159657"/>
            <a:ext cx="10166032" cy="6044776"/>
          </a:xfrm>
          <a:prstGeom prst="rect">
            <a:avLst/>
          </a:prstGeom>
        </p:spPr>
      </p:pic>
      <p:pic>
        <p:nvPicPr>
          <p:cNvPr id="102" name="图片 10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40" y="5359949"/>
            <a:ext cx="1931696" cy="1498051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0" y="5741177"/>
            <a:ext cx="3531115" cy="1106868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582">
            <a:off x="11118135" y="3023588"/>
            <a:ext cx="787224" cy="467414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355376" y="1"/>
            <a:ext cx="11735024" cy="491973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thích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chức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6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465110"/>
              </p:ext>
            </p:extLst>
          </p:nvPr>
        </p:nvGraphicFramePr>
        <p:xfrm>
          <a:off x="1" y="-1"/>
          <a:ext cx="12191999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9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3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6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625" marR="4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625" marR="4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625" marR="456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05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Một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đầy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tơ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 mà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bác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nhiều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 ư?</a:t>
                      </a:r>
                      <a:endParaRPr lang="en-US" sz="28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625" marR="456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……….................................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5" marR="456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………………….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625" marR="456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4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Bệnh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mới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à?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làm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625" marR="456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25" marR="456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……………………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625" marR="456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5785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endParaRPr lang="en-US" sz="2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2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Bẩm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đúng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ạ! </a:t>
                      </a:r>
                      <a:endParaRPr lang="en-US" sz="280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25" marR="456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625" marR="456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…………………..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…………………….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625" marR="456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05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Ngài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̀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đoàn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tùy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tùng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của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ngài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làm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việc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đến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̉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̉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trì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̣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sống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nó.</a:t>
                      </a:r>
                      <a:endParaRPr lang="en-US" sz="28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625" marR="456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…………………………..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…………………………..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..............................................</a:t>
                      </a:r>
                    </a:p>
                  </a:txBody>
                  <a:tcPr marL="45625" marR="456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625" marR="456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44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582225"/>
              </p:ext>
            </p:extLst>
          </p:nvPr>
        </p:nvGraphicFramePr>
        <p:xfrm>
          <a:off x="-1" y="0"/>
          <a:ext cx="12192000" cy="7092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8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1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4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625" marR="4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625" marR="45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625" marR="456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6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Một</a:t>
                      </a: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đầy</a:t>
                      </a: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tơ</a:t>
                      </a: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 mà </a:t>
                      </a:r>
                      <a:r>
                        <a:rPr lang="en-US" sz="24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bác</a:t>
                      </a: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nhiều</a:t>
                      </a: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</a:t>
                      </a: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 ư?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(</a:t>
                      </a:r>
                      <a:r>
                        <a:rPr lang="en-US" sz="240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4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4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Long</a:t>
                      </a:r>
                      <a:r>
                        <a:rPr lang="en-US" sz="2400" i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400" i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chúc</a:t>
                      </a:r>
                      <a:r>
                        <a:rPr lang="en-US" sz="2400" i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400" i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i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654" marR="126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ngạc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ngờ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</a:t>
                      </a:r>
                      <a:r>
                        <a:rPr lang="en-US" sz="2400" i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Bệnh</a:t>
                      </a: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mới</a:t>
                      </a: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à? </a:t>
                      </a:r>
                      <a:r>
                        <a:rPr lang="en-US" sz="24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làm</a:t>
                      </a: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(</a:t>
                      </a:r>
                      <a:r>
                        <a:rPr lang="en-US" sz="24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A-</a:t>
                      </a:r>
                      <a:r>
                        <a:rPr lang="en-US" sz="240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Zít</a:t>
                      </a:r>
                      <a:r>
                        <a:rPr lang="en-US" sz="24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Nê-xin</a:t>
                      </a:r>
                      <a:r>
                        <a:rPr lang="en-US" sz="2400" i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i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400" i="1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400" i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400" i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hiếm</a:t>
                      </a:r>
                      <a:r>
                        <a:rPr lang="en-US" sz="2200" i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654" marR="126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ngạc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02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981576"/>
              </p:ext>
            </p:extLst>
          </p:nvPr>
        </p:nvGraphicFramePr>
        <p:xfrm>
          <a:off x="0" y="0"/>
          <a:ext cx="12192000" cy="6600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1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34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Bẩm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đúng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ạ! </a:t>
                      </a:r>
                      <a:endParaRPr lang="en-US" sz="2400" i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l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(</a:t>
                      </a:r>
                      <a:r>
                        <a:rPr lang="en-US" sz="2400" i="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i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-li-e</a:t>
                      </a: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i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400" i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Giuốc</a:t>
                      </a:r>
                      <a:r>
                        <a:rPr lang="en-US" sz="2400" i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en-US" sz="2400" i="1" baseline="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đanh</a:t>
                      </a:r>
                      <a:r>
                        <a:rPr lang="en-US" sz="2400" i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mặc</a:t>
                      </a:r>
                      <a:r>
                        <a:rPr lang="en-US" sz="2400" i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lễ</a:t>
                      </a:r>
                      <a:r>
                        <a:rPr lang="en-US" sz="2400" i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i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654" marR="1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endParaRPr lang="en-US" sz="2400" b="1" i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ạ</a:t>
                      </a:r>
                      <a:endParaRPr lang="en-US" sz="24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654" marR="126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654" marR="1265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Ngài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đoàn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tùy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tùng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của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ngài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làm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việc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đến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̉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̉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trì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̣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sống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nó</a:t>
                      </a: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A-</a:t>
                      </a:r>
                      <a:r>
                        <a:rPr lang="en-US" sz="240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Zít</a:t>
                      </a:r>
                      <a:r>
                        <a:rPr lang="en-US" sz="24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Nê-xin</a:t>
                      </a:r>
                      <a:r>
                        <a:rPr lang="en-US" sz="2400" i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i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400" i="1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400" i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400" i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hiếm</a:t>
                      </a:r>
                      <a:r>
                        <a:rPr lang="en-US" sz="2400" i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654" marR="12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b="1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endParaRPr lang="en-US" sz="24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654" marR="126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tùy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tùng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654" marR="1265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56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图片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0" y="-455139"/>
            <a:ext cx="6070032" cy="1368214"/>
          </a:xfrm>
          <a:prstGeom prst="rect">
            <a:avLst/>
          </a:prstGeom>
        </p:spPr>
      </p:pic>
      <p:pic>
        <p:nvPicPr>
          <p:cNvPr id="101" name="图片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" y="45306"/>
            <a:ext cx="2552369" cy="1106151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65" y="-159657"/>
            <a:ext cx="10166032" cy="6044776"/>
          </a:xfrm>
          <a:prstGeom prst="rect">
            <a:avLst/>
          </a:prstGeom>
        </p:spPr>
      </p:pic>
      <p:pic>
        <p:nvPicPr>
          <p:cNvPr id="102" name="图片 10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40" y="5359949"/>
            <a:ext cx="1931696" cy="1498051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0" y="5741177"/>
            <a:ext cx="3531115" cy="1106868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582">
            <a:off x="11118135" y="3023588"/>
            <a:ext cx="787224" cy="467414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355376" y="1"/>
            <a:ext cx="11836624" cy="574117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Đặt hai câu có sử dụng thán từ và hai câu có sử dụng trợ từ.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68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hình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23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1768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hoe.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………………………………. ……………………...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sũng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59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图片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0" y="-455139"/>
            <a:ext cx="6070032" cy="1368214"/>
          </a:xfrm>
          <a:prstGeom prst="rect">
            <a:avLst/>
          </a:prstGeom>
        </p:spPr>
      </p:pic>
      <p:pic>
        <p:nvPicPr>
          <p:cNvPr id="101" name="图片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" y="45306"/>
            <a:ext cx="2552369" cy="1106151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65" y="-159657"/>
            <a:ext cx="10166032" cy="6044776"/>
          </a:xfrm>
          <a:prstGeom prst="rect">
            <a:avLst/>
          </a:prstGeom>
        </p:spPr>
      </p:pic>
      <p:pic>
        <p:nvPicPr>
          <p:cNvPr id="102" name="图片 10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40" y="5359949"/>
            <a:ext cx="1931696" cy="1498051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0" y="5741177"/>
            <a:ext cx="3531115" cy="1106868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582">
            <a:off x="11118135" y="3023588"/>
            <a:ext cx="787224" cy="467414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355376" y="1"/>
            <a:ext cx="11735024" cy="491973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chức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1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图片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0" y="-455139"/>
            <a:ext cx="6070032" cy="1368214"/>
          </a:xfrm>
          <a:prstGeom prst="rect">
            <a:avLst/>
          </a:prstGeom>
        </p:spPr>
      </p:pic>
      <p:pic>
        <p:nvPicPr>
          <p:cNvPr id="101" name="图片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" y="45306"/>
            <a:ext cx="2552369" cy="1106151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84" y="700557"/>
            <a:ext cx="10166032" cy="5436669"/>
          </a:xfrm>
          <a:prstGeom prst="rect">
            <a:avLst/>
          </a:prstGeom>
        </p:spPr>
      </p:pic>
      <p:pic>
        <p:nvPicPr>
          <p:cNvPr id="102" name="图片 10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sp>
        <p:nvSpPr>
          <p:cNvPr id="3" name="任意多边形 2"/>
          <p:cNvSpPr/>
          <p:nvPr/>
        </p:nvSpPr>
        <p:spPr>
          <a:xfrm>
            <a:off x="2995638" y="1759195"/>
            <a:ext cx="1158427" cy="1146074"/>
          </a:xfrm>
          <a:custGeom>
            <a:avLst/>
            <a:gdLst>
              <a:gd name="connsiteX0" fmla="*/ 365760 w 1059628"/>
              <a:gd name="connsiteY0" fmla="*/ 5378 h 1108037"/>
              <a:gd name="connsiteX1" fmla="*/ 0 w 1059628"/>
              <a:gd name="connsiteY1" fmla="*/ 301214 h 1108037"/>
              <a:gd name="connsiteX2" fmla="*/ 16137 w 1059628"/>
              <a:gd name="connsiteY2" fmla="*/ 812202 h 1108037"/>
              <a:gd name="connsiteX3" fmla="*/ 392654 w 1059628"/>
              <a:gd name="connsiteY3" fmla="*/ 1108037 h 1108037"/>
              <a:gd name="connsiteX4" fmla="*/ 935915 w 1059628"/>
              <a:gd name="connsiteY4" fmla="*/ 892884 h 1108037"/>
              <a:gd name="connsiteX5" fmla="*/ 1059628 w 1059628"/>
              <a:gd name="connsiteY5" fmla="*/ 398032 h 1108037"/>
              <a:gd name="connsiteX6" fmla="*/ 962810 w 1059628"/>
              <a:gd name="connsiteY6" fmla="*/ 177501 h 1108037"/>
              <a:gd name="connsiteX7" fmla="*/ 650838 w 1059628"/>
              <a:gd name="connsiteY7" fmla="*/ 0 h 1108037"/>
              <a:gd name="connsiteX8" fmla="*/ 365760 w 1059628"/>
              <a:gd name="connsiteY8" fmla="*/ 5378 h 1108037"/>
              <a:gd name="connsiteX0" fmla="*/ 365760 w 1059628"/>
              <a:gd name="connsiteY0" fmla="*/ 5378 h 1108037"/>
              <a:gd name="connsiteX1" fmla="*/ 0 w 1059628"/>
              <a:gd name="connsiteY1" fmla="*/ 301214 h 1108037"/>
              <a:gd name="connsiteX2" fmla="*/ 16137 w 1059628"/>
              <a:gd name="connsiteY2" fmla="*/ 812202 h 1108037"/>
              <a:gd name="connsiteX3" fmla="*/ 392654 w 1059628"/>
              <a:gd name="connsiteY3" fmla="*/ 1108037 h 1108037"/>
              <a:gd name="connsiteX4" fmla="*/ 935915 w 1059628"/>
              <a:gd name="connsiteY4" fmla="*/ 892884 h 1108037"/>
              <a:gd name="connsiteX5" fmla="*/ 1059628 w 1059628"/>
              <a:gd name="connsiteY5" fmla="*/ 398032 h 1108037"/>
              <a:gd name="connsiteX6" fmla="*/ 962810 w 1059628"/>
              <a:gd name="connsiteY6" fmla="*/ 177501 h 1108037"/>
              <a:gd name="connsiteX7" fmla="*/ 650838 w 1059628"/>
              <a:gd name="connsiteY7" fmla="*/ 0 h 1108037"/>
              <a:gd name="connsiteX8" fmla="*/ 365760 w 1059628"/>
              <a:gd name="connsiteY8" fmla="*/ 5378 h 1108037"/>
              <a:gd name="connsiteX0" fmla="*/ 365760 w 1059628"/>
              <a:gd name="connsiteY0" fmla="*/ 17655 h 1120314"/>
              <a:gd name="connsiteX1" fmla="*/ 0 w 1059628"/>
              <a:gd name="connsiteY1" fmla="*/ 313491 h 1120314"/>
              <a:gd name="connsiteX2" fmla="*/ 16137 w 1059628"/>
              <a:gd name="connsiteY2" fmla="*/ 824479 h 1120314"/>
              <a:gd name="connsiteX3" fmla="*/ 392654 w 1059628"/>
              <a:gd name="connsiteY3" fmla="*/ 1120314 h 1120314"/>
              <a:gd name="connsiteX4" fmla="*/ 935915 w 1059628"/>
              <a:gd name="connsiteY4" fmla="*/ 905161 h 1120314"/>
              <a:gd name="connsiteX5" fmla="*/ 1059628 w 1059628"/>
              <a:gd name="connsiteY5" fmla="*/ 410309 h 1120314"/>
              <a:gd name="connsiteX6" fmla="*/ 962810 w 1059628"/>
              <a:gd name="connsiteY6" fmla="*/ 189778 h 1120314"/>
              <a:gd name="connsiteX7" fmla="*/ 650838 w 1059628"/>
              <a:gd name="connsiteY7" fmla="*/ 12277 h 1120314"/>
              <a:gd name="connsiteX8" fmla="*/ 365760 w 1059628"/>
              <a:gd name="connsiteY8" fmla="*/ 17655 h 1120314"/>
              <a:gd name="connsiteX0" fmla="*/ 365760 w 1059628"/>
              <a:gd name="connsiteY0" fmla="*/ 5378 h 1108037"/>
              <a:gd name="connsiteX1" fmla="*/ 0 w 1059628"/>
              <a:gd name="connsiteY1" fmla="*/ 301214 h 1108037"/>
              <a:gd name="connsiteX2" fmla="*/ 16137 w 1059628"/>
              <a:gd name="connsiteY2" fmla="*/ 812202 h 1108037"/>
              <a:gd name="connsiteX3" fmla="*/ 392654 w 1059628"/>
              <a:gd name="connsiteY3" fmla="*/ 1108037 h 1108037"/>
              <a:gd name="connsiteX4" fmla="*/ 935915 w 1059628"/>
              <a:gd name="connsiteY4" fmla="*/ 892884 h 1108037"/>
              <a:gd name="connsiteX5" fmla="*/ 1059628 w 1059628"/>
              <a:gd name="connsiteY5" fmla="*/ 398032 h 1108037"/>
              <a:gd name="connsiteX6" fmla="*/ 962810 w 1059628"/>
              <a:gd name="connsiteY6" fmla="*/ 177501 h 1108037"/>
              <a:gd name="connsiteX7" fmla="*/ 650838 w 1059628"/>
              <a:gd name="connsiteY7" fmla="*/ 0 h 1108037"/>
              <a:gd name="connsiteX8" fmla="*/ 365760 w 1059628"/>
              <a:gd name="connsiteY8" fmla="*/ 5378 h 1108037"/>
              <a:gd name="connsiteX0" fmla="*/ 403412 w 1059628"/>
              <a:gd name="connsiteY0" fmla="*/ 0 h 1124175"/>
              <a:gd name="connsiteX1" fmla="*/ 0 w 1059628"/>
              <a:gd name="connsiteY1" fmla="*/ 317352 h 1124175"/>
              <a:gd name="connsiteX2" fmla="*/ 16137 w 1059628"/>
              <a:gd name="connsiteY2" fmla="*/ 828340 h 1124175"/>
              <a:gd name="connsiteX3" fmla="*/ 392654 w 1059628"/>
              <a:gd name="connsiteY3" fmla="*/ 1124175 h 1124175"/>
              <a:gd name="connsiteX4" fmla="*/ 935915 w 1059628"/>
              <a:gd name="connsiteY4" fmla="*/ 909022 h 1124175"/>
              <a:gd name="connsiteX5" fmla="*/ 1059628 w 1059628"/>
              <a:gd name="connsiteY5" fmla="*/ 414170 h 1124175"/>
              <a:gd name="connsiteX6" fmla="*/ 962810 w 1059628"/>
              <a:gd name="connsiteY6" fmla="*/ 193639 h 1124175"/>
              <a:gd name="connsiteX7" fmla="*/ 650838 w 1059628"/>
              <a:gd name="connsiteY7" fmla="*/ 16138 h 1124175"/>
              <a:gd name="connsiteX8" fmla="*/ 403412 w 1059628"/>
              <a:gd name="connsiteY8" fmla="*/ 0 h 1124175"/>
              <a:gd name="connsiteX0" fmla="*/ 403412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62810 w 1059628"/>
              <a:gd name="connsiteY6" fmla="*/ 204395 h 1134931"/>
              <a:gd name="connsiteX7" fmla="*/ 731520 w 1059628"/>
              <a:gd name="connsiteY7" fmla="*/ 0 h 1134931"/>
              <a:gd name="connsiteX8" fmla="*/ 403412 w 1059628"/>
              <a:gd name="connsiteY8" fmla="*/ 10756 h 1134931"/>
              <a:gd name="connsiteX0" fmla="*/ 403412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62810 w 1059628"/>
              <a:gd name="connsiteY6" fmla="*/ 204395 h 1134931"/>
              <a:gd name="connsiteX7" fmla="*/ 731520 w 1059628"/>
              <a:gd name="connsiteY7" fmla="*/ 0 h 1134931"/>
              <a:gd name="connsiteX8" fmla="*/ 403412 w 1059628"/>
              <a:gd name="connsiteY8" fmla="*/ 10756 h 1134931"/>
              <a:gd name="connsiteX0" fmla="*/ 457201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62810 w 1059628"/>
              <a:gd name="connsiteY6" fmla="*/ 204395 h 1134931"/>
              <a:gd name="connsiteX7" fmla="*/ 731520 w 1059628"/>
              <a:gd name="connsiteY7" fmla="*/ 0 h 1134931"/>
              <a:gd name="connsiteX8" fmla="*/ 457201 w 1059628"/>
              <a:gd name="connsiteY8" fmla="*/ 10756 h 1134931"/>
              <a:gd name="connsiteX0" fmla="*/ 457201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62810 w 1059628"/>
              <a:gd name="connsiteY6" fmla="*/ 204395 h 1134931"/>
              <a:gd name="connsiteX7" fmla="*/ 731520 w 1059628"/>
              <a:gd name="connsiteY7" fmla="*/ 0 h 1134931"/>
              <a:gd name="connsiteX8" fmla="*/ 457201 w 1059628"/>
              <a:gd name="connsiteY8" fmla="*/ 10756 h 1134931"/>
              <a:gd name="connsiteX0" fmla="*/ 457201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78947 w 1059628"/>
              <a:gd name="connsiteY6" fmla="*/ 209774 h 1134931"/>
              <a:gd name="connsiteX7" fmla="*/ 731520 w 1059628"/>
              <a:gd name="connsiteY7" fmla="*/ 0 h 1134931"/>
              <a:gd name="connsiteX8" fmla="*/ 457201 w 1059628"/>
              <a:gd name="connsiteY8" fmla="*/ 10756 h 1134931"/>
              <a:gd name="connsiteX0" fmla="*/ 457201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78947 w 1059628"/>
              <a:gd name="connsiteY6" fmla="*/ 209774 h 1134931"/>
              <a:gd name="connsiteX7" fmla="*/ 731520 w 1059628"/>
              <a:gd name="connsiteY7" fmla="*/ 0 h 1134931"/>
              <a:gd name="connsiteX8" fmla="*/ 457201 w 1059628"/>
              <a:gd name="connsiteY8" fmla="*/ 10756 h 1134931"/>
              <a:gd name="connsiteX0" fmla="*/ 457201 w 1101589"/>
              <a:gd name="connsiteY0" fmla="*/ 10756 h 1134931"/>
              <a:gd name="connsiteX1" fmla="*/ 0 w 1101589"/>
              <a:gd name="connsiteY1" fmla="*/ 328108 h 1134931"/>
              <a:gd name="connsiteX2" fmla="*/ 16137 w 1101589"/>
              <a:gd name="connsiteY2" fmla="*/ 839096 h 1134931"/>
              <a:gd name="connsiteX3" fmla="*/ 392654 w 1101589"/>
              <a:gd name="connsiteY3" fmla="*/ 1134931 h 1134931"/>
              <a:gd name="connsiteX4" fmla="*/ 935915 w 1101589"/>
              <a:gd name="connsiteY4" fmla="*/ 919778 h 1134931"/>
              <a:gd name="connsiteX5" fmla="*/ 1059628 w 1101589"/>
              <a:gd name="connsiteY5" fmla="*/ 424926 h 1134931"/>
              <a:gd name="connsiteX6" fmla="*/ 978947 w 1101589"/>
              <a:gd name="connsiteY6" fmla="*/ 209774 h 1134931"/>
              <a:gd name="connsiteX7" fmla="*/ 731520 w 1101589"/>
              <a:gd name="connsiteY7" fmla="*/ 0 h 1134931"/>
              <a:gd name="connsiteX8" fmla="*/ 457201 w 1101589"/>
              <a:gd name="connsiteY8" fmla="*/ 10756 h 1134931"/>
              <a:gd name="connsiteX0" fmla="*/ 457201 w 1135732"/>
              <a:gd name="connsiteY0" fmla="*/ 10756 h 1134931"/>
              <a:gd name="connsiteX1" fmla="*/ 0 w 1135732"/>
              <a:gd name="connsiteY1" fmla="*/ 328108 h 1134931"/>
              <a:gd name="connsiteX2" fmla="*/ 16137 w 1135732"/>
              <a:gd name="connsiteY2" fmla="*/ 839096 h 1134931"/>
              <a:gd name="connsiteX3" fmla="*/ 392654 w 1135732"/>
              <a:gd name="connsiteY3" fmla="*/ 1134931 h 1134931"/>
              <a:gd name="connsiteX4" fmla="*/ 935915 w 1135732"/>
              <a:gd name="connsiteY4" fmla="*/ 919778 h 1134931"/>
              <a:gd name="connsiteX5" fmla="*/ 1059628 w 1135732"/>
              <a:gd name="connsiteY5" fmla="*/ 424926 h 1134931"/>
              <a:gd name="connsiteX6" fmla="*/ 978947 w 1135732"/>
              <a:gd name="connsiteY6" fmla="*/ 209774 h 1134931"/>
              <a:gd name="connsiteX7" fmla="*/ 731520 w 1135732"/>
              <a:gd name="connsiteY7" fmla="*/ 0 h 1134931"/>
              <a:gd name="connsiteX8" fmla="*/ 457201 w 1135732"/>
              <a:gd name="connsiteY8" fmla="*/ 10756 h 1134931"/>
              <a:gd name="connsiteX0" fmla="*/ 457201 w 1135732"/>
              <a:gd name="connsiteY0" fmla="*/ 10756 h 1134931"/>
              <a:gd name="connsiteX1" fmla="*/ 0 w 1135732"/>
              <a:gd name="connsiteY1" fmla="*/ 328108 h 1134931"/>
              <a:gd name="connsiteX2" fmla="*/ 16137 w 1135732"/>
              <a:gd name="connsiteY2" fmla="*/ 839096 h 1134931"/>
              <a:gd name="connsiteX3" fmla="*/ 392654 w 1135732"/>
              <a:gd name="connsiteY3" fmla="*/ 1134931 h 1134931"/>
              <a:gd name="connsiteX4" fmla="*/ 935915 w 1135732"/>
              <a:gd name="connsiteY4" fmla="*/ 919778 h 1134931"/>
              <a:gd name="connsiteX5" fmla="*/ 1059628 w 1135732"/>
              <a:gd name="connsiteY5" fmla="*/ 424926 h 1134931"/>
              <a:gd name="connsiteX6" fmla="*/ 978947 w 1135732"/>
              <a:gd name="connsiteY6" fmla="*/ 209774 h 1134931"/>
              <a:gd name="connsiteX7" fmla="*/ 731520 w 1135732"/>
              <a:gd name="connsiteY7" fmla="*/ 0 h 1134931"/>
              <a:gd name="connsiteX8" fmla="*/ 457201 w 1135732"/>
              <a:gd name="connsiteY8" fmla="*/ 10756 h 1134931"/>
              <a:gd name="connsiteX0" fmla="*/ 457201 w 1135732"/>
              <a:gd name="connsiteY0" fmla="*/ 10756 h 1134931"/>
              <a:gd name="connsiteX1" fmla="*/ 0 w 1135732"/>
              <a:gd name="connsiteY1" fmla="*/ 328108 h 1134931"/>
              <a:gd name="connsiteX2" fmla="*/ 16137 w 1135732"/>
              <a:gd name="connsiteY2" fmla="*/ 839096 h 1134931"/>
              <a:gd name="connsiteX3" fmla="*/ 392654 w 1135732"/>
              <a:gd name="connsiteY3" fmla="*/ 1134931 h 1134931"/>
              <a:gd name="connsiteX4" fmla="*/ 935915 w 1135732"/>
              <a:gd name="connsiteY4" fmla="*/ 919778 h 1134931"/>
              <a:gd name="connsiteX5" fmla="*/ 1059628 w 1135732"/>
              <a:gd name="connsiteY5" fmla="*/ 424926 h 1134931"/>
              <a:gd name="connsiteX6" fmla="*/ 978947 w 1135732"/>
              <a:gd name="connsiteY6" fmla="*/ 209774 h 1134931"/>
              <a:gd name="connsiteX7" fmla="*/ 731520 w 1135732"/>
              <a:gd name="connsiteY7" fmla="*/ 0 h 1134931"/>
              <a:gd name="connsiteX8" fmla="*/ 457201 w 1135732"/>
              <a:gd name="connsiteY8" fmla="*/ 10756 h 1134931"/>
              <a:gd name="connsiteX0" fmla="*/ 457201 w 1118920"/>
              <a:gd name="connsiteY0" fmla="*/ 10756 h 1134931"/>
              <a:gd name="connsiteX1" fmla="*/ 0 w 1118920"/>
              <a:gd name="connsiteY1" fmla="*/ 328108 h 1134931"/>
              <a:gd name="connsiteX2" fmla="*/ 16137 w 1118920"/>
              <a:gd name="connsiteY2" fmla="*/ 839096 h 1134931"/>
              <a:gd name="connsiteX3" fmla="*/ 392654 w 1118920"/>
              <a:gd name="connsiteY3" fmla="*/ 1134931 h 1134931"/>
              <a:gd name="connsiteX4" fmla="*/ 935915 w 1118920"/>
              <a:gd name="connsiteY4" fmla="*/ 919778 h 1134931"/>
              <a:gd name="connsiteX5" fmla="*/ 1059628 w 1118920"/>
              <a:gd name="connsiteY5" fmla="*/ 424926 h 1134931"/>
              <a:gd name="connsiteX6" fmla="*/ 978947 w 1118920"/>
              <a:gd name="connsiteY6" fmla="*/ 209774 h 1134931"/>
              <a:gd name="connsiteX7" fmla="*/ 731520 w 1118920"/>
              <a:gd name="connsiteY7" fmla="*/ 0 h 1134931"/>
              <a:gd name="connsiteX8" fmla="*/ 457201 w 1118920"/>
              <a:gd name="connsiteY8" fmla="*/ 10756 h 1134931"/>
              <a:gd name="connsiteX0" fmla="*/ 457201 w 1118920"/>
              <a:gd name="connsiteY0" fmla="*/ 10756 h 1140790"/>
              <a:gd name="connsiteX1" fmla="*/ 0 w 1118920"/>
              <a:gd name="connsiteY1" fmla="*/ 328108 h 1140790"/>
              <a:gd name="connsiteX2" fmla="*/ 16137 w 1118920"/>
              <a:gd name="connsiteY2" fmla="*/ 839096 h 1140790"/>
              <a:gd name="connsiteX3" fmla="*/ 392654 w 1118920"/>
              <a:gd name="connsiteY3" fmla="*/ 1134931 h 1140790"/>
              <a:gd name="connsiteX4" fmla="*/ 935915 w 1118920"/>
              <a:gd name="connsiteY4" fmla="*/ 919778 h 1140790"/>
              <a:gd name="connsiteX5" fmla="*/ 1059628 w 1118920"/>
              <a:gd name="connsiteY5" fmla="*/ 424926 h 1140790"/>
              <a:gd name="connsiteX6" fmla="*/ 978947 w 1118920"/>
              <a:gd name="connsiteY6" fmla="*/ 209774 h 1140790"/>
              <a:gd name="connsiteX7" fmla="*/ 731520 w 1118920"/>
              <a:gd name="connsiteY7" fmla="*/ 0 h 1140790"/>
              <a:gd name="connsiteX8" fmla="*/ 457201 w 1118920"/>
              <a:gd name="connsiteY8" fmla="*/ 10756 h 1140790"/>
              <a:gd name="connsiteX0" fmla="*/ 457201 w 1118920"/>
              <a:gd name="connsiteY0" fmla="*/ 10756 h 1140581"/>
              <a:gd name="connsiteX1" fmla="*/ 0 w 1118920"/>
              <a:gd name="connsiteY1" fmla="*/ 328108 h 1140581"/>
              <a:gd name="connsiteX2" fmla="*/ 16137 w 1118920"/>
              <a:gd name="connsiteY2" fmla="*/ 839096 h 1140581"/>
              <a:gd name="connsiteX3" fmla="*/ 392654 w 1118920"/>
              <a:gd name="connsiteY3" fmla="*/ 1134931 h 1140581"/>
              <a:gd name="connsiteX4" fmla="*/ 935915 w 1118920"/>
              <a:gd name="connsiteY4" fmla="*/ 919778 h 1140581"/>
              <a:gd name="connsiteX5" fmla="*/ 1059628 w 1118920"/>
              <a:gd name="connsiteY5" fmla="*/ 424926 h 1140581"/>
              <a:gd name="connsiteX6" fmla="*/ 978947 w 1118920"/>
              <a:gd name="connsiteY6" fmla="*/ 209774 h 1140581"/>
              <a:gd name="connsiteX7" fmla="*/ 731520 w 1118920"/>
              <a:gd name="connsiteY7" fmla="*/ 0 h 1140581"/>
              <a:gd name="connsiteX8" fmla="*/ 457201 w 1118920"/>
              <a:gd name="connsiteY8" fmla="*/ 10756 h 1140581"/>
              <a:gd name="connsiteX0" fmla="*/ 469096 w 1130815"/>
              <a:gd name="connsiteY0" fmla="*/ 10756 h 1140581"/>
              <a:gd name="connsiteX1" fmla="*/ 11895 w 1130815"/>
              <a:gd name="connsiteY1" fmla="*/ 328108 h 1140581"/>
              <a:gd name="connsiteX2" fmla="*/ 28032 w 1130815"/>
              <a:gd name="connsiteY2" fmla="*/ 839096 h 1140581"/>
              <a:gd name="connsiteX3" fmla="*/ 404549 w 1130815"/>
              <a:gd name="connsiteY3" fmla="*/ 1134931 h 1140581"/>
              <a:gd name="connsiteX4" fmla="*/ 947810 w 1130815"/>
              <a:gd name="connsiteY4" fmla="*/ 919778 h 1140581"/>
              <a:gd name="connsiteX5" fmla="*/ 1071523 w 1130815"/>
              <a:gd name="connsiteY5" fmla="*/ 424926 h 1140581"/>
              <a:gd name="connsiteX6" fmla="*/ 990842 w 1130815"/>
              <a:gd name="connsiteY6" fmla="*/ 209774 h 1140581"/>
              <a:gd name="connsiteX7" fmla="*/ 743415 w 1130815"/>
              <a:gd name="connsiteY7" fmla="*/ 0 h 1140581"/>
              <a:gd name="connsiteX8" fmla="*/ 469096 w 1130815"/>
              <a:gd name="connsiteY8" fmla="*/ 10756 h 1140581"/>
              <a:gd name="connsiteX0" fmla="*/ 469096 w 1130815"/>
              <a:gd name="connsiteY0" fmla="*/ 10756 h 1140581"/>
              <a:gd name="connsiteX1" fmla="*/ 11895 w 1130815"/>
              <a:gd name="connsiteY1" fmla="*/ 328108 h 1140581"/>
              <a:gd name="connsiteX2" fmla="*/ 28032 w 1130815"/>
              <a:gd name="connsiteY2" fmla="*/ 839096 h 1140581"/>
              <a:gd name="connsiteX3" fmla="*/ 404549 w 1130815"/>
              <a:gd name="connsiteY3" fmla="*/ 1134931 h 1140581"/>
              <a:gd name="connsiteX4" fmla="*/ 947810 w 1130815"/>
              <a:gd name="connsiteY4" fmla="*/ 919778 h 1140581"/>
              <a:gd name="connsiteX5" fmla="*/ 1071523 w 1130815"/>
              <a:gd name="connsiteY5" fmla="*/ 424926 h 1140581"/>
              <a:gd name="connsiteX6" fmla="*/ 990842 w 1130815"/>
              <a:gd name="connsiteY6" fmla="*/ 209774 h 1140581"/>
              <a:gd name="connsiteX7" fmla="*/ 743415 w 1130815"/>
              <a:gd name="connsiteY7" fmla="*/ 0 h 1140581"/>
              <a:gd name="connsiteX8" fmla="*/ 469096 w 1130815"/>
              <a:gd name="connsiteY8" fmla="*/ 10756 h 1140581"/>
              <a:gd name="connsiteX0" fmla="*/ 449875 w 1111594"/>
              <a:gd name="connsiteY0" fmla="*/ 10756 h 1140581"/>
              <a:gd name="connsiteX1" fmla="*/ 19568 w 1111594"/>
              <a:gd name="connsiteY1" fmla="*/ 274320 h 1140581"/>
              <a:gd name="connsiteX2" fmla="*/ 8811 w 1111594"/>
              <a:gd name="connsiteY2" fmla="*/ 839096 h 1140581"/>
              <a:gd name="connsiteX3" fmla="*/ 385328 w 1111594"/>
              <a:gd name="connsiteY3" fmla="*/ 1134931 h 1140581"/>
              <a:gd name="connsiteX4" fmla="*/ 928589 w 1111594"/>
              <a:gd name="connsiteY4" fmla="*/ 919778 h 1140581"/>
              <a:gd name="connsiteX5" fmla="*/ 1052302 w 1111594"/>
              <a:gd name="connsiteY5" fmla="*/ 424926 h 1140581"/>
              <a:gd name="connsiteX6" fmla="*/ 971621 w 1111594"/>
              <a:gd name="connsiteY6" fmla="*/ 209774 h 1140581"/>
              <a:gd name="connsiteX7" fmla="*/ 724194 w 1111594"/>
              <a:gd name="connsiteY7" fmla="*/ 0 h 1140581"/>
              <a:gd name="connsiteX8" fmla="*/ 449875 w 1111594"/>
              <a:gd name="connsiteY8" fmla="*/ 10756 h 1140581"/>
              <a:gd name="connsiteX0" fmla="*/ 460595 w 1122314"/>
              <a:gd name="connsiteY0" fmla="*/ 10756 h 1140581"/>
              <a:gd name="connsiteX1" fmla="*/ 14151 w 1122314"/>
              <a:gd name="connsiteY1" fmla="*/ 317351 h 1140581"/>
              <a:gd name="connsiteX2" fmla="*/ 19531 w 1122314"/>
              <a:gd name="connsiteY2" fmla="*/ 839096 h 1140581"/>
              <a:gd name="connsiteX3" fmla="*/ 396048 w 1122314"/>
              <a:gd name="connsiteY3" fmla="*/ 1134931 h 1140581"/>
              <a:gd name="connsiteX4" fmla="*/ 939309 w 1122314"/>
              <a:gd name="connsiteY4" fmla="*/ 919778 h 1140581"/>
              <a:gd name="connsiteX5" fmla="*/ 1063022 w 1122314"/>
              <a:gd name="connsiteY5" fmla="*/ 424926 h 1140581"/>
              <a:gd name="connsiteX6" fmla="*/ 982341 w 1122314"/>
              <a:gd name="connsiteY6" fmla="*/ 209774 h 1140581"/>
              <a:gd name="connsiteX7" fmla="*/ 734914 w 1122314"/>
              <a:gd name="connsiteY7" fmla="*/ 0 h 1140581"/>
              <a:gd name="connsiteX8" fmla="*/ 460595 w 1122314"/>
              <a:gd name="connsiteY8" fmla="*/ 10756 h 1140581"/>
              <a:gd name="connsiteX0" fmla="*/ 460595 w 1122314"/>
              <a:gd name="connsiteY0" fmla="*/ 10756 h 1140581"/>
              <a:gd name="connsiteX1" fmla="*/ 14151 w 1122314"/>
              <a:gd name="connsiteY1" fmla="*/ 317351 h 1140581"/>
              <a:gd name="connsiteX2" fmla="*/ 19531 w 1122314"/>
              <a:gd name="connsiteY2" fmla="*/ 839096 h 1140581"/>
              <a:gd name="connsiteX3" fmla="*/ 396048 w 1122314"/>
              <a:gd name="connsiteY3" fmla="*/ 1134931 h 1140581"/>
              <a:gd name="connsiteX4" fmla="*/ 939309 w 1122314"/>
              <a:gd name="connsiteY4" fmla="*/ 919778 h 1140581"/>
              <a:gd name="connsiteX5" fmla="*/ 1063022 w 1122314"/>
              <a:gd name="connsiteY5" fmla="*/ 424926 h 1140581"/>
              <a:gd name="connsiteX6" fmla="*/ 982341 w 1122314"/>
              <a:gd name="connsiteY6" fmla="*/ 209774 h 1140581"/>
              <a:gd name="connsiteX7" fmla="*/ 734914 w 1122314"/>
              <a:gd name="connsiteY7" fmla="*/ 0 h 1140581"/>
              <a:gd name="connsiteX8" fmla="*/ 460595 w 1122314"/>
              <a:gd name="connsiteY8" fmla="*/ 10756 h 1140581"/>
              <a:gd name="connsiteX0" fmla="*/ 468125 w 1129844"/>
              <a:gd name="connsiteY0" fmla="*/ 10756 h 1140581"/>
              <a:gd name="connsiteX1" fmla="*/ 21681 w 1129844"/>
              <a:gd name="connsiteY1" fmla="*/ 317351 h 1140581"/>
              <a:gd name="connsiteX2" fmla="*/ 27061 w 1129844"/>
              <a:gd name="connsiteY2" fmla="*/ 839096 h 1140581"/>
              <a:gd name="connsiteX3" fmla="*/ 403578 w 1129844"/>
              <a:gd name="connsiteY3" fmla="*/ 1134931 h 1140581"/>
              <a:gd name="connsiteX4" fmla="*/ 946839 w 1129844"/>
              <a:gd name="connsiteY4" fmla="*/ 919778 h 1140581"/>
              <a:gd name="connsiteX5" fmla="*/ 1070552 w 1129844"/>
              <a:gd name="connsiteY5" fmla="*/ 424926 h 1140581"/>
              <a:gd name="connsiteX6" fmla="*/ 989871 w 1129844"/>
              <a:gd name="connsiteY6" fmla="*/ 209774 h 1140581"/>
              <a:gd name="connsiteX7" fmla="*/ 742444 w 1129844"/>
              <a:gd name="connsiteY7" fmla="*/ 0 h 1140581"/>
              <a:gd name="connsiteX8" fmla="*/ 468125 w 1129844"/>
              <a:gd name="connsiteY8" fmla="*/ 10756 h 1140581"/>
              <a:gd name="connsiteX0" fmla="*/ 468125 w 1129844"/>
              <a:gd name="connsiteY0" fmla="*/ 10756 h 1140790"/>
              <a:gd name="connsiteX1" fmla="*/ 21681 w 1129844"/>
              <a:gd name="connsiteY1" fmla="*/ 317351 h 1140790"/>
              <a:gd name="connsiteX2" fmla="*/ 27061 w 1129844"/>
              <a:gd name="connsiteY2" fmla="*/ 839096 h 1140790"/>
              <a:gd name="connsiteX3" fmla="*/ 403578 w 1129844"/>
              <a:gd name="connsiteY3" fmla="*/ 1134931 h 1140790"/>
              <a:gd name="connsiteX4" fmla="*/ 946839 w 1129844"/>
              <a:gd name="connsiteY4" fmla="*/ 919778 h 1140790"/>
              <a:gd name="connsiteX5" fmla="*/ 1070552 w 1129844"/>
              <a:gd name="connsiteY5" fmla="*/ 424926 h 1140790"/>
              <a:gd name="connsiteX6" fmla="*/ 989871 w 1129844"/>
              <a:gd name="connsiteY6" fmla="*/ 209774 h 1140790"/>
              <a:gd name="connsiteX7" fmla="*/ 742444 w 1129844"/>
              <a:gd name="connsiteY7" fmla="*/ 0 h 1140790"/>
              <a:gd name="connsiteX8" fmla="*/ 468125 w 1129844"/>
              <a:gd name="connsiteY8" fmla="*/ 10756 h 1140790"/>
              <a:gd name="connsiteX0" fmla="*/ 468125 w 1129844"/>
              <a:gd name="connsiteY0" fmla="*/ 10756 h 1140901"/>
              <a:gd name="connsiteX1" fmla="*/ 21681 w 1129844"/>
              <a:gd name="connsiteY1" fmla="*/ 317351 h 1140901"/>
              <a:gd name="connsiteX2" fmla="*/ 27061 w 1129844"/>
              <a:gd name="connsiteY2" fmla="*/ 839096 h 1140901"/>
              <a:gd name="connsiteX3" fmla="*/ 403578 w 1129844"/>
              <a:gd name="connsiteY3" fmla="*/ 1134931 h 1140901"/>
              <a:gd name="connsiteX4" fmla="*/ 946839 w 1129844"/>
              <a:gd name="connsiteY4" fmla="*/ 919778 h 1140901"/>
              <a:gd name="connsiteX5" fmla="*/ 1070552 w 1129844"/>
              <a:gd name="connsiteY5" fmla="*/ 424926 h 1140901"/>
              <a:gd name="connsiteX6" fmla="*/ 989871 w 1129844"/>
              <a:gd name="connsiteY6" fmla="*/ 209774 h 1140901"/>
              <a:gd name="connsiteX7" fmla="*/ 742444 w 1129844"/>
              <a:gd name="connsiteY7" fmla="*/ 0 h 1140901"/>
              <a:gd name="connsiteX8" fmla="*/ 468125 w 1129844"/>
              <a:gd name="connsiteY8" fmla="*/ 10756 h 1140901"/>
              <a:gd name="connsiteX0" fmla="*/ 468125 w 1129844"/>
              <a:gd name="connsiteY0" fmla="*/ 10756 h 1140901"/>
              <a:gd name="connsiteX1" fmla="*/ 21681 w 1129844"/>
              <a:gd name="connsiteY1" fmla="*/ 317351 h 1140901"/>
              <a:gd name="connsiteX2" fmla="*/ 27061 w 1129844"/>
              <a:gd name="connsiteY2" fmla="*/ 839096 h 1140901"/>
              <a:gd name="connsiteX3" fmla="*/ 403578 w 1129844"/>
              <a:gd name="connsiteY3" fmla="*/ 1134931 h 1140901"/>
              <a:gd name="connsiteX4" fmla="*/ 946839 w 1129844"/>
              <a:gd name="connsiteY4" fmla="*/ 919778 h 1140901"/>
              <a:gd name="connsiteX5" fmla="*/ 1070552 w 1129844"/>
              <a:gd name="connsiteY5" fmla="*/ 424926 h 1140901"/>
              <a:gd name="connsiteX6" fmla="*/ 989871 w 1129844"/>
              <a:gd name="connsiteY6" fmla="*/ 209774 h 1140901"/>
              <a:gd name="connsiteX7" fmla="*/ 742444 w 1129844"/>
              <a:gd name="connsiteY7" fmla="*/ 0 h 1140901"/>
              <a:gd name="connsiteX8" fmla="*/ 468125 w 1129844"/>
              <a:gd name="connsiteY8" fmla="*/ 10756 h 1140901"/>
              <a:gd name="connsiteX0" fmla="*/ 468125 w 1142327"/>
              <a:gd name="connsiteY0" fmla="*/ 10756 h 1140901"/>
              <a:gd name="connsiteX1" fmla="*/ 21681 w 1142327"/>
              <a:gd name="connsiteY1" fmla="*/ 317351 h 1140901"/>
              <a:gd name="connsiteX2" fmla="*/ 27061 w 1142327"/>
              <a:gd name="connsiteY2" fmla="*/ 839096 h 1140901"/>
              <a:gd name="connsiteX3" fmla="*/ 403578 w 1142327"/>
              <a:gd name="connsiteY3" fmla="*/ 1134931 h 1140901"/>
              <a:gd name="connsiteX4" fmla="*/ 946839 w 1142327"/>
              <a:gd name="connsiteY4" fmla="*/ 919778 h 1140901"/>
              <a:gd name="connsiteX5" fmla="*/ 1086689 w 1142327"/>
              <a:gd name="connsiteY5" fmla="*/ 435684 h 1140901"/>
              <a:gd name="connsiteX6" fmla="*/ 989871 w 1142327"/>
              <a:gd name="connsiteY6" fmla="*/ 209774 h 1140901"/>
              <a:gd name="connsiteX7" fmla="*/ 742444 w 1142327"/>
              <a:gd name="connsiteY7" fmla="*/ 0 h 1140901"/>
              <a:gd name="connsiteX8" fmla="*/ 468125 w 1142327"/>
              <a:gd name="connsiteY8" fmla="*/ 10756 h 1140901"/>
              <a:gd name="connsiteX0" fmla="*/ 468125 w 1142327"/>
              <a:gd name="connsiteY0" fmla="*/ 10756 h 1140901"/>
              <a:gd name="connsiteX1" fmla="*/ 21681 w 1142327"/>
              <a:gd name="connsiteY1" fmla="*/ 317351 h 1140901"/>
              <a:gd name="connsiteX2" fmla="*/ 27061 w 1142327"/>
              <a:gd name="connsiteY2" fmla="*/ 839096 h 1140901"/>
              <a:gd name="connsiteX3" fmla="*/ 403578 w 1142327"/>
              <a:gd name="connsiteY3" fmla="*/ 1134931 h 1140901"/>
              <a:gd name="connsiteX4" fmla="*/ 946839 w 1142327"/>
              <a:gd name="connsiteY4" fmla="*/ 919778 h 1140901"/>
              <a:gd name="connsiteX5" fmla="*/ 1086689 w 1142327"/>
              <a:gd name="connsiteY5" fmla="*/ 435684 h 1140901"/>
              <a:gd name="connsiteX6" fmla="*/ 989871 w 1142327"/>
              <a:gd name="connsiteY6" fmla="*/ 209774 h 1140901"/>
              <a:gd name="connsiteX7" fmla="*/ 742444 w 1142327"/>
              <a:gd name="connsiteY7" fmla="*/ 0 h 1140901"/>
              <a:gd name="connsiteX8" fmla="*/ 468125 w 1142327"/>
              <a:gd name="connsiteY8" fmla="*/ 10756 h 1140901"/>
              <a:gd name="connsiteX0" fmla="*/ 468125 w 1142327"/>
              <a:gd name="connsiteY0" fmla="*/ 21514 h 1151659"/>
              <a:gd name="connsiteX1" fmla="*/ 21681 w 1142327"/>
              <a:gd name="connsiteY1" fmla="*/ 328109 h 1151659"/>
              <a:gd name="connsiteX2" fmla="*/ 27061 w 1142327"/>
              <a:gd name="connsiteY2" fmla="*/ 849854 h 1151659"/>
              <a:gd name="connsiteX3" fmla="*/ 403578 w 1142327"/>
              <a:gd name="connsiteY3" fmla="*/ 1145689 h 1151659"/>
              <a:gd name="connsiteX4" fmla="*/ 946839 w 1142327"/>
              <a:gd name="connsiteY4" fmla="*/ 930536 h 1151659"/>
              <a:gd name="connsiteX5" fmla="*/ 1086689 w 1142327"/>
              <a:gd name="connsiteY5" fmla="*/ 446442 h 1151659"/>
              <a:gd name="connsiteX6" fmla="*/ 989871 w 1142327"/>
              <a:gd name="connsiteY6" fmla="*/ 220532 h 1151659"/>
              <a:gd name="connsiteX7" fmla="*/ 710171 w 1142327"/>
              <a:gd name="connsiteY7" fmla="*/ 0 h 1151659"/>
              <a:gd name="connsiteX8" fmla="*/ 468125 w 1142327"/>
              <a:gd name="connsiteY8" fmla="*/ 21514 h 1151659"/>
              <a:gd name="connsiteX0" fmla="*/ 468125 w 1142327"/>
              <a:gd name="connsiteY0" fmla="*/ 21514 h 1151659"/>
              <a:gd name="connsiteX1" fmla="*/ 21681 w 1142327"/>
              <a:gd name="connsiteY1" fmla="*/ 328109 h 1151659"/>
              <a:gd name="connsiteX2" fmla="*/ 27061 w 1142327"/>
              <a:gd name="connsiteY2" fmla="*/ 849854 h 1151659"/>
              <a:gd name="connsiteX3" fmla="*/ 403578 w 1142327"/>
              <a:gd name="connsiteY3" fmla="*/ 1145689 h 1151659"/>
              <a:gd name="connsiteX4" fmla="*/ 946839 w 1142327"/>
              <a:gd name="connsiteY4" fmla="*/ 930536 h 1151659"/>
              <a:gd name="connsiteX5" fmla="*/ 1086689 w 1142327"/>
              <a:gd name="connsiteY5" fmla="*/ 446442 h 1151659"/>
              <a:gd name="connsiteX6" fmla="*/ 989871 w 1142327"/>
              <a:gd name="connsiteY6" fmla="*/ 220532 h 1151659"/>
              <a:gd name="connsiteX7" fmla="*/ 710171 w 1142327"/>
              <a:gd name="connsiteY7" fmla="*/ 0 h 1151659"/>
              <a:gd name="connsiteX8" fmla="*/ 468125 w 1142327"/>
              <a:gd name="connsiteY8" fmla="*/ 21514 h 1151659"/>
              <a:gd name="connsiteX0" fmla="*/ 468125 w 1142327"/>
              <a:gd name="connsiteY0" fmla="*/ 0 h 1130145"/>
              <a:gd name="connsiteX1" fmla="*/ 21681 w 1142327"/>
              <a:gd name="connsiteY1" fmla="*/ 306595 h 1130145"/>
              <a:gd name="connsiteX2" fmla="*/ 27061 w 1142327"/>
              <a:gd name="connsiteY2" fmla="*/ 828340 h 1130145"/>
              <a:gd name="connsiteX3" fmla="*/ 403578 w 1142327"/>
              <a:gd name="connsiteY3" fmla="*/ 1124175 h 1130145"/>
              <a:gd name="connsiteX4" fmla="*/ 946839 w 1142327"/>
              <a:gd name="connsiteY4" fmla="*/ 909022 h 1130145"/>
              <a:gd name="connsiteX5" fmla="*/ 1086689 w 1142327"/>
              <a:gd name="connsiteY5" fmla="*/ 424928 h 1130145"/>
              <a:gd name="connsiteX6" fmla="*/ 989871 w 1142327"/>
              <a:gd name="connsiteY6" fmla="*/ 199018 h 1130145"/>
              <a:gd name="connsiteX7" fmla="*/ 720928 w 1142327"/>
              <a:gd name="connsiteY7" fmla="*/ 5380 h 1130145"/>
              <a:gd name="connsiteX8" fmla="*/ 468125 w 1142327"/>
              <a:gd name="connsiteY8" fmla="*/ 0 h 113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2327" h="1130145">
                <a:moveTo>
                  <a:pt x="468125" y="0"/>
                </a:moveTo>
                <a:cubicBezTo>
                  <a:pt x="211735" y="17929"/>
                  <a:pt x="73676" y="-7170"/>
                  <a:pt x="21681" y="306595"/>
                </a:cubicBezTo>
                <a:cubicBezTo>
                  <a:pt x="-10591" y="541470"/>
                  <a:pt x="-5212" y="631117"/>
                  <a:pt x="27061" y="828340"/>
                </a:cubicBezTo>
                <a:cubicBezTo>
                  <a:pt x="55748" y="932331"/>
                  <a:pt x="84435" y="1170792"/>
                  <a:pt x="403578" y="1124175"/>
                </a:cubicBezTo>
                <a:cubicBezTo>
                  <a:pt x="665347" y="1084730"/>
                  <a:pt x="765752" y="1013013"/>
                  <a:pt x="946839" y="909022"/>
                </a:cubicBezTo>
                <a:cubicBezTo>
                  <a:pt x="1095653" y="803238"/>
                  <a:pt x="1217573" y="756623"/>
                  <a:pt x="1086689" y="424928"/>
                </a:cubicBezTo>
                <a:lnTo>
                  <a:pt x="989871" y="199018"/>
                </a:lnTo>
                <a:cubicBezTo>
                  <a:pt x="928910" y="93234"/>
                  <a:pt x="900223" y="14345"/>
                  <a:pt x="720928" y="5380"/>
                </a:cubicBezTo>
                <a:lnTo>
                  <a:pt x="468125" y="0"/>
                </a:lnTo>
                <a:close/>
              </a:path>
            </a:pathLst>
          </a:custGeom>
          <a:solidFill>
            <a:srgbClr val="DB4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8" name="图片 9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964" y="4290437"/>
            <a:ext cx="1931696" cy="1498051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05" y="3934171"/>
            <a:ext cx="6265047" cy="1963850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3238427" y="1691006"/>
            <a:ext cx="885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Tango BT" panose="04040704021002020703" pitchFamily="82" charset="0"/>
                <a:ea typeface="造字工房朗宋（非商用）常规体" pitchFamily="50" charset="-122"/>
              </a:rPr>
              <a:t>D</a:t>
            </a:r>
            <a:endParaRPr lang="zh-CN" altLang="en-US" sz="7200" dirty="0">
              <a:solidFill>
                <a:schemeClr val="bg1"/>
              </a:solidFill>
              <a:latin typeface="Tango BT" panose="04040704021002020703" pitchFamily="82" charset="0"/>
              <a:ea typeface="造字工房朗宋（非商用）常规体" pitchFamily="50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20172" y="1373477"/>
            <a:ext cx="5136828" cy="2045415"/>
            <a:chOff x="4532243" y="2170763"/>
            <a:chExt cx="5136828" cy="2045415"/>
          </a:xfrm>
        </p:grpSpPr>
        <p:sp>
          <p:nvSpPr>
            <p:cNvPr id="41" name="文本框 40"/>
            <p:cNvSpPr txBox="1"/>
            <p:nvPr/>
          </p:nvSpPr>
          <p:spPr>
            <a:xfrm>
              <a:off x="5255824" y="2170763"/>
              <a:ext cx="3818674" cy="193899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b="1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Hoạt</a:t>
              </a:r>
              <a:r>
                <a:rPr lang="en-US" altLang="zh-CN" sz="60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b="1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động</a:t>
              </a:r>
              <a:r>
                <a:rPr lang="en-US" altLang="zh-CN" sz="60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zh-CN" sz="6000" b="1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</a:t>
              </a:r>
              <a:r>
                <a:rPr lang="en-US" altLang="zh-CN" sz="6000" b="1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uyện</a:t>
              </a:r>
              <a:r>
                <a:rPr lang="en-US" altLang="zh-CN" sz="60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b="1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tập</a:t>
              </a:r>
              <a:endParaRPr lang="zh-CN" altLang="en-US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4532243" y="2221185"/>
              <a:ext cx="5136828" cy="1994993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582">
            <a:off x="11118135" y="3048988"/>
            <a:ext cx="787224" cy="46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2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16082-4FDA-B22C-9B3C-B0DC4123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F69D59-A779-3FD2-2342-B3F25E7ED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12" y="84306"/>
            <a:ext cx="10162913" cy="5438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685429-8523-20CF-407E-D1BEC7EBF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450" y="1042605"/>
            <a:ext cx="5230576" cy="4468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EBA22E-3C85-6FA6-B163-9EE9AE62A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" y="5967907"/>
            <a:ext cx="713294" cy="890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442D0B-8B94-6137-FC3B-38E6D2AD71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990" y="5251492"/>
            <a:ext cx="3529890" cy="11034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E8E20A-0F11-D128-F81A-0E4425BB47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937" y="5522409"/>
            <a:ext cx="11490197" cy="13587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BC9FD3-5738-00E7-2EFF-FE1154DE4B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7185" y="4916929"/>
            <a:ext cx="1932599" cy="14997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78F5B8-03E0-A3A2-7FA3-3A87BD8B0C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6702" y="5662341"/>
            <a:ext cx="3584759" cy="9449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3DF08D-C729-B30C-F3BC-48477A8E95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19189" y="4535223"/>
            <a:ext cx="1585097" cy="23227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0C1EE8-CA32-593A-97F1-89BBBEA00B6D}"/>
              </a:ext>
            </a:extLst>
          </p:cNvPr>
          <p:cNvSpPr txBox="1"/>
          <p:nvPr/>
        </p:nvSpPr>
        <p:spPr>
          <a:xfrm>
            <a:off x="1889760" y="2218582"/>
            <a:ext cx="3317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Lan, Hoa, Minh,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3086" y="722437"/>
            <a:ext cx="83021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tóm tắt lại đặc điểm và chức năng của trợ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 từ bằng sơ đồ tư duy. </a:t>
            </a:r>
            <a:endParaRPr lang="en-US" sz="4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8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hình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10548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Là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hoặc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biểu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đánh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Là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giống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ý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Là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hoặc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Là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nối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8311E4ED-8BB1-4C77-89A6-CC027DD0FF3C}"/>
              </a:ext>
            </a:extLst>
          </p:cNvPr>
          <p:cNvSpPr/>
          <p:nvPr/>
        </p:nvSpPr>
        <p:spPr>
          <a:xfrm>
            <a:off x="0" y="3208880"/>
            <a:ext cx="556619" cy="499762"/>
          </a:xfrm>
          <a:prstGeom prst="flowChartConnector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52640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7"/>
          <p:cNvSpPr>
            <a:spLocks/>
          </p:cNvSpPr>
          <p:nvPr/>
        </p:nvSpPr>
        <p:spPr bwMode="auto">
          <a:xfrm>
            <a:off x="5076590" y="1201083"/>
            <a:ext cx="938213" cy="1520825"/>
          </a:xfrm>
          <a:custGeom>
            <a:avLst/>
            <a:gdLst>
              <a:gd name="T0" fmla="*/ 150244 w 43200"/>
              <a:gd name="T1" fmla="*/ 921158 h 43200"/>
              <a:gd name="T2" fmla="*/ 69152 w 43200"/>
              <a:gd name="T3" fmla="*/ 893112 h 43200"/>
              <a:gd name="T4" fmla="*/ 221797 w 43200"/>
              <a:gd name="T5" fmla="*/ 1228081 h 43200"/>
              <a:gd name="T6" fmla="*/ 186325 w 43200"/>
              <a:gd name="T7" fmla="*/ 1241489 h 43200"/>
              <a:gd name="T8" fmla="*/ 527536 w 43200"/>
              <a:gd name="T9" fmla="*/ 1375561 h 43200"/>
              <a:gd name="T10" fmla="*/ 506151 w 43200"/>
              <a:gd name="T11" fmla="*/ 1314331 h 43200"/>
              <a:gd name="T12" fmla="*/ 922884 w 43200"/>
              <a:gd name="T13" fmla="*/ 1222873 h 43200"/>
              <a:gd name="T14" fmla="*/ 914337 w 43200"/>
              <a:gd name="T15" fmla="*/ 1290050 h 43200"/>
              <a:gd name="T16" fmla="*/ 1092626 w 43200"/>
              <a:gd name="T17" fmla="*/ 807742 h 43200"/>
              <a:gd name="T18" fmla="*/ 1196705 w 43200"/>
              <a:gd name="T19" fmla="*/ 1058855 h 43200"/>
              <a:gd name="T20" fmla="*/ 1338146 w 43200"/>
              <a:gd name="T21" fmla="*/ 540301 h 43200"/>
              <a:gd name="T22" fmla="*/ 1291788 w 43200"/>
              <a:gd name="T23" fmla="*/ 634468 h 43200"/>
              <a:gd name="T24" fmla="*/ 1226927 w 43200"/>
              <a:gd name="T25" fmla="*/ 190939 h 43200"/>
              <a:gd name="T26" fmla="*/ 1229360 w 43200"/>
              <a:gd name="T27" fmla="*/ 235418 h 43200"/>
              <a:gd name="T28" fmla="*/ 930920 w 43200"/>
              <a:gd name="T29" fmla="*/ 139069 h 43200"/>
              <a:gd name="T30" fmla="*/ 954675 w 43200"/>
              <a:gd name="T31" fmla="*/ 82344 h 43200"/>
              <a:gd name="T32" fmla="*/ 708835 w 43200"/>
              <a:gd name="T33" fmla="*/ 166095 h 43200"/>
              <a:gd name="T34" fmla="*/ 720328 w 43200"/>
              <a:gd name="T35" fmla="*/ 117181 h 43200"/>
              <a:gd name="T36" fmla="*/ 448204 w 43200"/>
              <a:gd name="T37" fmla="*/ 182704 h 43200"/>
              <a:gd name="T38" fmla="*/ 489823 w 43200"/>
              <a:gd name="T39" fmla="*/ 230140 h 43200"/>
              <a:gd name="T40" fmla="*/ 132124 w 43200"/>
              <a:gd name="T41" fmla="*/ 555608 h 43200"/>
              <a:gd name="T42" fmla="*/ 124857 w 43200"/>
              <a:gd name="T43" fmla="*/ 505674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0">
            <a:gsLst>
              <a:gs pos="0">
                <a:srgbClr val="8EAADB"/>
              </a:gs>
              <a:gs pos="50000">
                <a:srgbClr val="D9E2F3"/>
              </a:gs>
              <a:gs pos="100000">
                <a:srgbClr val="8EAADB"/>
              </a:gs>
            </a:gsLst>
            <a:lin ang="18900000" scaled="1"/>
          </a:gradFill>
          <a:ln w="12700">
            <a:solidFill>
              <a:srgbClr val="8EAADB"/>
            </a:solidFill>
            <a:miter lim="800000"/>
            <a:headEnd/>
            <a:tailEnd/>
          </a:ln>
          <a:effectLst>
            <a:outerShdw dist="28398" dir="3806097" algn="ctr" rotWithShape="0">
              <a:srgbClr val="1F3763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TRỢ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3"/>
          <p:cNvSpPr>
            <a:spLocks/>
          </p:cNvSpPr>
          <p:nvPr/>
        </p:nvSpPr>
        <p:spPr bwMode="auto">
          <a:xfrm>
            <a:off x="6014803" y="1244504"/>
            <a:ext cx="904875" cy="1520825"/>
          </a:xfrm>
          <a:custGeom>
            <a:avLst/>
            <a:gdLst>
              <a:gd name="T0" fmla="*/ 132861 w 43200"/>
              <a:gd name="T1" fmla="*/ 921158 h 43200"/>
              <a:gd name="T2" fmla="*/ 61151 w 43200"/>
              <a:gd name="T3" fmla="*/ 893112 h 43200"/>
              <a:gd name="T4" fmla="*/ 196135 w 43200"/>
              <a:gd name="T5" fmla="*/ 1228081 h 43200"/>
              <a:gd name="T6" fmla="*/ 164767 w 43200"/>
              <a:gd name="T7" fmla="*/ 1241489 h 43200"/>
              <a:gd name="T8" fmla="*/ 466499 w 43200"/>
              <a:gd name="T9" fmla="*/ 1375561 h 43200"/>
              <a:gd name="T10" fmla="*/ 447588 w 43200"/>
              <a:gd name="T11" fmla="*/ 1314331 h 43200"/>
              <a:gd name="T12" fmla="*/ 816104 w 43200"/>
              <a:gd name="T13" fmla="*/ 1222873 h 43200"/>
              <a:gd name="T14" fmla="*/ 808546 w 43200"/>
              <a:gd name="T15" fmla="*/ 1290050 h 43200"/>
              <a:gd name="T16" fmla="*/ 966206 w 43200"/>
              <a:gd name="T17" fmla="*/ 807742 h 43200"/>
              <a:gd name="T18" fmla="*/ 1058243 w 43200"/>
              <a:gd name="T19" fmla="*/ 1058855 h 43200"/>
              <a:gd name="T20" fmla="*/ 1183319 w 43200"/>
              <a:gd name="T21" fmla="*/ 540301 h 43200"/>
              <a:gd name="T22" fmla="*/ 1142325 w 43200"/>
              <a:gd name="T23" fmla="*/ 634468 h 43200"/>
              <a:gd name="T24" fmla="*/ 1084968 w 43200"/>
              <a:gd name="T25" fmla="*/ 190939 h 43200"/>
              <a:gd name="T26" fmla="*/ 1087120 w 43200"/>
              <a:gd name="T27" fmla="*/ 235418 h 43200"/>
              <a:gd name="T28" fmla="*/ 823210 w 43200"/>
              <a:gd name="T29" fmla="*/ 139069 h 43200"/>
              <a:gd name="T30" fmla="*/ 844217 w 43200"/>
              <a:gd name="T31" fmla="*/ 82344 h 43200"/>
              <a:gd name="T32" fmla="*/ 626821 w 43200"/>
              <a:gd name="T33" fmla="*/ 166095 h 43200"/>
              <a:gd name="T34" fmla="*/ 636984 w 43200"/>
              <a:gd name="T35" fmla="*/ 117181 h 43200"/>
              <a:gd name="T36" fmla="*/ 396346 w 43200"/>
              <a:gd name="T37" fmla="*/ 182704 h 43200"/>
              <a:gd name="T38" fmla="*/ 433149 w 43200"/>
              <a:gd name="T39" fmla="*/ 230140 h 43200"/>
              <a:gd name="T40" fmla="*/ 116837 w 43200"/>
              <a:gd name="T41" fmla="*/ 555608 h 43200"/>
              <a:gd name="T42" fmla="*/ 110411 w 43200"/>
              <a:gd name="T43" fmla="*/ 505674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0">
            <a:gsLst>
              <a:gs pos="0">
                <a:srgbClr val="FFD966"/>
              </a:gs>
              <a:gs pos="50000">
                <a:srgbClr val="FFF2CC"/>
              </a:gs>
              <a:gs pos="100000">
                <a:srgbClr val="FFD966"/>
              </a:gs>
            </a:gsLst>
            <a:lin ang="18900000" scaled="1"/>
          </a:gradFill>
          <a:ln w="12700">
            <a:solidFill>
              <a:srgbClr val="FFD966"/>
            </a:solidFill>
            <a:miter lim="800000"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THÁN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loud 5"/>
          <p:cNvSpPr>
            <a:spLocks/>
          </p:cNvSpPr>
          <p:nvPr/>
        </p:nvSpPr>
        <p:spPr bwMode="auto">
          <a:xfrm>
            <a:off x="352559" y="4366450"/>
            <a:ext cx="4943020" cy="1525326"/>
          </a:xfrm>
          <a:custGeom>
            <a:avLst/>
            <a:gdLst>
              <a:gd name="T0" fmla="*/ 257375 w 43200"/>
              <a:gd name="T1" fmla="*/ 1087382 h 43200"/>
              <a:gd name="T2" fmla="*/ 118459 w 43200"/>
              <a:gd name="T3" fmla="*/ 1054275 h 43200"/>
              <a:gd name="T4" fmla="*/ 379947 w 43200"/>
              <a:gd name="T5" fmla="*/ 1449690 h 43200"/>
              <a:gd name="T6" fmla="*/ 319182 w 43200"/>
              <a:gd name="T7" fmla="*/ 1465517 h 43200"/>
              <a:gd name="T8" fmla="*/ 903691 w 43200"/>
              <a:gd name="T9" fmla="*/ 1623782 h 43200"/>
              <a:gd name="T10" fmla="*/ 867056 w 43200"/>
              <a:gd name="T11" fmla="*/ 1551503 h 43200"/>
              <a:gd name="T12" fmla="*/ 1580937 w 43200"/>
              <a:gd name="T13" fmla="*/ 1443542 h 43200"/>
              <a:gd name="T14" fmla="*/ 1566295 w 43200"/>
              <a:gd name="T15" fmla="*/ 1522841 h 43200"/>
              <a:gd name="T16" fmla="*/ 1871711 w 43200"/>
              <a:gd name="T17" fmla="*/ 953500 h 43200"/>
              <a:gd name="T18" fmla="*/ 2050003 w 43200"/>
              <a:gd name="T19" fmla="*/ 1249926 h 43200"/>
              <a:gd name="T20" fmla="*/ 2292296 w 43200"/>
              <a:gd name="T21" fmla="*/ 637799 h 43200"/>
              <a:gd name="T22" fmla="*/ 2212885 w 43200"/>
              <a:gd name="T23" fmla="*/ 748959 h 43200"/>
              <a:gd name="T24" fmla="*/ 2101774 w 43200"/>
              <a:gd name="T25" fmla="*/ 225394 h 43200"/>
              <a:gd name="T26" fmla="*/ 2105942 w 43200"/>
              <a:gd name="T27" fmla="*/ 277900 h 43200"/>
              <a:gd name="T28" fmla="*/ 1594703 w 43200"/>
              <a:gd name="T29" fmla="*/ 164164 h 43200"/>
              <a:gd name="T30" fmla="*/ 1635396 w 43200"/>
              <a:gd name="T31" fmla="*/ 97203 h 43200"/>
              <a:gd name="T32" fmla="*/ 1214262 w 43200"/>
              <a:gd name="T33" fmla="*/ 196067 h 43200"/>
              <a:gd name="T34" fmla="*/ 1233951 w 43200"/>
              <a:gd name="T35" fmla="*/ 138327 h 43200"/>
              <a:gd name="T36" fmla="*/ 767791 w 43200"/>
              <a:gd name="T37" fmla="*/ 215674 h 43200"/>
              <a:gd name="T38" fmla="*/ 839086 w 43200"/>
              <a:gd name="T39" fmla="*/ 271669 h 43200"/>
              <a:gd name="T40" fmla="*/ 226334 w 43200"/>
              <a:gd name="T41" fmla="*/ 655868 h 43200"/>
              <a:gd name="T42" fmla="*/ 213885 w 43200"/>
              <a:gd name="T43" fmla="*/ 596924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0">
            <a:gsLst>
              <a:gs pos="0">
                <a:srgbClr val="A8D08D"/>
              </a:gs>
              <a:gs pos="50000">
                <a:srgbClr val="E2EFD9"/>
              </a:gs>
              <a:gs pos="100000">
                <a:srgbClr val="A8D08D"/>
              </a:gs>
            </a:gsLst>
            <a:lin ang="18900000" scaled="1"/>
          </a:gradFill>
          <a:ln w="12700">
            <a:solidFill>
              <a:srgbClr val="A8D08D"/>
            </a:solidFill>
            <a:miter lim="800000"/>
            <a:headEnd/>
            <a:tailEnd/>
          </a:ln>
          <a:effectLst>
            <a:outerShdw dist="28398" dir="3806097" algn="ctr" rotWithShape="0">
              <a:srgbClr val="375623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Trợ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tình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thái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à, ạ</a:t>
            </a:r>
            <a:r>
              <a:rPr lang="en-US" altLang="en-US" sz="2000" dirty="0"/>
              <a:t>,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nhỉ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nhé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nha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nhen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nghen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đấy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này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,…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loud 6"/>
          <p:cNvSpPr>
            <a:spLocks/>
          </p:cNvSpPr>
          <p:nvPr/>
        </p:nvSpPr>
        <p:spPr bwMode="auto">
          <a:xfrm>
            <a:off x="7522140" y="4366450"/>
            <a:ext cx="3044259" cy="712787"/>
          </a:xfrm>
          <a:custGeom>
            <a:avLst/>
            <a:gdLst>
              <a:gd name="T0" fmla="*/ 264894 w 43200"/>
              <a:gd name="T1" fmla="*/ 1312092 h 43200"/>
              <a:gd name="T2" fmla="*/ 121920 w 43200"/>
              <a:gd name="T3" fmla="*/ 1272143 h 43200"/>
              <a:gd name="T4" fmla="*/ 391047 w 43200"/>
              <a:gd name="T5" fmla="*/ 1749272 h 43200"/>
              <a:gd name="T6" fmla="*/ 328507 w 43200"/>
              <a:gd name="T7" fmla="*/ 1768369 h 43200"/>
              <a:gd name="T8" fmla="*/ 930092 w 43200"/>
              <a:gd name="T9" fmla="*/ 1959341 h 43200"/>
              <a:gd name="T10" fmla="*/ 892387 w 43200"/>
              <a:gd name="T11" fmla="*/ 1872126 h 43200"/>
              <a:gd name="T12" fmla="*/ 1627124 w 43200"/>
              <a:gd name="T13" fmla="*/ 1741854 h 43200"/>
              <a:gd name="T14" fmla="*/ 1612053 w 43200"/>
              <a:gd name="T15" fmla="*/ 1837540 h 43200"/>
              <a:gd name="T16" fmla="*/ 1926392 w 43200"/>
              <a:gd name="T17" fmla="*/ 1150543 h 43200"/>
              <a:gd name="T18" fmla="*/ 2109893 w 43200"/>
              <a:gd name="T19" fmla="*/ 1508226 h 43200"/>
              <a:gd name="T20" fmla="*/ 2359265 w 43200"/>
              <a:gd name="T21" fmla="*/ 769601 h 43200"/>
              <a:gd name="T22" fmla="*/ 2277533 w 43200"/>
              <a:gd name="T23" fmla="*/ 903733 h 43200"/>
              <a:gd name="T24" fmla="*/ 2163177 w 43200"/>
              <a:gd name="T25" fmla="*/ 271972 h 43200"/>
              <a:gd name="T26" fmla="*/ 2167467 w 43200"/>
              <a:gd name="T27" fmla="*/ 335329 h 43200"/>
              <a:gd name="T28" fmla="*/ 1641292 w 43200"/>
              <a:gd name="T29" fmla="*/ 198089 h 43200"/>
              <a:gd name="T30" fmla="*/ 1683173 w 43200"/>
              <a:gd name="T31" fmla="*/ 117290 h 43200"/>
              <a:gd name="T32" fmla="*/ 1249736 w 43200"/>
              <a:gd name="T33" fmla="*/ 236585 h 43200"/>
              <a:gd name="T34" fmla="*/ 1270000 w 43200"/>
              <a:gd name="T35" fmla="*/ 166912 h 43200"/>
              <a:gd name="T36" fmla="*/ 790222 w 43200"/>
              <a:gd name="T37" fmla="*/ 260243 h 43200"/>
              <a:gd name="T38" fmla="*/ 863600 w 43200"/>
              <a:gd name="T39" fmla="*/ 327810 h 43200"/>
              <a:gd name="T40" fmla="*/ 232946 w 43200"/>
              <a:gd name="T41" fmla="*/ 791405 h 43200"/>
              <a:gd name="T42" fmla="*/ 220133 w 43200"/>
              <a:gd name="T43" fmla="*/ 720280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0">
            <a:gsLst>
              <a:gs pos="0">
                <a:srgbClr val="F4B083"/>
              </a:gs>
              <a:gs pos="50000">
                <a:srgbClr val="FBE4D5"/>
              </a:gs>
              <a:gs pos="100000">
                <a:srgbClr val="F4B083"/>
              </a:gs>
            </a:gsLst>
            <a:lin ang="18900000" scaled="1"/>
          </a:gradFill>
          <a:ln w="12700">
            <a:solidFill>
              <a:srgbClr val="F4B083"/>
            </a:solidFill>
            <a:miter lim="800000"/>
            <a:headEnd/>
            <a:tailEnd/>
          </a:ln>
          <a:effectLst>
            <a:outerShdw dist="28398" dir="3806097" algn="ctr" rotWithShape="0">
              <a:srgbClr val="823B0B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Thán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gọi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đáp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ơi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ạ, 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vâng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ừ,…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eform: Shape 14"/>
          <p:cNvSpPr>
            <a:spLocks/>
          </p:cNvSpPr>
          <p:nvPr/>
        </p:nvSpPr>
        <p:spPr bwMode="auto">
          <a:xfrm rot="1530547">
            <a:off x="3194202" y="1302269"/>
            <a:ext cx="2006622" cy="452946"/>
          </a:xfrm>
          <a:custGeom>
            <a:avLst/>
            <a:gdLst>
              <a:gd name="T0" fmla="*/ 1165703 w 1952386"/>
              <a:gd name="T1" fmla="*/ 49855 h 1054738"/>
              <a:gd name="T2" fmla="*/ 606420 w 1952386"/>
              <a:gd name="T3" fmla="*/ 30240 h 1054738"/>
              <a:gd name="T4" fmla="*/ 1901 w 1952386"/>
              <a:gd name="T5" fmla="*/ 405381 h 1054738"/>
              <a:gd name="T6" fmla="*/ 446038 w 1952386"/>
              <a:gd name="T7" fmla="*/ 172451 h 1054738"/>
              <a:gd name="T8" fmla="*/ 1264400 w 1952386"/>
              <a:gd name="T9" fmla="*/ 108701 h 1054738"/>
              <a:gd name="T10" fmla="*/ 1264400 w 1952386"/>
              <a:gd name="T11" fmla="*/ 108701 h 1054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52386"/>
              <a:gd name="T19" fmla="*/ 0 h 1054738"/>
              <a:gd name="T20" fmla="*/ 1952386 w 1952386"/>
              <a:gd name="T21" fmla="*/ 1054738 h 10547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52386" h="1054738">
                <a:moveTo>
                  <a:pt x="1799986" y="129117"/>
                </a:moveTo>
                <a:cubicBezTo>
                  <a:pt x="1517940" y="26988"/>
                  <a:pt x="1235894" y="-75141"/>
                  <a:pt x="936386" y="78317"/>
                </a:cubicBezTo>
                <a:cubicBezTo>
                  <a:pt x="636878" y="231775"/>
                  <a:pt x="44211" y="988484"/>
                  <a:pt x="2936" y="1049867"/>
                </a:cubicBezTo>
                <a:cubicBezTo>
                  <a:pt x="-38339" y="1111250"/>
                  <a:pt x="363828" y="574675"/>
                  <a:pt x="688736" y="446617"/>
                </a:cubicBezTo>
                <a:cubicBezTo>
                  <a:pt x="1013644" y="318559"/>
                  <a:pt x="1952386" y="281517"/>
                  <a:pt x="1952386" y="281517"/>
                </a:cubicBezTo>
              </a:path>
            </a:pathLst>
          </a:custGeom>
          <a:solidFill>
            <a:srgbClr val="FFFFFF"/>
          </a:solidFill>
          <a:ln w="12700">
            <a:solidFill>
              <a:srgbClr val="172C5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: Shape 16"/>
          <p:cNvSpPr>
            <a:spLocks/>
          </p:cNvSpPr>
          <p:nvPr/>
        </p:nvSpPr>
        <p:spPr bwMode="auto">
          <a:xfrm rot="19638555">
            <a:off x="6804362" y="867505"/>
            <a:ext cx="1680403" cy="404812"/>
          </a:xfrm>
          <a:custGeom>
            <a:avLst/>
            <a:gdLst>
              <a:gd name="T0" fmla="*/ 64957 w 1936752"/>
              <a:gd name="T1" fmla="*/ 55051 h 779552"/>
              <a:gd name="T2" fmla="*/ 1093448 w 1936752"/>
              <a:gd name="T3" fmla="*/ 38913 h 779552"/>
              <a:gd name="T4" fmla="*/ 1650998 w 1936752"/>
              <a:gd name="T5" fmla="*/ 494819 h 779552"/>
              <a:gd name="T6" fmla="*/ 1098861 w 1936752"/>
              <a:gd name="T7" fmla="*/ 127673 h 779552"/>
              <a:gd name="T8" fmla="*/ 0 w 1936752"/>
              <a:gd name="T9" fmla="*/ 188192 h 779552"/>
              <a:gd name="T10" fmla="*/ 0 w 1936752"/>
              <a:gd name="T11" fmla="*/ 188192 h 779552"/>
              <a:gd name="T12" fmla="*/ 0 w 1936752"/>
              <a:gd name="T13" fmla="*/ 188192 h 7795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36752" h="779552">
                <a:moveTo>
                  <a:pt x="76200" y="86645"/>
                </a:moveTo>
                <a:cubicBezTo>
                  <a:pt x="524404" y="16266"/>
                  <a:pt x="972608" y="-54113"/>
                  <a:pt x="1282700" y="61245"/>
                </a:cubicBezTo>
                <a:cubicBezTo>
                  <a:pt x="1592792" y="176603"/>
                  <a:pt x="1935692" y="755512"/>
                  <a:pt x="1936750" y="778795"/>
                </a:cubicBezTo>
                <a:cubicBezTo>
                  <a:pt x="1937808" y="802078"/>
                  <a:pt x="1611842" y="281378"/>
                  <a:pt x="1289050" y="200945"/>
                </a:cubicBezTo>
                <a:cubicBezTo>
                  <a:pt x="966258" y="120512"/>
                  <a:pt x="0" y="296195"/>
                  <a:pt x="0" y="296195"/>
                </a:cubicBezTo>
                <a:lnTo>
                  <a:pt x="0" y="296195"/>
                </a:lnTo>
              </a:path>
            </a:pathLst>
          </a:custGeom>
          <a:solidFill>
            <a:srgbClr val="FFFFFF"/>
          </a:solidFill>
          <a:ln w="12700">
            <a:solidFill>
              <a:srgbClr val="172C5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 rot="611486">
            <a:off x="3707860" y="1292954"/>
            <a:ext cx="1394617" cy="414749"/>
          </a:xfrm>
          <a:prstGeom prst="rect">
            <a:avLst/>
          </a:prstGeom>
          <a:gradFill rotWithShape="0">
            <a:gsLst>
              <a:gs pos="0">
                <a:srgbClr val="FFD966"/>
              </a:gs>
              <a:gs pos="50000">
                <a:srgbClr val="FFC000"/>
              </a:gs>
              <a:gs pos="100000">
                <a:srgbClr val="FFD966"/>
              </a:gs>
            </a:gsLst>
            <a:lin ang="5400000" scaled="1"/>
          </a:gradFill>
          <a:ln w="12700">
            <a:solidFill>
              <a:srgbClr val="FFC000"/>
            </a:solidFill>
            <a:miter lim="800000"/>
            <a:headEnd/>
            <a:tailEnd/>
          </a:ln>
          <a:effectLst>
            <a:outerShdw dist="28398" dir="3806097" algn="ctr" rotWithShape="0">
              <a:srgbClr val="7F5F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 rot="2474877">
            <a:off x="4444393" y="2596681"/>
            <a:ext cx="1607035" cy="404521"/>
          </a:xfrm>
          <a:prstGeom prst="rect">
            <a:avLst/>
          </a:prstGeom>
          <a:gradFill rotWithShape="0">
            <a:gsLst>
              <a:gs pos="0">
                <a:srgbClr val="FFD966"/>
              </a:gs>
              <a:gs pos="50000">
                <a:srgbClr val="FFC000"/>
              </a:gs>
              <a:gs pos="100000">
                <a:srgbClr val="FFD966"/>
              </a:gs>
            </a:gsLst>
            <a:lin ang="5400000" scaled="1"/>
          </a:gradFill>
          <a:ln w="12700">
            <a:solidFill>
              <a:srgbClr val="FFC000"/>
            </a:solidFill>
            <a:miter lim="800000"/>
            <a:headEnd/>
            <a:tailEnd/>
          </a:ln>
          <a:effectLst>
            <a:outerShdw dist="28398" dir="3806097" algn="ctr" rotWithShape="0">
              <a:srgbClr val="7F5F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Phân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vi-V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loại</a:t>
            </a:r>
            <a:endParaRPr kumimoji="0" lang="vi-V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10"/>
          <p:cNvSpPr>
            <a:spLocks/>
          </p:cNvSpPr>
          <p:nvPr/>
        </p:nvSpPr>
        <p:spPr bwMode="auto">
          <a:xfrm rot="19429680" flipV="1">
            <a:off x="3070613" y="2201434"/>
            <a:ext cx="2163359" cy="537221"/>
          </a:xfrm>
          <a:custGeom>
            <a:avLst/>
            <a:gdLst>
              <a:gd name="T0" fmla="*/ 1395871 w 1952386"/>
              <a:gd name="T1" fmla="*/ 57863 h 1054738"/>
              <a:gd name="T2" fmla="*/ 726158 w 1952386"/>
              <a:gd name="T3" fmla="*/ 35097 h 1054738"/>
              <a:gd name="T4" fmla="*/ 2277 w 1952386"/>
              <a:gd name="T5" fmla="*/ 470494 h 1054738"/>
              <a:gd name="T6" fmla="*/ 534108 w 1952386"/>
              <a:gd name="T7" fmla="*/ 200150 h 1054738"/>
              <a:gd name="T8" fmla="*/ 1514056 w 1952386"/>
              <a:gd name="T9" fmla="*/ 126161 h 1054738"/>
              <a:gd name="T10" fmla="*/ 1514056 w 1952386"/>
              <a:gd name="T11" fmla="*/ 126161 h 1054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52386"/>
              <a:gd name="T19" fmla="*/ 0 h 1054738"/>
              <a:gd name="T20" fmla="*/ 1952386 w 1952386"/>
              <a:gd name="T21" fmla="*/ 1054738 h 10547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52386" h="1054738">
                <a:moveTo>
                  <a:pt x="1799986" y="129117"/>
                </a:moveTo>
                <a:cubicBezTo>
                  <a:pt x="1517940" y="26988"/>
                  <a:pt x="1235894" y="-75141"/>
                  <a:pt x="936386" y="78317"/>
                </a:cubicBezTo>
                <a:cubicBezTo>
                  <a:pt x="636878" y="231775"/>
                  <a:pt x="44211" y="988484"/>
                  <a:pt x="2936" y="1049867"/>
                </a:cubicBezTo>
                <a:cubicBezTo>
                  <a:pt x="-38339" y="1111250"/>
                  <a:pt x="363828" y="574675"/>
                  <a:pt x="688736" y="446617"/>
                </a:cubicBezTo>
                <a:cubicBezTo>
                  <a:pt x="1013644" y="318559"/>
                  <a:pt x="1952386" y="281517"/>
                  <a:pt x="1952386" y="281517"/>
                </a:cubicBezTo>
              </a:path>
            </a:pathLst>
          </a:custGeom>
          <a:solidFill>
            <a:srgbClr val="FFFFFF"/>
          </a:solidFill>
          <a:ln w="12700">
            <a:solidFill>
              <a:srgbClr val="172C5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 rot="21398132">
            <a:off x="6577404" y="2446425"/>
            <a:ext cx="2154880" cy="244459"/>
          </a:xfrm>
          <a:custGeom>
            <a:avLst/>
            <a:gdLst>
              <a:gd name="T0" fmla="*/ 64957 w 1936752"/>
              <a:gd name="T1" fmla="*/ 55051 h 779552"/>
              <a:gd name="T2" fmla="*/ 1093448 w 1936752"/>
              <a:gd name="T3" fmla="*/ 38913 h 779552"/>
              <a:gd name="T4" fmla="*/ 1650998 w 1936752"/>
              <a:gd name="T5" fmla="*/ 494819 h 779552"/>
              <a:gd name="T6" fmla="*/ 1098861 w 1936752"/>
              <a:gd name="T7" fmla="*/ 127673 h 779552"/>
              <a:gd name="T8" fmla="*/ 0 w 1936752"/>
              <a:gd name="T9" fmla="*/ 188192 h 779552"/>
              <a:gd name="T10" fmla="*/ 0 w 1936752"/>
              <a:gd name="T11" fmla="*/ 188192 h 779552"/>
              <a:gd name="T12" fmla="*/ 0 w 1936752"/>
              <a:gd name="T13" fmla="*/ 188192 h 7795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36752" h="779552">
                <a:moveTo>
                  <a:pt x="76200" y="86645"/>
                </a:moveTo>
                <a:cubicBezTo>
                  <a:pt x="524404" y="16266"/>
                  <a:pt x="972608" y="-54113"/>
                  <a:pt x="1282700" y="61245"/>
                </a:cubicBezTo>
                <a:cubicBezTo>
                  <a:pt x="1592792" y="176603"/>
                  <a:pt x="1935692" y="755512"/>
                  <a:pt x="1936750" y="778795"/>
                </a:cubicBezTo>
                <a:cubicBezTo>
                  <a:pt x="1937808" y="802078"/>
                  <a:pt x="1611842" y="281378"/>
                  <a:pt x="1289050" y="200945"/>
                </a:cubicBezTo>
                <a:cubicBezTo>
                  <a:pt x="966258" y="120512"/>
                  <a:pt x="0" y="296195"/>
                  <a:pt x="0" y="296195"/>
                </a:cubicBezTo>
                <a:lnTo>
                  <a:pt x="0" y="296195"/>
                </a:lnTo>
              </a:path>
            </a:pathLst>
          </a:custGeom>
          <a:solidFill>
            <a:srgbClr val="FFFFFF"/>
          </a:solidFill>
          <a:ln w="12700">
            <a:solidFill>
              <a:srgbClr val="172C5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loud 3"/>
          <p:cNvSpPr>
            <a:spLocks/>
          </p:cNvSpPr>
          <p:nvPr/>
        </p:nvSpPr>
        <p:spPr bwMode="auto">
          <a:xfrm>
            <a:off x="8737600" y="2132012"/>
            <a:ext cx="2684801" cy="1519238"/>
          </a:xfrm>
          <a:custGeom>
            <a:avLst/>
            <a:gdLst>
              <a:gd name="T0" fmla="*/ 244475 w 43200"/>
              <a:gd name="T1" fmla="*/ 1954363 h 43200"/>
              <a:gd name="T2" fmla="*/ 112522 w 43200"/>
              <a:gd name="T3" fmla="*/ 1894860 h 43200"/>
              <a:gd name="T4" fmla="*/ 360904 w 43200"/>
              <a:gd name="T5" fmla="*/ 2605544 h 43200"/>
              <a:gd name="T6" fmla="*/ 303184 w 43200"/>
              <a:gd name="T7" fmla="*/ 2633989 h 43200"/>
              <a:gd name="T8" fmla="*/ 858397 w 43200"/>
              <a:gd name="T9" fmla="*/ 2918442 h 43200"/>
              <a:gd name="T10" fmla="*/ 823599 w 43200"/>
              <a:gd name="T11" fmla="*/ 2788535 h 43200"/>
              <a:gd name="T12" fmla="*/ 1501700 w 43200"/>
              <a:gd name="T13" fmla="*/ 2594494 h 43200"/>
              <a:gd name="T14" fmla="*/ 1487791 w 43200"/>
              <a:gd name="T15" fmla="*/ 2737019 h 43200"/>
              <a:gd name="T16" fmla="*/ 1777900 w 43200"/>
              <a:gd name="T17" fmla="*/ 1713736 h 43200"/>
              <a:gd name="T18" fmla="*/ 1947256 w 43200"/>
              <a:gd name="T19" fmla="*/ 2246506 h 43200"/>
              <a:gd name="T20" fmla="*/ 2177405 w 43200"/>
              <a:gd name="T21" fmla="*/ 1146323 h 43200"/>
              <a:gd name="T22" fmla="*/ 2101973 w 43200"/>
              <a:gd name="T23" fmla="*/ 1346112 h 43200"/>
              <a:gd name="T24" fmla="*/ 1996432 w 43200"/>
              <a:gd name="T25" fmla="*/ 405103 h 43200"/>
              <a:gd name="T26" fmla="*/ 2000391 w 43200"/>
              <a:gd name="T27" fmla="*/ 499472 h 43200"/>
              <a:gd name="T28" fmla="*/ 1514775 w 43200"/>
              <a:gd name="T29" fmla="*/ 295055 h 43200"/>
              <a:gd name="T30" fmla="*/ 1553429 w 43200"/>
              <a:gd name="T31" fmla="*/ 174703 h 43200"/>
              <a:gd name="T32" fmla="*/ 1153403 w 43200"/>
              <a:gd name="T33" fmla="*/ 352393 h 43200"/>
              <a:gd name="T34" fmla="*/ 1172104 w 43200"/>
              <a:gd name="T35" fmla="*/ 248616 h 43200"/>
              <a:gd name="T36" fmla="*/ 729309 w 43200"/>
              <a:gd name="T37" fmla="*/ 387632 h 43200"/>
              <a:gd name="T38" fmla="*/ 797031 w 43200"/>
              <a:gd name="T39" fmla="*/ 488274 h 43200"/>
              <a:gd name="T40" fmla="*/ 214990 w 43200"/>
              <a:gd name="T41" fmla="*/ 1178800 h 43200"/>
              <a:gd name="T42" fmla="*/ 203165 w 43200"/>
              <a:gd name="T43" fmla="*/ 1072858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0">
            <a:gsLst>
              <a:gs pos="0">
                <a:srgbClr val="F4B083"/>
              </a:gs>
              <a:gs pos="50000">
                <a:srgbClr val="FBE4D5"/>
              </a:gs>
              <a:gs pos="100000">
                <a:srgbClr val="F4B083"/>
              </a:gs>
            </a:gsLst>
            <a:lin ang="18900000" scaled="1"/>
          </a:gradFill>
          <a:ln w="12700">
            <a:solidFill>
              <a:srgbClr val="F4B083"/>
            </a:solidFill>
            <a:miter lim="800000"/>
            <a:headEnd/>
            <a:tailEnd/>
          </a:ln>
          <a:effectLst>
            <a:outerShdw dist="28398" dir="3806097" algn="ctr" rotWithShape="0">
              <a:srgbClr val="823B0B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Thán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bộc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lộ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tình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xúc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a, ô, 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ôi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ối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chà</a:t>
            </a:r>
            <a:r>
              <a:rPr lang="en-US" alt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,…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 rot="19085516">
            <a:off x="6419573" y="691011"/>
            <a:ext cx="1355733" cy="380369"/>
          </a:xfrm>
          <a:prstGeom prst="rect">
            <a:avLst/>
          </a:prstGeom>
          <a:gradFill rotWithShape="0">
            <a:gsLst>
              <a:gs pos="0">
                <a:srgbClr val="9CC2E5"/>
              </a:gs>
              <a:gs pos="50000">
                <a:srgbClr val="5B9BD5"/>
              </a:gs>
              <a:gs pos="100000">
                <a:srgbClr val="9CC2E5"/>
              </a:gs>
            </a:gsLst>
            <a:lin ang="5400000" scaled="1"/>
          </a:gradFill>
          <a:ln w="12700">
            <a:solidFill>
              <a:srgbClr val="5B9BD5"/>
            </a:solidFill>
            <a:miter lim="800000"/>
            <a:headEnd/>
            <a:tailEnd/>
          </a:ln>
          <a:effectLst>
            <a:outerShdw dist="28398" dir="3806097" algn="ctr" rotWithShape="0">
              <a:srgbClr val="1F4D7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 rot="-1257415">
            <a:off x="6531446" y="2110472"/>
            <a:ext cx="1370955" cy="482837"/>
          </a:xfrm>
          <a:prstGeom prst="rect">
            <a:avLst/>
          </a:prstGeom>
          <a:gradFill rotWithShape="0">
            <a:gsLst>
              <a:gs pos="0">
                <a:srgbClr val="9CC2E5"/>
              </a:gs>
              <a:gs pos="50000">
                <a:srgbClr val="5B9BD5"/>
              </a:gs>
              <a:gs pos="100000">
                <a:srgbClr val="9CC2E5"/>
              </a:gs>
            </a:gsLst>
            <a:lin ang="5400000" scaled="1"/>
          </a:gradFill>
          <a:ln w="12700">
            <a:solidFill>
              <a:srgbClr val="5B9BD5"/>
            </a:solidFill>
            <a:miter lim="800000"/>
            <a:headEnd/>
            <a:tailEnd/>
          </a:ln>
          <a:effectLst>
            <a:outerShdw dist="28398" dir="3806097" algn="ctr" rotWithShape="0">
              <a:srgbClr val="1F4D7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Phân loại</a:t>
            </a:r>
            <a:endParaRPr kumimoji="0" lang="vi-V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152400" y="3651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152400" y="3651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loud 4"/>
          <p:cNvSpPr>
            <a:spLocks/>
          </p:cNvSpPr>
          <p:nvPr/>
        </p:nvSpPr>
        <p:spPr bwMode="auto">
          <a:xfrm>
            <a:off x="210456" y="2676332"/>
            <a:ext cx="3142343" cy="1444625"/>
          </a:xfrm>
          <a:custGeom>
            <a:avLst/>
            <a:gdLst>
              <a:gd name="T0" fmla="*/ 302972 w 43200"/>
              <a:gd name="T1" fmla="*/ 1212050 h 43200"/>
              <a:gd name="T2" fmla="*/ 139446 w 43200"/>
              <a:gd name="T3" fmla="*/ 1175147 h 43200"/>
              <a:gd name="T4" fmla="*/ 447260 w 43200"/>
              <a:gd name="T5" fmla="*/ 1615896 h 43200"/>
              <a:gd name="T6" fmla="*/ 375730 w 43200"/>
              <a:gd name="T7" fmla="*/ 1633538 h 43200"/>
              <a:gd name="T8" fmla="*/ 1063792 w 43200"/>
              <a:gd name="T9" fmla="*/ 1809948 h 43200"/>
              <a:gd name="T10" fmla="*/ 1020667 w 43200"/>
              <a:gd name="T11" fmla="*/ 1729383 h 43200"/>
              <a:gd name="T12" fmla="*/ 1861023 w 43200"/>
              <a:gd name="T13" fmla="*/ 1609044 h 43200"/>
              <a:gd name="T14" fmla="*/ 1843786 w 43200"/>
              <a:gd name="T15" fmla="*/ 1697434 h 43200"/>
              <a:gd name="T16" fmla="*/ 2203311 w 43200"/>
              <a:gd name="T17" fmla="*/ 1062818 h 43200"/>
              <a:gd name="T18" fmla="*/ 2413191 w 43200"/>
              <a:gd name="T19" fmla="*/ 1393230 h 43200"/>
              <a:gd name="T20" fmla="*/ 2698409 w 43200"/>
              <a:gd name="T21" fmla="*/ 710922 h 43200"/>
              <a:gd name="T22" fmla="*/ 2604929 w 43200"/>
              <a:gd name="T23" fmla="*/ 834827 h 43200"/>
              <a:gd name="T24" fmla="*/ 2474134 w 43200"/>
              <a:gd name="T25" fmla="*/ 251235 h 43200"/>
              <a:gd name="T26" fmla="*/ 2479040 w 43200"/>
              <a:gd name="T27" fmla="*/ 309761 h 43200"/>
              <a:gd name="T28" fmla="*/ 1877227 w 43200"/>
              <a:gd name="T29" fmla="*/ 182986 h 43200"/>
              <a:gd name="T30" fmla="*/ 1925130 w 43200"/>
              <a:gd name="T31" fmla="*/ 108347 h 43200"/>
              <a:gd name="T32" fmla="*/ 1429386 w 43200"/>
              <a:gd name="T33" fmla="*/ 218546 h 43200"/>
              <a:gd name="T34" fmla="*/ 1452563 w 43200"/>
              <a:gd name="T35" fmla="*/ 154186 h 43200"/>
              <a:gd name="T36" fmla="*/ 903817 w 43200"/>
              <a:gd name="T37" fmla="*/ 240400 h 43200"/>
              <a:gd name="T38" fmla="*/ 987743 w 43200"/>
              <a:gd name="T39" fmla="*/ 302816 h 43200"/>
              <a:gd name="T40" fmla="*/ 266432 w 43200"/>
              <a:gd name="T41" fmla="*/ 731064 h 43200"/>
              <a:gd name="T42" fmla="*/ 251778 w 43200"/>
              <a:gd name="T43" fmla="*/ 665361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0">
            <a:gsLst>
              <a:gs pos="0">
                <a:srgbClr val="A8D08D"/>
              </a:gs>
              <a:gs pos="50000">
                <a:srgbClr val="E2EFD9"/>
              </a:gs>
              <a:gs pos="100000">
                <a:srgbClr val="A8D08D"/>
              </a:gs>
            </a:gsLst>
            <a:lin ang="18900000" scaled="1"/>
          </a:gradFill>
          <a:ln w="12700" algn="ctr">
            <a:solidFill>
              <a:srgbClr val="A8D08D"/>
            </a:solidFill>
            <a:miter lim="800000"/>
            <a:headEnd/>
            <a:tailEnd/>
          </a:ln>
          <a:effectLst>
            <a:outerShdw dist="28398" dir="3806097" algn="ctr" rotWithShape="0">
              <a:srgbClr val="375623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Trợ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từ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nhấn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mạnh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: 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những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có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chính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mỗi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ngày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,…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loud 1"/>
          <p:cNvSpPr>
            <a:spLocks/>
          </p:cNvSpPr>
          <p:nvPr/>
        </p:nvSpPr>
        <p:spPr bwMode="auto">
          <a:xfrm>
            <a:off x="152400" y="244475"/>
            <a:ext cx="3200400" cy="1449578"/>
          </a:xfrm>
          <a:custGeom>
            <a:avLst/>
            <a:gdLst>
              <a:gd name="T0" fmla="*/ 291797 w 43200"/>
              <a:gd name="T1" fmla="*/ 1269766 h 43200"/>
              <a:gd name="T2" fmla="*/ 134303 w 43200"/>
              <a:gd name="T3" fmla="*/ 1231106 h 43200"/>
              <a:gd name="T4" fmla="*/ 430763 w 43200"/>
              <a:gd name="T5" fmla="*/ 1692844 h 43200"/>
              <a:gd name="T6" fmla="*/ 361871 w 43200"/>
              <a:gd name="T7" fmla="*/ 1711325 h 43200"/>
              <a:gd name="T8" fmla="*/ 1024554 w 43200"/>
              <a:gd name="T9" fmla="*/ 1896136 h 43200"/>
              <a:gd name="T10" fmla="*/ 983020 w 43200"/>
              <a:gd name="T11" fmla="*/ 1811734 h 43200"/>
              <a:gd name="T12" fmla="*/ 1792379 w 43200"/>
              <a:gd name="T13" fmla="*/ 1685665 h 43200"/>
              <a:gd name="T14" fmla="*/ 1775778 w 43200"/>
              <a:gd name="T15" fmla="*/ 1778265 h 43200"/>
              <a:gd name="T16" fmla="*/ 2122042 w 43200"/>
              <a:gd name="T17" fmla="*/ 1113428 h 43200"/>
              <a:gd name="T18" fmla="*/ 2324179 w 43200"/>
              <a:gd name="T19" fmla="*/ 1459574 h 43200"/>
              <a:gd name="T20" fmla="*/ 2598878 w 43200"/>
              <a:gd name="T21" fmla="*/ 744776 h 43200"/>
              <a:gd name="T22" fmla="*/ 2508845 w 43200"/>
              <a:gd name="T23" fmla="*/ 874580 h 43200"/>
              <a:gd name="T24" fmla="*/ 2382875 w 43200"/>
              <a:gd name="T25" fmla="*/ 263199 h 43200"/>
              <a:gd name="T26" fmla="*/ 2387600 w 43200"/>
              <a:gd name="T27" fmla="*/ 324511 h 43200"/>
              <a:gd name="T28" fmla="*/ 1807985 w 43200"/>
              <a:gd name="T29" fmla="*/ 191699 h 43200"/>
              <a:gd name="T30" fmla="*/ 1854121 w 43200"/>
              <a:gd name="T31" fmla="*/ 113506 h 43200"/>
              <a:gd name="T32" fmla="*/ 1376663 w 43200"/>
              <a:gd name="T33" fmla="*/ 228953 h 43200"/>
              <a:gd name="T34" fmla="*/ 1398984 w 43200"/>
              <a:gd name="T35" fmla="*/ 161528 h 43200"/>
              <a:gd name="T36" fmla="*/ 870479 w 43200"/>
              <a:gd name="T37" fmla="*/ 251848 h 43200"/>
              <a:gd name="T38" fmla="*/ 951309 w 43200"/>
              <a:gd name="T39" fmla="*/ 317235 h 43200"/>
              <a:gd name="T40" fmla="*/ 256605 w 43200"/>
              <a:gd name="T41" fmla="*/ 765876 h 43200"/>
              <a:gd name="T42" fmla="*/ 242491 w 43200"/>
              <a:gd name="T43" fmla="*/ 697045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0">
            <a:gsLst>
              <a:gs pos="0">
                <a:srgbClr val="A8D08D"/>
              </a:gs>
              <a:gs pos="50000">
                <a:srgbClr val="E2EFD9"/>
              </a:gs>
              <a:gs pos="100000">
                <a:srgbClr val="A8D08D"/>
              </a:gs>
            </a:gsLst>
            <a:lin ang="18900000" scaled="1"/>
          </a:gradFill>
          <a:ln w="12700" algn="ctr">
            <a:solidFill>
              <a:srgbClr val="A8D08D"/>
            </a:solidFill>
            <a:miter lim="800000"/>
            <a:headEnd/>
            <a:tailEnd/>
          </a:ln>
          <a:effectLst>
            <a:outerShdw dist="28398" dir="3806097" algn="ctr" rotWithShape="0">
              <a:srgbClr val="375623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Từ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ngữ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chuyên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dùng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để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nhấn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mạnh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hoặc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biêu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thị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thái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độ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đánh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giá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10"/>
          <p:cNvSpPr>
            <a:spLocks/>
          </p:cNvSpPr>
          <p:nvPr/>
        </p:nvSpPr>
        <p:spPr bwMode="auto">
          <a:xfrm rot="19429680">
            <a:off x="3386111" y="3230867"/>
            <a:ext cx="2399009" cy="474694"/>
          </a:xfrm>
          <a:custGeom>
            <a:avLst/>
            <a:gdLst>
              <a:gd name="T0" fmla="*/ 1395871 w 1952386"/>
              <a:gd name="T1" fmla="*/ 57863 h 1054738"/>
              <a:gd name="T2" fmla="*/ 726158 w 1952386"/>
              <a:gd name="T3" fmla="*/ 35097 h 1054738"/>
              <a:gd name="T4" fmla="*/ 2277 w 1952386"/>
              <a:gd name="T5" fmla="*/ 470494 h 1054738"/>
              <a:gd name="T6" fmla="*/ 534108 w 1952386"/>
              <a:gd name="T7" fmla="*/ 200150 h 1054738"/>
              <a:gd name="T8" fmla="*/ 1514056 w 1952386"/>
              <a:gd name="T9" fmla="*/ 126161 h 1054738"/>
              <a:gd name="T10" fmla="*/ 1514056 w 1952386"/>
              <a:gd name="T11" fmla="*/ 126161 h 1054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52386"/>
              <a:gd name="T19" fmla="*/ 0 h 1054738"/>
              <a:gd name="T20" fmla="*/ 1952386 w 1952386"/>
              <a:gd name="T21" fmla="*/ 1054738 h 10547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52386" h="1054738">
                <a:moveTo>
                  <a:pt x="1799986" y="129117"/>
                </a:moveTo>
                <a:cubicBezTo>
                  <a:pt x="1517940" y="26988"/>
                  <a:pt x="1235894" y="-75141"/>
                  <a:pt x="936386" y="78317"/>
                </a:cubicBezTo>
                <a:cubicBezTo>
                  <a:pt x="636878" y="231775"/>
                  <a:pt x="44211" y="988484"/>
                  <a:pt x="2936" y="1049867"/>
                </a:cubicBezTo>
                <a:cubicBezTo>
                  <a:pt x="-38339" y="1111250"/>
                  <a:pt x="363828" y="574675"/>
                  <a:pt x="688736" y="446617"/>
                </a:cubicBezTo>
                <a:cubicBezTo>
                  <a:pt x="1013644" y="318559"/>
                  <a:pt x="1952386" y="281517"/>
                  <a:pt x="1952386" y="281517"/>
                </a:cubicBezTo>
              </a:path>
            </a:pathLst>
          </a:custGeom>
          <a:solidFill>
            <a:srgbClr val="FFFFFF"/>
          </a:solidFill>
          <a:ln w="12700">
            <a:solidFill>
              <a:srgbClr val="172C5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7"/>
          <p:cNvSpPr>
            <a:spLocks/>
          </p:cNvSpPr>
          <p:nvPr/>
        </p:nvSpPr>
        <p:spPr bwMode="auto">
          <a:xfrm rot="1846998">
            <a:off x="5917903" y="3052851"/>
            <a:ext cx="2120493" cy="829400"/>
          </a:xfrm>
          <a:custGeom>
            <a:avLst/>
            <a:gdLst>
              <a:gd name="T0" fmla="*/ 64957 w 1936752"/>
              <a:gd name="T1" fmla="*/ 55051 h 779552"/>
              <a:gd name="T2" fmla="*/ 1093448 w 1936752"/>
              <a:gd name="T3" fmla="*/ 38913 h 779552"/>
              <a:gd name="T4" fmla="*/ 1650998 w 1936752"/>
              <a:gd name="T5" fmla="*/ 494819 h 779552"/>
              <a:gd name="T6" fmla="*/ 1098861 w 1936752"/>
              <a:gd name="T7" fmla="*/ 127673 h 779552"/>
              <a:gd name="T8" fmla="*/ 0 w 1936752"/>
              <a:gd name="T9" fmla="*/ 188192 h 779552"/>
              <a:gd name="T10" fmla="*/ 0 w 1936752"/>
              <a:gd name="T11" fmla="*/ 188192 h 779552"/>
              <a:gd name="T12" fmla="*/ 0 w 1936752"/>
              <a:gd name="T13" fmla="*/ 188192 h 7795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36752" h="779552">
                <a:moveTo>
                  <a:pt x="76200" y="86645"/>
                </a:moveTo>
                <a:cubicBezTo>
                  <a:pt x="524404" y="16266"/>
                  <a:pt x="972608" y="-54113"/>
                  <a:pt x="1282700" y="61245"/>
                </a:cubicBezTo>
                <a:cubicBezTo>
                  <a:pt x="1592792" y="176603"/>
                  <a:pt x="1935692" y="755512"/>
                  <a:pt x="1936750" y="778795"/>
                </a:cubicBezTo>
                <a:cubicBezTo>
                  <a:pt x="1937808" y="802078"/>
                  <a:pt x="1611842" y="281378"/>
                  <a:pt x="1289050" y="200945"/>
                </a:cubicBezTo>
                <a:cubicBezTo>
                  <a:pt x="966258" y="120512"/>
                  <a:pt x="0" y="296195"/>
                  <a:pt x="0" y="296195"/>
                </a:cubicBezTo>
                <a:lnTo>
                  <a:pt x="0" y="296195"/>
                </a:lnTo>
              </a:path>
            </a:pathLst>
          </a:custGeom>
          <a:solidFill>
            <a:srgbClr val="FFFFFF"/>
          </a:solidFill>
          <a:ln w="12700">
            <a:solidFill>
              <a:srgbClr val="172C5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Cloud 3"/>
          <p:cNvSpPr>
            <a:spLocks/>
          </p:cNvSpPr>
          <p:nvPr/>
        </p:nvSpPr>
        <p:spPr bwMode="auto">
          <a:xfrm>
            <a:off x="8460996" y="230414"/>
            <a:ext cx="3339118" cy="1245093"/>
          </a:xfrm>
          <a:custGeom>
            <a:avLst/>
            <a:gdLst>
              <a:gd name="T0" fmla="*/ 244475 w 43200"/>
              <a:gd name="T1" fmla="*/ 1954363 h 43200"/>
              <a:gd name="T2" fmla="*/ 112522 w 43200"/>
              <a:gd name="T3" fmla="*/ 1894860 h 43200"/>
              <a:gd name="T4" fmla="*/ 360904 w 43200"/>
              <a:gd name="T5" fmla="*/ 2605544 h 43200"/>
              <a:gd name="T6" fmla="*/ 303184 w 43200"/>
              <a:gd name="T7" fmla="*/ 2633989 h 43200"/>
              <a:gd name="T8" fmla="*/ 858397 w 43200"/>
              <a:gd name="T9" fmla="*/ 2918442 h 43200"/>
              <a:gd name="T10" fmla="*/ 823599 w 43200"/>
              <a:gd name="T11" fmla="*/ 2788535 h 43200"/>
              <a:gd name="T12" fmla="*/ 1501700 w 43200"/>
              <a:gd name="T13" fmla="*/ 2594494 h 43200"/>
              <a:gd name="T14" fmla="*/ 1487791 w 43200"/>
              <a:gd name="T15" fmla="*/ 2737019 h 43200"/>
              <a:gd name="T16" fmla="*/ 1777900 w 43200"/>
              <a:gd name="T17" fmla="*/ 1713736 h 43200"/>
              <a:gd name="T18" fmla="*/ 1947256 w 43200"/>
              <a:gd name="T19" fmla="*/ 2246506 h 43200"/>
              <a:gd name="T20" fmla="*/ 2177405 w 43200"/>
              <a:gd name="T21" fmla="*/ 1146323 h 43200"/>
              <a:gd name="T22" fmla="*/ 2101973 w 43200"/>
              <a:gd name="T23" fmla="*/ 1346112 h 43200"/>
              <a:gd name="T24" fmla="*/ 1996432 w 43200"/>
              <a:gd name="T25" fmla="*/ 405103 h 43200"/>
              <a:gd name="T26" fmla="*/ 2000391 w 43200"/>
              <a:gd name="T27" fmla="*/ 499472 h 43200"/>
              <a:gd name="T28" fmla="*/ 1514775 w 43200"/>
              <a:gd name="T29" fmla="*/ 295055 h 43200"/>
              <a:gd name="T30" fmla="*/ 1553429 w 43200"/>
              <a:gd name="T31" fmla="*/ 174703 h 43200"/>
              <a:gd name="T32" fmla="*/ 1153403 w 43200"/>
              <a:gd name="T33" fmla="*/ 352393 h 43200"/>
              <a:gd name="T34" fmla="*/ 1172104 w 43200"/>
              <a:gd name="T35" fmla="*/ 248616 h 43200"/>
              <a:gd name="T36" fmla="*/ 729309 w 43200"/>
              <a:gd name="T37" fmla="*/ 387632 h 43200"/>
              <a:gd name="T38" fmla="*/ 797031 w 43200"/>
              <a:gd name="T39" fmla="*/ 488274 h 43200"/>
              <a:gd name="T40" fmla="*/ 214990 w 43200"/>
              <a:gd name="T41" fmla="*/ 1178800 h 43200"/>
              <a:gd name="T42" fmla="*/ 203165 w 43200"/>
              <a:gd name="T43" fmla="*/ 1072858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0">
            <a:gsLst>
              <a:gs pos="0">
                <a:srgbClr val="F4B083"/>
              </a:gs>
              <a:gs pos="50000">
                <a:srgbClr val="FBE4D5"/>
              </a:gs>
              <a:gs pos="100000">
                <a:srgbClr val="F4B083"/>
              </a:gs>
            </a:gsLst>
            <a:lin ang="18900000" scaled="1"/>
          </a:gradFill>
          <a:ln w="12700" algn="ctr">
            <a:solidFill>
              <a:srgbClr val="F4B083"/>
            </a:solidFill>
            <a:miter lim="800000"/>
            <a:headEnd/>
            <a:tailEnd/>
          </a:ln>
          <a:effectLst>
            <a:outerShdw dist="28398" dir="3806097" algn="ctr" rotWithShape="0">
              <a:srgbClr val="823B0B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Từ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ngữ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dùng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để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bộc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lộ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tình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cảm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cảm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xúc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hoặc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dùng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để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gọi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đáp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图片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0" y="-455139"/>
            <a:ext cx="6070032" cy="1368214"/>
          </a:xfrm>
          <a:prstGeom prst="rect">
            <a:avLst/>
          </a:prstGeom>
        </p:spPr>
      </p:pic>
      <p:pic>
        <p:nvPicPr>
          <p:cNvPr id="101" name="图片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" y="45306"/>
            <a:ext cx="2552369" cy="1106151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84" y="700557"/>
            <a:ext cx="10166032" cy="5436669"/>
          </a:xfrm>
          <a:prstGeom prst="rect">
            <a:avLst/>
          </a:prstGeom>
        </p:spPr>
      </p:pic>
      <p:pic>
        <p:nvPicPr>
          <p:cNvPr id="102" name="图片 10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sp>
        <p:nvSpPr>
          <p:cNvPr id="3" name="任意多边形 2"/>
          <p:cNvSpPr/>
          <p:nvPr/>
        </p:nvSpPr>
        <p:spPr>
          <a:xfrm>
            <a:off x="2995638" y="1759195"/>
            <a:ext cx="1158427" cy="1146074"/>
          </a:xfrm>
          <a:custGeom>
            <a:avLst/>
            <a:gdLst>
              <a:gd name="connsiteX0" fmla="*/ 365760 w 1059628"/>
              <a:gd name="connsiteY0" fmla="*/ 5378 h 1108037"/>
              <a:gd name="connsiteX1" fmla="*/ 0 w 1059628"/>
              <a:gd name="connsiteY1" fmla="*/ 301214 h 1108037"/>
              <a:gd name="connsiteX2" fmla="*/ 16137 w 1059628"/>
              <a:gd name="connsiteY2" fmla="*/ 812202 h 1108037"/>
              <a:gd name="connsiteX3" fmla="*/ 392654 w 1059628"/>
              <a:gd name="connsiteY3" fmla="*/ 1108037 h 1108037"/>
              <a:gd name="connsiteX4" fmla="*/ 935915 w 1059628"/>
              <a:gd name="connsiteY4" fmla="*/ 892884 h 1108037"/>
              <a:gd name="connsiteX5" fmla="*/ 1059628 w 1059628"/>
              <a:gd name="connsiteY5" fmla="*/ 398032 h 1108037"/>
              <a:gd name="connsiteX6" fmla="*/ 962810 w 1059628"/>
              <a:gd name="connsiteY6" fmla="*/ 177501 h 1108037"/>
              <a:gd name="connsiteX7" fmla="*/ 650838 w 1059628"/>
              <a:gd name="connsiteY7" fmla="*/ 0 h 1108037"/>
              <a:gd name="connsiteX8" fmla="*/ 365760 w 1059628"/>
              <a:gd name="connsiteY8" fmla="*/ 5378 h 1108037"/>
              <a:gd name="connsiteX0" fmla="*/ 365760 w 1059628"/>
              <a:gd name="connsiteY0" fmla="*/ 5378 h 1108037"/>
              <a:gd name="connsiteX1" fmla="*/ 0 w 1059628"/>
              <a:gd name="connsiteY1" fmla="*/ 301214 h 1108037"/>
              <a:gd name="connsiteX2" fmla="*/ 16137 w 1059628"/>
              <a:gd name="connsiteY2" fmla="*/ 812202 h 1108037"/>
              <a:gd name="connsiteX3" fmla="*/ 392654 w 1059628"/>
              <a:gd name="connsiteY3" fmla="*/ 1108037 h 1108037"/>
              <a:gd name="connsiteX4" fmla="*/ 935915 w 1059628"/>
              <a:gd name="connsiteY4" fmla="*/ 892884 h 1108037"/>
              <a:gd name="connsiteX5" fmla="*/ 1059628 w 1059628"/>
              <a:gd name="connsiteY5" fmla="*/ 398032 h 1108037"/>
              <a:gd name="connsiteX6" fmla="*/ 962810 w 1059628"/>
              <a:gd name="connsiteY6" fmla="*/ 177501 h 1108037"/>
              <a:gd name="connsiteX7" fmla="*/ 650838 w 1059628"/>
              <a:gd name="connsiteY7" fmla="*/ 0 h 1108037"/>
              <a:gd name="connsiteX8" fmla="*/ 365760 w 1059628"/>
              <a:gd name="connsiteY8" fmla="*/ 5378 h 1108037"/>
              <a:gd name="connsiteX0" fmla="*/ 365760 w 1059628"/>
              <a:gd name="connsiteY0" fmla="*/ 17655 h 1120314"/>
              <a:gd name="connsiteX1" fmla="*/ 0 w 1059628"/>
              <a:gd name="connsiteY1" fmla="*/ 313491 h 1120314"/>
              <a:gd name="connsiteX2" fmla="*/ 16137 w 1059628"/>
              <a:gd name="connsiteY2" fmla="*/ 824479 h 1120314"/>
              <a:gd name="connsiteX3" fmla="*/ 392654 w 1059628"/>
              <a:gd name="connsiteY3" fmla="*/ 1120314 h 1120314"/>
              <a:gd name="connsiteX4" fmla="*/ 935915 w 1059628"/>
              <a:gd name="connsiteY4" fmla="*/ 905161 h 1120314"/>
              <a:gd name="connsiteX5" fmla="*/ 1059628 w 1059628"/>
              <a:gd name="connsiteY5" fmla="*/ 410309 h 1120314"/>
              <a:gd name="connsiteX6" fmla="*/ 962810 w 1059628"/>
              <a:gd name="connsiteY6" fmla="*/ 189778 h 1120314"/>
              <a:gd name="connsiteX7" fmla="*/ 650838 w 1059628"/>
              <a:gd name="connsiteY7" fmla="*/ 12277 h 1120314"/>
              <a:gd name="connsiteX8" fmla="*/ 365760 w 1059628"/>
              <a:gd name="connsiteY8" fmla="*/ 17655 h 1120314"/>
              <a:gd name="connsiteX0" fmla="*/ 365760 w 1059628"/>
              <a:gd name="connsiteY0" fmla="*/ 5378 h 1108037"/>
              <a:gd name="connsiteX1" fmla="*/ 0 w 1059628"/>
              <a:gd name="connsiteY1" fmla="*/ 301214 h 1108037"/>
              <a:gd name="connsiteX2" fmla="*/ 16137 w 1059628"/>
              <a:gd name="connsiteY2" fmla="*/ 812202 h 1108037"/>
              <a:gd name="connsiteX3" fmla="*/ 392654 w 1059628"/>
              <a:gd name="connsiteY3" fmla="*/ 1108037 h 1108037"/>
              <a:gd name="connsiteX4" fmla="*/ 935915 w 1059628"/>
              <a:gd name="connsiteY4" fmla="*/ 892884 h 1108037"/>
              <a:gd name="connsiteX5" fmla="*/ 1059628 w 1059628"/>
              <a:gd name="connsiteY5" fmla="*/ 398032 h 1108037"/>
              <a:gd name="connsiteX6" fmla="*/ 962810 w 1059628"/>
              <a:gd name="connsiteY6" fmla="*/ 177501 h 1108037"/>
              <a:gd name="connsiteX7" fmla="*/ 650838 w 1059628"/>
              <a:gd name="connsiteY7" fmla="*/ 0 h 1108037"/>
              <a:gd name="connsiteX8" fmla="*/ 365760 w 1059628"/>
              <a:gd name="connsiteY8" fmla="*/ 5378 h 1108037"/>
              <a:gd name="connsiteX0" fmla="*/ 403412 w 1059628"/>
              <a:gd name="connsiteY0" fmla="*/ 0 h 1124175"/>
              <a:gd name="connsiteX1" fmla="*/ 0 w 1059628"/>
              <a:gd name="connsiteY1" fmla="*/ 317352 h 1124175"/>
              <a:gd name="connsiteX2" fmla="*/ 16137 w 1059628"/>
              <a:gd name="connsiteY2" fmla="*/ 828340 h 1124175"/>
              <a:gd name="connsiteX3" fmla="*/ 392654 w 1059628"/>
              <a:gd name="connsiteY3" fmla="*/ 1124175 h 1124175"/>
              <a:gd name="connsiteX4" fmla="*/ 935915 w 1059628"/>
              <a:gd name="connsiteY4" fmla="*/ 909022 h 1124175"/>
              <a:gd name="connsiteX5" fmla="*/ 1059628 w 1059628"/>
              <a:gd name="connsiteY5" fmla="*/ 414170 h 1124175"/>
              <a:gd name="connsiteX6" fmla="*/ 962810 w 1059628"/>
              <a:gd name="connsiteY6" fmla="*/ 193639 h 1124175"/>
              <a:gd name="connsiteX7" fmla="*/ 650838 w 1059628"/>
              <a:gd name="connsiteY7" fmla="*/ 16138 h 1124175"/>
              <a:gd name="connsiteX8" fmla="*/ 403412 w 1059628"/>
              <a:gd name="connsiteY8" fmla="*/ 0 h 1124175"/>
              <a:gd name="connsiteX0" fmla="*/ 403412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62810 w 1059628"/>
              <a:gd name="connsiteY6" fmla="*/ 204395 h 1134931"/>
              <a:gd name="connsiteX7" fmla="*/ 731520 w 1059628"/>
              <a:gd name="connsiteY7" fmla="*/ 0 h 1134931"/>
              <a:gd name="connsiteX8" fmla="*/ 403412 w 1059628"/>
              <a:gd name="connsiteY8" fmla="*/ 10756 h 1134931"/>
              <a:gd name="connsiteX0" fmla="*/ 403412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62810 w 1059628"/>
              <a:gd name="connsiteY6" fmla="*/ 204395 h 1134931"/>
              <a:gd name="connsiteX7" fmla="*/ 731520 w 1059628"/>
              <a:gd name="connsiteY7" fmla="*/ 0 h 1134931"/>
              <a:gd name="connsiteX8" fmla="*/ 403412 w 1059628"/>
              <a:gd name="connsiteY8" fmla="*/ 10756 h 1134931"/>
              <a:gd name="connsiteX0" fmla="*/ 457201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62810 w 1059628"/>
              <a:gd name="connsiteY6" fmla="*/ 204395 h 1134931"/>
              <a:gd name="connsiteX7" fmla="*/ 731520 w 1059628"/>
              <a:gd name="connsiteY7" fmla="*/ 0 h 1134931"/>
              <a:gd name="connsiteX8" fmla="*/ 457201 w 1059628"/>
              <a:gd name="connsiteY8" fmla="*/ 10756 h 1134931"/>
              <a:gd name="connsiteX0" fmla="*/ 457201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62810 w 1059628"/>
              <a:gd name="connsiteY6" fmla="*/ 204395 h 1134931"/>
              <a:gd name="connsiteX7" fmla="*/ 731520 w 1059628"/>
              <a:gd name="connsiteY7" fmla="*/ 0 h 1134931"/>
              <a:gd name="connsiteX8" fmla="*/ 457201 w 1059628"/>
              <a:gd name="connsiteY8" fmla="*/ 10756 h 1134931"/>
              <a:gd name="connsiteX0" fmla="*/ 457201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78947 w 1059628"/>
              <a:gd name="connsiteY6" fmla="*/ 209774 h 1134931"/>
              <a:gd name="connsiteX7" fmla="*/ 731520 w 1059628"/>
              <a:gd name="connsiteY7" fmla="*/ 0 h 1134931"/>
              <a:gd name="connsiteX8" fmla="*/ 457201 w 1059628"/>
              <a:gd name="connsiteY8" fmla="*/ 10756 h 1134931"/>
              <a:gd name="connsiteX0" fmla="*/ 457201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78947 w 1059628"/>
              <a:gd name="connsiteY6" fmla="*/ 209774 h 1134931"/>
              <a:gd name="connsiteX7" fmla="*/ 731520 w 1059628"/>
              <a:gd name="connsiteY7" fmla="*/ 0 h 1134931"/>
              <a:gd name="connsiteX8" fmla="*/ 457201 w 1059628"/>
              <a:gd name="connsiteY8" fmla="*/ 10756 h 1134931"/>
              <a:gd name="connsiteX0" fmla="*/ 457201 w 1101589"/>
              <a:gd name="connsiteY0" fmla="*/ 10756 h 1134931"/>
              <a:gd name="connsiteX1" fmla="*/ 0 w 1101589"/>
              <a:gd name="connsiteY1" fmla="*/ 328108 h 1134931"/>
              <a:gd name="connsiteX2" fmla="*/ 16137 w 1101589"/>
              <a:gd name="connsiteY2" fmla="*/ 839096 h 1134931"/>
              <a:gd name="connsiteX3" fmla="*/ 392654 w 1101589"/>
              <a:gd name="connsiteY3" fmla="*/ 1134931 h 1134931"/>
              <a:gd name="connsiteX4" fmla="*/ 935915 w 1101589"/>
              <a:gd name="connsiteY4" fmla="*/ 919778 h 1134931"/>
              <a:gd name="connsiteX5" fmla="*/ 1059628 w 1101589"/>
              <a:gd name="connsiteY5" fmla="*/ 424926 h 1134931"/>
              <a:gd name="connsiteX6" fmla="*/ 978947 w 1101589"/>
              <a:gd name="connsiteY6" fmla="*/ 209774 h 1134931"/>
              <a:gd name="connsiteX7" fmla="*/ 731520 w 1101589"/>
              <a:gd name="connsiteY7" fmla="*/ 0 h 1134931"/>
              <a:gd name="connsiteX8" fmla="*/ 457201 w 1101589"/>
              <a:gd name="connsiteY8" fmla="*/ 10756 h 1134931"/>
              <a:gd name="connsiteX0" fmla="*/ 457201 w 1135732"/>
              <a:gd name="connsiteY0" fmla="*/ 10756 h 1134931"/>
              <a:gd name="connsiteX1" fmla="*/ 0 w 1135732"/>
              <a:gd name="connsiteY1" fmla="*/ 328108 h 1134931"/>
              <a:gd name="connsiteX2" fmla="*/ 16137 w 1135732"/>
              <a:gd name="connsiteY2" fmla="*/ 839096 h 1134931"/>
              <a:gd name="connsiteX3" fmla="*/ 392654 w 1135732"/>
              <a:gd name="connsiteY3" fmla="*/ 1134931 h 1134931"/>
              <a:gd name="connsiteX4" fmla="*/ 935915 w 1135732"/>
              <a:gd name="connsiteY4" fmla="*/ 919778 h 1134931"/>
              <a:gd name="connsiteX5" fmla="*/ 1059628 w 1135732"/>
              <a:gd name="connsiteY5" fmla="*/ 424926 h 1134931"/>
              <a:gd name="connsiteX6" fmla="*/ 978947 w 1135732"/>
              <a:gd name="connsiteY6" fmla="*/ 209774 h 1134931"/>
              <a:gd name="connsiteX7" fmla="*/ 731520 w 1135732"/>
              <a:gd name="connsiteY7" fmla="*/ 0 h 1134931"/>
              <a:gd name="connsiteX8" fmla="*/ 457201 w 1135732"/>
              <a:gd name="connsiteY8" fmla="*/ 10756 h 1134931"/>
              <a:gd name="connsiteX0" fmla="*/ 457201 w 1135732"/>
              <a:gd name="connsiteY0" fmla="*/ 10756 h 1134931"/>
              <a:gd name="connsiteX1" fmla="*/ 0 w 1135732"/>
              <a:gd name="connsiteY1" fmla="*/ 328108 h 1134931"/>
              <a:gd name="connsiteX2" fmla="*/ 16137 w 1135732"/>
              <a:gd name="connsiteY2" fmla="*/ 839096 h 1134931"/>
              <a:gd name="connsiteX3" fmla="*/ 392654 w 1135732"/>
              <a:gd name="connsiteY3" fmla="*/ 1134931 h 1134931"/>
              <a:gd name="connsiteX4" fmla="*/ 935915 w 1135732"/>
              <a:gd name="connsiteY4" fmla="*/ 919778 h 1134931"/>
              <a:gd name="connsiteX5" fmla="*/ 1059628 w 1135732"/>
              <a:gd name="connsiteY5" fmla="*/ 424926 h 1134931"/>
              <a:gd name="connsiteX6" fmla="*/ 978947 w 1135732"/>
              <a:gd name="connsiteY6" fmla="*/ 209774 h 1134931"/>
              <a:gd name="connsiteX7" fmla="*/ 731520 w 1135732"/>
              <a:gd name="connsiteY7" fmla="*/ 0 h 1134931"/>
              <a:gd name="connsiteX8" fmla="*/ 457201 w 1135732"/>
              <a:gd name="connsiteY8" fmla="*/ 10756 h 1134931"/>
              <a:gd name="connsiteX0" fmla="*/ 457201 w 1135732"/>
              <a:gd name="connsiteY0" fmla="*/ 10756 h 1134931"/>
              <a:gd name="connsiteX1" fmla="*/ 0 w 1135732"/>
              <a:gd name="connsiteY1" fmla="*/ 328108 h 1134931"/>
              <a:gd name="connsiteX2" fmla="*/ 16137 w 1135732"/>
              <a:gd name="connsiteY2" fmla="*/ 839096 h 1134931"/>
              <a:gd name="connsiteX3" fmla="*/ 392654 w 1135732"/>
              <a:gd name="connsiteY3" fmla="*/ 1134931 h 1134931"/>
              <a:gd name="connsiteX4" fmla="*/ 935915 w 1135732"/>
              <a:gd name="connsiteY4" fmla="*/ 919778 h 1134931"/>
              <a:gd name="connsiteX5" fmla="*/ 1059628 w 1135732"/>
              <a:gd name="connsiteY5" fmla="*/ 424926 h 1134931"/>
              <a:gd name="connsiteX6" fmla="*/ 978947 w 1135732"/>
              <a:gd name="connsiteY6" fmla="*/ 209774 h 1134931"/>
              <a:gd name="connsiteX7" fmla="*/ 731520 w 1135732"/>
              <a:gd name="connsiteY7" fmla="*/ 0 h 1134931"/>
              <a:gd name="connsiteX8" fmla="*/ 457201 w 1135732"/>
              <a:gd name="connsiteY8" fmla="*/ 10756 h 1134931"/>
              <a:gd name="connsiteX0" fmla="*/ 457201 w 1118920"/>
              <a:gd name="connsiteY0" fmla="*/ 10756 h 1134931"/>
              <a:gd name="connsiteX1" fmla="*/ 0 w 1118920"/>
              <a:gd name="connsiteY1" fmla="*/ 328108 h 1134931"/>
              <a:gd name="connsiteX2" fmla="*/ 16137 w 1118920"/>
              <a:gd name="connsiteY2" fmla="*/ 839096 h 1134931"/>
              <a:gd name="connsiteX3" fmla="*/ 392654 w 1118920"/>
              <a:gd name="connsiteY3" fmla="*/ 1134931 h 1134931"/>
              <a:gd name="connsiteX4" fmla="*/ 935915 w 1118920"/>
              <a:gd name="connsiteY4" fmla="*/ 919778 h 1134931"/>
              <a:gd name="connsiteX5" fmla="*/ 1059628 w 1118920"/>
              <a:gd name="connsiteY5" fmla="*/ 424926 h 1134931"/>
              <a:gd name="connsiteX6" fmla="*/ 978947 w 1118920"/>
              <a:gd name="connsiteY6" fmla="*/ 209774 h 1134931"/>
              <a:gd name="connsiteX7" fmla="*/ 731520 w 1118920"/>
              <a:gd name="connsiteY7" fmla="*/ 0 h 1134931"/>
              <a:gd name="connsiteX8" fmla="*/ 457201 w 1118920"/>
              <a:gd name="connsiteY8" fmla="*/ 10756 h 1134931"/>
              <a:gd name="connsiteX0" fmla="*/ 457201 w 1118920"/>
              <a:gd name="connsiteY0" fmla="*/ 10756 h 1140790"/>
              <a:gd name="connsiteX1" fmla="*/ 0 w 1118920"/>
              <a:gd name="connsiteY1" fmla="*/ 328108 h 1140790"/>
              <a:gd name="connsiteX2" fmla="*/ 16137 w 1118920"/>
              <a:gd name="connsiteY2" fmla="*/ 839096 h 1140790"/>
              <a:gd name="connsiteX3" fmla="*/ 392654 w 1118920"/>
              <a:gd name="connsiteY3" fmla="*/ 1134931 h 1140790"/>
              <a:gd name="connsiteX4" fmla="*/ 935915 w 1118920"/>
              <a:gd name="connsiteY4" fmla="*/ 919778 h 1140790"/>
              <a:gd name="connsiteX5" fmla="*/ 1059628 w 1118920"/>
              <a:gd name="connsiteY5" fmla="*/ 424926 h 1140790"/>
              <a:gd name="connsiteX6" fmla="*/ 978947 w 1118920"/>
              <a:gd name="connsiteY6" fmla="*/ 209774 h 1140790"/>
              <a:gd name="connsiteX7" fmla="*/ 731520 w 1118920"/>
              <a:gd name="connsiteY7" fmla="*/ 0 h 1140790"/>
              <a:gd name="connsiteX8" fmla="*/ 457201 w 1118920"/>
              <a:gd name="connsiteY8" fmla="*/ 10756 h 1140790"/>
              <a:gd name="connsiteX0" fmla="*/ 457201 w 1118920"/>
              <a:gd name="connsiteY0" fmla="*/ 10756 h 1140581"/>
              <a:gd name="connsiteX1" fmla="*/ 0 w 1118920"/>
              <a:gd name="connsiteY1" fmla="*/ 328108 h 1140581"/>
              <a:gd name="connsiteX2" fmla="*/ 16137 w 1118920"/>
              <a:gd name="connsiteY2" fmla="*/ 839096 h 1140581"/>
              <a:gd name="connsiteX3" fmla="*/ 392654 w 1118920"/>
              <a:gd name="connsiteY3" fmla="*/ 1134931 h 1140581"/>
              <a:gd name="connsiteX4" fmla="*/ 935915 w 1118920"/>
              <a:gd name="connsiteY4" fmla="*/ 919778 h 1140581"/>
              <a:gd name="connsiteX5" fmla="*/ 1059628 w 1118920"/>
              <a:gd name="connsiteY5" fmla="*/ 424926 h 1140581"/>
              <a:gd name="connsiteX6" fmla="*/ 978947 w 1118920"/>
              <a:gd name="connsiteY6" fmla="*/ 209774 h 1140581"/>
              <a:gd name="connsiteX7" fmla="*/ 731520 w 1118920"/>
              <a:gd name="connsiteY7" fmla="*/ 0 h 1140581"/>
              <a:gd name="connsiteX8" fmla="*/ 457201 w 1118920"/>
              <a:gd name="connsiteY8" fmla="*/ 10756 h 1140581"/>
              <a:gd name="connsiteX0" fmla="*/ 469096 w 1130815"/>
              <a:gd name="connsiteY0" fmla="*/ 10756 h 1140581"/>
              <a:gd name="connsiteX1" fmla="*/ 11895 w 1130815"/>
              <a:gd name="connsiteY1" fmla="*/ 328108 h 1140581"/>
              <a:gd name="connsiteX2" fmla="*/ 28032 w 1130815"/>
              <a:gd name="connsiteY2" fmla="*/ 839096 h 1140581"/>
              <a:gd name="connsiteX3" fmla="*/ 404549 w 1130815"/>
              <a:gd name="connsiteY3" fmla="*/ 1134931 h 1140581"/>
              <a:gd name="connsiteX4" fmla="*/ 947810 w 1130815"/>
              <a:gd name="connsiteY4" fmla="*/ 919778 h 1140581"/>
              <a:gd name="connsiteX5" fmla="*/ 1071523 w 1130815"/>
              <a:gd name="connsiteY5" fmla="*/ 424926 h 1140581"/>
              <a:gd name="connsiteX6" fmla="*/ 990842 w 1130815"/>
              <a:gd name="connsiteY6" fmla="*/ 209774 h 1140581"/>
              <a:gd name="connsiteX7" fmla="*/ 743415 w 1130815"/>
              <a:gd name="connsiteY7" fmla="*/ 0 h 1140581"/>
              <a:gd name="connsiteX8" fmla="*/ 469096 w 1130815"/>
              <a:gd name="connsiteY8" fmla="*/ 10756 h 1140581"/>
              <a:gd name="connsiteX0" fmla="*/ 469096 w 1130815"/>
              <a:gd name="connsiteY0" fmla="*/ 10756 h 1140581"/>
              <a:gd name="connsiteX1" fmla="*/ 11895 w 1130815"/>
              <a:gd name="connsiteY1" fmla="*/ 328108 h 1140581"/>
              <a:gd name="connsiteX2" fmla="*/ 28032 w 1130815"/>
              <a:gd name="connsiteY2" fmla="*/ 839096 h 1140581"/>
              <a:gd name="connsiteX3" fmla="*/ 404549 w 1130815"/>
              <a:gd name="connsiteY3" fmla="*/ 1134931 h 1140581"/>
              <a:gd name="connsiteX4" fmla="*/ 947810 w 1130815"/>
              <a:gd name="connsiteY4" fmla="*/ 919778 h 1140581"/>
              <a:gd name="connsiteX5" fmla="*/ 1071523 w 1130815"/>
              <a:gd name="connsiteY5" fmla="*/ 424926 h 1140581"/>
              <a:gd name="connsiteX6" fmla="*/ 990842 w 1130815"/>
              <a:gd name="connsiteY6" fmla="*/ 209774 h 1140581"/>
              <a:gd name="connsiteX7" fmla="*/ 743415 w 1130815"/>
              <a:gd name="connsiteY7" fmla="*/ 0 h 1140581"/>
              <a:gd name="connsiteX8" fmla="*/ 469096 w 1130815"/>
              <a:gd name="connsiteY8" fmla="*/ 10756 h 1140581"/>
              <a:gd name="connsiteX0" fmla="*/ 449875 w 1111594"/>
              <a:gd name="connsiteY0" fmla="*/ 10756 h 1140581"/>
              <a:gd name="connsiteX1" fmla="*/ 19568 w 1111594"/>
              <a:gd name="connsiteY1" fmla="*/ 274320 h 1140581"/>
              <a:gd name="connsiteX2" fmla="*/ 8811 w 1111594"/>
              <a:gd name="connsiteY2" fmla="*/ 839096 h 1140581"/>
              <a:gd name="connsiteX3" fmla="*/ 385328 w 1111594"/>
              <a:gd name="connsiteY3" fmla="*/ 1134931 h 1140581"/>
              <a:gd name="connsiteX4" fmla="*/ 928589 w 1111594"/>
              <a:gd name="connsiteY4" fmla="*/ 919778 h 1140581"/>
              <a:gd name="connsiteX5" fmla="*/ 1052302 w 1111594"/>
              <a:gd name="connsiteY5" fmla="*/ 424926 h 1140581"/>
              <a:gd name="connsiteX6" fmla="*/ 971621 w 1111594"/>
              <a:gd name="connsiteY6" fmla="*/ 209774 h 1140581"/>
              <a:gd name="connsiteX7" fmla="*/ 724194 w 1111594"/>
              <a:gd name="connsiteY7" fmla="*/ 0 h 1140581"/>
              <a:gd name="connsiteX8" fmla="*/ 449875 w 1111594"/>
              <a:gd name="connsiteY8" fmla="*/ 10756 h 1140581"/>
              <a:gd name="connsiteX0" fmla="*/ 460595 w 1122314"/>
              <a:gd name="connsiteY0" fmla="*/ 10756 h 1140581"/>
              <a:gd name="connsiteX1" fmla="*/ 14151 w 1122314"/>
              <a:gd name="connsiteY1" fmla="*/ 317351 h 1140581"/>
              <a:gd name="connsiteX2" fmla="*/ 19531 w 1122314"/>
              <a:gd name="connsiteY2" fmla="*/ 839096 h 1140581"/>
              <a:gd name="connsiteX3" fmla="*/ 396048 w 1122314"/>
              <a:gd name="connsiteY3" fmla="*/ 1134931 h 1140581"/>
              <a:gd name="connsiteX4" fmla="*/ 939309 w 1122314"/>
              <a:gd name="connsiteY4" fmla="*/ 919778 h 1140581"/>
              <a:gd name="connsiteX5" fmla="*/ 1063022 w 1122314"/>
              <a:gd name="connsiteY5" fmla="*/ 424926 h 1140581"/>
              <a:gd name="connsiteX6" fmla="*/ 982341 w 1122314"/>
              <a:gd name="connsiteY6" fmla="*/ 209774 h 1140581"/>
              <a:gd name="connsiteX7" fmla="*/ 734914 w 1122314"/>
              <a:gd name="connsiteY7" fmla="*/ 0 h 1140581"/>
              <a:gd name="connsiteX8" fmla="*/ 460595 w 1122314"/>
              <a:gd name="connsiteY8" fmla="*/ 10756 h 1140581"/>
              <a:gd name="connsiteX0" fmla="*/ 460595 w 1122314"/>
              <a:gd name="connsiteY0" fmla="*/ 10756 h 1140581"/>
              <a:gd name="connsiteX1" fmla="*/ 14151 w 1122314"/>
              <a:gd name="connsiteY1" fmla="*/ 317351 h 1140581"/>
              <a:gd name="connsiteX2" fmla="*/ 19531 w 1122314"/>
              <a:gd name="connsiteY2" fmla="*/ 839096 h 1140581"/>
              <a:gd name="connsiteX3" fmla="*/ 396048 w 1122314"/>
              <a:gd name="connsiteY3" fmla="*/ 1134931 h 1140581"/>
              <a:gd name="connsiteX4" fmla="*/ 939309 w 1122314"/>
              <a:gd name="connsiteY4" fmla="*/ 919778 h 1140581"/>
              <a:gd name="connsiteX5" fmla="*/ 1063022 w 1122314"/>
              <a:gd name="connsiteY5" fmla="*/ 424926 h 1140581"/>
              <a:gd name="connsiteX6" fmla="*/ 982341 w 1122314"/>
              <a:gd name="connsiteY6" fmla="*/ 209774 h 1140581"/>
              <a:gd name="connsiteX7" fmla="*/ 734914 w 1122314"/>
              <a:gd name="connsiteY7" fmla="*/ 0 h 1140581"/>
              <a:gd name="connsiteX8" fmla="*/ 460595 w 1122314"/>
              <a:gd name="connsiteY8" fmla="*/ 10756 h 1140581"/>
              <a:gd name="connsiteX0" fmla="*/ 468125 w 1129844"/>
              <a:gd name="connsiteY0" fmla="*/ 10756 h 1140581"/>
              <a:gd name="connsiteX1" fmla="*/ 21681 w 1129844"/>
              <a:gd name="connsiteY1" fmla="*/ 317351 h 1140581"/>
              <a:gd name="connsiteX2" fmla="*/ 27061 w 1129844"/>
              <a:gd name="connsiteY2" fmla="*/ 839096 h 1140581"/>
              <a:gd name="connsiteX3" fmla="*/ 403578 w 1129844"/>
              <a:gd name="connsiteY3" fmla="*/ 1134931 h 1140581"/>
              <a:gd name="connsiteX4" fmla="*/ 946839 w 1129844"/>
              <a:gd name="connsiteY4" fmla="*/ 919778 h 1140581"/>
              <a:gd name="connsiteX5" fmla="*/ 1070552 w 1129844"/>
              <a:gd name="connsiteY5" fmla="*/ 424926 h 1140581"/>
              <a:gd name="connsiteX6" fmla="*/ 989871 w 1129844"/>
              <a:gd name="connsiteY6" fmla="*/ 209774 h 1140581"/>
              <a:gd name="connsiteX7" fmla="*/ 742444 w 1129844"/>
              <a:gd name="connsiteY7" fmla="*/ 0 h 1140581"/>
              <a:gd name="connsiteX8" fmla="*/ 468125 w 1129844"/>
              <a:gd name="connsiteY8" fmla="*/ 10756 h 1140581"/>
              <a:gd name="connsiteX0" fmla="*/ 468125 w 1129844"/>
              <a:gd name="connsiteY0" fmla="*/ 10756 h 1140790"/>
              <a:gd name="connsiteX1" fmla="*/ 21681 w 1129844"/>
              <a:gd name="connsiteY1" fmla="*/ 317351 h 1140790"/>
              <a:gd name="connsiteX2" fmla="*/ 27061 w 1129844"/>
              <a:gd name="connsiteY2" fmla="*/ 839096 h 1140790"/>
              <a:gd name="connsiteX3" fmla="*/ 403578 w 1129844"/>
              <a:gd name="connsiteY3" fmla="*/ 1134931 h 1140790"/>
              <a:gd name="connsiteX4" fmla="*/ 946839 w 1129844"/>
              <a:gd name="connsiteY4" fmla="*/ 919778 h 1140790"/>
              <a:gd name="connsiteX5" fmla="*/ 1070552 w 1129844"/>
              <a:gd name="connsiteY5" fmla="*/ 424926 h 1140790"/>
              <a:gd name="connsiteX6" fmla="*/ 989871 w 1129844"/>
              <a:gd name="connsiteY6" fmla="*/ 209774 h 1140790"/>
              <a:gd name="connsiteX7" fmla="*/ 742444 w 1129844"/>
              <a:gd name="connsiteY7" fmla="*/ 0 h 1140790"/>
              <a:gd name="connsiteX8" fmla="*/ 468125 w 1129844"/>
              <a:gd name="connsiteY8" fmla="*/ 10756 h 1140790"/>
              <a:gd name="connsiteX0" fmla="*/ 468125 w 1129844"/>
              <a:gd name="connsiteY0" fmla="*/ 10756 h 1140901"/>
              <a:gd name="connsiteX1" fmla="*/ 21681 w 1129844"/>
              <a:gd name="connsiteY1" fmla="*/ 317351 h 1140901"/>
              <a:gd name="connsiteX2" fmla="*/ 27061 w 1129844"/>
              <a:gd name="connsiteY2" fmla="*/ 839096 h 1140901"/>
              <a:gd name="connsiteX3" fmla="*/ 403578 w 1129844"/>
              <a:gd name="connsiteY3" fmla="*/ 1134931 h 1140901"/>
              <a:gd name="connsiteX4" fmla="*/ 946839 w 1129844"/>
              <a:gd name="connsiteY4" fmla="*/ 919778 h 1140901"/>
              <a:gd name="connsiteX5" fmla="*/ 1070552 w 1129844"/>
              <a:gd name="connsiteY5" fmla="*/ 424926 h 1140901"/>
              <a:gd name="connsiteX6" fmla="*/ 989871 w 1129844"/>
              <a:gd name="connsiteY6" fmla="*/ 209774 h 1140901"/>
              <a:gd name="connsiteX7" fmla="*/ 742444 w 1129844"/>
              <a:gd name="connsiteY7" fmla="*/ 0 h 1140901"/>
              <a:gd name="connsiteX8" fmla="*/ 468125 w 1129844"/>
              <a:gd name="connsiteY8" fmla="*/ 10756 h 1140901"/>
              <a:gd name="connsiteX0" fmla="*/ 468125 w 1129844"/>
              <a:gd name="connsiteY0" fmla="*/ 10756 h 1140901"/>
              <a:gd name="connsiteX1" fmla="*/ 21681 w 1129844"/>
              <a:gd name="connsiteY1" fmla="*/ 317351 h 1140901"/>
              <a:gd name="connsiteX2" fmla="*/ 27061 w 1129844"/>
              <a:gd name="connsiteY2" fmla="*/ 839096 h 1140901"/>
              <a:gd name="connsiteX3" fmla="*/ 403578 w 1129844"/>
              <a:gd name="connsiteY3" fmla="*/ 1134931 h 1140901"/>
              <a:gd name="connsiteX4" fmla="*/ 946839 w 1129844"/>
              <a:gd name="connsiteY4" fmla="*/ 919778 h 1140901"/>
              <a:gd name="connsiteX5" fmla="*/ 1070552 w 1129844"/>
              <a:gd name="connsiteY5" fmla="*/ 424926 h 1140901"/>
              <a:gd name="connsiteX6" fmla="*/ 989871 w 1129844"/>
              <a:gd name="connsiteY6" fmla="*/ 209774 h 1140901"/>
              <a:gd name="connsiteX7" fmla="*/ 742444 w 1129844"/>
              <a:gd name="connsiteY7" fmla="*/ 0 h 1140901"/>
              <a:gd name="connsiteX8" fmla="*/ 468125 w 1129844"/>
              <a:gd name="connsiteY8" fmla="*/ 10756 h 1140901"/>
              <a:gd name="connsiteX0" fmla="*/ 468125 w 1142327"/>
              <a:gd name="connsiteY0" fmla="*/ 10756 h 1140901"/>
              <a:gd name="connsiteX1" fmla="*/ 21681 w 1142327"/>
              <a:gd name="connsiteY1" fmla="*/ 317351 h 1140901"/>
              <a:gd name="connsiteX2" fmla="*/ 27061 w 1142327"/>
              <a:gd name="connsiteY2" fmla="*/ 839096 h 1140901"/>
              <a:gd name="connsiteX3" fmla="*/ 403578 w 1142327"/>
              <a:gd name="connsiteY3" fmla="*/ 1134931 h 1140901"/>
              <a:gd name="connsiteX4" fmla="*/ 946839 w 1142327"/>
              <a:gd name="connsiteY4" fmla="*/ 919778 h 1140901"/>
              <a:gd name="connsiteX5" fmla="*/ 1086689 w 1142327"/>
              <a:gd name="connsiteY5" fmla="*/ 435684 h 1140901"/>
              <a:gd name="connsiteX6" fmla="*/ 989871 w 1142327"/>
              <a:gd name="connsiteY6" fmla="*/ 209774 h 1140901"/>
              <a:gd name="connsiteX7" fmla="*/ 742444 w 1142327"/>
              <a:gd name="connsiteY7" fmla="*/ 0 h 1140901"/>
              <a:gd name="connsiteX8" fmla="*/ 468125 w 1142327"/>
              <a:gd name="connsiteY8" fmla="*/ 10756 h 1140901"/>
              <a:gd name="connsiteX0" fmla="*/ 468125 w 1142327"/>
              <a:gd name="connsiteY0" fmla="*/ 10756 h 1140901"/>
              <a:gd name="connsiteX1" fmla="*/ 21681 w 1142327"/>
              <a:gd name="connsiteY1" fmla="*/ 317351 h 1140901"/>
              <a:gd name="connsiteX2" fmla="*/ 27061 w 1142327"/>
              <a:gd name="connsiteY2" fmla="*/ 839096 h 1140901"/>
              <a:gd name="connsiteX3" fmla="*/ 403578 w 1142327"/>
              <a:gd name="connsiteY3" fmla="*/ 1134931 h 1140901"/>
              <a:gd name="connsiteX4" fmla="*/ 946839 w 1142327"/>
              <a:gd name="connsiteY4" fmla="*/ 919778 h 1140901"/>
              <a:gd name="connsiteX5" fmla="*/ 1086689 w 1142327"/>
              <a:gd name="connsiteY5" fmla="*/ 435684 h 1140901"/>
              <a:gd name="connsiteX6" fmla="*/ 989871 w 1142327"/>
              <a:gd name="connsiteY6" fmla="*/ 209774 h 1140901"/>
              <a:gd name="connsiteX7" fmla="*/ 742444 w 1142327"/>
              <a:gd name="connsiteY7" fmla="*/ 0 h 1140901"/>
              <a:gd name="connsiteX8" fmla="*/ 468125 w 1142327"/>
              <a:gd name="connsiteY8" fmla="*/ 10756 h 1140901"/>
              <a:gd name="connsiteX0" fmla="*/ 468125 w 1142327"/>
              <a:gd name="connsiteY0" fmla="*/ 21514 h 1151659"/>
              <a:gd name="connsiteX1" fmla="*/ 21681 w 1142327"/>
              <a:gd name="connsiteY1" fmla="*/ 328109 h 1151659"/>
              <a:gd name="connsiteX2" fmla="*/ 27061 w 1142327"/>
              <a:gd name="connsiteY2" fmla="*/ 849854 h 1151659"/>
              <a:gd name="connsiteX3" fmla="*/ 403578 w 1142327"/>
              <a:gd name="connsiteY3" fmla="*/ 1145689 h 1151659"/>
              <a:gd name="connsiteX4" fmla="*/ 946839 w 1142327"/>
              <a:gd name="connsiteY4" fmla="*/ 930536 h 1151659"/>
              <a:gd name="connsiteX5" fmla="*/ 1086689 w 1142327"/>
              <a:gd name="connsiteY5" fmla="*/ 446442 h 1151659"/>
              <a:gd name="connsiteX6" fmla="*/ 989871 w 1142327"/>
              <a:gd name="connsiteY6" fmla="*/ 220532 h 1151659"/>
              <a:gd name="connsiteX7" fmla="*/ 710171 w 1142327"/>
              <a:gd name="connsiteY7" fmla="*/ 0 h 1151659"/>
              <a:gd name="connsiteX8" fmla="*/ 468125 w 1142327"/>
              <a:gd name="connsiteY8" fmla="*/ 21514 h 1151659"/>
              <a:gd name="connsiteX0" fmla="*/ 468125 w 1142327"/>
              <a:gd name="connsiteY0" fmla="*/ 21514 h 1151659"/>
              <a:gd name="connsiteX1" fmla="*/ 21681 w 1142327"/>
              <a:gd name="connsiteY1" fmla="*/ 328109 h 1151659"/>
              <a:gd name="connsiteX2" fmla="*/ 27061 w 1142327"/>
              <a:gd name="connsiteY2" fmla="*/ 849854 h 1151659"/>
              <a:gd name="connsiteX3" fmla="*/ 403578 w 1142327"/>
              <a:gd name="connsiteY3" fmla="*/ 1145689 h 1151659"/>
              <a:gd name="connsiteX4" fmla="*/ 946839 w 1142327"/>
              <a:gd name="connsiteY4" fmla="*/ 930536 h 1151659"/>
              <a:gd name="connsiteX5" fmla="*/ 1086689 w 1142327"/>
              <a:gd name="connsiteY5" fmla="*/ 446442 h 1151659"/>
              <a:gd name="connsiteX6" fmla="*/ 989871 w 1142327"/>
              <a:gd name="connsiteY6" fmla="*/ 220532 h 1151659"/>
              <a:gd name="connsiteX7" fmla="*/ 710171 w 1142327"/>
              <a:gd name="connsiteY7" fmla="*/ 0 h 1151659"/>
              <a:gd name="connsiteX8" fmla="*/ 468125 w 1142327"/>
              <a:gd name="connsiteY8" fmla="*/ 21514 h 1151659"/>
              <a:gd name="connsiteX0" fmla="*/ 468125 w 1142327"/>
              <a:gd name="connsiteY0" fmla="*/ 0 h 1130145"/>
              <a:gd name="connsiteX1" fmla="*/ 21681 w 1142327"/>
              <a:gd name="connsiteY1" fmla="*/ 306595 h 1130145"/>
              <a:gd name="connsiteX2" fmla="*/ 27061 w 1142327"/>
              <a:gd name="connsiteY2" fmla="*/ 828340 h 1130145"/>
              <a:gd name="connsiteX3" fmla="*/ 403578 w 1142327"/>
              <a:gd name="connsiteY3" fmla="*/ 1124175 h 1130145"/>
              <a:gd name="connsiteX4" fmla="*/ 946839 w 1142327"/>
              <a:gd name="connsiteY4" fmla="*/ 909022 h 1130145"/>
              <a:gd name="connsiteX5" fmla="*/ 1086689 w 1142327"/>
              <a:gd name="connsiteY5" fmla="*/ 424928 h 1130145"/>
              <a:gd name="connsiteX6" fmla="*/ 989871 w 1142327"/>
              <a:gd name="connsiteY6" fmla="*/ 199018 h 1130145"/>
              <a:gd name="connsiteX7" fmla="*/ 720928 w 1142327"/>
              <a:gd name="connsiteY7" fmla="*/ 5380 h 1130145"/>
              <a:gd name="connsiteX8" fmla="*/ 468125 w 1142327"/>
              <a:gd name="connsiteY8" fmla="*/ 0 h 113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2327" h="1130145">
                <a:moveTo>
                  <a:pt x="468125" y="0"/>
                </a:moveTo>
                <a:cubicBezTo>
                  <a:pt x="211735" y="17929"/>
                  <a:pt x="73676" y="-7170"/>
                  <a:pt x="21681" y="306595"/>
                </a:cubicBezTo>
                <a:cubicBezTo>
                  <a:pt x="-10591" y="541470"/>
                  <a:pt x="-5212" y="631117"/>
                  <a:pt x="27061" y="828340"/>
                </a:cubicBezTo>
                <a:cubicBezTo>
                  <a:pt x="55748" y="932331"/>
                  <a:pt x="84435" y="1170792"/>
                  <a:pt x="403578" y="1124175"/>
                </a:cubicBezTo>
                <a:cubicBezTo>
                  <a:pt x="665347" y="1084730"/>
                  <a:pt x="765752" y="1013013"/>
                  <a:pt x="946839" y="909022"/>
                </a:cubicBezTo>
                <a:cubicBezTo>
                  <a:pt x="1095653" y="803238"/>
                  <a:pt x="1217573" y="756623"/>
                  <a:pt x="1086689" y="424928"/>
                </a:cubicBezTo>
                <a:lnTo>
                  <a:pt x="989871" y="199018"/>
                </a:lnTo>
                <a:cubicBezTo>
                  <a:pt x="928910" y="93234"/>
                  <a:pt x="900223" y="14345"/>
                  <a:pt x="720928" y="5380"/>
                </a:cubicBezTo>
                <a:lnTo>
                  <a:pt x="468125" y="0"/>
                </a:lnTo>
                <a:close/>
              </a:path>
            </a:pathLst>
          </a:custGeom>
          <a:solidFill>
            <a:srgbClr val="DB4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8" name="图片 9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964" y="4290437"/>
            <a:ext cx="1931696" cy="1498051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05" y="3934171"/>
            <a:ext cx="6265047" cy="1963850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3238427" y="1691006"/>
            <a:ext cx="885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Tango BT" panose="04040704021002020703" pitchFamily="82" charset="0"/>
                <a:ea typeface="造字工房朗宋（非商用）常规体" pitchFamily="50" charset="-122"/>
              </a:rPr>
              <a:t>D</a:t>
            </a:r>
            <a:endParaRPr lang="zh-CN" altLang="en-US" sz="7200" dirty="0">
              <a:solidFill>
                <a:schemeClr val="bg1"/>
              </a:solidFill>
              <a:latin typeface="Tango BT" panose="04040704021002020703" pitchFamily="82" charset="0"/>
              <a:ea typeface="造字工房朗宋（非商用）常规体" pitchFamily="50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20172" y="1373477"/>
            <a:ext cx="5136828" cy="2045415"/>
            <a:chOff x="4532243" y="2170763"/>
            <a:chExt cx="5136828" cy="2045415"/>
          </a:xfrm>
        </p:grpSpPr>
        <p:sp>
          <p:nvSpPr>
            <p:cNvPr id="41" name="文本框 40"/>
            <p:cNvSpPr txBox="1"/>
            <p:nvPr/>
          </p:nvSpPr>
          <p:spPr>
            <a:xfrm>
              <a:off x="5255824" y="2170763"/>
              <a:ext cx="3818674" cy="193899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b="1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Hoạt</a:t>
              </a:r>
              <a:r>
                <a:rPr lang="en-US" altLang="zh-CN" sz="60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b="1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động</a:t>
              </a:r>
              <a:r>
                <a:rPr lang="en-US" altLang="zh-CN" sz="60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zh-CN" sz="6000" b="1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</a:t>
              </a:r>
              <a:r>
                <a:rPr lang="en-US" altLang="zh-CN" sz="6000" b="1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ận</a:t>
              </a:r>
              <a:r>
                <a:rPr lang="en-US" altLang="zh-CN" sz="60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b="1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dụng</a:t>
              </a:r>
              <a:endParaRPr lang="zh-CN" altLang="en-US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4532243" y="2221185"/>
              <a:ext cx="5136828" cy="1994993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582">
            <a:off x="11118135" y="3048988"/>
            <a:ext cx="787224" cy="46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2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hình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10548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chứa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gọi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dạ, ừ</a:t>
            </a:r>
          </a:p>
          <a:p>
            <a:pPr algn="just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ô hay,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đích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chính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có</a:t>
            </a:r>
          </a:p>
          <a:p>
            <a:pPr algn="jus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ái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ơ,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đích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chính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8311E4ED-8BB1-4C77-89A6-CC027DD0FF3C}"/>
              </a:ext>
            </a:extLst>
          </p:cNvPr>
          <p:cNvSpPr/>
          <p:nvPr/>
        </p:nvSpPr>
        <p:spPr>
          <a:xfrm>
            <a:off x="0" y="960389"/>
            <a:ext cx="556619" cy="499762"/>
          </a:xfrm>
          <a:prstGeom prst="flowChartConnector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85111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hình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10548"/>
            <a:ext cx="1219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đậm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ý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tưởng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ấy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lần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giấy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vì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hồi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ấy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Hỡi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lão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Nó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con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có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chỉ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ốm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có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trận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đấy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8311E4ED-8BB1-4C77-89A6-CC027DD0FF3C}"/>
              </a:ext>
            </a:extLst>
          </p:cNvPr>
          <p:cNvSpPr/>
          <p:nvPr/>
        </p:nvSpPr>
        <p:spPr>
          <a:xfrm>
            <a:off x="0" y="4545417"/>
            <a:ext cx="556619" cy="499762"/>
          </a:xfrm>
          <a:prstGeom prst="flowChartConnector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85570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8400" y="1036935"/>
            <a:ext cx="95649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5:</a:t>
            </a:r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TÌNH HUỐNG KHÔI HÀI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 (TT)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13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图片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0" y="-455139"/>
            <a:ext cx="6070032" cy="1368214"/>
          </a:xfrm>
          <a:prstGeom prst="rect">
            <a:avLst/>
          </a:prstGeom>
        </p:spPr>
      </p:pic>
      <p:pic>
        <p:nvPicPr>
          <p:cNvPr id="101" name="图片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" y="45306"/>
            <a:ext cx="2552369" cy="1106151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84" y="519464"/>
            <a:ext cx="10166032" cy="5436669"/>
          </a:xfrm>
          <a:prstGeom prst="rect">
            <a:avLst/>
          </a:prstGeom>
        </p:spPr>
      </p:pic>
      <p:pic>
        <p:nvPicPr>
          <p:cNvPr id="102" name="图片 10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sp>
        <p:nvSpPr>
          <p:cNvPr id="3" name="任意多边形 2"/>
          <p:cNvSpPr/>
          <p:nvPr/>
        </p:nvSpPr>
        <p:spPr>
          <a:xfrm>
            <a:off x="2995638" y="1759195"/>
            <a:ext cx="1158427" cy="1146074"/>
          </a:xfrm>
          <a:custGeom>
            <a:avLst/>
            <a:gdLst>
              <a:gd name="connsiteX0" fmla="*/ 365760 w 1059628"/>
              <a:gd name="connsiteY0" fmla="*/ 5378 h 1108037"/>
              <a:gd name="connsiteX1" fmla="*/ 0 w 1059628"/>
              <a:gd name="connsiteY1" fmla="*/ 301214 h 1108037"/>
              <a:gd name="connsiteX2" fmla="*/ 16137 w 1059628"/>
              <a:gd name="connsiteY2" fmla="*/ 812202 h 1108037"/>
              <a:gd name="connsiteX3" fmla="*/ 392654 w 1059628"/>
              <a:gd name="connsiteY3" fmla="*/ 1108037 h 1108037"/>
              <a:gd name="connsiteX4" fmla="*/ 935915 w 1059628"/>
              <a:gd name="connsiteY4" fmla="*/ 892884 h 1108037"/>
              <a:gd name="connsiteX5" fmla="*/ 1059628 w 1059628"/>
              <a:gd name="connsiteY5" fmla="*/ 398032 h 1108037"/>
              <a:gd name="connsiteX6" fmla="*/ 962810 w 1059628"/>
              <a:gd name="connsiteY6" fmla="*/ 177501 h 1108037"/>
              <a:gd name="connsiteX7" fmla="*/ 650838 w 1059628"/>
              <a:gd name="connsiteY7" fmla="*/ 0 h 1108037"/>
              <a:gd name="connsiteX8" fmla="*/ 365760 w 1059628"/>
              <a:gd name="connsiteY8" fmla="*/ 5378 h 1108037"/>
              <a:gd name="connsiteX0" fmla="*/ 365760 w 1059628"/>
              <a:gd name="connsiteY0" fmla="*/ 5378 h 1108037"/>
              <a:gd name="connsiteX1" fmla="*/ 0 w 1059628"/>
              <a:gd name="connsiteY1" fmla="*/ 301214 h 1108037"/>
              <a:gd name="connsiteX2" fmla="*/ 16137 w 1059628"/>
              <a:gd name="connsiteY2" fmla="*/ 812202 h 1108037"/>
              <a:gd name="connsiteX3" fmla="*/ 392654 w 1059628"/>
              <a:gd name="connsiteY3" fmla="*/ 1108037 h 1108037"/>
              <a:gd name="connsiteX4" fmla="*/ 935915 w 1059628"/>
              <a:gd name="connsiteY4" fmla="*/ 892884 h 1108037"/>
              <a:gd name="connsiteX5" fmla="*/ 1059628 w 1059628"/>
              <a:gd name="connsiteY5" fmla="*/ 398032 h 1108037"/>
              <a:gd name="connsiteX6" fmla="*/ 962810 w 1059628"/>
              <a:gd name="connsiteY6" fmla="*/ 177501 h 1108037"/>
              <a:gd name="connsiteX7" fmla="*/ 650838 w 1059628"/>
              <a:gd name="connsiteY7" fmla="*/ 0 h 1108037"/>
              <a:gd name="connsiteX8" fmla="*/ 365760 w 1059628"/>
              <a:gd name="connsiteY8" fmla="*/ 5378 h 1108037"/>
              <a:gd name="connsiteX0" fmla="*/ 365760 w 1059628"/>
              <a:gd name="connsiteY0" fmla="*/ 17655 h 1120314"/>
              <a:gd name="connsiteX1" fmla="*/ 0 w 1059628"/>
              <a:gd name="connsiteY1" fmla="*/ 313491 h 1120314"/>
              <a:gd name="connsiteX2" fmla="*/ 16137 w 1059628"/>
              <a:gd name="connsiteY2" fmla="*/ 824479 h 1120314"/>
              <a:gd name="connsiteX3" fmla="*/ 392654 w 1059628"/>
              <a:gd name="connsiteY3" fmla="*/ 1120314 h 1120314"/>
              <a:gd name="connsiteX4" fmla="*/ 935915 w 1059628"/>
              <a:gd name="connsiteY4" fmla="*/ 905161 h 1120314"/>
              <a:gd name="connsiteX5" fmla="*/ 1059628 w 1059628"/>
              <a:gd name="connsiteY5" fmla="*/ 410309 h 1120314"/>
              <a:gd name="connsiteX6" fmla="*/ 962810 w 1059628"/>
              <a:gd name="connsiteY6" fmla="*/ 189778 h 1120314"/>
              <a:gd name="connsiteX7" fmla="*/ 650838 w 1059628"/>
              <a:gd name="connsiteY7" fmla="*/ 12277 h 1120314"/>
              <a:gd name="connsiteX8" fmla="*/ 365760 w 1059628"/>
              <a:gd name="connsiteY8" fmla="*/ 17655 h 1120314"/>
              <a:gd name="connsiteX0" fmla="*/ 365760 w 1059628"/>
              <a:gd name="connsiteY0" fmla="*/ 5378 h 1108037"/>
              <a:gd name="connsiteX1" fmla="*/ 0 w 1059628"/>
              <a:gd name="connsiteY1" fmla="*/ 301214 h 1108037"/>
              <a:gd name="connsiteX2" fmla="*/ 16137 w 1059628"/>
              <a:gd name="connsiteY2" fmla="*/ 812202 h 1108037"/>
              <a:gd name="connsiteX3" fmla="*/ 392654 w 1059628"/>
              <a:gd name="connsiteY3" fmla="*/ 1108037 h 1108037"/>
              <a:gd name="connsiteX4" fmla="*/ 935915 w 1059628"/>
              <a:gd name="connsiteY4" fmla="*/ 892884 h 1108037"/>
              <a:gd name="connsiteX5" fmla="*/ 1059628 w 1059628"/>
              <a:gd name="connsiteY5" fmla="*/ 398032 h 1108037"/>
              <a:gd name="connsiteX6" fmla="*/ 962810 w 1059628"/>
              <a:gd name="connsiteY6" fmla="*/ 177501 h 1108037"/>
              <a:gd name="connsiteX7" fmla="*/ 650838 w 1059628"/>
              <a:gd name="connsiteY7" fmla="*/ 0 h 1108037"/>
              <a:gd name="connsiteX8" fmla="*/ 365760 w 1059628"/>
              <a:gd name="connsiteY8" fmla="*/ 5378 h 1108037"/>
              <a:gd name="connsiteX0" fmla="*/ 403412 w 1059628"/>
              <a:gd name="connsiteY0" fmla="*/ 0 h 1124175"/>
              <a:gd name="connsiteX1" fmla="*/ 0 w 1059628"/>
              <a:gd name="connsiteY1" fmla="*/ 317352 h 1124175"/>
              <a:gd name="connsiteX2" fmla="*/ 16137 w 1059628"/>
              <a:gd name="connsiteY2" fmla="*/ 828340 h 1124175"/>
              <a:gd name="connsiteX3" fmla="*/ 392654 w 1059628"/>
              <a:gd name="connsiteY3" fmla="*/ 1124175 h 1124175"/>
              <a:gd name="connsiteX4" fmla="*/ 935915 w 1059628"/>
              <a:gd name="connsiteY4" fmla="*/ 909022 h 1124175"/>
              <a:gd name="connsiteX5" fmla="*/ 1059628 w 1059628"/>
              <a:gd name="connsiteY5" fmla="*/ 414170 h 1124175"/>
              <a:gd name="connsiteX6" fmla="*/ 962810 w 1059628"/>
              <a:gd name="connsiteY6" fmla="*/ 193639 h 1124175"/>
              <a:gd name="connsiteX7" fmla="*/ 650838 w 1059628"/>
              <a:gd name="connsiteY7" fmla="*/ 16138 h 1124175"/>
              <a:gd name="connsiteX8" fmla="*/ 403412 w 1059628"/>
              <a:gd name="connsiteY8" fmla="*/ 0 h 1124175"/>
              <a:gd name="connsiteX0" fmla="*/ 403412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62810 w 1059628"/>
              <a:gd name="connsiteY6" fmla="*/ 204395 h 1134931"/>
              <a:gd name="connsiteX7" fmla="*/ 731520 w 1059628"/>
              <a:gd name="connsiteY7" fmla="*/ 0 h 1134931"/>
              <a:gd name="connsiteX8" fmla="*/ 403412 w 1059628"/>
              <a:gd name="connsiteY8" fmla="*/ 10756 h 1134931"/>
              <a:gd name="connsiteX0" fmla="*/ 403412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62810 w 1059628"/>
              <a:gd name="connsiteY6" fmla="*/ 204395 h 1134931"/>
              <a:gd name="connsiteX7" fmla="*/ 731520 w 1059628"/>
              <a:gd name="connsiteY7" fmla="*/ 0 h 1134931"/>
              <a:gd name="connsiteX8" fmla="*/ 403412 w 1059628"/>
              <a:gd name="connsiteY8" fmla="*/ 10756 h 1134931"/>
              <a:gd name="connsiteX0" fmla="*/ 457201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62810 w 1059628"/>
              <a:gd name="connsiteY6" fmla="*/ 204395 h 1134931"/>
              <a:gd name="connsiteX7" fmla="*/ 731520 w 1059628"/>
              <a:gd name="connsiteY7" fmla="*/ 0 h 1134931"/>
              <a:gd name="connsiteX8" fmla="*/ 457201 w 1059628"/>
              <a:gd name="connsiteY8" fmla="*/ 10756 h 1134931"/>
              <a:gd name="connsiteX0" fmla="*/ 457201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62810 w 1059628"/>
              <a:gd name="connsiteY6" fmla="*/ 204395 h 1134931"/>
              <a:gd name="connsiteX7" fmla="*/ 731520 w 1059628"/>
              <a:gd name="connsiteY7" fmla="*/ 0 h 1134931"/>
              <a:gd name="connsiteX8" fmla="*/ 457201 w 1059628"/>
              <a:gd name="connsiteY8" fmla="*/ 10756 h 1134931"/>
              <a:gd name="connsiteX0" fmla="*/ 457201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78947 w 1059628"/>
              <a:gd name="connsiteY6" fmla="*/ 209774 h 1134931"/>
              <a:gd name="connsiteX7" fmla="*/ 731520 w 1059628"/>
              <a:gd name="connsiteY7" fmla="*/ 0 h 1134931"/>
              <a:gd name="connsiteX8" fmla="*/ 457201 w 1059628"/>
              <a:gd name="connsiteY8" fmla="*/ 10756 h 1134931"/>
              <a:gd name="connsiteX0" fmla="*/ 457201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78947 w 1059628"/>
              <a:gd name="connsiteY6" fmla="*/ 209774 h 1134931"/>
              <a:gd name="connsiteX7" fmla="*/ 731520 w 1059628"/>
              <a:gd name="connsiteY7" fmla="*/ 0 h 1134931"/>
              <a:gd name="connsiteX8" fmla="*/ 457201 w 1059628"/>
              <a:gd name="connsiteY8" fmla="*/ 10756 h 1134931"/>
              <a:gd name="connsiteX0" fmla="*/ 457201 w 1101589"/>
              <a:gd name="connsiteY0" fmla="*/ 10756 h 1134931"/>
              <a:gd name="connsiteX1" fmla="*/ 0 w 1101589"/>
              <a:gd name="connsiteY1" fmla="*/ 328108 h 1134931"/>
              <a:gd name="connsiteX2" fmla="*/ 16137 w 1101589"/>
              <a:gd name="connsiteY2" fmla="*/ 839096 h 1134931"/>
              <a:gd name="connsiteX3" fmla="*/ 392654 w 1101589"/>
              <a:gd name="connsiteY3" fmla="*/ 1134931 h 1134931"/>
              <a:gd name="connsiteX4" fmla="*/ 935915 w 1101589"/>
              <a:gd name="connsiteY4" fmla="*/ 919778 h 1134931"/>
              <a:gd name="connsiteX5" fmla="*/ 1059628 w 1101589"/>
              <a:gd name="connsiteY5" fmla="*/ 424926 h 1134931"/>
              <a:gd name="connsiteX6" fmla="*/ 978947 w 1101589"/>
              <a:gd name="connsiteY6" fmla="*/ 209774 h 1134931"/>
              <a:gd name="connsiteX7" fmla="*/ 731520 w 1101589"/>
              <a:gd name="connsiteY7" fmla="*/ 0 h 1134931"/>
              <a:gd name="connsiteX8" fmla="*/ 457201 w 1101589"/>
              <a:gd name="connsiteY8" fmla="*/ 10756 h 1134931"/>
              <a:gd name="connsiteX0" fmla="*/ 457201 w 1135732"/>
              <a:gd name="connsiteY0" fmla="*/ 10756 h 1134931"/>
              <a:gd name="connsiteX1" fmla="*/ 0 w 1135732"/>
              <a:gd name="connsiteY1" fmla="*/ 328108 h 1134931"/>
              <a:gd name="connsiteX2" fmla="*/ 16137 w 1135732"/>
              <a:gd name="connsiteY2" fmla="*/ 839096 h 1134931"/>
              <a:gd name="connsiteX3" fmla="*/ 392654 w 1135732"/>
              <a:gd name="connsiteY3" fmla="*/ 1134931 h 1134931"/>
              <a:gd name="connsiteX4" fmla="*/ 935915 w 1135732"/>
              <a:gd name="connsiteY4" fmla="*/ 919778 h 1134931"/>
              <a:gd name="connsiteX5" fmla="*/ 1059628 w 1135732"/>
              <a:gd name="connsiteY5" fmla="*/ 424926 h 1134931"/>
              <a:gd name="connsiteX6" fmla="*/ 978947 w 1135732"/>
              <a:gd name="connsiteY6" fmla="*/ 209774 h 1134931"/>
              <a:gd name="connsiteX7" fmla="*/ 731520 w 1135732"/>
              <a:gd name="connsiteY7" fmla="*/ 0 h 1134931"/>
              <a:gd name="connsiteX8" fmla="*/ 457201 w 1135732"/>
              <a:gd name="connsiteY8" fmla="*/ 10756 h 1134931"/>
              <a:gd name="connsiteX0" fmla="*/ 457201 w 1135732"/>
              <a:gd name="connsiteY0" fmla="*/ 10756 h 1134931"/>
              <a:gd name="connsiteX1" fmla="*/ 0 w 1135732"/>
              <a:gd name="connsiteY1" fmla="*/ 328108 h 1134931"/>
              <a:gd name="connsiteX2" fmla="*/ 16137 w 1135732"/>
              <a:gd name="connsiteY2" fmla="*/ 839096 h 1134931"/>
              <a:gd name="connsiteX3" fmla="*/ 392654 w 1135732"/>
              <a:gd name="connsiteY3" fmla="*/ 1134931 h 1134931"/>
              <a:gd name="connsiteX4" fmla="*/ 935915 w 1135732"/>
              <a:gd name="connsiteY4" fmla="*/ 919778 h 1134931"/>
              <a:gd name="connsiteX5" fmla="*/ 1059628 w 1135732"/>
              <a:gd name="connsiteY5" fmla="*/ 424926 h 1134931"/>
              <a:gd name="connsiteX6" fmla="*/ 978947 w 1135732"/>
              <a:gd name="connsiteY6" fmla="*/ 209774 h 1134931"/>
              <a:gd name="connsiteX7" fmla="*/ 731520 w 1135732"/>
              <a:gd name="connsiteY7" fmla="*/ 0 h 1134931"/>
              <a:gd name="connsiteX8" fmla="*/ 457201 w 1135732"/>
              <a:gd name="connsiteY8" fmla="*/ 10756 h 1134931"/>
              <a:gd name="connsiteX0" fmla="*/ 457201 w 1135732"/>
              <a:gd name="connsiteY0" fmla="*/ 10756 h 1134931"/>
              <a:gd name="connsiteX1" fmla="*/ 0 w 1135732"/>
              <a:gd name="connsiteY1" fmla="*/ 328108 h 1134931"/>
              <a:gd name="connsiteX2" fmla="*/ 16137 w 1135732"/>
              <a:gd name="connsiteY2" fmla="*/ 839096 h 1134931"/>
              <a:gd name="connsiteX3" fmla="*/ 392654 w 1135732"/>
              <a:gd name="connsiteY3" fmla="*/ 1134931 h 1134931"/>
              <a:gd name="connsiteX4" fmla="*/ 935915 w 1135732"/>
              <a:gd name="connsiteY4" fmla="*/ 919778 h 1134931"/>
              <a:gd name="connsiteX5" fmla="*/ 1059628 w 1135732"/>
              <a:gd name="connsiteY5" fmla="*/ 424926 h 1134931"/>
              <a:gd name="connsiteX6" fmla="*/ 978947 w 1135732"/>
              <a:gd name="connsiteY6" fmla="*/ 209774 h 1134931"/>
              <a:gd name="connsiteX7" fmla="*/ 731520 w 1135732"/>
              <a:gd name="connsiteY7" fmla="*/ 0 h 1134931"/>
              <a:gd name="connsiteX8" fmla="*/ 457201 w 1135732"/>
              <a:gd name="connsiteY8" fmla="*/ 10756 h 1134931"/>
              <a:gd name="connsiteX0" fmla="*/ 457201 w 1118920"/>
              <a:gd name="connsiteY0" fmla="*/ 10756 h 1134931"/>
              <a:gd name="connsiteX1" fmla="*/ 0 w 1118920"/>
              <a:gd name="connsiteY1" fmla="*/ 328108 h 1134931"/>
              <a:gd name="connsiteX2" fmla="*/ 16137 w 1118920"/>
              <a:gd name="connsiteY2" fmla="*/ 839096 h 1134931"/>
              <a:gd name="connsiteX3" fmla="*/ 392654 w 1118920"/>
              <a:gd name="connsiteY3" fmla="*/ 1134931 h 1134931"/>
              <a:gd name="connsiteX4" fmla="*/ 935915 w 1118920"/>
              <a:gd name="connsiteY4" fmla="*/ 919778 h 1134931"/>
              <a:gd name="connsiteX5" fmla="*/ 1059628 w 1118920"/>
              <a:gd name="connsiteY5" fmla="*/ 424926 h 1134931"/>
              <a:gd name="connsiteX6" fmla="*/ 978947 w 1118920"/>
              <a:gd name="connsiteY6" fmla="*/ 209774 h 1134931"/>
              <a:gd name="connsiteX7" fmla="*/ 731520 w 1118920"/>
              <a:gd name="connsiteY7" fmla="*/ 0 h 1134931"/>
              <a:gd name="connsiteX8" fmla="*/ 457201 w 1118920"/>
              <a:gd name="connsiteY8" fmla="*/ 10756 h 1134931"/>
              <a:gd name="connsiteX0" fmla="*/ 457201 w 1118920"/>
              <a:gd name="connsiteY0" fmla="*/ 10756 h 1140790"/>
              <a:gd name="connsiteX1" fmla="*/ 0 w 1118920"/>
              <a:gd name="connsiteY1" fmla="*/ 328108 h 1140790"/>
              <a:gd name="connsiteX2" fmla="*/ 16137 w 1118920"/>
              <a:gd name="connsiteY2" fmla="*/ 839096 h 1140790"/>
              <a:gd name="connsiteX3" fmla="*/ 392654 w 1118920"/>
              <a:gd name="connsiteY3" fmla="*/ 1134931 h 1140790"/>
              <a:gd name="connsiteX4" fmla="*/ 935915 w 1118920"/>
              <a:gd name="connsiteY4" fmla="*/ 919778 h 1140790"/>
              <a:gd name="connsiteX5" fmla="*/ 1059628 w 1118920"/>
              <a:gd name="connsiteY5" fmla="*/ 424926 h 1140790"/>
              <a:gd name="connsiteX6" fmla="*/ 978947 w 1118920"/>
              <a:gd name="connsiteY6" fmla="*/ 209774 h 1140790"/>
              <a:gd name="connsiteX7" fmla="*/ 731520 w 1118920"/>
              <a:gd name="connsiteY7" fmla="*/ 0 h 1140790"/>
              <a:gd name="connsiteX8" fmla="*/ 457201 w 1118920"/>
              <a:gd name="connsiteY8" fmla="*/ 10756 h 1140790"/>
              <a:gd name="connsiteX0" fmla="*/ 457201 w 1118920"/>
              <a:gd name="connsiteY0" fmla="*/ 10756 h 1140581"/>
              <a:gd name="connsiteX1" fmla="*/ 0 w 1118920"/>
              <a:gd name="connsiteY1" fmla="*/ 328108 h 1140581"/>
              <a:gd name="connsiteX2" fmla="*/ 16137 w 1118920"/>
              <a:gd name="connsiteY2" fmla="*/ 839096 h 1140581"/>
              <a:gd name="connsiteX3" fmla="*/ 392654 w 1118920"/>
              <a:gd name="connsiteY3" fmla="*/ 1134931 h 1140581"/>
              <a:gd name="connsiteX4" fmla="*/ 935915 w 1118920"/>
              <a:gd name="connsiteY4" fmla="*/ 919778 h 1140581"/>
              <a:gd name="connsiteX5" fmla="*/ 1059628 w 1118920"/>
              <a:gd name="connsiteY5" fmla="*/ 424926 h 1140581"/>
              <a:gd name="connsiteX6" fmla="*/ 978947 w 1118920"/>
              <a:gd name="connsiteY6" fmla="*/ 209774 h 1140581"/>
              <a:gd name="connsiteX7" fmla="*/ 731520 w 1118920"/>
              <a:gd name="connsiteY7" fmla="*/ 0 h 1140581"/>
              <a:gd name="connsiteX8" fmla="*/ 457201 w 1118920"/>
              <a:gd name="connsiteY8" fmla="*/ 10756 h 1140581"/>
              <a:gd name="connsiteX0" fmla="*/ 469096 w 1130815"/>
              <a:gd name="connsiteY0" fmla="*/ 10756 h 1140581"/>
              <a:gd name="connsiteX1" fmla="*/ 11895 w 1130815"/>
              <a:gd name="connsiteY1" fmla="*/ 328108 h 1140581"/>
              <a:gd name="connsiteX2" fmla="*/ 28032 w 1130815"/>
              <a:gd name="connsiteY2" fmla="*/ 839096 h 1140581"/>
              <a:gd name="connsiteX3" fmla="*/ 404549 w 1130815"/>
              <a:gd name="connsiteY3" fmla="*/ 1134931 h 1140581"/>
              <a:gd name="connsiteX4" fmla="*/ 947810 w 1130815"/>
              <a:gd name="connsiteY4" fmla="*/ 919778 h 1140581"/>
              <a:gd name="connsiteX5" fmla="*/ 1071523 w 1130815"/>
              <a:gd name="connsiteY5" fmla="*/ 424926 h 1140581"/>
              <a:gd name="connsiteX6" fmla="*/ 990842 w 1130815"/>
              <a:gd name="connsiteY6" fmla="*/ 209774 h 1140581"/>
              <a:gd name="connsiteX7" fmla="*/ 743415 w 1130815"/>
              <a:gd name="connsiteY7" fmla="*/ 0 h 1140581"/>
              <a:gd name="connsiteX8" fmla="*/ 469096 w 1130815"/>
              <a:gd name="connsiteY8" fmla="*/ 10756 h 1140581"/>
              <a:gd name="connsiteX0" fmla="*/ 469096 w 1130815"/>
              <a:gd name="connsiteY0" fmla="*/ 10756 h 1140581"/>
              <a:gd name="connsiteX1" fmla="*/ 11895 w 1130815"/>
              <a:gd name="connsiteY1" fmla="*/ 328108 h 1140581"/>
              <a:gd name="connsiteX2" fmla="*/ 28032 w 1130815"/>
              <a:gd name="connsiteY2" fmla="*/ 839096 h 1140581"/>
              <a:gd name="connsiteX3" fmla="*/ 404549 w 1130815"/>
              <a:gd name="connsiteY3" fmla="*/ 1134931 h 1140581"/>
              <a:gd name="connsiteX4" fmla="*/ 947810 w 1130815"/>
              <a:gd name="connsiteY4" fmla="*/ 919778 h 1140581"/>
              <a:gd name="connsiteX5" fmla="*/ 1071523 w 1130815"/>
              <a:gd name="connsiteY5" fmla="*/ 424926 h 1140581"/>
              <a:gd name="connsiteX6" fmla="*/ 990842 w 1130815"/>
              <a:gd name="connsiteY6" fmla="*/ 209774 h 1140581"/>
              <a:gd name="connsiteX7" fmla="*/ 743415 w 1130815"/>
              <a:gd name="connsiteY7" fmla="*/ 0 h 1140581"/>
              <a:gd name="connsiteX8" fmla="*/ 469096 w 1130815"/>
              <a:gd name="connsiteY8" fmla="*/ 10756 h 1140581"/>
              <a:gd name="connsiteX0" fmla="*/ 449875 w 1111594"/>
              <a:gd name="connsiteY0" fmla="*/ 10756 h 1140581"/>
              <a:gd name="connsiteX1" fmla="*/ 19568 w 1111594"/>
              <a:gd name="connsiteY1" fmla="*/ 274320 h 1140581"/>
              <a:gd name="connsiteX2" fmla="*/ 8811 w 1111594"/>
              <a:gd name="connsiteY2" fmla="*/ 839096 h 1140581"/>
              <a:gd name="connsiteX3" fmla="*/ 385328 w 1111594"/>
              <a:gd name="connsiteY3" fmla="*/ 1134931 h 1140581"/>
              <a:gd name="connsiteX4" fmla="*/ 928589 w 1111594"/>
              <a:gd name="connsiteY4" fmla="*/ 919778 h 1140581"/>
              <a:gd name="connsiteX5" fmla="*/ 1052302 w 1111594"/>
              <a:gd name="connsiteY5" fmla="*/ 424926 h 1140581"/>
              <a:gd name="connsiteX6" fmla="*/ 971621 w 1111594"/>
              <a:gd name="connsiteY6" fmla="*/ 209774 h 1140581"/>
              <a:gd name="connsiteX7" fmla="*/ 724194 w 1111594"/>
              <a:gd name="connsiteY7" fmla="*/ 0 h 1140581"/>
              <a:gd name="connsiteX8" fmla="*/ 449875 w 1111594"/>
              <a:gd name="connsiteY8" fmla="*/ 10756 h 1140581"/>
              <a:gd name="connsiteX0" fmla="*/ 460595 w 1122314"/>
              <a:gd name="connsiteY0" fmla="*/ 10756 h 1140581"/>
              <a:gd name="connsiteX1" fmla="*/ 14151 w 1122314"/>
              <a:gd name="connsiteY1" fmla="*/ 317351 h 1140581"/>
              <a:gd name="connsiteX2" fmla="*/ 19531 w 1122314"/>
              <a:gd name="connsiteY2" fmla="*/ 839096 h 1140581"/>
              <a:gd name="connsiteX3" fmla="*/ 396048 w 1122314"/>
              <a:gd name="connsiteY3" fmla="*/ 1134931 h 1140581"/>
              <a:gd name="connsiteX4" fmla="*/ 939309 w 1122314"/>
              <a:gd name="connsiteY4" fmla="*/ 919778 h 1140581"/>
              <a:gd name="connsiteX5" fmla="*/ 1063022 w 1122314"/>
              <a:gd name="connsiteY5" fmla="*/ 424926 h 1140581"/>
              <a:gd name="connsiteX6" fmla="*/ 982341 w 1122314"/>
              <a:gd name="connsiteY6" fmla="*/ 209774 h 1140581"/>
              <a:gd name="connsiteX7" fmla="*/ 734914 w 1122314"/>
              <a:gd name="connsiteY7" fmla="*/ 0 h 1140581"/>
              <a:gd name="connsiteX8" fmla="*/ 460595 w 1122314"/>
              <a:gd name="connsiteY8" fmla="*/ 10756 h 1140581"/>
              <a:gd name="connsiteX0" fmla="*/ 460595 w 1122314"/>
              <a:gd name="connsiteY0" fmla="*/ 10756 h 1140581"/>
              <a:gd name="connsiteX1" fmla="*/ 14151 w 1122314"/>
              <a:gd name="connsiteY1" fmla="*/ 317351 h 1140581"/>
              <a:gd name="connsiteX2" fmla="*/ 19531 w 1122314"/>
              <a:gd name="connsiteY2" fmla="*/ 839096 h 1140581"/>
              <a:gd name="connsiteX3" fmla="*/ 396048 w 1122314"/>
              <a:gd name="connsiteY3" fmla="*/ 1134931 h 1140581"/>
              <a:gd name="connsiteX4" fmla="*/ 939309 w 1122314"/>
              <a:gd name="connsiteY4" fmla="*/ 919778 h 1140581"/>
              <a:gd name="connsiteX5" fmla="*/ 1063022 w 1122314"/>
              <a:gd name="connsiteY5" fmla="*/ 424926 h 1140581"/>
              <a:gd name="connsiteX6" fmla="*/ 982341 w 1122314"/>
              <a:gd name="connsiteY6" fmla="*/ 209774 h 1140581"/>
              <a:gd name="connsiteX7" fmla="*/ 734914 w 1122314"/>
              <a:gd name="connsiteY7" fmla="*/ 0 h 1140581"/>
              <a:gd name="connsiteX8" fmla="*/ 460595 w 1122314"/>
              <a:gd name="connsiteY8" fmla="*/ 10756 h 1140581"/>
              <a:gd name="connsiteX0" fmla="*/ 468125 w 1129844"/>
              <a:gd name="connsiteY0" fmla="*/ 10756 h 1140581"/>
              <a:gd name="connsiteX1" fmla="*/ 21681 w 1129844"/>
              <a:gd name="connsiteY1" fmla="*/ 317351 h 1140581"/>
              <a:gd name="connsiteX2" fmla="*/ 27061 w 1129844"/>
              <a:gd name="connsiteY2" fmla="*/ 839096 h 1140581"/>
              <a:gd name="connsiteX3" fmla="*/ 403578 w 1129844"/>
              <a:gd name="connsiteY3" fmla="*/ 1134931 h 1140581"/>
              <a:gd name="connsiteX4" fmla="*/ 946839 w 1129844"/>
              <a:gd name="connsiteY4" fmla="*/ 919778 h 1140581"/>
              <a:gd name="connsiteX5" fmla="*/ 1070552 w 1129844"/>
              <a:gd name="connsiteY5" fmla="*/ 424926 h 1140581"/>
              <a:gd name="connsiteX6" fmla="*/ 989871 w 1129844"/>
              <a:gd name="connsiteY6" fmla="*/ 209774 h 1140581"/>
              <a:gd name="connsiteX7" fmla="*/ 742444 w 1129844"/>
              <a:gd name="connsiteY7" fmla="*/ 0 h 1140581"/>
              <a:gd name="connsiteX8" fmla="*/ 468125 w 1129844"/>
              <a:gd name="connsiteY8" fmla="*/ 10756 h 1140581"/>
              <a:gd name="connsiteX0" fmla="*/ 468125 w 1129844"/>
              <a:gd name="connsiteY0" fmla="*/ 10756 h 1140790"/>
              <a:gd name="connsiteX1" fmla="*/ 21681 w 1129844"/>
              <a:gd name="connsiteY1" fmla="*/ 317351 h 1140790"/>
              <a:gd name="connsiteX2" fmla="*/ 27061 w 1129844"/>
              <a:gd name="connsiteY2" fmla="*/ 839096 h 1140790"/>
              <a:gd name="connsiteX3" fmla="*/ 403578 w 1129844"/>
              <a:gd name="connsiteY3" fmla="*/ 1134931 h 1140790"/>
              <a:gd name="connsiteX4" fmla="*/ 946839 w 1129844"/>
              <a:gd name="connsiteY4" fmla="*/ 919778 h 1140790"/>
              <a:gd name="connsiteX5" fmla="*/ 1070552 w 1129844"/>
              <a:gd name="connsiteY5" fmla="*/ 424926 h 1140790"/>
              <a:gd name="connsiteX6" fmla="*/ 989871 w 1129844"/>
              <a:gd name="connsiteY6" fmla="*/ 209774 h 1140790"/>
              <a:gd name="connsiteX7" fmla="*/ 742444 w 1129844"/>
              <a:gd name="connsiteY7" fmla="*/ 0 h 1140790"/>
              <a:gd name="connsiteX8" fmla="*/ 468125 w 1129844"/>
              <a:gd name="connsiteY8" fmla="*/ 10756 h 1140790"/>
              <a:gd name="connsiteX0" fmla="*/ 468125 w 1129844"/>
              <a:gd name="connsiteY0" fmla="*/ 10756 h 1140901"/>
              <a:gd name="connsiteX1" fmla="*/ 21681 w 1129844"/>
              <a:gd name="connsiteY1" fmla="*/ 317351 h 1140901"/>
              <a:gd name="connsiteX2" fmla="*/ 27061 w 1129844"/>
              <a:gd name="connsiteY2" fmla="*/ 839096 h 1140901"/>
              <a:gd name="connsiteX3" fmla="*/ 403578 w 1129844"/>
              <a:gd name="connsiteY3" fmla="*/ 1134931 h 1140901"/>
              <a:gd name="connsiteX4" fmla="*/ 946839 w 1129844"/>
              <a:gd name="connsiteY4" fmla="*/ 919778 h 1140901"/>
              <a:gd name="connsiteX5" fmla="*/ 1070552 w 1129844"/>
              <a:gd name="connsiteY5" fmla="*/ 424926 h 1140901"/>
              <a:gd name="connsiteX6" fmla="*/ 989871 w 1129844"/>
              <a:gd name="connsiteY6" fmla="*/ 209774 h 1140901"/>
              <a:gd name="connsiteX7" fmla="*/ 742444 w 1129844"/>
              <a:gd name="connsiteY7" fmla="*/ 0 h 1140901"/>
              <a:gd name="connsiteX8" fmla="*/ 468125 w 1129844"/>
              <a:gd name="connsiteY8" fmla="*/ 10756 h 1140901"/>
              <a:gd name="connsiteX0" fmla="*/ 468125 w 1129844"/>
              <a:gd name="connsiteY0" fmla="*/ 10756 h 1140901"/>
              <a:gd name="connsiteX1" fmla="*/ 21681 w 1129844"/>
              <a:gd name="connsiteY1" fmla="*/ 317351 h 1140901"/>
              <a:gd name="connsiteX2" fmla="*/ 27061 w 1129844"/>
              <a:gd name="connsiteY2" fmla="*/ 839096 h 1140901"/>
              <a:gd name="connsiteX3" fmla="*/ 403578 w 1129844"/>
              <a:gd name="connsiteY3" fmla="*/ 1134931 h 1140901"/>
              <a:gd name="connsiteX4" fmla="*/ 946839 w 1129844"/>
              <a:gd name="connsiteY4" fmla="*/ 919778 h 1140901"/>
              <a:gd name="connsiteX5" fmla="*/ 1070552 w 1129844"/>
              <a:gd name="connsiteY5" fmla="*/ 424926 h 1140901"/>
              <a:gd name="connsiteX6" fmla="*/ 989871 w 1129844"/>
              <a:gd name="connsiteY6" fmla="*/ 209774 h 1140901"/>
              <a:gd name="connsiteX7" fmla="*/ 742444 w 1129844"/>
              <a:gd name="connsiteY7" fmla="*/ 0 h 1140901"/>
              <a:gd name="connsiteX8" fmla="*/ 468125 w 1129844"/>
              <a:gd name="connsiteY8" fmla="*/ 10756 h 1140901"/>
              <a:gd name="connsiteX0" fmla="*/ 468125 w 1142327"/>
              <a:gd name="connsiteY0" fmla="*/ 10756 h 1140901"/>
              <a:gd name="connsiteX1" fmla="*/ 21681 w 1142327"/>
              <a:gd name="connsiteY1" fmla="*/ 317351 h 1140901"/>
              <a:gd name="connsiteX2" fmla="*/ 27061 w 1142327"/>
              <a:gd name="connsiteY2" fmla="*/ 839096 h 1140901"/>
              <a:gd name="connsiteX3" fmla="*/ 403578 w 1142327"/>
              <a:gd name="connsiteY3" fmla="*/ 1134931 h 1140901"/>
              <a:gd name="connsiteX4" fmla="*/ 946839 w 1142327"/>
              <a:gd name="connsiteY4" fmla="*/ 919778 h 1140901"/>
              <a:gd name="connsiteX5" fmla="*/ 1086689 w 1142327"/>
              <a:gd name="connsiteY5" fmla="*/ 435684 h 1140901"/>
              <a:gd name="connsiteX6" fmla="*/ 989871 w 1142327"/>
              <a:gd name="connsiteY6" fmla="*/ 209774 h 1140901"/>
              <a:gd name="connsiteX7" fmla="*/ 742444 w 1142327"/>
              <a:gd name="connsiteY7" fmla="*/ 0 h 1140901"/>
              <a:gd name="connsiteX8" fmla="*/ 468125 w 1142327"/>
              <a:gd name="connsiteY8" fmla="*/ 10756 h 1140901"/>
              <a:gd name="connsiteX0" fmla="*/ 468125 w 1142327"/>
              <a:gd name="connsiteY0" fmla="*/ 10756 h 1140901"/>
              <a:gd name="connsiteX1" fmla="*/ 21681 w 1142327"/>
              <a:gd name="connsiteY1" fmla="*/ 317351 h 1140901"/>
              <a:gd name="connsiteX2" fmla="*/ 27061 w 1142327"/>
              <a:gd name="connsiteY2" fmla="*/ 839096 h 1140901"/>
              <a:gd name="connsiteX3" fmla="*/ 403578 w 1142327"/>
              <a:gd name="connsiteY3" fmla="*/ 1134931 h 1140901"/>
              <a:gd name="connsiteX4" fmla="*/ 946839 w 1142327"/>
              <a:gd name="connsiteY4" fmla="*/ 919778 h 1140901"/>
              <a:gd name="connsiteX5" fmla="*/ 1086689 w 1142327"/>
              <a:gd name="connsiteY5" fmla="*/ 435684 h 1140901"/>
              <a:gd name="connsiteX6" fmla="*/ 989871 w 1142327"/>
              <a:gd name="connsiteY6" fmla="*/ 209774 h 1140901"/>
              <a:gd name="connsiteX7" fmla="*/ 742444 w 1142327"/>
              <a:gd name="connsiteY7" fmla="*/ 0 h 1140901"/>
              <a:gd name="connsiteX8" fmla="*/ 468125 w 1142327"/>
              <a:gd name="connsiteY8" fmla="*/ 10756 h 1140901"/>
              <a:gd name="connsiteX0" fmla="*/ 468125 w 1142327"/>
              <a:gd name="connsiteY0" fmla="*/ 21514 h 1151659"/>
              <a:gd name="connsiteX1" fmla="*/ 21681 w 1142327"/>
              <a:gd name="connsiteY1" fmla="*/ 328109 h 1151659"/>
              <a:gd name="connsiteX2" fmla="*/ 27061 w 1142327"/>
              <a:gd name="connsiteY2" fmla="*/ 849854 h 1151659"/>
              <a:gd name="connsiteX3" fmla="*/ 403578 w 1142327"/>
              <a:gd name="connsiteY3" fmla="*/ 1145689 h 1151659"/>
              <a:gd name="connsiteX4" fmla="*/ 946839 w 1142327"/>
              <a:gd name="connsiteY4" fmla="*/ 930536 h 1151659"/>
              <a:gd name="connsiteX5" fmla="*/ 1086689 w 1142327"/>
              <a:gd name="connsiteY5" fmla="*/ 446442 h 1151659"/>
              <a:gd name="connsiteX6" fmla="*/ 989871 w 1142327"/>
              <a:gd name="connsiteY6" fmla="*/ 220532 h 1151659"/>
              <a:gd name="connsiteX7" fmla="*/ 710171 w 1142327"/>
              <a:gd name="connsiteY7" fmla="*/ 0 h 1151659"/>
              <a:gd name="connsiteX8" fmla="*/ 468125 w 1142327"/>
              <a:gd name="connsiteY8" fmla="*/ 21514 h 1151659"/>
              <a:gd name="connsiteX0" fmla="*/ 468125 w 1142327"/>
              <a:gd name="connsiteY0" fmla="*/ 21514 h 1151659"/>
              <a:gd name="connsiteX1" fmla="*/ 21681 w 1142327"/>
              <a:gd name="connsiteY1" fmla="*/ 328109 h 1151659"/>
              <a:gd name="connsiteX2" fmla="*/ 27061 w 1142327"/>
              <a:gd name="connsiteY2" fmla="*/ 849854 h 1151659"/>
              <a:gd name="connsiteX3" fmla="*/ 403578 w 1142327"/>
              <a:gd name="connsiteY3" fmla="*/ 1145689 h 1151659"/>
              <a:gd name="connsiteX4" fmla="*/ 946839 w 1142327"/>
              <a:gd name="connsiteY4" fmla="*/ 930536 h 1151659"/>
              <a:gd name="connsiteX5" fmla="*/ 1086689 w 1142327"/>
              <a:gd name="connsiteY5" fmla="*/ 446442 h 1151659"/>
              <a:gd name="connsiteX6" fmla="*/ 989871 w 1142327"/>
              <a:gd name="connsiteY6" fmla="*/ 220532 h 1151659"/>
              <a:gd name="connsiteX7" fmla="*/ 710171 w 1142327"/>
              <a:gd name="connsiteY7" fmla="*/ 0 h 1151659"/>
              <a:gd name="connsiteX8" fmla="*/ 468125 w 1142327"/>
              <a:gd name="connsiteY8" fmla="*/ 21514 h 1151659"/>
              <a:gd name="connsiteX0" fmla="*/ 468125 w 1142327"/>
              <a:gd name="connsiteY0" fmla="*/ 0 h 1130145"/>
              <a:gd name="connsiteX1" fmla="*/ 21681 w 1142327"/>
              <a:gd name="connsiteY1" fmla="*/ 306595 h 1130145"/>
              <a:gd name="connsiteX2" fmla="*/ 27061 w 1142327"/>
              <a:gd name="connsiteY2" fmla="*/ 828340 h 1130145"/>
              <a:gd name="connsiteX3" fmla="*/ 403578 w 1142327"/>
              <a:gd name="connsiteY3" fmla="*/ 1124175 h 1130145"/>
              <a:gd name="connsiteX4" fmla="*/ 946839 w 1142327"/>
              <a:gd name="connsiteY4" fmla="*/ 909022 h 1130145"/>
              <a:gd name="connsiteX5" fmla="*/ 1086689 w 1142327"/>
              <a:gd name="connsiteY5" fmla="*/ 424928 h 1130145"/>
              <a:gd name="connsiteX6" fmla="*/ 989871 w 1142327"/>
              <a:gd name="connsiteY6" fmla="*/ 199018 h 1130145"/>
              <a:gd name="connsiteX7" fmla="*/ 720928 w 1142327"/>
              <a:gd name="connsiteY7" fmla="*/ 5380 h 1130145"/>
              <a:gd name="connsiteX8" fmla="*/ 468125 w 1142327"/>
              <a:gd name="connsiteY8" fmla="*/ 0 h 113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2327" h="1130145">
                <a:moveTo>
                  <a:pt x="468125" y="0"/>
                </a:moveTo>
                <a:cubicBezTo>
                  <a:pt x="211735" y="17929"/>
                  <a:pt x="73676" y="-7170"/>
                  <a:pt x="21681" y="306595"/>
                </a:cubicBezTo>
                <a:cubicBezTo>
                  <a:pt x="-10591" y="541470"/>
                  <a:pt x="-5212" y="631117"/>
                  <a:pt x="27061" y="828340"/>
                </a:cubicBezTo>
                <a:cubicBezTo>
                  <a:pt x="55748" y="932331"/>
                  <a:pt x="84435" y="1170792"/>
                  <a:pt x="403578" y="1124175"/>
                </a:cubicBezTo>
                <a:cubicBezTo>
                  <a:pt x="665347" y="1084730"/>
                  <a:pt x="765752" y="1013013"/>
                  <a:pt x="946839" y="909022"/>
                </a:cubicBezTo>
                <a:cubicBezTo>
                  <a:pt x="1095653" y="803238"/>
                  <a:pt x="1217573" y="756623"/>
                  <a:pt x="1086689" y="424928"/>
                </a:cubicBezTo>
                <a:lnTo>
                  <a:pt x="989871" y="199018"/>
                </a:lnTo>
                <a:cubicBezTo>
                  <a:pt x="928910" y="93234"/>
                  <a:pt x="900223" y="14345"/>
                  <a:pt x="720928" y="5380"/>
                </a:cubicBezTo>
                <a:lnTo>
                  <a:pt x="468125" y="0"/>
                </a:lnTo>
                <a:close/>
              </a:path>
            </a:pathLst>
          </a:custGeom>
          <a:solidFill>
            <a:srgbClr val="DB4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8" name="图片 9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964" y="4290437"/>
            <a:ext cx="1931696" cy="1498051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05" y="3934171"/>
            <a:ext cx="6265047" cy="1963850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3238427" y="1691006"/>
            <a:ext cx="885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Tango BT" panose="04040704021002020703" pitchFamily="82" charset="0"/>
                <a:ea typeface="造字工房朗宋（非商用）常规体" pitchFamily="50" charset="-122"/>
              </a:rPr>
              <a:t>B</a:t>
            </a:r>
            <a:endParaRPr lang="zh-CN" altLang="en-US" sz="7200" dirty="0">
              <a:solidFill>
                <a:schemeClr val="bg1"/>
              </a:solidFill>
              <a:latin typeface="Tango BT" panose="04040704021002020703" pitchFamily="82" charset="0"/>
              <a:ea typeface="造字工房朗宋（非商用）常规体" pitchFamily="50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20172" y="1373477"/>
            <a:ext cx="5136828" cy="2045415"/>
            <a:chOff x="4532243" y="2170763"/>
            <a:chExt cx="5136828" cy="2045415"/>
          </a:xfrm>
        </p:grpSpPr>
        <p:sp>
          <p:nvSpPr>
            <p:cNvPr id="41" name="文本框 40"/>
            <p:cNvSpPr txBox="1"/>
            <p:nvPr/>
          </p:nvSpPr>
          <p:spPr>
            <a:xfrm>
              <a:off x="5084297" y="2170763"/>
              <a:ext cx="4161717" cy="193899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b="1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Hình</a:t>
              </a:r>
              <a:r>
                <a:rPr lang="en-US" altLang="zh-CN" sz="60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b="1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thành</a:t>
              </a:r>
              <a:r>
                <a:rPr lang="en-US" altLang="zh-CN" sz="60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zh-CN" sz="6000" b="1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kiến</a:t>
              </a:r>
              <a:r>
                <a:rPr lang="en-US" altLang="zh-CN" sz="60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b="1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thức</a:t>
              </a:r>
              <a:endParaRPr lang="zh-CN" altLang="en-US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4532243" y="2221185"/>
              <a:ext cx="5136828" cy="1994993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582">
            <a:off x="11118135" y="3048988"/>
            <a:ext cx="787224" cy="46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图片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0" y="-455139"/>
            <a:ext cx="6070032" cy="1368214"/>
          </a:xfrm>
          <a:prstGeom prst="rect">
            <a:avLst/>
          </a:prstGeom>
        </p:spPr>
      </p:pic>
      <p:pic>
        <p:nvPicPr>
          <p:cNvPr id="101" name="图片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" y="45306"/>
            <a:ext cx="2552369" cy="1106151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50" y="-1"/>
            <a:ext cx="10166032" cy="5741177"/>
          </a:xfrm>
          <a:prstGeom prst="rect">
            <a:avLst/>
          </a:prstGeom>
        </p:spPr>
      </p:pic>
      <p:pic>
        <p:nvPicPr>
          <p:cNvPr id="102" name="图片 10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0" y="5741177"/>
            <a:ext cx="3531115" cy="1106868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582">
            <a:off x="11118135" y="3023588"/>
            <a:ext cx="787224" cy="467414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1010550" y="-261257"/>
            <a:ext cx="10702479" cy="537028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vi-V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các cặp câu a1 - a2; b1 - b2 dưới đây, những từ in đậm nào là trợ từ? Căn cứ vào đâu để em khẳng định như vậy?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5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hình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1113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đớn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quá!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chết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mất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(Vũ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Đình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chúc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mất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nửa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soạn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tội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mạo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là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tội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lắm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cậu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ạ.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(Vũ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Đình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chúc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ấy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chỉ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gặt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lúa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Truyện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5585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图片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0" y="-455139"/>
            <a:ext cx="6070032" cy="1368214"/>
          </a:xfrm>
          <a:prstGeom prst="rect">
            <a:avLst/>
          </a:prstGeom>
        </p:spPr>
      </p:pic>
      <p:pic>
        <p:nvPicPr>
          <p:cNvPr id="101" name="图片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" y="45306"/>
            <a:ext cx="2552369" cy="1106151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65" y="-159657"/>
            <a:ext cx="10166032" cy="6044776"/>
          </a:xfrm>
          <a:prstGeom prst="rect">
            <a:avLst/>
          </a:prstGeom>
        </p:spPr>
      </p:pic>
      <p:pic>
        <p:nvPicPr>
          <p:cNvPr id="102" name="图片 10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40" y="5359949"/>
            <a:ext cx="1931696" cy="1498051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0" y="5741177"/>
            <a:ext cx="3531115" cy="1106868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582">
            <a:off x="11118135" y="3023588"/>
            <a:ext cx="787224" cy="467414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355376" y="1"/>
            <a:ext cx="11836624" cy="574117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―&gt;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a1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0435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4414</TotalTime>
  <Words>1008</Words>
  <Application>Microsoft Office PowerPoint</Application>
  <PresentationFormat>Widescreen</PresentationFormat>
  <Paragraphs>146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微软雅黑</vt:lpstr>
      <vt:lpstr>宋体</vt:lpstr>
      <vt:lpstr>Arial</vt:lpstr>
      <vt:lpstr>Calibri</vt:lpstr>
      <vt:lpstr>Calibri Light</vt:lpstr>
      <vt:lpstr>Tango BT</vt:lpstr>
      <vt:lpstr>Times New Roman</vt:lpstr>
      <vt:lpstr>造字工房朗宋（非商用）常规体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293</cp:revision>
  <dcterms:created xsi:type="dcterms:W3CDTF">2018-09-02T03:04:13Z</dcterms:created>
  <dcterms:modified xsi:type="dcterms:W3CDTF">2026-01-15T04:00:25Z</dcterms:modified>
</cp:coreProperties>
</file>