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74" r:id="rId5"/>
    <p:sldId id="273" r:id="rId6"/>
    <p:sldId id="272" r:id="rId7"/>
    <p:sldId id="276" r:id="rId8"/>
    <p:sldId id="271" r:id="rId9"/>
    <p:sldId id="261" r:id="rId10"/>
    <p:sldId id="282" r:id="rId11"/>
    <p:sldId id="283" r:id="rId12"/>
    <p:sldId id="284" r:id="rId13"/>
    <p:sldId id="262" r:id="rId14"/>
    <p:sldId id="264" r:id="rId15"/>
    <p:sldId id="286" r:id="rId16"/>
    <p:sldId id="267" r:id="rId17"/>
    <p:sldId id="288" r:id="rId18"/>
    <p:sldId id="29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CF1-1F8E-B48D-8CE4-43D9C74124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E5664D-9FBB-79DC-3E60-AF68F58194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0002A4-BA6C-3F7A-0B81-CA1939854DA1}"/>
              </a:ext>
            </a:extLst>
          </p:cNvPr>
          <p:cNvSpPr>
            <a:spLocks noGrp="1"/>
          </p:cNvSpPr>
          <p:nvPr>
            <p:ph type="dt" sz="half" idx="10"/>
          </p:nvPr>
        </p:nvSpPr>
        <p:spPr/>
        <p:txBody>
          <a:bodyPr/>
          <a:lstStyle/>
          <a:p>
            <a:fld id="{F12833FF-B395-429C-A6F0-0BD32D74C53B}" type="datetimeFigureOut">
              <a:rPr lang="en-US" smtClean="0"/>
              <a:t>15/1/2026</a:t>
            </a:fld>
            <a:endParaRPr lang="en-US"/>
          </a:p>
        </p:txBody>
      </p:sp>
      <p:sp>
        <p:nvSpPr>
          <p:cNvPr id="5" name="Footer Placeholder 4">
            <a:extLst>
              <a:ext uri="{FF2B5EF4-FFF2-40B4-BE49-F238E27FC236}">
                <a16:creationId xmlns:a16="http://schemas.microsoft.com/office/drawing/2014/main" id="{89B472CB-2EE1-624B-4A04-C7AD3F0ED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99528C-94E5-D23C-5CB9-E561E79F2F14}"/>
              </a:ext>
            </a:extLst>
          </p:cNvPr>
          <p:cNvSpPr>
            <a:spLocks noGrp="1"/>
          </p:cNvSpPr>
          <p:nvPr>
            <p:ph type="sldNum" sz="quarter" idx="12"/>
          </p:nvPr>
        </p:nvSpPr>
        <p:spPr/>
        <p:txBody>
          <a:bodyPr/>
          <a:lstStyle/>
          <a:p>
            <a:fld id="{0B1A3BEF-A215-4194-A198-EC615E4A5CEB}" type="slidenum">
              <a:rPr lang="en-US" smtClean="0"/>
              <a:t>‹#›</a:t>
            </a:fld>
            <a:endParaRPr lang="en-US"/>
          </a:p>
        </p:txBody>
      </p:sp>
    </p:spTree>
    <p:extLst>
      <p:ext uri="{BB962C8B-B14F-4D97-AF65-F5344CB8AC3E}">
        <p14:creationId xmlns:p14="http://schemas.microsoft.com/office/powerpoint/2010/main" val="1856100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62789-FCF2-4E36-5D4B-AC24BD2DBB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9A8CE5-05EE-2644-B2A1-8B544ED510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A94805-727F-49AB-A9BB-00D5951F97FE}"/>
              </a:ext>
            </a:extLst>
          </p:cNvPr>
          <p:cNvSpPr>
            <a:spLocks noGrp="1"/>
          </p:cNvSpPr>
          <p:nvPr>
            <p:ph type="dt" sz="half" idx="10"/>
          </p:nvPr>
        </p:nvSpPr>
        <p:spPr/>
        <p:txBody>
          <a:bodyPr/>
          <a:lstStyle/>
          <a:p>
            <a:fld id="{F12833FF-B395-429C-A6F0-0BD32D74C53B}" type="datetimeFigureOut">
              <a:rPr lang="en-US" smtClean="0"/>
              <a:t>15/1/2026</a:t>
            </a:fld>
            <a:endParaRPr lang="en-US"/>
          </a:p>
        </p:txBody>
      </p:sp>
      <p:sp>
        <p:nvSpPr>
          <p:cNvPr id="5" name="Footer Placeholder 4">
            <a:extLst>
              <a:ext uri="{FF2B5EF4-FFF2-40B4-BE49-F238E27FC236}">
                <a16:creationId xmlns:a16="http://schemas.microsoft.com/office/drawing/2014/main" id="{89448AA4-6D10-6AC6-E6C3-FDA9E9CB8B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60E929-7846-FBE4-C509-DCFF6A076035}"/>
              </a:ext>
            </a:extLst>
          </p:cNvPr>
          <p:cNvSpPr>
            <a:spLocks noGrp="1"/>
          </p:cNvSpPr>
          <p:nvPr>
            <p:ph type="sldNum" sz="quarter" idx="12"/>
          </p:nvPr>
        </p:nvSpPr>
        <p:spPr/>
        <p:txBody>
          <a:bodyPr/>
          <a:lstStyle/>
          <a:p>
            <a:fld id="{0B1A3BEF-A215-4194-A198-EC615E4A5CEB}" type="slidenum">
              <a:rPr lang="en-US" smtClean="0"/>
              <a:t>‹#›</a:t>
            </a:fld>
            <a:endParaRPr lang="en-US"/>
          </a:p>
        </p:txBody>
      </p:sp>
    </p:spTree>
    <p:extLst>
      <p:ext uri="{BB962C8B-B14F-4D97-AF65-F5344CB8AC3E}">
        <p14:creationId xmlns:p14="http://schemas.microsoft.com/office/powerpoint/2010/main" val="2002049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6BF7B3-5FAE-BE5F-75A8-6E350A8B13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B3E171-CD1B-1626-7295-77DDD4A85F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809E5-F85F-7D71-0E10-7B01FCE5A1D9}"/>
              </a:ext>
            </a:extLst>
          </p:cNvPr>
          <p:cNvSpPr>
            <a:spLocks noGrp="1"/>
          </p:cNvSpPr>
          <p:nvPr>
            <p:ph type="dt" sz="half" idx="10"/>
          </p:nvPr>
        </p:nvSpPr>
        <p:spPr/>
        <p:txBody>
          <a:bodyPr/>
          <a:lstStyle/>
          <a:p>
            <a:fld id="{F12833FF-B395-429C-A6F0-0BD32D74C53B}" type="datetimeFigureOut">
              <a:rPr lang="en-US" smtClean="0"/>
              <a:t>15/1/2026</a:t>
            </a:fld>
            <a:endParaRPr lang="en-US"/>
          </a:p>
        </p:txBody>
      </p:sp>
      <p:sp>
        <p:nvSpPr>
          <p:cNvPr id="5" name="Footer Placeholder 4">
            <a:extLst>
              <a:ext uri="{FF2B5EF4-FFF2-40B4-BE49-F238E27FC236}">
                <a16:creationId xmlns:a16="http://schemas.microsoft.com/office/drawing/2014/main" id="{E4C617DF-717E-56C9-A327-1D64FE2FB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5227A1-9A58-AC64-FBA9-1DA3A7B763A7}"/>
              </a:ext>
            </a:extLst>
          </p:cNvPr>
          <p:cNvSpPr>
            <a:spLocks noGrp="1"/>
          </p:cNvSpPr>
          <p:nvPr>
            <p:ph type="sldNum" sz="quarter" idx="12"/>
          </p:nvPr>
        </p:nvSpPr>
        <p:spPr/>
        <p:txBody>
          <a:bodyPr/>
          <a:lstStyle/>
          <a:p>
            <a:fld id="{0B1A3BEF-A215-4194-A198-EC615E4A5CEB}" type="slidenum">
              <a:rPr lang="en-US" smtClean="0"/>
              <a:t>‹#›</a:t>
            </a:fld>
            <a:endParaRPr lang="en-US"/>
          </a:p>
        </p:txBody>
      </p:sp>
    </p:spTree>
    <p:extLst>
      <p:ext uri="{BB962C8B-B14F-4D97-AF65-F5344CB8AC3E}">
        <p14:creationId xmlns:p14="http://schemas.microsoft.com/office/powerpoint/2010/main" val="2397272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724417" indent="0" algn="ctr">
              <a:buNone/>
              <a:defRPr>
                <a:solidFill>
                  <a:schemeClr val="tx1">
                    <a:tint val="75000"/>
                  </a:schemeClr>
                </a:solidFill>
              </a:defRPr>
            </a:lvl2pPr>
            <a:lvl3pPr marL="1448808" indent="0" algn="ctr">
              <a:buNone/>
              <a:defRPr>
                <a:solidFill>
                  <a:schemeClr val="tx1">
                    <a:tint val="75000"/>
                  </a:schemeClr>
                </a:solidFill>
              </a:defRPr>
            </a:lvl3pPr>
            <a:lvl4pPr marL="2173214" indent="0" algn="ctr">
              <a:buNone/>
              <a:defRPr>
                <a:solidFill>
                  <a:schemeClr val="tx1">
                    <a:tint val="75000"/>
                  </a:schemeClr>
                </a:solidFill>
              </a:defRPr>
            </a:lvl4pPr>
            <a:lvl5pPr marL="2897614" indent="0" algn="ctr">
              <a:buNone/>
              <a:defRPr>
                <a:solidFill>
                  <a:schemeClr val="tx1">
                    <a:tint val="75000"/>
                  </a:schemeClr>
                </a:solidFill>
              </a:defRPr>
            </a:lvl5pPr>
            <a:lvl6pPr marL="3622021" indent="0" algn="ctr">
              <a:buNone/>
              <a:defRPr>
                <a:solidFill>
                  <a:schemeClr val="tx1">
                    <a:tint val="75000"/>
                  </a:schemeClr>
                </a:solidFill>
              </a:defRPr>
            </a:lvl6pPr>
            <a:lvl7pPr marL="4346423" indent="0" algn="ctr">
              <a:buNone/>
              <a:defRPr>
                <a:solidFill>
                  <a:schemeClr val="tx1">
                    <a:tint val="75000"/>
                  </a:schemeClr>
                </a:solidFill>
              </a:defRPr>
            </a:lvl7pPr>
            <a:lvl8pPr marL="5070824" indent="0" algn="ctr">
              <a:buNone/>
              <a:defRPr>
                <a:solidFill>
                  <a:schemeClr val="tx1">
                    <a:tint val="75000"/>
                  </a:schemeClr>
                </a:solidFill>
              </a:defRPr>
            </a:lvl8pPr>
            <a:lvl9pPr marL="57952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70DFAE-58B0-47BA-BD11-53F2931789AF}" type="datetimeFigureOut">
              <a:rPr lang="en-US" smtClean="0">
                <a:solidFill>
                  <a:prstClr val="black">
                    <a:tint val="75000"/>
                  </a:prstClr>
                </a:solidFill>
              </a:rPr>
              <a:pPr/>
              <a:t>15/1/2026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D458AA-AF95-4E81-A47C-F186660D8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842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70DFAE-58B0-47BA-BD11-53F2931789AF}" type="datetimeFigureOut">
              <a:rPr lang="en-US" smtClean="0">
                <a:solidFill>
                  <a:prstClr val="black">
                    <a:tint val="75000"/>
                  </a:prstClr>
                </a:solidFill>
              </a:rPr>
              <a:pPr/>
              <a:t>15/1/2026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D458AA-AF95-4E81-A47C-F186660D8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488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9"/>
            <a:ext cx="10363200" cy="1362075"/>
          </a:xfrm>
        </p:spPr>
        <p:txBody>
          <a:bodyPr anchor="t"/>
          <a:lstStyle>
            <a:lvl1pPr algn="l">
              <a:defRPr sz="6300" b="1" cap="all"/>
            </a:lvl1pPr>
          </a:lstStyle>
          <a:p>
            <a:r>
              <a:rPr lang="en-US"/>
              <a:t>Click to edit Master title style</a:t>
            </a:r>
          </a:p>
        </p:txBody>
      </p:sp>
      <p:sp>
        <p:nvSpPr>
          <p:cNvPr id="3" name="Text Placeholder 2"/>
          <p:cNvSpPr>
            <a:spLocks noGrp="1"/>
          </p:cNvSpPr>
          <p:nvPr>
            <p:ph type="body" idx="1"/>
          </p:nvPr>
        </p:nvSpPr>
        <p:spPr>
          <a:xfrm>
            <a:off x="963084" y="2906731"/>
            <a:ext cx="10363200" cy="1500187"/>
          </a:xfrm>
        </p:spPr>
        <p:txBody>
          <a:bodyPr anchor="b"/>
          <a:lstStyle>
            <a:lvl1pPr marL="0" indent="0">
              <a:buNone/>
              <a:defRPr sz="3200">
                <a:solidFill>
                  <a:schemeClr val="tx1">
                    <a:tint val="75000"/>
                  </a:schemeClr>
                </a:solidFill>
              </a:defRPr>
            </a:lvl1pPr>
            <a:lvl2pPr marL="724417" indent="0">
              <a:buNone/>
              <a:defRPr sz="2900">
                <a:solidFill>
                  <a:schemeClr val="tx1">
                    <a:tint val="75000"/>
                  </a:schemeClr>
                </a:solidFill>
              </a:defRPr>
            </a:lvl2pPr>
            <a:lvl3pPr marL="1448808" indent="0">
              <a:buNone/>
              <a:defRPr sz="2500">
                <a:solidFill>
                  <a:schemeClr val="tx1">
                    <a:tint val="75000"/>
                  </a:schemeClr>
                </a:solidFill>
              </a:defRPr>
            </a:lvl3pPr>
            <a:lvl4pPr marL="2173214" indent="0">
              <a:buNone/>
              <a:defRPr sz="2300">
                <a:solidFill>
                  <a:schemeClr val="tx1">
                    <a:tint val="75000"/>
                  </a:schemeClr>
                </a:solidFill>
              </a:defRPr>
            </a:lvl4pPr>
            <a:lvl5pPr marL="2897614" indent="0">
              <a:buNone/>
              <a:defRPr sz="2300">
                <a:solidFill>
                  <a:schemeClr val="tx1">
                    <a:tint val="75000"/>
                  </a:schemeClr>
                </a:solidFill>
              </a:defRPr>
            </a:lvl5pPr>
            <a:lvl6pPr marL="3622021" indent="0">
              <a:buNone/>
              <a:defRPr sz="2300">
                <a:solidFill>
                  <a:schemeClr val="tx1">
                    <a:tint val="75000"/>
                  </a:schemeClr>
                </a:solidFill>
              </a:defRPr>
            </a:lvl6pPr>
            <a:lvl7pPr marL="4346423" indent="0">
              <a:buNone/>
              <a:defRPr sz="2300">
                <a:solidFill>
                  <a:schemeClr val="tx1">
                    <a:tint val="75000"/>
                  </a:schemeClr>
                </a:solidFill>
              </a:defRPr>
            </a:lvl7pPr>
            <a:lvl8pPr marL="5070824" indent="0">
              <a:buNone/>
              <a:defRPr sz="2300">
                <a:solidFill>
                  <a:schemeClr val="tx1">
                    <a:tint val="75000"/>
                  </a:schemeClr>
                </a:solidFill>
              </a:defRPr>
            </a:lvl8pPr>
            <a:lvl9pPr marL="5795230" indent="0">
              <a:buNone/>
              <a:defRPr sz="2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70DFAE-58B0-47BA-BD11-53F2931789AF}" type="datetimeFigureOut">
              <a:rPr lang="en-US" smtClean="0">
                <a:solidFill>
                  <a:prstClr val="black">
                    <a:tint val="75000"/>
                  </a:prstClr>
                </a:solidFill>
              </a:rPr>
              <a:pPr/>
              <a:t>15/1/2026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D458AA-AF95-4E81-A47C-F186660D8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764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71"/>
            <a:ext cx="5384800" cy="3394075"/>
          </a:xfrm>
        </p:spPr>
        <p:txBody>
          <a:bodyPr/>
          <a:lstStyle>
            <a:lvl1pPr>
              <a:defRPr sz="44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71"/>
            <a:ext cx="5384800" cy="3394075"/>
          </a:xfrm>
        </p:spPr>
        <p:txBody>
          <a:bodyPr/>
          <a:lstStyle>
            <a:lvl1pPr>
              <a:defRPr sz="44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70DFAE-58B0-47BA-BD11-53F2931789AF}" type="datetimeFigureOut">
              <a:rPr lang="en-US" smtClean="0">
                <a:solidFill>
                  <a:prstClr val="black">
                    <a:tint val="75000"/>
                  </a:prstClr>
                </a:solidFill>
              </a:rPr>
              <a:pPr/>
              <a:t>15/1/2026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D458AA-AF95-4E81-A47C-F186660D8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5220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31" y="1535131"/>
            <a:ext cx="5386917" cy="639763"/>
          </a:xfrm>
        </p:spPr>
        <p:txBody>
          <a:bodyPr anchor="b"/>
          <a:lstStyle>
            <a:lvl1pPr marL="0" indent="0">
              <a:buNone/>
              <a:defRPr sz="3900" b="1"/>
            </a:lvl1pPr>
            <a:lvl2pPr marL="724417" indent="0">
              <a:buNone/>
              <a:defRPr sz="3200" b="1"/>
            </a:lvl2pPr>
            <a:lvl3pPr marL="1448808" indent="0">
              <a:buNone/>
              <a:defRPr sz="2900" b="1"/>
            </a:lvl3pPr>
            <a:lvl4pPr marL="2173214" indent="0">
              <a:buNone/>
              <a:defRPr sz="2500" b="1"/>
            </a:lvl4pPr>
            <a:lvl5pPr marL="2897614" indent="0">
              <a:buNone/>
              <a:defRPr sz="2500" b="1"/>
            </a:lvl5pPr>
            <a:lvl6pPr marL="3622021" indent="0">
              <a:buNone/>
              <a:defRPr sz="2500" b="1"/>
            </a:lvl6pPr>
            <a:lvl7pPr marL="4346423" indent="0">
              <a:buNone/>
              <a:defRPr sz="2500" b="1"/>
            </a:lvl7pPr>
            <a:lvl8pPr marL="5070824" indent="0">
              <a:buNone/>
              <a:defRPr sz="2500" b="1"/>
            </a:lvl8pPr>
            <a:lvl9pPr marL="5795230" indent="0">
              <a:buNone/>
              <a:defRPr sz="2500" b="1"/>
            </a:lvl9pPr>
          </a:lstStyle>
          <a:p>
            <a:pPr lvl="0"/>
            <a:r>
              <a:rPr lang="en-US"/>
              <a:t>Click to edit Master text styles</a:t>
            </a:r>
          </a:p>
        </p:txBody>
      </p:sp>
      <p:sp>
        <p:nvSpPr>
          <p:cNvPr id="4" name="Content Placeholder 3"/>
          <p:cNvSpPr>
            <a:spLocks noGrp="1"/>
          </p:cNvSpPr>
          <p:nvPr>
            <p:ph sz="half" idx="2"/>
          </p:nvPr>
        </p:nvSpPr>
        <p:spPr>
          <a:xfrm>
            <a:off x="609631" y="2174875"/>
            <a:ext cx="5386917" cy="3951288"/>
          </a:xfrm>
        </p:spPr>
        <p:txBody>
          <a:bodyPr/>
          <a:lstStyle>
            <a:lvl1pPr>
              <a:defRPr sz="39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18" y="1535131"/>
            <a:ext cx="5389033" cy="639763"/>
          </a:xfrm>
        </p:spPr>
        <p:txBody>
          <a:bodyPr anchor="b"/>
          <a:lstStyle>
            <a:lvl1pPr marL="0" indent="0">
              <a:buNone/>
              <a:defRPr sz="3900" b="1"/>
            </a:lvl1pPr>
            <a:lvl2pPr marL="724417" indent="0">
              <a:buNone/>
              <a:defRPr sz="3200" b="1"/>
            </a:lvl2pPr>
            <a:lvl3pPr marL="1448808" indent="0">
              <a:buNone/>
              <a:defRPr sz="2900" b="1"/>
            </a:lvl3pPr>
            <a:lvl4pPr marL="2173214" indent="0">
              <a:buNone/>
              <a:defRPr sz="2500" b="1"/>
            </a:lvl4pPr>
            <a:lvl5pPr marL="2897614" indent="0">
              <a:buNone/>
              <a:defRPr sz="2500" b="1"/>
            </a:lvl5pPr>
            <a:lvl6pPr marL="3622021" indent="0">
              <a:buNone/>
              <a:defRPr sz="2500" b="1"/>
            </a:lvl6pPr>
            <a:lvl7pPr marL="4346423" indent="0">
              <a:buNone/>
              <a:defRPr sz="2500" b="1"/>
            </a:lvl7pPr>
            <a:lvl8pPr marL="5070824" indent="0">
              <a:buNone/>
              <a:defRPr sz="2500" b="1"/>
            </a:lvl8pPr>
            <a:lvl9pPr marL="5795230" indent="0">
              <a:buNone/>
              <a:defRPr sz="2500" b="1"/>
            </a:lvl9pPr>
          </a:lstStyle>
          <a:p>
            <a:pPr lvl="0"/>
            <a:r>
              <a:rPr lang="en-US"/>
              <a:t>Click to edit Master text styles</a:t>
            </a:r>
          </a:p>
        </p:txBody>
      </p:sp>
      <p:sp>
        <p:nvSpPr>
          <p:cNvPr id="6" name="Content Placeholder 5"/>
          <p:cNvSpPr>
            <a:spLocks noGrp="1"/>
          </p:cNvSpPr>
          <p:nvPr>
            <p:ph sz="quarter" idx="4"/>
          </p:nvPr>
        </p:nvSpPr>
        <p:spPr>
          <a:xfrm>
            <a:off x="6193418" y="2174875"/>
            <a:ext cx="5389033" cy="3951288"/>
          </a:xfrm>
        </p:spPr>
        <p:txBody>
          <a:bodyPr/>
          <a:lstStyle>
            <a:lvl1pPr>
              <a:defRPr sz="39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70DFAE-58B0-47BA-BD11-53F2931789AF}" type="datetimeFigureOut">
              <a:rPr lang="en-US" smtClean="0">
                <a:solidFill>
                  <a:prstClr val="black">
                    <a:tint val="75000"/>
                  </a:prstClr>
                </a:solidFill>
              </a:rPr>
              <a:pPr/>
              <a:t>15/1/2026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4D458AA-AF95-4E81-A47C-F186660D8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658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70DFAE-58B0-47BA-BD11-53F2931789AF}" type="datetimeFigureOut">
              <a:rPr lang="en-US" smtClean="0">
                <a:solidFill>
                  <a:prstClr val="black">
                    <a:tint val="75000"/>
                  </a:prstClr>
                </a:solidFill>
              </a:rPr>
              <a:pPr/>
              <a:t>15/1/2026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4D458AA-AF95-4E81-A47C-F186660D8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385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0DFAE-58B0-47BA-BD11-53F2931789AF}" type="datetimeFigureOut">
              <a:rPr lang="en-US" smtClean="0">
                <a:solidFill>
                  <a:prstClr val="black">
                    <a:tint val="75000"/>
                  </a:prstClr>
                </a:solidFill>
              </a:rPr>
              <a:pPr/>
              <a:t>15/1/2026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4D458AA-AF95-4E81-A47C-F186660D8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231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67"/>
            <a:ext cx="4011084" cy="1162051"/>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4766739" y="273098"/>
            <a:ext cx="6815668" cy="5853113"/>
          </a:xfrm>
        </p:spPr>
        <p:txBody>
          <a:bodyPr/>
          <a:lstStyle>
            <a:lvl1pPr>
              <a:defRPr sz="5100"/>
            </a:lvl1pPr>
            <a:lvl2pPr>
              <a:defRPr sz="4400"/>
            </a:lvl2pPr>
            <a:lvl3pPr>
              <a:defRPr sz="39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4"/>
            <a:ext cx="4011084" cy="4691063"/>
          </a:xfrm>
        </p:spPr>
        <p:txBody>
          <a:bodyPr/>
          <a:lstStyle>
            <a:lvl1pPr marL="0" indent="0">
              <a:buNone/>
              <a:defRPr sz="2300"/>
            </a:lvl1pPr>
            <a:lvl2pPr marL="724417" indent="0">
              <a:buNone/>
              <a:defRPr sz="1900"/>
            </a:lvl2pPr>
            <a:lvl3pPr marL="1448808" indent="0">
              <a:buNone/>
              <a:defRPr sz="1600"/>
            </a:lvl3pPr>
            <a:lvl4pPr marL="2173214" indent="0">
              <a:buNone/>
              <a:defRPr sz="1500"/>
            </a:lvl4pPr>
            <a:lvl5pPr marL="2897614" indent="0">
              <a:buNone/>
              <a:defRPr sz="1500"/>
            </a:lvl5pPr>
            <a:lvl6pPr marL="3622021" indent="0">
              <a:buNone/>
              <a:defRPr sz="1500"/>
            </a:lvl6pPr>
            <a:lvl7pPr marL="4346423" indent="0">
              <a:buNone/>
              <a:defRPr sz="1500"/>
            </a:lvl7pPr>
            <a:lvl8pPr marL="5070824" indent="0">
              <a:buNone/>
              <a:defRPr sz="1500"/>
            </a:lvl8pPr>
            <a:lvl9pPr marL="579523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FD70DFAE-58B0-47BA-BD11-53F2931789AF}" type="datetimeFigureOut">
              <a:rPr lang="en-US" smtClean="0">
                <a:solidFill>
                  <a:prstClr val="black">
                    <a:tint val="75000"/>
                  </a:prstClr>
                </a:solidFill>
              </a:rPr>
              <a:pPr/>
              <a:t>15/1/2026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D458AA-AF95-4E81-A47C-F186660D8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47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6C652-4022-D7FB-ED0D-C0A3DBAFFB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CB434B-4188-D0F0-A24A-83630FDBAD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B72A0-454D-A185-F5BD-B1ACAA376525}"/>
              </a:ext>
            </a:extLst>
          </p:cNvPr>
          <p:cNvSpPr>
            <a:spLocks noGrp="1"/>
          </p:cNvSpPr>
          <p:nvPr>
            <p:ph type="dt" sz="half" idx="10"/>
          </p:nvPr>
        </p:nvSpPr>
        <p:spPr/>
        <p:txBody>
          <a:bodyPr/>
          <a:lstStyle/>
          <a:p>
            <a:fld id="{F12833FF-B395-429C-A6F0-0BD32D74C53B}" type="datetimeFigureOut">
              <a:rPr lang="en-US" smtClean="0"/>
              <a:t>15/1/2026</a:t>
            </a:fld>
            <a:endParaRPr lang="en-US"/>
          </a:p>
        </p:txBody>
      </p:sp>
      <p:sp>
        <p:nvSpPr>
          <p:cNvPr id="5" name="Footer Placeholder 4">
            <a:extLst>
              <a:ext uri="{FF2B5EF4-FFF2-40B4-BE49-F238E27FC236}">
                <a16:creationId xmlns:a16="http://schemas.microsoft.com/office/drawing/2014/main" id="{92084FD3-F8C3-C5E2-3AAB-9C0D22B62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FFADD3-9E26-DB3C-9CDA-F6FD142FC524}"/>
              </a:ext>
            </a:extLst>
          </p:cNvPr>
          <p:cNvSpPr>
            <a:spLocks noGrp="1"/>
          </p:cNvSpPr>
          <p:nvPr>
            <p:ph type="sldNum" sz="quarter" idx="12"/>
          </p:nvPr>
        </p:nvSpPr>
        <p:spPr/>
        <p:txBody>
          <a:bodyPr/>
          <a:lstStyle/>
          <a:p>
            <a:fld id="{0B1A3BEF-A215-4194-A198-EC615E4A5CEB}" type="slidenum">
              <a:rPr lang="en-US" smtClean="0"/>
              <a:t>‹#›</a:t>
            </a:fld>
            <a:endParaRPr lang="en-US"/>
          </a:p>
        </p:txBody>
      </p:sp>
    </p:spTree>
    <p:extLst>
      <p:ext uri="{BB962C8B-B14F-4D97-AF65-F5344CB8AC3E}">
        <p14:creationId xmlns:p14="http://schemas.microsoft.com/office/powerpoint/2010/main" val="2250402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19"/>
            <a:ext cx="7315200" cy="566739"/>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5100"/>
            </a:lvl1pPr>
            <a:lvl2pPr marL="724417" indent="0">
              <a:buNone/>
              <a:defRPr sz="4400"/>
            </a:lvl2pPr>
            <a:lvl3pPr marL="1448808" indent="0">
              <a:buNone/>
              <a:defRPr sz="3900"/>
            </a:lvl3pPr>
            <a:lvl4pPr marL="2173214" indent="0">
              <a:buNone/>
              <a:defRPr sz="3200"/>
            </a:lvl4pPr>
            <a:lvl5pPr marL="2897614" indent="0">
              <a:buNone/>
              <a:defRPr sz="3200"/>
            </a:lvl5pPr>
            <a:lvl6pPr marL="3622021" indent="0">
              <a:buNone/>
              <a:defRPr sz="3200"/>
            </a:lvl6pPr>
            <a:lvl7pPr marL="4346423" indent="0">
              <a:buNone/>
              <a:defRPr sz="3200"/>
            </a:lvl7pPr>
            <a:lvl8pPr marL="5070824" indent="0">
              <a:buNone/>
              <a:defRPr sz="3200"/>
            </a:lvl8pPr>
            <a:lvl9pPr marL="5795230" indent="0">
              <a:buNone/>
              <a:defRPr sz="3200"/>
            </a:lvl9pPr>
          </a:lstStyle>
          <a:p>
            <a:endParaRPr lang="en-US"/>
          </a:p>
        </p:txBody>
      </p:sp>
      <p:sp>
        <p:nvSpPr>
          <p:cNvPr id="4" name="Text Placeholder 3"/>
          <p:cNvSpPr>
            <a:spLocks noGrp="1"/>
          </p:cNvSpPr>
          <p:nvPr>
            <p:ph type="body" sz="half" idx="2"/>
          </p:nvPr>
        </p:nvSpPr>
        <p:spPr>
          <a:xfrm>
            <a:off x="2389717" y="5367383"/>
            <a:ext cx="7315200" cy="804863"/>
          </a:xfrm>
        </p:spPr>
        <p:txBody>
          <a:bodyPr/>
          <a:lstStyle>
            <a:lvl1pPr marL="0" indent="0">
              <a:buNone/>
              <a:defRPr sz="2300"/>
            </a:lvl1pPr>
            <a:lvl2pPr marL="724417" indent="0">
              <a:buNone/>
              <a:defRPr sz="1900"/>
            </a:lvl2pPr>
            <a:lvl3pPr marL="1448808" indent="0">
              <a:buNone/>
              <a:defRPr sz="1600"/>
            </a:lvl3pPr>
            <a:lvl4pPr marL="2173214" indent="0">
              <a:buNone/>
              <a:defRPr sz="1500"/>
            </a:lvl4pPr>
            <a:lvl5pPr marL="2897614" indent="0">
              <a:buNone/>
              <a:defRPr sz="1500"/>
            </a:lvl5pPr>
            <a:lvl6pPr marL="3622021" indent="0">
              <a:buNone/>
              <a:defRPr sz="1500"/>
            </a:lvl6pPr>
            <a:lvl7pPr marL="4346423" indent="0">
              <a:buNone/>
              <a:defRPr sz="1500"/>
            </a:lvl7pPr>
            <a:lvl8pPr marL="5070824" indent="0">
              <a:buNone/>
              <a:defRPr sz="1500"/>
            </a:lvl8pPr>
            <a:lvl9pPr marL="579523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FD70DFAE-58B0-47BA-BD11-53F2931789AF}" type="datetimeFigureOut">
              <a:rPr lang="en-US" smtClean="0">
                <a:solidFill>
                  <a:prstClr val="black">
                    <a:tint val="75000"/>
                  </a:prstClr>
                </a:solidFill>
              </a:rPr>
              <a:pPr/>
              <a:t>15/1/2026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D458AA-AF95-4E81-A47C-F186660D8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368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70DFAE-58B0-47BA-BD11-53F2931789AF}" type="datetimeFigureOut">
              <a:rPr lang="en-US" smtClean="0">
                <a:solidFill>
                  <a:prstClr val="black">
                    <a:tint val="75000"/>
                  </a:prstClr>
                </a:solidFill>
              </a:rPr>
              <a:pPr/>
              <a:t>15/1/2026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D458AA-AF95-4E81-A47C-F186660D8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060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9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9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70DFAE-58B0-47BA-BD11-53F2931789AF}" type="datetimeFigureOut">
              <a:rPr lang="en-US" smtClean="0">
                <a:solidFill>
                  <a:prstClr val="black">
                    <a:tint val="75000"/>
                  </a:prstClr>
                </a:solidFill>
              </a:rPr>
              <a:pPr/>
              <a:t>15/1/2026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D458AA-AF95-4E81-A47C-F186660D89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024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26E7-AF39-4B13-BF98-E623110D22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6211B1-A567-4E74-8756-A7AACC1189CF}"/>
              </a:ext>
            </a:extLst>
          </p:cNvPr>
          <p:cNvSpPr>
            <a:spLocks noGrp="1"/>
          </p:cNvSpPr>
          <p:nvPr>
            <p:ph type="subTitle" idx="1"/>
          </p:nvPr>
        </p:nvSpPr>
        <p:spPr>
          <a:xfrm>
            <a:off x="1524000" y="3602054"/>
            <a:ext cx="9144000" cy="1655763"/>
          </a:xfrm>
        </p:spPr>
        <p:txBody>
          <a:bodyPr/>
          <a:lstStyle>
            <a:lvl1pPr marL="0" indent="0" algn="ctr">
              <a:buNone/>
              <a:defRPr sz="2400"/>
            </a:lvl1pPr>
            <a:lvl2pPr marL="456384" indent="0" algn="ctr">
              <a:buNone/>
              <a:defRPr sz="2100"/>
            </a:lvl2pPr>
            <a:lvl3pPr marL="912780" indent="0" algn="ctr">
              <a:buNone/>
              <a:defRPr sz="1700"/>
            </a:lvl3pPr>
            <a:lvl4pPr marL="1369166" indent="0" algn="ctr">
              <a:buNone/>
              <a:defRPr sz="1600"/>
            </a:lvl4pPr>
            <a:lvl5pPr marL="1825561" indent="0" algn="ctr">
              <a:buNone/>
              <a:defRPr sz="1600"/>
            </a:lvl5pPr>
            <a:lvl6pPr marL="2281950" indent="0" algn="ctr">
              <a:buNone/>
              <a:defRPr sz="1600"/>
            </a:lvl6pPr>
            <a:lvl7pPr marL="2738333" indent="0" algn="ctr">
              <a:buNone/>
              <a:defRPr sz="1600"/>
            </a:lvl7pPr>
            <a:lvl8pPr marL="3194712" indent="0" algn="ctr">
              <a:buNone/>
              <a:defRPr sz="1600"/>
            </a:lvl8pPr>
            <a:lvl9pPr marL="3651097"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D910D3-8772-416D-A29C-1B77031DB343}"/>
              </a:ext>
            </a:extLst>
          </p:cNvPr>
          <p:cNvSpPr>
            <a:spLocks noGrp="1"/>
          </p:cNvSpPr>
          <p:nvPr>
            <p:ph type="dt" sz="half" idx="10"/>
          </p:nvPr>
        </p:nvSpPr>
        <p:spPr/>
        <p:txBody>
          <a:bodyPr/>
          <a:lstStyle/>
          <a:p>
            <a:fld id="{E9CD933F-DB83-42DE-AA03-D5EF6BC86FFB}" type="datetimeFigureOut">
              <a:rPr lang="en-US" smtClean="0">
                <a:solidFill>
                  <a:prstClr val="black">
                    <a:tint val="75000"/>
                  </a:prstClr>
                </a:solidFill>
              </a:rPr>
              <a:pPr/>
              <a:t>15/1/2026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AE90DEE-BF93-4E2D-92C6-5987843127E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DD32F1-2712-4E7F-88B7-EF8E4F16F39F}"/>
              </a:ext>
            </a:extLst>
          </p:cNvPr>
          <p:cNvSpPr>
            <a:spLocks noGrp="1"/>
          </p:cNvSpPr>
          <p:nvPr>
            <p:ph type="sldNum" sz="quarter" idx="12"/>
          </p:nvPr>
        </p:nvSpPr>
        <p:spPr/>
        <p:txBody>
          <a:bodyPr/>
          <a:lstStyle/>
          <a:p>
            <a:fld id="{BDF3C2EF-5DB9-4B79-9341-799FBB21EA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803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6562F-4914-4AED-B32F-8ED66EF0D7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45F97C-C177-4DEA-A0C7-7064D07836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20EE5-9FC5-4892-BF21-E6A695F35669}"/>
              </a:ext>
            </a:extLst>
          </p:cNvPr>
          <p:cNvSpPr>
            <a:spLocks noGrp="1"/>
          </p:cNvSpPr>
          <p:nvPr>
            <p:ph type="dt" sz="half" idx="10"/>
          </p:nvPr>
        </p:nvSpPr>
        <p:spPr/>
        <p:txBody>
          <a:bodyPr/>
          <a:lstStyle/>
          <a:p>
            <a:fld id="{E9CD933F-DB83-42DE-AA03-D5EF6BC86FFB}" type="datetimeFigureOut">
              <a:rPr lang="en-US" smtClean="0">
                <a:solidFill>
                  <a:prstClr val="black">
                    <a:tint val="75000"/>
                  </a:prstClr>
                </a:solidFill>
              </a:rPr>
              <a:pPr/>
              <a:t>15/1/2026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19EB51A-3F72-419F-843A-D6C0423AF45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6A3B834-0E0F-4D05-BB5A-28E52BC3794B}"/>
              </a:ext>
            </a:extLst>
          </p:cNvPr>
          <p:cNvSpPr>
            <a:spLocks noGrp="1"/>
          </p:cNvSpPr>
          <p:nvPr>
            <p:ph type="sldNum" sz="quarter" idx="12"/>
          </p:nvPr>
        </p:nvSpPr>
        <p:spPr/>
        <p:txBody>
          <a:bodyPr/>
          <a:lstStyle/>
          <a:p>
            <a:fld id="{BDF3C2EF-5DB9-4B79-9341-799FBB21EA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999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1F5D-D4AA-4F73-92E6-4ABF0DC8E875}"/>
              </a:ext>
            </a:extLst>
          </p:cNvPr>
          <p:cNvSpPr>
            <a:spLocks noGrp="1"/>
          </p:cNvSpPr>
          <p:nvPr>
            <p:ph type="title"/>
          </p:nvPr>
        </p:nvSpPr>
        <p:spPr>
          <a:xfrm>
            <a:off x="831853" y="170977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20014C-8345-416C-8D56-FB2B48969AFD}"/>
              </a:ext>
            </a:extLst>
          </p:cNvPr>
          <p:cNvSpPr>
            <a:spLocks noGrp="1"/>
          </p:cNvSpPr>
          <p:nvPr>
            <p:ph type="body" idx="1"/>
          </p:nvPr>
        </p:nvSpPr>
        <p:spPr>
          <a:xfrm>
            <a:off x="831853" y="4589483"/>
            <a:ext cx="10515600" cy="1500187"/>
          </a:xfrm>
        </p:spPr>
        <p:txBody>
          <a:bodyPr/>
          <a:lstStyle>
            <a:lvl1pPr marL="0" indent="0">
              <a:buNone/>
              <a:defRPr sz="2400">
                <a:solidFill>
                  <a:schemeClr val="tx1">
                    <a:tint val="75000"/>
                  </a:schemeClr>
                </a:solidFill>
              </a:defRPr>
            </a:lvl1pPr>
            <a:lvl2pPr marL="456384" indent="0">
              <a:buNone/>
              <a:defRPr sz="2100">
                <a:solidFill>
                  <a:schemeClr val="tx1">
                    <a:tint val="75000"/>
                  </a:schemeClr>
                </a:solidFill>
              </a:defRPr>
            </a:lvl2pPr>
            <a:lvl3pPr marL="912780" indent="0">
              <a:buNone/>
              <a:defRPr sz="1700">
                <a:solidFill>
                  <a:schemeClr val="tx1">
                    <a:tint val="75000"/>
                  </a:schemeClr>
                </a:solidFill>
              </a:defRPr>
            </a:lvl3pPr>
            <a:lvl4pPr marL="1369166" indent="0">
              <a:buNone/>
              <a:defRPr sz="1600">
                <a:solidFill>
                  <a:schemeClr val="tx1">
                    <a:tint val="75000"/>
                  </a:schemeClr>
                </a:solidFill>
              </a:defRPr>
            </a:lvl4pPr>
            <a:lvl5pPr marL="1825561" indent="0">
              <a:buNone/>
              <a:defRPr sz="1600">
                <a:solidFill>
                  <a:schemeClr val="tx1">
                    <a:tint val="75000"/>
                  </a:schemeClr>
                </a:solidFill>
              </a:defRPr>
            </a:lvl5pPr>
            <a:lvl6pPr marL="2281950" indent="0">
              <a:buNone/>
              <a:defRPr sz="1600">
                <a:solidFill>
                  <a:schemeClr val="tx1">
                    <a:tint val="75000"/>
                  </a:schemeClr>
                </a:solidFill>
              </a:defRPr>
            </a:lvl6pPr>
            <a:lvl7pPr marL="2738333" indent="0">
              <a:buNone/>
              <a:defRPr sz="1600">
                <a:solidFill>
                  <a:schemeClr val="tx1">
                    <a:tint val="75000"/>
                  </a:schemeClr>
                </a:solidFill>
              </a:defRPr>
            </a:lvl7pPr>
            <a:lvl8pPr marL="3194712" indent="0">
              <a:buNone/>
              <a:defRPr sz="1600">
                <a:solidFill>
                  <a:schemeClr val="tx1">
                    <a:tint val="75000"/>
                  </a:schemeClr>
                </a:solidFill>
              </a:defRPr>
            </a:lvl8pPr>
            <a:lvl9pPr marL="3651097"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EFBF07-65E6-484B-BDC5-180BF9390866}"/>
              </a:ext>
            </a:extLst>
          </p:cNvPr>
          <p:cNvSpPr>
            <a:spLocks noGrp="1"/>
          </p:cNvSpPr>
          <p:nvPr>
            <p:ph type="dt" sz="half" idx="10"/>
          </p:nvPr>
        </p:nvSpPr>
        <p:spPr/>
        <p:txBody>
          <a:bodyPr/>
          <a:lstStyle/>
          <a:p>
            <a:fld id="{E9CD933F-DB83-42DE-AA03-D5EF6BC86FFB}" type="datetimeFigureOut">
              <a:rPr lang="en-US" smtClean="0">
                <a:solidFill>
                  <a:prstClr val="black">
                    <a:tint val="75000"/>
                  </a:prstClr>
                </a:solidFill>
              </a:rPr>
              <a:pPr/>
              <a:t>15/1/2026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A4EFF6B-2B9B-4045-A011-E92321EFB40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110A07E-868E-4F5A-AB01-59B6A27690CA}"/>
              </a:ext>
            </a:extLst>
          </p:cNvPr>
          <p:cNvSpPr>
            <a:spLocks noGrp="1"/>
          </p:cNvSpPr>
          <p:nvPr>
            <p:ph type="sldNum" sz="quarter" idx="12"/>
          </p:nvPr>
        </p:nvSpPr>
        <p:spPr/>
        <p:txBody>
          <a:bodyPr/>
          <a:lstStyle/>
          <a:p>
            <a:fld id="{BDF3C2EF-5DB9-4B79-9341-799FBB21EA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04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6DBDA-3812-444A-B70F-06E1D4CECE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A391E7-AC72-497E-A9DD-6CA7AC8FD99E}"/>
              </a:ext>
            </a:extLst>
          </p:cNvPr>
          <p:cNvSpPr>
            <a:spLocks noGrp="1"/>
          </p:cNvSpPr>
          <p:nvPr>
            <p:ph sz="half" idx="1"/>
          </p:nvPr>
        </p:nvSpPr>
        <p:spPr>
          <a:xfrm>
            <a:off x="838201" y="1825643"/>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CD34EF-68C8-486B-B46B-9B704A026D08}"/>
              </a:ext>
            </a:extLst>
          </p:cNvPr>
          <p:cNvSpPr>
            <a:spLocks noGrp="1"/>
          </p:cNvSpPr>
          <p:nvPr>
            <p:ph sz="half" idx="2"/>
          </p:nvPr>
        </p:nvSpPr>
        <p:spPr>
          <a:xfrm>
            <a:off x="6172201" y="1825643"/>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58A7BB-80B9-45B9-8B2A-8D5CA27CD634}"/>
              </a:ext>
            </a:extLst>
          </p:cNvPr>
          <p:cNvSpPr>
            <a:spLocks noGrp="1"/>
          </p:cNvSpPr>
          <p:nvPr>
            <p:ph type="dt" sz="half" idx="10"/>
          </p:nvPr>
        </p:nvSpPr>
        <p:spPr/>
        <p:txBody>
          <a:bodyPr/>
          <a:lstStyle/>
          <a:p>
            <a:fld id="{E9CD933F-DB83-42DE-AA03-D5EF6BC86FFB}" type="datetimeFigureOut">
              <a:rPr lang="en-US" smtClean="0">
                <a:solidFill>
                  <a:prstClr val="black">
                    <a:tint val="75000"/>
                  </a:prstClr>
                </a:solidFill>
              </a:rPr>
              <a:pPr/>
              <a:t>15/1/2026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5ECAFCC-25C7-42FC-98C2-EDC11894A3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FB87CA6-5FC9-43FD-884D-3B9067D74CB9}"/>
              </a:ext>
            </a:extLst>
          </p:cNvPr>
          <p:cNvSpPr>
            <a:spLocks noGrp="1"/>
          </p:cNvSpPr>
          <p:nvPr>
            <p:ph type="sldNum" sz="quarter" idx="12"/>
          </p:nvPr>
        </p:nvSpPr>
        <p:spPr/>
        <p:txBody>
          <a:bodyPr/>
          <a:lstStyle/>
          <a:p>
            <a:fld id="{BDF3C2EF-5DB9-4B79-9341-799FBB21EA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854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97258-D923-49A4-BCB8-86800A5D145B}"/>
              </a:ext>
            </a:extLst>
          </p:cNvPr>
          <p:cNvSpPr>
            <a:spLocks noGrp="1"/>
          </p:cNvSpPr>
          <p:nvPr>
            <p:ph type="title"/>
          </p:nvPr>
        </p:nvSpPr>
        <p:spPr>
          <a:xfrm>
            <a:off x="839789" y="365134"/>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63E696-8378-4449-A340-55D05CB76980}"/>
              </a:ext>
            </a:extLst>
          </p:cNvPr>
          <p:cNvSpPr>
            <a:spLocks noGrp="1"/>
          </p:cNvSpPr>
          <p:nvPr>
            <p:ph type="body" idx="1"/>
          </p:nvPr>
        </p:nvSpPr>
        <p:spPr>
          <a:xfrm>
            <a:off x="839811" y="1681163"/>
            <a:ext cx="5157787" cy="823912"/>
          </a:xfrm>
        </p:spPr>
        <p:txBody>
          <a:bodyPr anchor="b"/>
          <a:lstStyle>
            <a:lvl1pPr marL="0" indent="0">
              <a:buNone/>
              <a:defRPr sz="2400" b="1"/>
            </a:lvl1pPr>
            <a:lvl2pPr marL="456384" indent="0">
              <a:buNone/>
              <a:defRPr sz="2100" b="1"/>
            </a:lvl2pPr>
            <a:lvl3pPr marL="912780" indent="0">
              <a:buNone/>
              <a:defRPr sz="1700" b="1"/>
            </a:lvl3pPr>
            <a:lvl4pPr marL="1369166" indent="0">
              <a:buNone/>
              <a:defRPr sz="1600" b="1"/>
            </a:lvl4pPr>
            <a:lvl5pPr marL="1825561" indent="0">
              <a:buNone/>
              <a:defRPr sz="1600" b="1"/>
            </a:lvl5pPr>
            <a:lvl6pPr marL="2281950" indent="0">
              <a:buNone/>
              <a:defRPr sz="1600" b="1"/>
            </a:lvl6pPr>
            <a:lvl7pPr marL="2738333" indent="0">
              <a:buNone/>
              <a:defRPr sz="1600" b="1"/>
            </a:lvl7pPr>
            <a:lvl8pPr marL="3194712" indent="0">
              <a:buNone/>
              <a:defRPr sz="1600" b="1"/>
            </a:lvl8pPr>
            <a:lvl9pPr marL="3651097"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1B5099-EA01-4678-BF41-CEC64A21C078}"/>
              </a:ext>
            </a:extLst>
          </p:cNvPr>
          <p:cNvSpPr>
            <a:spLocks noGrp="1"/>
          </p:cNvSpPr>
          <p:nvPr>
            <p:ph sz="half" idx="2"/>
          </p:nvPr>
        </p:nvSpPr>
        <p:spPr>
          <a:xfrm>
            <a:off x="839811"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E1A7B2-4F29-4F40-BD01-106A1D22B0D4}"/>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384" indent="0">
              <a:buNone/>
              <a:defRPr sz="2100" b="1"/>
            </a:lvl2pPr>
            <a:lvl3pPr marL="912780" indent="0">
              <a:buNone/>
              <a:defRPr sz="1700" b="1"/>
            </a:lvl3pPr>
            <a:lvl4pPr marL="1369166" indent="0">
              <a:buNone/>
              <a:defRPr sz="1600" b="1"/>
            </a:lvl4pPr>
            <a:lvl5pPr marL="1825561" indent="0">
              <a:buNone/>
              <a:defRPr sz="1600" b="1"/>
            </a:lvl5pPr>
            <a:lvl6pPr marL="2281950" indent="0">
              <a:buNone/>
              <a:defRPr sz="1600" b="1"/>
            </a:lvl6pPr>
            <a:lvl7pPr marL="2738333" indent="0">
              <a:buNone/>
              <a:defRPr sz="1600" b="1"/>
            </a:lvl7pPr>
            <a:lvl8pPr marL="3194712" indent="0">
              <a:buNone/>
              <a:defRPr sz="1600" b="1"/>
            </a:lvl8pPr>
            <a:lvl9pPr marL="3651097"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098351-0136-4E59-A271-3F7AC30AC1B1}"/>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4CEF2D-4BF7-4A69-AC48-A086A439F96C}"/>
              </a:ext>
            </a:extLst>
          </p:cNvPr>
          <p:cNvSpPr>
            <a:spLocks noGrp="1"/>
          </p:cNvSpPr>
          <p:nvPr>
            <p:ph type="dt" sz="half" idx="10"/>
          </p:nvPr>
        </p:nvSpPr>
        <p:spPr/>
        <p:txBody>
          <a:bodyPr/>
          <a:lstStyle/>
          <a:p>
            <a:fld id="{E9CD933F-DB83-42DE-AA03-D5EF6BC86FFB}" type="datetimeFigureOut">
              <a:rPr lang="en-US" smtClean="0">
                <a:solidFill>
                  <a:prstClr val="black">
                    <a:tint val="75000"/>
                  </a:prstClr>
                </a:solidFill>
              </a:rPr>
              <a:pPr/>
              <a:t>15/1/2026</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6900E981-C6C7-4CA7-9727-BAC27F24EF62}"/>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6E3A639-D128-456E-AFFB-2F3F24368B52}"/>
              </a:ext>
            </a:extLst>
          </p:cNvPr>
          <p:cNvSpPr>
            <a:spLocks noGrp="1"/>
          </p:cNvSpPr>
          <p:nvPr>
            <p:ph type="sldNum" sz="quarter" idx="12"/>
          </p:nvPr>
        </p:nvSpPr>
        <p:spPr/>
        <p:txBody>
          <a:bodyPr/>
          <a:lstStyle/>
          <a:p>
            <a:fld id="{BDF3C2EF-5DB9-4B79-9341-799FBB21EA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3049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96F2C-B158-43B5-9C21-549FA9EBDC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8A75B6-1093-4B83-A120-CB5D372D04A0}"/>
              </a:ext>
            </a:extLst>
          </p:cNvPr>
          <p:cNvSpPr>
            <a:spLocks noGrp="1"/>
          </p:cNvSpPr>
          <p:nvPr>
            <p:ph type="dt" sz="half" idx="10"/>
          </p:nvPr>
        </p:nvSpPr>
        <p:spPr/>
        <p:txBody>
          <a:bodyPr/>
          <a:lstStyle/>
          <a:p>
            <a:fld id="{E9CD933F-DB83-42DE-AA03-D5EF6BC86FFB}" type="datetimeFigureOut">
              <a:rPr lang="en-US" smtClean="0">
                <a:solidFill>
                  <a:prstClr val="black">
                    <a:tint val="75000"/>
                  </a:prstClr>
                </a:solidFill>
              </a:rPr>
              <a:pPr/>
              <a:t>15/1/2026</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B69A1636-0E03-461C-86E1-ACA361AE2F12}"/>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E173A85B-9D18-40B4-995B-529299CF757B}"/>
              </a:ext>
            </a:extLst>
          </p:cNvPr>
          <p:cNvSpPr>
            <a:spLocks noGrp="1"/>
          </p:cNvSpPr>
          <p:nvPr>
            <p:ph type="sldNum" sz="quarter" idx="12"/>
          </p:nvPr>
        </p:nvSpPr>
        <p:spPr/>
        <p:txBody>
          <a:bodyPr/>
          <a:lstStyle/>
          <a:p>
            <a:fld id="{BDF3C2EF-5DB9-4B79-9341-799FBB21EA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695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AF1590-1BE7-4EE6-8678-6DA9F09B6427}"/>
              </a:ext>
            </a:extLst>
          </p:cNvPr>
          <p:cNvSpPr>
            <a:spLocks noGrp="1"/>
          </p:cNvSpPr>
          <p:nvPr>
            <p:ph type="dt" sz="half" idx="10"/>
          </p:nvPr>
        </p:nvSpPr>
        <p:spPr/>
        <p:txBody>
          <a:bodyPr/>
          <a:lstStyle/>
          <a:p>
            <a:fld id="{E9CD933F-DB83-42DE-AA03-D5EF6BC86FFB}" type="datetimeFigureOut">
              <a:rPr lang="en-US" smtClean="0">
                <a:solidFill>
                  <a:prstClr val="black">
                    <a:tint val="75000"/>
                  </a:prstClr>
                </a:solidFill>
              </a:rPr>
              <a:pPr/>
              <a:t>15/1/2026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391B33F8-7E37-412D-A10B-04353C81D7A5}"/>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4B5CF0B-9A27-4D3F-BEF4-5B1FB18791D8}"/>
              </a:ext>
            </a:extLst>
          </p:cNvPr>
          <p:cNvSpPr>
            <a:spLocks noGrp="1"/>
          </p:cNvSpPr>
          <p:nvPr>
            <p:ph type="sldNum" sz="quarter" idx="12"/>
          </p:nvPr>
        </p:nvSpPr>
        <p:spPr/>
        <p:txBody>
          <a:bodyPr/>
          <a:lstStyle/>
          <a:p>
            <a:fld id="{BDF3C2EF-5DB9-4B79-9341-799FBB21EA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6548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0E37B-5550-0C30-53E4-0462C35420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EE638A-3838-83BC-679F-2E1CFBE694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D9EC7F-ECB1-7686-7B5F-7E2AD8526C81}"/>
              </a:ext>
            </a:extLst>
          </p:cNvPr>
          <p:cNvSpPr>
            <a:spLocks noGrp="1"/>
          </p:cNvSpPr>
          <p:nvPr>
            <p:ph type="dt" sz="half" idx="10"/>
          </p:nvPr>
        </p:nvSpPr>
        <p:spPr/>
        <p:txBody>
          <a:bodyPr/>
          <a:lstStyle/>
          <a:p>
            <a:fld id="{F12833FF-B395-429C-A6F0-0BD32D74C53B}" type="datetimeFigureOut">
              <a:rPr lang="en-US" smtClean="0"/>
              <a:t>15/1/2026</a:t>
            </a:fld>
            <a:endParaRPr lang="en-US"/>
          </a:p>
        </p:txBody>
      </p:sp>
      <p:sp>
        <p:nvSpPr>
          <p:cNvPr id="5" name="Footer Placeholder 4">
            <a:extLst>
              <a:ext uri="{FF2B5EF4-FFF2-40B4-BE49-F238E27FC236}">
                <a16:creationId xmlns:a16="http://schemas.microsoft.com/office/drawing/2014/main" id="{1A4F9F81-A3A4-27B8-CF33-DE1741C91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E8836-73E9-BAB5-B302-09A1AA2E6C8F}"/>
              </a:ext>
            </a:extLst>
          </p:cNvPr>
          <p:cNvSpPr>
            <a:spLocks noGrp="1"/>
          </p:cNvSpPr>
          <p:nvPr>
            <p:ph type="sldNum" sz="quarter" idx="12"/>
          </p:nvPr>
        </p:nvSpPr>
        <p:spPr/>
        <p:txBody>
          <a:bodyPr/>
          <a:lstStyle/>
          <a:p>
            <a:fld id="{0B1A3BEF-A215-4194-A198-EC615E4A5CEB}" type="slidenum">
              <a:rPr lang="en-US" smtClean="0"/>
              <a:t>‹#›</a:t>
            </a:fld>
            <a:endParaRPr lang="en-US"/>
          </a:p>
        </p:txBody>
      </p:sp>
    </p:spTree>
    <p:extLst>
      <p:ext uri="{BB962C8B-B14F-4D97-AF65-F5344CB8AC3E}">
        <p14:creationId xmlns:p14="http://schemas.microsoft.com/office/powerpoint/2010/main" val="4029578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30F68-029F-4F5C-A094-F26F2311F44D}"/>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764BEB-AD39-4CA9-B855-F75E016C8A36}"/>
              </a:ext>
            </a:extLst>
          </p:cNvPr>
          <p:cNvSpPr>
            <a:spLocks noGrp="1"/>
          </p:cNvSpPr>
          <p:nvPr>
            <p:ph idx="1"/>
          </p:nvPr>
        </p:nvSpPr>
        <p:spPr>
          <a:xfrm>
            <a:off x="5183217" y="987458"/>
            <a:ext cx="6172201" cy="4873625"/>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358554-6D02-4637-815A-8BF38C8A5478}"/>
              </a:ext>
            </a:extLst>
          </p:cNvPr>
          <p:cNvSpPr>
            <a:spLocks noGrp="1"/>
          </p:cNvSpPr>
          <p:nvPr>
            <p:ph type="body" sz="half" idx="2"/>
          </p:nvPr>
        </p:nvSpPr>
        <p:spPr>
          <a:xfrm>
            <a:off x="839791" y="2057403"/>
            <a:ext cx="3932236" cy="3811588"/>
          </a:xfrm>
        </p:spPr>
        <p:txBody>
          <a:bodyPr/>
          <a:lstStyle>
            <a:lvl1pPr marL="0" indent="0">
              <a:buNone/>
              <a:defRPr sz="1600"/>
            </a:lvl1pPr>
            <a:lvl2pPr marL="456384" indent="0">
              <a:buNone/>
              <a:defRPr sz="1500"/>
            </a:lvl2pPr>
            <a:lvl3pPr marL="912780" indent="0">
              <a:buNone/>
              <a:defRPr sz="1300"/>
            </a:lvl3pPr>
            <a:lvl4pPr marL="1369166" indent="0">
              <a:buNone/>
              <a:defRPr sz="1100"/>
            </a:lvl4pPr>
            <a:lvl5pPr marL="1825561" indent="0">
              <a:buNone/>
              <a:defRPr sz="1100"/>
            </a:lvl5pPr>
            <a:lvl6pPr marL="2281950" indent="0">
              <a:buNone/>
              <a:defRPr sz="1100"/>
            </a:lvl6pPr>
            <a:lvl7pPr marL="2738333" indent="0">
              <a:buNone/>
              <a:defRPr sz="1100"/>
            </a:lvl7pPr>
            <a:lvl8pPr marL="3194712" indent="0">
              <a:buNone/>
              <a:defRPr sz="1100"/>
            </a:lvl8pPr>
            <a:lvl9pPr marL="3651097"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id="{D96A9515-0012-4CFB-BB31-780FDAB9C79C}"/>
              </a:ext>
            </a:extLst>
          </p:cNvPr>
          <p:cNvSpPr>
            <a:spLocks noGrp="1"/>
          </p:cNvSpPr>
          <p:nvPr>
            <p:ph type="dt" sz="half" idx="10"/>
          </p:nvPr>
        </p:nvSpPr>
        <p:spPr/>
        <p:txBody>
          <a:bodyPr/>
          <a:lstStyle/>
          <a:p>
            <a:fld id="{E9CD933F-DB83-42DE-AA03-D5EF6BC86FFB}" type="datetimeFigureOut">
              <a:rPr lang="en-US" smtClean="0">
                <a:solidFill>
                  <a:prstClr val="black">
                    <a:tint val="75000"/>
                  </a:prstClr>
                </a:solidFill>
              </a:rPr>
              <a:pPr/>
              <a:t>15/1/2026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142AD2F3-474E-4878-9E95-479F51FABAB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A14161F-6EAC-4133-ADBC-537BBD8C3F37}"/>
              </a:ext>
            </a:extLst>
          </p:cNvPr>
          <p:cNvSpPr>
            <a:spLocks noGrp="1"/>
          </p:cNvSpPr>
          <p:nvPr>
            <p:ph type="sldNum" sz="quarter" idx="12"/>
          </p:nvPr>
        </p:nvSpPr>
        <p:spPr/>
        <p:txBody>
          <a:bodyPr/>
          <a:lstStyle/>
          <a:p>
            <a:fld id="{BDF3C2EF-5DB9-4B79-9341-799FBB21EA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943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599EA-3BD4-4FC4-AB1D-4FB4D16463FF}"/>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87EB16-0937-4373-8C56-F42A8D0C0B90}"/>
              </a:ext>
            </a:extLst>
          </p:cNvPr>
          <p:cNvSpPr>
            <a:spLocks noGrp="1"/>
          </p:cNvSpPr>
          <p:nvPr>
            <p:ph type="pic" idx="1"/>
          </p:nvPr>
        </p:nvSpPr>
        <p:spPr>
          <a:xfrm>
            <a:off x="5183217" y="987458"/>
            <a:ext cx="6172201" cy="4873625"/>
          </a:xfrm>
        </p:spPr>
        <p:txBody>
          <a:bodyPr/>
          <a:lstStyle>
            <a:lvl1pPr marL="0" indent="0">
              <a:buNone/>
              <a:defRPr sz="3200"/>
            </a:lvl1pPr>
            <a:lvl2pPr marL="456384" indent="0">
              <a:buNone/>
              <a:defRPr sz="2900"/>
            </a:lvl2pPr>
            <a:lvl3pPr marL="912780" indent="0">
              <a:buNone/>
              <a:defRPr sz="2400"/>
            </a:lvl3pPr>
            <a:lvl4pPr marL="1369166" indent="0">
              <a:buNone/>
              <a:defRPr sz="2100"/>
            </a:lvl4pPr>
            <a:lvl5pPr marL="1825561" indent="0">
              <a:buNone/>
              <a:defRPr sz="2100"/>
            </a:lvl5pPr>
            <a:lvl6pPr marL="2281950" indent="0">
              <a:buNone/>
              <a:defRPr sz="2100"/>
            </a:lvl6pPr>
            <a:lvl7pPr marL="2738333" indent="0">
              <a:buNone/>
              <a:defRPr sz="2100"/>
            </a:lvl7pPr>
            <a:lvl8pPr marL="3194712" indent="0">
              <a:buNone/>
              <a:defRPr sz="2100"/>
            </a:lvl8pPr>
            <a:lvl9pPr marL="3651097" indent="0">
              <a:buNone/>
              <a:defRPr sz="2100"/>
            </a:lvl9pPr>
          </a:lstStyle>
          <a:p>
            <a:endParaRPr lang="en-US"/>
          </a:p>
        </p:txBody>
      </p:sp>
      <p:sp>
        <p:nvSpPr>
          <p:cNvPr id="4" name="Text Placeholder 3">
            <a:extLst>
              <a:ext uri="{FF2B5EF4-FFF2-40B4-BE49-F238E27FC236}">
                <a16:creationId xmlns:a16="http://schemas.microsoft.com/office/drawing/2014/main" id="{314445C1-8166-40AC-BB58-0596441F4061}"/>
              </a:ext>
            </a:extLst>
          </p:cNvPr>
          <p:cNvSpPr>
            <a:spLocks noGrp="1"/>
          </p:cNvSpPr>
          <p:nvPr>
            <p:ph type="body" sz="half" idx="2"/>
          </p:nvPr>
        </p:nvSpPr>
        <p:spPr>
          <a:xfrm>
            <a:off x="839791" y="2057403"/>
            <a:ext cx="3932236" cy="3811588"/>
          </a:xfrm>
        </p:spPr>
        <p:txBody>
          <a:bodyPr/>
          <a:lstStyle>
            <a:lvl1pPr marL="0" indent="0">
              <a:buNone/>
              <a:defRPr sz="1600"/>
            </a:lvl1pPr>
            <a:lvl2pPr marL="456384" indent="0">
              <a:buNone/>
              <a:defRPr sz="1500"/>
            </a:lvl2pPr>
            <a:lvl3pPr marL="912780" indent="0">
              <a:buNone/>
              <a:defRPr sz="1300"/>
            </a:lvl3pPr>
            <a:lvl4pPr marL="1369166" indent="0">
              <a:buNone/>
              <a:defRPr sz="1100"/>
            </a:lvl4pPr>
            <a:lvl5pPr marL="1825561" indent="0">
              <a:buNone/>
              <a:defRPr sz="1100"/>
            </a:lvl5pPr>
            <a:lvl6pPr marL="2281950" indent="0">
              <a:buNone/>
              <a:defRPr sz="1100"/>
            </a:lvl6pPr>
            <a:lvl7pPr marL="2738333" indent="0">
              <a:buNone/>
              <a:defRPr sz="1100"/>
            </a:lvl7pPr>
            <a:lvl8pPr marL="3194712" indent="0">
              <a:buNone/>
              <a:defRPr sz="1100"/>
            </a:lvl8pPr>
            <a:lvl9pPr marL="3651097"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id="{05FDEA2E-CD2E-4232-AA35-9A2598385EE0}"/>
              </a:ext>
            </a:extLst>
          </p:cNvPr>
          <p:cNvSpPr>
            <a:spLocks noGrp="1"/>
          </p:cNvSpPr>
          <p:nvPr>
            <p:ph type="dt" sz="half" idx="10"/>
          </p:nvPr>
        </p:nvSpPr>
        <p:spPr/>
        <p:txBody>
          <a:bodyPr/>
          <a:lstStyle/>
          <a:p>
            <a:fld id="{E9CD933F-DB83-42DE-AA03-D5EF6BC86FFB}" type="datetimeFigureOut">
              <a:rPr lang="en-US" smtClean="0">
                <a:solidFill>
                  <a:prstClr val="black">
                    <a:tint val="75000"/>
                  </a:prstClr>
                </a:solidFill>
              </a:rPr>
              <a:pPr/>
              <a:t>15/1/2026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115C09F-536D-450C-BC71-60D4D2B8711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D5B9392-BB79-4283-96AE-916BB6F2A49F}"/>
              </a:ext>
            </a:extLst>
          </p:cNvPr>
          <p:cNvSpPr>
            <a:spLocks noGrp="1"/>
          </p:cNvSpPr>
          <p:nvPr>
            <p:ph type="sldNum" sz="quarter" idx="12"/>
          </p:nvPr>
        </p:nvSpPr>
        <p:spPr/>
        <p:txBody>
          <a:bodyPr/>
          <a:lstStyle/>
          <a:p>
            <a:fld id="{BDF3C2EF-5DB9-4B79-9341-799FBB21EA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93896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A4C55-D89C-4A7E-AFC2-45C3AA2B11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64C444-6F6B-45E7-AEC9-0A15B15AFA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04587B-F718-4D7D-A631-F4D3FCCFD11F}"/>
              </a:ext>
            </a:extLst>
          </p:cNvPr>
          <p:cNvSpPr>
            <a:spLocks noGrp="1"/>
          </p:cNvSpPr>
          <p:nvPr>
            <p:ph type="dt" sz="half" idx="10"/>
          </p:nvPr>
        </p:nvSpPr>
        <p:spPr/>
        <p:txBody>
          <a:bodyPr/>
          <a:lstStyle/>
          <a:p>
            <a:fld id="{E9CD933F-DB83-42DE-AA03-D5EF6BC86FFB}" type="datetimeFigureOut">
              <a:rPr lang="en-US" smtClean="0">
                <a:solidFill>
                  <a:prstClr val="black">
                    <a:tint val="75000"/>
                  </a:prstClr>
                </a:solidFill>
              </a:rPr>
              <a:pPr/>
              <a:t>15/1/2026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F5FFC70-55A3-4C9F-A9B1-F2FE147D265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AF91F72-0232-4300-A40B-F9B01CB0D686}"/>
              </a:ext>
            </a:extLst>
          </p:cNvPr>
          <p:cNvSpPr>
            <a:spLocks noGrp="1"/>
          </p:cNvSpPr>
          <p:nvPr>
            <p:ph type="sldNum" sz="quarter" idx="12"/>
          </p:nvPr>
        </p:nvSpPr>
        <p:spPr/>
        <p:txBody>
          <a:bodyPr/>
          <a:lstStyle/>
          <a:p>
            <a:fld id="{BDF3C2EF-5DB9-4B79-9341-799FBB21EA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350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449F87-83CF-4313-8D1B-F3F59759B7A6}"/>
              </a:ext>
            </a:extLst>
          </p:cNvPr>
          <p:cNvSpPr>
            <a:spLocks noGrp="1"/>
          </p:cNvSpPr>
          <p:nvPr>
            <p:ph type="title" orient="vert"/>
          </p:nvPr>
        </p:nvSpPr>
        <p:spPr>
          <a:xfrm>
            <a:off x="8724899" y="365159"/>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7617A9-7D00-4C21-BC1D-74BD907D92C6}"/>
              </a:ext>
            </a:extLst>
          </p:cNvPr>
          <p:cNvSpPr>
            <a:spLocks noGrp="1"/>
          </p:cNvSpPr>
          <p:nvPr>
            <p:ph type="body" orient="vert" idx="1"/>
          </p:nvPr>
        </p:nvSpPr>
        <p:spPr>
          <a:xfrm>
            <a:off x="838199" y="365159"/>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45DE6C-242E-48A0-AB09-5FAD3BF401B1}"/>
              </a:ext>
            </a:extLst>
          </p:cNvPr>
          <p:cNvSpPr>
            <a:spLocks noGrp="1"/>
          </p:cNvSpPr>
          <p:nvPr>
            <p:ph type="dt" sz="half" idx="10"/>
          </p:nvPr>
        </p:nvSpPr>
        <p:spPr/>
        <p:txBody>
          <a:bodyPr/>
          <a:lstStyle/>
          <a:p>
            <a:fld id="{E9CD933F-DB83-42DE-AA03-D5EF6BC86FFB}" type="datetimeFigureOut">
              <a:rPr lang="en-US" smtClean="0">
                <a:solidFill>
                  <a:prstClr val="black">
                    <a:tint val="75000"/>
                  </a:prstClr>
                </a:solidFill>
              </a:rPr>
              <a:pPr/>
              <a:t>15/1/2026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CAAE92D-61B8-4CFC-B70B-C975DF2729C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C3A4797-FE24-490E-88FB-52CA385E3B0F}"/>
              </a:ext>
            </a:extLst>
          </p:cNvPr>
          <p:cNvSpPr>
            <a:spLocks noGrp="1"/>
          </p:cNvSpPr>
          <p:nvPr>
            <p:ph type="sldNum" sz="quarter" idx="12"/>
          </p:nvPr>
        </p:nvSpPr>
        <p:spPr/>
        <p:txBody>
          <a:bodyPr/>
          <a:lstStyle/>
          <a:p>
            <a:fld id="{BDF3C2EF-5DB9-4B79-9341-799FBB21EA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2250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p>
        </p:txBody>
      </p:sp>
    </p:spTree>
    <p:extLst>
      <p:ext uri="{BB962C8B-B14F-4D97-AF65-F5344CB8AC3E}">
        <p14:creationId xmlns:p14="http://schemas.microsoft.com/office/powerpoint/2010/main" val="393885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15/1/2026</a:t>
            </a:fld>
            <a:endParaRPr lang="en-US">
              <a:solidFill>
                <a:srgbClr val="9A5315"/>
              </a:solidFill>
            </a:endParaRPr>
          </a:p>
        </p:txBody>
      </p:sp>
    </p:spTree>
    <p:extLst>
      <p:ext uri="{BB962C8B-B14F-4D97-AF65-F5344CB8AC3E}">
        <p14:creationId xmlns:p14="http://schemas.microsoft.com/office/powerpoint/2010/main" val="369574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83652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15/1/2026</a:t>
            </a:fld>
            <a:endParaRPr lang="en-US">
              <a:solidFill>
                <a:srgbClr val="9A5315"/>
              </a:solidFill>
            </a:endParaRPr>
          </a:p>
        </p:txBody>
      </p:sp>
    </p:spTree>
    <p:extLst>
      <p:ext uri="{BB962C8B-B14F-4D97-AF65-F5344CB8AC3E}">
        <p14:creationId xmlns:p14="http://schemas.microsoft.com/office/powerpoint/2010/main" val="142784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15/1/2026</a:t>
            </a:fld>
            <a:endParaRPr lang="en-US">
              <a:solidFill>
                <a:srgbClr val="9A5315"/>
              </a:solidFill>
            </a:endParaRPr>
          </a:p>
        </p:txBody>
      </p:sp>
    </p:spTree>
    <p:extLst>
      <p:ext uri="{BB962C8B-B14F-4D97-AF65-F5344CB8AC3E}">
        <p14:creationId xmlns:p14="http://schemas.microsoft.com/office/powerpoint/2010/main" val="19928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3" name="Date Placeholder 2"/>
          <p:cNvSpPr>
            <a:spLocks noGrp="1"/>
          </p:cNvSpPr>
          <p:nvPr>
            <p:ph type="dt" sz="half" idx="10"/>
          </p:nvPr>
        </p:nvSpPr>
        <p:spPr/>
        <p:txBody>
          <a:bodyPr/>
          <a:lstStyle/>
          <a:p>
            <a:fld id="{4CF99945-0A15-4715-AB6C-F5E56CF20F70}" type="datetimeFigureOut">
              <a:rPr lang="en-US">
                <a:solidFill>
                  <a:srgbClr val="9A5315"/>
                </a:solidFill>
              </a:rPr>
              <a:pPr/>
              <a:t>15/1/2026</a:t>
            </a:fld>
            <a:endParaRPr lang="en-US">
              <a:solidFill>
                <a:srgbClr val="9A5315"/>
              </a:solidFill>
            </a:endParaRPr>
          </a:p>
        </p:txBody>
      </p:sp>
    </p:spTree>
    <p:extLst>
      <p:ext uri="{BB962C8B-B14F-4D97-AF65-F5344CB8AC3E}">
        <p14:creationId xmlns:p14="http://schemas.microsoft.com/office/powerpoint/2010/main" val="95442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4B331-CACA-20E9-EDB6-03904ACE34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5DC478-7574-A231-7B3B-9ABF18E6CC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6C3545-7D5E-1BD6-6C03-7996A4E02C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BE5637-4EB7-8673-CC45-6FE25B9EA7EA}"/>
              </a:ext>
            </a:extLst>
          </p:cNvPr>
          <p:cNvSpPr>
            <a:spLocks noGrp="1"/>
          </p:cNvSpPr>
          <p:nvPr>
            <p:ph type="dt" sz="half" idx="10"/>
          </p:nvPr>
        </p:nvSpPr>
        <p:spPr/>
        <p:txBody>
          <a:bodyPr/>
          <a:lstStyle/>
          <a:p>
            <a:fld id="{F12833FF-B395-429C-A6F0-0BD32D74C53B}" type="datetimeFigureOut">
              <a:rPr lang="en-US" smtClean="0"/>
              <a:t>15/1/2026</a:t>
            </a:fld>
            <a:endParaRPr lang="en-US"/>
          </a:p>
        </p:txBody>
      </p:sp>
      <p:sp>
        <p:nvSpPr>
          <p:cNvPr id="6" name="Footer Placeholder 5">
            <a:extLst>
              <a:ext uri="{FF2B5EF4-FFF2-40B4-BE49-F238E27FC236}">
                <a16:creationId xmlns:a16="http://schemas.microsoft.com/office/drawing/2014/main" id="{B4631389-EFE7-9684-812E-5C2B8EBDA5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0F8F72-BFFF-0909-2F08-FE43AF47A183}"/>
              </a:ext>
            </a:extLst>
          </p:cNvPr>
          <p:cNvSpPr>
            <a:spLocks noGrp="1"/>
          </p:cNvSpPr>
          <p:nvPr>
            <p:ph type="sldNum" sz="quarter" idx="12"/>
          </p:nvPr>
        </p:nvSpPr>
        <p:spPr/>
        <p:txBody>
          <a:bodyPr/>
          <a:lstStyle/>
          <a:p>
            <a:fld id="{0B1A3BEF-A215-4194-A198-EC615E4A5CEB}" type="slidenum">
              <a:rPr lang="en-US" smtClean="0"/>
              <a:t>‹#›</a:t>
            </a:fld>
            <a:endParaRPr lang="en-US"/>
          </a:p>
        </p:txBody>
      </p:sp>
    </p:spTree>
    <p:extLst>
      <p:ext uri="{BB962C8B-B14F-4D97-AF65-F5344CB8AC3E}">
        <p14:creationId xmlns:p14="http://schemas.microsoft.com/office/powerpoint/2010/main" val="12145780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15/1/2026</a:t>
            </a:fld>
            <a:endParaRPr lang="en-US">
              <a:solidFill>
                <a:srgbClr val="9A5315"/>
              </a:solidFill>
            </a:endParaRPr>
          </a:p>
        </p:txBody>
      </p:sp>
    </p:spTree>
    <p:extLst>
      <p:ext uri="{BB962C8B-B14F-4D97-AF65-F5344CB8AC3E}">
        <p14:creationId xmlns:p14="http://schemas.microsoft.com/office/powerpoint/2010/main" val="13619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3"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15/1/2026</a:t>
            </a:fld>
            <a:endParaRPr lang="en-US">
              <a:solidFill>
                <a:srgbClr val="9A5315"/>
              </a:solidFill>
            </a:endParaRPr>
          </a:p>
        </p:txBody>
      </p:sp>
    </p:spTree>
    <p:extLst>
      <p:ext uri="{BB962C8B-B14F-4D97-AF65-F5344CB8AC3E}">
        <p14:creationId xmlns:p14="http://schemas.microsoft.com/office/powerpoint/2010/main" val="171023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6"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7"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8"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9"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0"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1"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15/1/2026</a:t>
            </a:fld>
            <a:endParaRPr lang="en-US">
              <a:solidFill>
                <a:srgbClr val="9A5315"/>
              </a:solidFill>
            </a:endParaRPr>
          </a:p>
        </p:txBody>
      </p:sp>
    </p:spTree>
    <p:extLst>
      <p:ext uri="{BB962C8B-B14F-4D97-AF65-F5344CB8AC3E}">
        <p14:creationId xmlns:p14="http://schemas.microsoft.com/office/powerpoint/2010/main" val="305662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6"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7"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8"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0"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1"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2"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a:endParaRPr>
                <a:solidFill>
                  <a:srgbClr val="9A5315"/>
                </a:solidFill>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15/1/2026</a:t>
            </a:fld>
            <a:endParaRPr lang="en-US">
              <a:solidFill>
                <a:srgbClr val="9A5315"/>
              </a:solidFill>
            </a:endParaRPr>
          </a:p>
        </p:txBody>
      </p:sp>
    </p:spTree>
    <p:extLst>
      <p:ext uri="{BB962C8B-B14F-4D97-AF65-F5344CB8AC3E}">
        <p14:creationId xmlns:p14="http://schemas.microsoft.com/office/powerpoint/2010/main" val="145702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solidFill>
                  <a:srgbClr val="9A5315"/>
                </a:solidFill>
              </a:rPr>
              <a:pPr/>
              <a:t>15/1/2026</a:t>
            </a:fld>
            <a:endParaRPr lang="en-US">
              <a:solidFill>
                <a:srgbClr val="9A5315"/>
              </a:solidFill>
            </a:endParaRPr>
          </a:p>
        </p:txBody>
      </p:sp>
    </p:spTree>
    <p:extLst>
      <p:ext uri="{BB962C8B-B14F-4D97-AF65-F5344CB8AC3E}">
        <p14:creationId xmlns:p14="http://schemas.microsoft.com/office/powerpoint/2010/main" val="18547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0" name="Freeform 43"/>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21" name="Freeform 44"/>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lstStyle/>
            <a:p>
              <a:endParaRPr>
                <a:solidFill>
                  <a:srgbClr val="9A5315"/>
                </a:solidFill>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15/1/2026</a:t>
            </a:fld>
            <a:endParaRPr lang="en-US">
              <a:solidFill>
                <a:srgbClr val="9A5315"/>
              </a:solidFill>
            </a:endParaRPr>
          </a:p>
        </p:txBody>
      </p:sp>
    </p:spTree>
    <p:extLst>
      <p:ext uri="{BB962C8B-B14F-4D97-AF65-F5344CB8AC3E}">
        <p14:creationId xmlns:p14="http://schemas.microsoft.com/office/powerpoint/2010/main" val="242500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15/1/2026</a:t>
            </a:fld>
            <a:endParaRPr lang="en-US">
              <a:solidFill>
                <a:srgbClr val="9A5315"/>
              </a:solidFill>
            </a:endParaRPr>
          </a:p>
        </p:txBody>
      </p:sp>
    </p:spTree>
    <p:extLst>
      <p:ext uri="{BB962C8B-B14F-4D97-AF65-F5344CB8AC3E}">
        <p14:creationId xmlns:p14="http://schemas.microsoft.com/office/powerpoint/2010/main" val="45955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15/1/2026</a:t>
            </a:fld>
            <a:endParaRPr lang="en-US">
              <a:solidFill>
                <a:srgbClr val="9A5315"/>
              </a:solidFill>
            </a:endParaRPr>
          </a:p>
        </p:txBody>
      </p:sp>
    </p:spTree>
    <p:extLst>
      <p:ext uri="{BB962C8B-B14F-4D97-AF65-F5344CB8AC3E}">
        <p14:creationId xmlns:p14="http://schemas.microsoft.com/office/powerpoint/2010/main" val="235546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F71A-1CE9-E1FE-FBE7-E5DBA043E0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9247B4-62D4-B5BF-C124-C63D09D7D0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CB9495-0023-9368-86E7-FA87CB1C18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325727-32E1-9F7D-EA2D-BB7BC17064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6D9ABA-CF3B-28A7-71D9-9B82214D60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7BA5AE-4E51-6193-F1DF-5735BD4A1FA6}"/>
              </a:ext>
            </a:extLst>
          </p:cNvPr>
          <p:cNvSpPr>
            <a:spLocks noGrp="1"/>
          </p:cNvSpPr>
          <p:nvPr>
            <p:ph type="dt" sz="half" idx="10"/>
          </p:nvPr>
        </p:nvSpPr>
        <p:spPr/>
        <p:txBody>
          <a:bodyPr/>
          <a:lstStyle/>
          <a:p>
            <a:fld id="{F12833FF-B395-429C-A6F0-0BD32D74C53B}" type="datetimeFigureOut">
              <a:rPr lang="en-US" smtClean="0"/>
              <a:t>15/1/2026</a:t>
            </a:fld>
            <a:endParaRPr lang="en-US"/>
          </a:p>
        </p:txBody>
      </p:sp>
      <p:sp>
        <p:nvSpPr>
          <p:cNvPr id="8" name="Footer Placeholder 7">
            <a:extLst>
              <a:ext uri="{FF2B5EF4-FFF2-40B4-BE49-F238E27FC236}">
                <a16:creationId xmlns:a16="http://schemas.microsoft.com/office/drawing/2014/main" id="{6731D1C1-D3E5-A5F1-7996-581091CF93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425B27-7AE6-25A2-2F7C-C4E7B5F4C168}"/>
              </a:ext>
            </a:extLst>
          </p:cNvPr>
          <p:cNvSpPr>
            <a:spLocks noGrp="1"/>
          </p:cNvSpPr>
          <p:nvPr>
            <p:ph type="sldNum" sz="quarter" idx="12"/>
          </p:nvPr>
        </p:nvSpPr>
        <p:spPr/>
        <p:txBody>
          <a:bodyPr/>
          <a:lstStyle/>
          <a:p>
            <a:fld id="{0B1A3BEF-A215-4194-A198-EC615E4A5CEB}" type="slidenum">
              <a:rPr lang="en-US" smtClean="0"/>
              <a:t>‹#›</a:t>
            </a:fld>
            <a:endParaRPr lang="en-US"/>
          </a:p>
        </p:txBody>
      </p:sp>
    </p:spTree>
    <p:extLst>
      <p:ext uri="{BB962C8B-B14F-4D97-AF65-F5344CB8AC3E}">
        <p14:creationId xmlns:p14="http://schemas.microsoft.com/office/powerpoint/2010/main" val="3419093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78606-E461-9466-864F-794A728F8F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44E70E-6285-B84E-C821-C059DB001C24}"/>
              </a:ext>
            </a:extLst>
          </p:cNvPr>
          <p:cNvSpPr>
            <a:spLocks noGrp="1"/>
          </p:cNvSpPr>
          <p:nvPr>
            <p:ph type="dt" sz="half" idx="10"/>
          </p:nvPr>
        </p:nvSpPr>
        <p:spPr/>
        <p:txBody>
          <a:bodyPr/>
          <a:lstStyle/>
          <a:p>
            <a:fld id="{F12833FF-B395-429C-A6F0-0BD32D74C53B}" type="datetimeFigureOut">
              <a:rPr lang="en-US" smtClean="0"/>
              <a:t>15/1/2026</a:t>
            </a:fld>
            <a:endParaRPr lang="en-US"/>
          </a:p>
        </p:txBody>
      </p:sp>
      <p:sp>
        <p:nvSpPr>
          <p:cNvPr id="4" name="Footer Placeholder 3">
            <a:extLst>
              <a:ext uri="{FF2B5EF4-FFF2-40B4-BE49-F238E27FC236}">
                <a16:creationId xmlns:a16="http://schemas.microsoft.com/office/drawing/2014/main" id="{9C4B5D1E-84E9-7158-DF50-6AAF593379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00BCE0-8912-67FD-8052-7FFCD98760B0}"/>
              </a:ext>
            </a:extLst>
          </p:cNvPr>
          <p:cNvSpPr>
            <a:spLocks noGrp="1"/>
          </p:cNvSpPr>
          <p:nvPr>
            <p:ph type="sldNum" sz="quarter" idx="12"/>
          </p:nvPr>
        </p:nvSpPr>
        <p:spPr/>
        <p:txBody>
          <a:bodyPr/>
          <a:lstStyle/>
          <a:p>
            <a:fld id="{0B1A3BEF-A215-4194-A198-EC615E4A5CEB}" type="slidenum">
              <a:rPr lang="en-US" smtClean="0"/>
              <a:t>‹#›</a:t>
            </a:fld>
            <a:endParaRPr lang="en-US"/>
          </a:p>
        </p:txBody>
      </p:sp>
    </p:spTree>
    <p:extLst>
      <p:ext uri="{BB962C8B-B14F-4D97-AF65-F5344CB8AC3E}">
        <p14:creationId xmlns:p14="http://schemas.microsoft.com/office/powerpoint/2010/main" val="292768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EB4BC7-D600-6FC4-3C5B-ECDAF39ABA72}"/>
              </a:ext>
            </a:extLst>
          </p:cNvPr>
          <p:cNvSpPr>
            <a:spLocks noGrp="1"/>
          </p:cNvSpPr>
          <p:nvPr>
            <p:ph type="dt" sz="half" idx="10"/>
          </p:nvPr>
        </p:nvSpPr>
        <p:spPr/>
        <p:txBody>
          <a:bodyPr/>
          <a:lstStyle/>
          <a:p>
            <a:fld id="{F12833FF-B395-429C-A6F0-0BD32D74C53B}" type="datetimeFigureOut">
              <a:rPr lang="en-US" smtClean="0"/>
              <a:t>15/1/2026</a:t>
            </a:fld>
            <a:endParaRPr lang="en-US"/>
          </a:p>
        </p:txBody>
      </p:sp>
      <p:sp>
        <p:nvSpPr>
          <p:cNvPr id="3" name="Footer Placeholder 2">
            <a:extLst>
              <a:ext uri="{FF2B5EF4-FFF2-40B4-BE49-F238E27FC236}">
                <a16:creationId xmlns:a16="http://schemas.microsoft.com/office/drawing/2014/main" id="{2D783B20-CE78-7E26-CE05-24EB02DE69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FD1E6E-F98B-28F2-0746-3EC03802D657}"/>
              </a:ext>
            </a:extLst>
          </p:cNvPr>
          <p:cNvSpPr>
            <a:spLocks noGrp="1"/>
          </p:cNvSpPr>
          <p:nvPr>
            <p:ph type="sldNum" sz="quarter" idx="12"/>
          </p:nvPr>
        </p:nvSpPr>
        <p:spPr/>
        <p:txBody>
          <a:bodyPr/>
          <a:lstStyle/>
          <a:p>
            <a:fld id="{0B1A3BEF-A215-4194-A198-EC615E4A5CEB}" type="slidenum">
              <a:rPr lang="en-US" smtClean="0"/>
              <a:t>‹#›</a:t>
            </a:fld>
            <a:endParaRPr lang="en-US"/>
          </a:p>
        </p:txBody>
      </p:sp>
    </p:spTree>
    <p:extLst>
      <p:ext uri="{BB962C8B-B14F-4D97-AF65-F5344CB8AC3E}">
        <p14:creationId xmlns:p14="http://schemas.microsoft.com/office/powerpoint/2010/main" val="15212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A2925-7B8C-2BB7-3483-D37C07F9BD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2181D7-E682-B2CA-E10B-50CB398EE5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F979A2-9E66-5AC1-10E6-EDBFA33459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F8FA4C-31B6-FF69-7E8D-A146ABE88BB0}"/>
              </a:ext>
            </a:extLst>
          </p:cNvPr>
          <p:cNvSpPr>
            <a:spLocks noGrp="1"/>
          </p:cNvSpPr>
          <p:nvPr>
            <p:ph type="dt" sz="half" idx="10"/>
          </p:nvPr>
        </p:nvSpPr>
        <p:spPr/>
        <p:txBody>
          <a:bodyPr/>
          <a:lstStyle/>
          <a:p>
            <a:fld id="{F12833FF-B395-429C-A6F0-0BD32D74C53B}" type="datetimeFigureOut">
              <a:rPr lang="en-US" smtClean="0"/>
              <a:t>15/1/2026</a:t>
            </a:fld>
            <a:endParaRPr lang="en-US"/>
          </a:p>
        </p:txBody>
      </p:sp>
      <p:sp>
        <p:nvSpPr>
          <p:cNvPr id="6" name="Footer Placeholder 5">
            <a:extLst>
              <a:ext uri="{FF2B5EF4-FFF2-40B4-BE49-F238E27FC236}">
                <a16:creationId xmlns:a16="http://schemas.microsoft.com/office/drawing/2014/main" id="{D12B3D6F-BDDE-49DC-149E-3FF782017B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4B974E-D140-C073-73F7-93F99EF4F3D6}"/>
              </a:ext>
            </a:extLst>
          </p:cNvPr>
          <p:cNvSpPr>
            <a:spLocks noGrp="1"/>
          </p:cNvSpPr>
          <p:nvPr>
            <p:ph type="sldNum" sz="quarter" idx="12"/>
          </p:nvPr>
        </p:nvSpPr>
        <p:spPr/>
        <p:txBody>
          <a:bodyPr/>
          <a:lstStyle/>
          <a:p>
            <a:fld id="{0B1A3BEF-A215-4194-A198-EC615E4A5CEB}" type="slidenum">
              <a:rPr lang="en-US" smtClean="0"/>
              <a:t>‹#›</a:t>
            </a:fld>
            <a:endParaRPr lang="en-US"/>
          </a:p>
        </p:txBody>
      </p:sp>
    </p:spTree>
    <p:extLst>
      <p:ext uri="{BB962C8B-B14F-4D97-AF65-F5344CB8AC3E}">
        <p14:creationId xmlns:p14="http://schemas.microsoft.com/office/powerpoint/2010/main" val="2925389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712E9-F072-DC1B-1965-F2BBB0FB35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294065-28BB-BF09-D361-AE06697673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F17588-369D-C672-5811-286BE225DA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29C0B0-3966-23B5-6AF1-8EA091C53786}"/>
              </a:ext>
            </a:extLst>
          </p:cNvPr>
          <p:cNvSpPr>
            <a:spLocks noGrp="1"/>
          </p:cNvSpPr>
          <p:nvPr>
            <p:ph type="dt" sz="half" idx="10"/>
          </p:nvPr>
        </p:nvSpPr>
        <p:spPr/>
        <p:txBody>
          <a:bodyPr/>
          <a:lstStyle/>
          <a:p>
            <a:fld id="{F12833FF-B395-429C-A6F0-0BD32D74C53B}" type="datetimeFigureOut">
              <a:rPr lang="en-US" smtClean="0"/>
              <a:t>15/1/2026</a:t>
            </a:fld>
            <a:endParaRPr lang="en-US"/>
          </a:p>
        </p:txBody>
      </p:sp>
      <p:sp>
        <p:nvSpPr>
          <p:cNvPr id="6" name="Footer Placeholder 5">
            <a:extLst>
              <a:ext uri="{FF2B5EF4-FFF2-40B4-BE49-F238E27FC236}">
                <a16:creationId xmlns:a16="http://schemas.microsoft.com/office/drawing/2014/main" id="{4FD4240F-07C5-D1A0-7A90-4BC4A6A61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EAA060-300C-D1C4-537D-EFCE28B6E45E}"/>
              </a:ext>
            </a:extLst>
          </p:cNvPr>
          <p:cNvSpPr>
            <a:spLocks noGrp="1"/>
          </p:cNvSpPr>
          <p:nvPr>
            <p:ph type="sldNum" sz="quarter" idx="12"/>
          </p:nvPr>
        </p:nvSpPr>
        <p:spPr/>
        <p:txBody>
          <a:bodyPr/>
          <a:lstStyle/>
          <a:p>
            <a:fld id="{0B1A3BEF-A215-4194-A198-EC615E4A5CEB}" type="slidenum">
              <a:rPr lang="en-US" smtClean="0"/>
              <a:t>‹#›</a:t>
            </a:fld>
            <a:endParaRPr lang="en-US"/>
          </a:p>
        </p:txBody>
      </p:sp>
    </p:spTree>
    <p:extLst>
      <p:ext uri="{BB962C8B-B14F-4D97-AF65-F5344CB8AC3E}">
        <p14:creationId xmlns:p14="http://schemas.microsoft.com/office/powerpoint/2010/main" val="2897877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2.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5B9A3B-A271-45B4-9B3C-8A829DE74C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207BF3-9573-3750-4CDD-6A32511144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A7DAC-9FA9-0B0A-37BB-0B40EBF818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833FF-B395-429C-A6F0-0BD32D74C53B}" type="datetimeFigureOut">
              <a:rPr lang="en-US" smtClean="0"/>
              <a:t>15/1/2026</a:t>
            </a:fld>
            <a:endParaRPr lang="en-US"/>
          </a:p>
        </p:txBody>
      </p:sp>
      <p:sp>
        <p:nvSpPr>
          <p:cNvPr id="5" name="Footer Placeholder 4">
            <a:extLst>
              <a:ext uri="{FF2B5EF4-FFF2-40B4-BE49-F238E27FC236}">
                <a16:creationId xmlns:a16="http://schemas.microsoft.com/office/drawing/2014/main" id="{2171CA15-932F-EC8B-3090-7180D5DA35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0D615A-E38B-02C4-E4D7-4B1CADCF22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A3BEF-A215-4194-A198-EC615E4A5CEB}" type="slidenum">
              <a:rPr lang="en-US" smtClean="0"/>
              <a:t>‹#›</a:t>
            </a:fld>
            <a:endParaRPr lang="en-US"/>
          </a:p>
        </p:txBody>
      </p:sp>
    </p:spTree>
    <p:extLst>
      <p:ext uri="{BB962C8B-B14F-4D97-AF65-F5344CB8AC3E}">
        <p14:creationId xmlns:p14="http://schemas.microsoft.com/office/powerpoint/2010/main" val="13364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44887" tIns="72450" rIns="144887" bIns="72450" rtlCol="0" anchor="ctr">
            <a:normAutofit/>
          </a:bodyPr>
          <a:lstStyle/>
          <a:p>
            <a:r>
              <a:rPr lang="en-US"/>
              <a:t>Click to edit Master title style</a:t>
            </a:r>
          </a:p>
        </p:txBody>
      </p:sp>
      <p:sp>
        <p:nvSpPr>
          <p:cNvPr id="3" name="Text Placeholder 2"/>
          <p:cNvSpPr>
            <a:spLocks noGrp="1"/>
          </p:cNvSpPr>
          <p:nvPr>
            <p:ph type="body" idx="1"/>
          </p:nvPr>
        </p:nvSpPr>
        <p:spPr>
          <a:xfrm>
            <a:off x="609600" y="1600219"/>
            <a:ext cx="10972800" cy="4525963"/>
          </a:xfrm>
          <a:prstGeom prst="rect">
            <a:avLst/>
          </a:prstGeom>
        </p:spPr>
        <p:txBody>
          <a:bodyPr vert="horz" lIns="144887" tIns="72450" rIns="144887" bIns="724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0"/>
            <a:ext cx="2844800" cy="365125"/>
          </a:xfrm>
          <a:prstGeom prst="rect">
            <a:avLst/>
          </a:prstGeom>
        </p:spPr>
        <p:txBody>
          <a:bodyPr vert="horz" lIns="144887" tIns="72450" rIns="144887" bIns="72450" rtlCol="0" anchor="ctr"/>
          <a:lstStyle>
            <a:lvl1pPr algn="l">
              <a:defRPr sz="1900">
                <a:solidFill>
                  <a:schemeClr val="tx1">
                    <a:tint val="75000"/>
                  </a:schemeClr>
                </a:solidFill>
              </a:defRPr>
            </a:lvl1pPr>
          </a:lstStyle>
          <a:p>
            <a:pPr defTabSz="1448808"/>
            <a:fld id="{FD70DFAE-58B0-47BA-BD11-53F2931789AF}" type="datetimeFigureOut">
              <a:rPr lang="en-US" smtClean="0">
                <a:solidFill>
                  <a:prstClr val="black">
                    <a:tint val="75000"/>
                  </a:prstClr>
                </a:solidFill>
              </a:rPr>
              <a:pPr defTabSz="1448808"/>
              <a:t>15/1/2026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70"/>
            <a:ext cx="3860800" cy="365125"/>
          </a:xfrm>
          <a:prstGeom prst="rect">
            <a:avLst/>
          </a:prstGeom>
        </p:spPr>
        <p:txBody>
          <a:bodyPr vert="horz" lIns="144887" tIns="72450" rIns="144887" bIns="72450" rtlCol="0" anchor="ctr"/>
          <a:lstStyle>
            <a:lvl1pPr algn="ctr">
              <a:defRPr sz="1900">
                <a:solidFill>
                  <a:schemeClr val="tx1">
                    <a:tint val="75000"/>
                  </a:schemeClr>
                </a:solidFill>
              </a:defRPr>
            </a:lvl1pPr>
          </a:lstStyle>
          <a:p>
            <a:pPr defTabSz="1448808"/>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70"/>
            <a:ext cx="2844800" cy="365125"/>
          </a:xfrm>
          <a:prstGeom prst="rect">
            <a:avLst/>
          </a:prstGeom>
        </p:spPr>
        <p:txBody>
          <a:bodyPr vert="horz" lIns="144887" tIns="72450" rIns="144887" bIns="72450" rtlCol="0" anchor="ctr"/>
          <a:lstStyle>
            <a:lvl1pPr algn="r">
              <a:defRPr sz="1900">
                <a:solidFill>
                  <a:schemeClr val="tx1">
                    <a:tint val="75000"/>
                  </a:schemeClr>
                </a:solidFill>
              </a:defRPr>
            </a:lvl1pPr>
          </a:lstStyle>
          <a:p>
            <a:pPr defTabSz="1448808"/>
            <a:fld id="{44D458AA-AF95-4E81-A47C-F186660D89DF}" type="slidenum">
              <a:rPr lang="en-US" smtClean="0">
                <a:solidFill>
                  <a:prstClr val="black">
                    <a:tint val="75000"/>
                  </a:prstClr>
                </a:solidFill>
              </a:rPr>
              <a:pPr defTabSz="1448808"/>
              <a:t>‹#›</a:t>
            </a:fld>
            <a:endParaRPr lang="en-US">
              <a:solidFill>
                <a:prstClr val="black">
                  <a:tint val="75000"/>
                </a:prstClr>
              </a:solidFill>
            </a:endParaRPr>
          </a:p>
        </p:txBody>
      </p:sp>
    </p:spTree>
    <p:extLst>
      <p:ext uri="{BB962C8B-B14F-4D97-AF65-F5344CB8AC3E}">
        <p14:creationId xmlns:p14="http://schemas.microsoft.com/office/powerpoint/2010/main" val="598939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448808" rtl="0" eaLnBrk="1" latinLnBrk="0" hangingPunct="1">
        <a:spcBef>
          <a:spcPct val="0"/>
        </a:spcBef>
        <a:buNone/>
        <a:defRPr sz="7100" kern="1200">
          <a:solidFill>
            <a:schemeClr val="tx1"/>
          </a:solidFill>
          <a:latin typeface="+mj-lt"/>
          <a:ea typeface="+mj-ea"/>
          <a:cs typeface="+mj-cs"/>
        </a:defRPr>
      </a:lvl1pPr>
    </p:titleStyle>
    <p:bodyStyle>
      <a:lvl1pPr marL="543314" indent="-543314" algn="l" defTabSz="1448808"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7160" indent="-452757" algn="l" defTabSz="1448808"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1013" indent="-362218" algn="l" defTabSz="1448808" rtl="0" eaLnBrk="1" latinLnBrk="0" hangingPunct="1">
        <a:spcBef>
          <a:spcPct val="20000"/>
        </a:spcBef>
        <a:buFont typeface="Arial" pitchFamily="34" charset="0"/>
        <a:buChar char="•"/>
        <a:defRPr sz="3900" kern="1200">
          <a:solidFill>
            <a:schemeClr val="tx1"/>
          </a:solidFill>
          <a:latin typeface="+mn-lt"/>
          <a:ea typeface="+mn-ea"/>
          <a:cs typeface="+mn-cs"/>
        </a:defRPr>
      </a:lvl3pPr>
      <a:lvl4pPr marL="2535404" indent="-362218" algn="l" defTabSz="1448808"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59818" indent="-362218" algn="l" defTabSz="1448808"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84219" indent="-362218" algn="l" defTabSz="1448808"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08623" indent="-362218" algn="l" defTabSz="1448808"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33023" indent="-362218" algn="l" defTabSz="1448808"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57426" indent="-362218" algn="l" defTabSz="1448808"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48808" rtl="0" eaLnBrk="1" latinLnBrk="0" hangingPunct="1">
        <a:defRPr sz="2900" kern="1200">
          <a:solidFill>
            <a:schemeClr val="tx1"/>
          </a:solidFill>
          <a:latin typeface="+mn-lt"/>
          <a:ea typeface="+mn-ea"/>
          <a:cs typeface="+mn-cs"/>
        </a:defRPr>
      </a:lvl1pPr>
      <a:lvl2pPr marL="724417" algn="l" defTabSz="1448808" rtl="0" eaLnBrk="1" latinLnBrk="0" hangingPunct="1">
        <a:defRPr sz="2900" kern="1200">
          <a:solidFill>
            <a:schemeClr val="tx1"/>
          </a:solidFill>
          <a:latin typeface="+mn-lt"/>
          <a:ea typeface="+mn-ea"/>
          <a:cs typeface="+mn-cs"/>
        </a:defRPr>
      </a:lvl2pPr>
      <a:lvl3pPr marL="1448808" algn="l" defTabSz="1448808" rtl="0" eaLnBrk="1" latinLnBrk="0" hangingPunct="1">
        <a:defRPr sz="2900" kern="1200">
          <a:solidFill>
            <a:schemeClr val="tx1"/>
          </a:solidFill>
          <a:latin typeface="+mn-lt"/>
          <a:ea typeface="+mn-ea"/>
          <a:cs typeface="+mn-cs"/>
        </a:defRPr>
      </a:lvl3pPr>
      <a:lvl4pPr marL="2173214" algn="l" defTabSz="1448808" rtl="0" eaLnBrk="1" latinLnBrk="0" hangingPunct="1">
        <a:defRPr sz="2900" kern="1200">
          <a:solidFill>
            <a:schemeClr val="tx1"/>
          </a:solidFill>
          <a:latin typeface="+mn-lt"/>
          <a:ea typeface="+mn-ea"/>
          <a:cs typeface="+mn-cs"/>
        </a:defRPr>
      </a:lvl4pPr>
      <a:lvl5pPr marL="2897614" algn="l" defTabSz="1448808" rtl="0" eaLnBrk="1" latinLnBrk="0" hangingPunct="1">
        <a:defRPr sz="2900" kern="1200">
          <a:solidFill>
            <a:schemeClr val="tx1"/>
          </a:solidFill>
          <a:latin typeface="+mn-lt"/>
          <a:ea typeface="+mn-ea"/>
          <a:cs typeface="+mn-cs"/>
        </a:defRPr>
      </a:lvl5pPr>
      <a:lvl6pPr marL="3622021" algn="l" defTabSz="1448808" rtl="0" eaLnBrk="1" latinLnBrk="0" hangingPunct="1">
        <a:defRPr sz="2900" kern="1200">
          <a:solidFill>
            <a:schemeClr val="tx1"/>
          </a:solidFill>
          <a:latin typeface="+mn-lt"/>
          <a:ea typeface="+mn-ea"/>
          <a:cs typeface="+mn-cs"/>
        </a:defRPr>
      </a:lvl6pPr>
      <a:lvl7pPr marL="4346423" algn="l" defTabSz="1448808" rtl="0" eaLnBrk="1" latinLnBrk="0" hangingPunct="1">
        <a:defRPr sz="2900" kern="1200">
          <a:solidFill>
            <a:schemeClr val="tx1"/>
          </a:solidFill>
          <a:latin typeface="+mn-lt"/>
          <a:ea typeface="+mn-ea"/>
          <a:cs typeface="+mn-cs"/>
        </a:defRPr>
      </a:lvl7pPr>
      <a:lvl8pPr marL="5070824" algn="l" defTabSz="1448808" rtl="0" eaLnBrk="1" latinLnBrk="0" hangingPunct="1">
        <a:defRPr sz="2900" kern="1200">
          <a:solidFill>
            <a:schemeClr val="tx1"/>
          </a:solidFill>
          <a:latin typeface="+mn-lt"/>
          <a:ea typeface="+mn-ea"/>
          <a:cs typeface="+mn-cs"/>
        </a:defRPr>
      </a:lvl8pPr>
      <a:lvl9pPr marL="5795230" algn="l" defTabSz="1448808" rtl="0" eaLnBrk="1" latinLnBrk="0" hangingPunct="1">
        <a:defRPr sz="2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98CE19-4582-4410-AB6B-CEAC80AD87A8}"/>
              </a:ext>
            </a:extLst>
          </p:cNvPr>
          <p:cNvSpPr>
            <a:spLocks noGrp="1"/>
          </p:cNvSpPr>
          <p:nvPr>
            <p:ph type="title"/>
          </p:nvPr>
        </p:nvSpPr>
        <p:spPr>
          <a:xfrm>
            <a:off x="838205" y="365134"/>
            <a:ext cx="10515600" cy="1325563"/>
          </a:xfrm>
          <a:prstGeom prst="rect">
            <a:avLst/>
          </a:prstGeom>
        </p:spPr>
        <p:txBody>
          <a:bodyPr vert="horz" lIns="91282" tIns="45653" rIns="91282" bIns="45653"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EC8540-BAB7-4884-8E64-26DFAC586625}"/>
              </a:ext>
            </a:extLst>
          </p:cNvPr>
          <p:cNvSpPr>
            <a:spLocks noGrp="1"/>
          </p:cNvSpPr>
          <p:nvPr>
            <p:ph type="body" idx="1"/>
          </p:nvPr>
        </p:nvSpPr>
        <p:spPr>
          <a:xfrm>
            <a:off x="838205" y="1825643"/>
            <a:ext cx="10515600" cy="4351339"/>
          </a:xfrm>
          <a:prstGeom prst="rect">
            <a:avLst/>
          </a:prstGeom>
        </p:spPr>
        <p:txBody>
          <a:bodyPr vert="horz" lIns="91282" tIns="45653" rIns="91282" bIns="4565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63674F-496D-4B49-9F02-F149AFB7BBA8}"/>
              </a:ext>
            </a:extLst>
          </p:cNvPr>
          <p:cNvSpPr>
            <a:spLocks noGrp="1"/>
          </p:cNvSpPr>
          <p:nvPr>
            <p:ph type="dt" sz="half" idx="2"/>
          </p:nvPr>
        </p:nvSpPr>
        <p:spPr>
          <a:xfrm>
            <a:off x="838201" y="6356370"/>
            <a:ext cx="2743200" cy="365125"/>
          </a:xfrm>
          <a:prstGeom prst="rect">
            <a:avLst/>
          </a:prstGeom>
        </p:spPr>
        <p:txBody>
          <a:bodyPr vert="horz" lIns="91282" tIns="45653" rIns="91282" bIns="45653" rtlCol="0" anchor="ctr"/>
          <a:lstStyle>
            <a:lvl1pPr algn="l">
              <a:defRPr sz="1300">
                <a:solidFill>
                  <a:schemeClr val="tx1">
                    <a:tint val="75000"/>
                  </a:schemeClr>
                </a:solidFill>
              </a:defRPr>
            </a:lvl1pPr>
          </a:lstStyle>
          <a:p>
            <a:pPr defTabSz="912780"/>
            <a:fld id="{E9CD933F-DB83-42DE-AA03-D5EF6BC86FFB}" type="datetimeFigureOut">
              <a:rPr lang="en-US" smtClean="0">
                <a:solidFill>
                  <a:prstClr val="black">
                    <a:tint val="75000"/>
                  </a:prstClr>
                </a:solidFill>
              </a:rPr>
              <a:pPr defTabSz="912780"/>
              <a:t>15/1/2026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6EDBF98-2AD8-476E-A013-57C706466A6C}"/>
              </a:ext>
            </a:extLst>
          </p:cNvPr>
          <p:cNvSpPr>
            <a:spLocks noGrp="1"/>
          </p:cNvSpPr>
          <p:nvPr>
            <p:ph type="ftr" sz="quarter" idx="3"/>
          </p:nvPr>
        </p:nvSpPr>
        <p:spPr>
          <a:xfrm>
            <a:off x="4038605" y="6356370"/>
            <a:ext cx="4114800" cy="365125"/>
          </a:xfrm>
          <a:prstGeom prst="rect">
            <a:avLst/>
          </a:prstGeom>
        </p:spPr>
        <p:txBody>
          <a:bodyPr vert="horz" lIns="91282" tIns="45653" rIns="91282" bIns="45653" rtlCol="0" anchor="ctr"/>
          <a:lstStyle>
            <a:lvl1pPr algn="ctr">
              <a:defRPr sz="1300">
                <a:solidFill>
                  <a:schemeClr val="tx1">
                    <a:tint val="75000"/>
                  </a:schemeClr>
                </a:solidFill>
              </a:defRPr>
            </a:lvl1pPr>
          </a:lstStyle>
          <a:p>
            <a:pPr defTabSz="91278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1BE7A0C-6226-4B69-B249-2360E65B63EC}"/>
              </a:ext>
            </a:extLst>
          </p:cNvPr>
          <p:cNvSpPr>
            <a:spLocks noGrp="1"/>
          </p:cNvSpPr>
          <p:nvPr>
            <p:ph type="sldNum" sz="quarter" idx="4"/>
          </p:nvPr>
        </p:nvSpPr>
        <p:spPr>
          <a:xfrm>
            <a:off x="8610601" y="6356370"/>
            <a:ext cx="2743200" cy="365125"/>
          </a:xfrm>
          <a:prstGeom prst="rect">
            <a:avLst/>
          </a:prstGeom>
        </p:spPr>
        <p:txBody>
          <a:bodyPr vert="horz" lIns="91282" tIns="45653" rIns="91282" bIns="45653" rtlCol="0" anchor="ctr"/>
          <a:lstStyle>
            <a:lvl1pPr algn="r">
              <a:defRPr sz="1300">
                <a:solidFill>
                  <a:schemeClr val="tx1">
                    <a:tint val="75000"/>
                  </a:schemeClr>
                </a:solidFill>
              </a:defRPr>
            </a:lvl1pPr>
          </a:lstStyle>
          <a:p>
            <a:pPr defTabSz="912780"/>
            <a:fld id="{BDF3C2EF-5DB9-4B79-9341-799FBB21EAB2}" type="slidenum">
              <a:rPr lang="en-US" smtClean="0">
                <a:solidFill>
                  <a:prstClr val="black">
                    <a:tint val="75000"/>
                  </a:prstClr>
                </a:solidFill>
              </a:rPr>
              <a:pPr defTabSz="912780"/>
              <a:t>‹#›</a:t>
            </a:fld>
            <a:endParaRPr lang="en-US">
              <a:solidFill>
                <a:prstClr val="black">
                  <a:tint val="75000"/>
                </a:prstClr>
              </a:solidFill>
            </a:endParaRPr>
          </a:p>
        </p:txBody>
      </p:sp>
    </p:spTree>
    <p:extLst>
      <p:ext uri="{BB962C8B-B14F-4D97-AF65-F5344CB8AC3E}">
        <p14:creationId xmlns:p14="http://schemas.microsoft.com/office/powerpoint/2010/main" val="1642540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278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201" indent="-228201" algn="l" defTabSz="912780" rtl="0" eaLnBrk="1" latinLnBrk="0" hangingPunct="1">
        <a:lnSpc>
          <a:spcPct val="90000"/>
        </a:lnSpc>
        <a:spcBef>
          <a:spcPts val="1000"/>
        </a:spcBef>
        <a:buFont typeface="Arial" panose="020B0604020202020204" pitchFamily="34" charset="0"/>
        <a:buChar char="•"/>
        <a:defRPr sz="2900" kern="1200">
          <a:solidFill>
            <a:schemeClr val="tx1"/>
          </a:solidFill>
          <a:latin typeface="+mn-lt"/>
          <a:ea typeface="+mn-ea"/>
          <a:cs typeface="+mn-cs"/>
        </a:defRPr>
      </a:lvl1pPr>
      <a:lvl2pPr marL="684593" indent="-228201" algn="l" defTabSz="9127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978" indent="-228201" algn="l" defTabSz="91278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3pPr>
      <a:lvl4pPr marL="1597356" indent="-228201" algn="l" defTabSz="91278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4pPr>
      <a:lvl5pPr marL="2053745" indent="-228201" algn="l" defTabSz="91278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5pPr>
      <a:lvl6pPr marL="2510137" indent="-228201" algn="l" defTabSz="91278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66527" indent="-228201" algn="l" defTabSz="91278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2917" indent="-228201" algn="l" defTabSz="91278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79310" indent="-228201" algn="l" defTabSz="91278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912780" rtl="0" eaLnBrk="1" latinLnBrk="0" hangingPunct="1">
        <a:defRPr sz="1700" kern="1200">
          <a:solidFill>
            <a:schemeClr val="tx1"/>
          </a:solidFill>
          <a:latin typeface="+mn-lt"/>
          <a:ea typeface="+mn-ea"/>
          <a:cs typeface="+mn-cs"/>
        </a:defRPr>
      </a:lvl1pPr>
      <a:lvl2pPr marL="456384" algn="l" defTabSz="912780" rtl="0" eaLnBrk="1" latinLnBrk="0" hangingPunct="1">
        <a:defRPr sz="1700" kern="1200">
          <a:solidFill>
            <a:schemeClr val="tx1"/>
          </a:solidFill>
          <a:latin typeface="+mn-lt"/>
          <a:ea typeface="+mn-ea"/>
          <a:cs typeface="+mn-cs"/>
        </a:defRPr>
      </a:lvl2pPr>
      <a:lvl3pPr marL="912780" algn="l" defTabSz="912780" rtl="0" eaLnBrk="1" latinLnBrk="0" hangingPunct="1">
        <a:defRPr sz="1700" kern="1200">
          <a:solidFill>
            <a:schemeClr val="tx1"/>
          </a:solidFill>
          <a:latin typeface="+mn-lt"/>
          <a:ea typeface="+mn-ea"/>
          <a:cs typeface="+mn-cs"/>
        </a:defRPr>
      </a:lvl3pPr>
      <a:lvl4pPr marL="1369166" algn="l" defTabSz="912780" rtl="0" eaLnBrk="1" latinLnBrk="0" hangingPunct="1">
        <a:defRPr sz="1700" kern="1200">
          <a:solidFill>
            <a:schemeClr val="tx1"/>
          </a:solidFill>
          <a:latin typeface="+mn-lt"/>
          <a:ea typeface="+mn-ea"/>
          <a:cs typeface="+mn-cs"/>
        </a:defRPr>
      </a:lvl4pPr>
      <a:lvl5pPr marL="1825561" algn="l" defTabSz="912780" rtl="0" eaLnBrk="1" latinLnBrk="0" hangingPunct="1">
        <a:defRPr sz="1700" kern="1200">
          <a:solidFill>
            <a:schemeClr val="tx1"/>
          </a:solidFill>
          <a:latin typeface="+mn-lt"/>
          <a:ea typeface="+mn-ea"/>
          <a:cs typeface="+mn-cs"/>
        </a:defRPr>
      </a:lvl5pPr>
      <a:lvl6pPr marL="2281950" algn="l" defTabSz="912780" rtl="0" eaLnBrk="1" latinLnBrk="0" hangingPunct="1">
        <a:defRPr sz="1700" kern="1200">
          <a:solidFill>
            <a:schemeClr val="tx1"/>
          </a:solidFill>
          <a:latin typeface="+mn-lt"/>
          <a:ea typeface="+mn-ea"/>
          <a:cs typeface="+mn-cs"/>
        </a:defRPr>
      </a:lvl6pPr>
      <a:lvl7pPr marL="2738333" algn="l" defTabSz="912780" rtl="0" eaLnBrk="1" latinLnBrk="0" hangingPunct="1">
        <a:defRPr sz="1700" kern="1200">
          <a:solidFill>
            <a:schemeClr val="tx1"/>
          </a:solidFill>
          <a:latin typeface="+mn-lt"/>
          <a:ea typeface="+mn-ea"/>
          <a:cs typeface="+mn-cs"/>
        </a:defRPr>
      </a:lvl7pPr>
      <a:lvl8pPr marL="3194712" algn="l" defTabSz="912780" rtl="0" eaLnBrk="1" latinLnBrk="0" hangingPunct="1">
        <a:defRPr sz="1700" kern="1200">
          <a:solidFill>
            <a:schemeClr val="tx1"/>
          </a:solidFill>
          <a:latin typeface="+mn-lt"/>
          <a:ea typeface="+mn-ea"/>
          <a:cs typeface="+mn-cs"/>
        </a:defRPr>
      </a:lvl8pPr>
      <a:lvl9pPr marL="3651097" algn="l" defTabSz="912780"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solidFill>
                  <a:srgbClr val="9A5315"/>
                </a:solidFill>
              </a:rPr>
              <a:pPr/>
              <a:t>‹#›</a:t>
            </a:fld>
            <a:endParaRPr lang="en-US">
              <a:solidFill>
                <a:srgbClr val="9A5315"/>
              </a:solidFill>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solidFill>
                <a:srgbClr val="9A5315"/>
              </a:solidFill>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solidFill>
                  <a:srgbClr val="9A5315"/>
                </a:solidFill>
              </a:rPr>
              <a:pPr/>
              <a:t>15/1/2026</a:t>
            </a:fld>
            <a:endParaRPr lang="en-US">
              <a:solidFill>
                <a:srgbClr val="9A5315"/>
              </a:solidFill>
            </a:endParaRPr>
          </a:p>
        </p:txBody>
      </p:sp>
    </p:spTree>
    <p:extLst>
      <p:ext uri="{BB962C8B-B14F-4D97-AF65-F5344CB8AC3E}">
        <p14:creationId xmlns:p14="http://schemas.microsoft.com/office/powerpoint/2010/main" val="32049839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55558" y="1534551"/>
            <a:ext cx="8307390" cy="944880"/>
          </a:xfrm>
        </p:spPr>
        <p:txBody>
          <a:bodyPr>
            <a:normAutofit/>
          </a:bodyPr>
          <a:lstStyle/>
          <a:p>
            <a:r>
              <a:rPr lang="en-US" sz="4000" b="1" dirty="0" smtClean="0">
                <a:latin typeface="Times New Roman" panose="02020603050405020304" pitchFamily="18" charset="0"/>
                <a:cs typeface="Times New Roman" panose="02020603050405020304" pitchFamily="18" charset="0"/>
              </a:rPr>
              <a:t>BÀI 6: CHÂN DUNG CUỘC SỐNG</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8886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E910CA-32F9-EEF5-6E27-5910597593BA}"/>
              </a:ext>
            </a:extLst>
          </p:cNvPr>
          <p:cNvSpPr txBox="1"/>
          <p:nvPr/>
        </p:nvSpPr>
        <p:spPr>
          <a:xfrm>
            <a:off x="412459" y="92279"/>
            <a:ext cx="11367082" cy="6560386"/>
          </a:xfrm>
          <a:prstGeom prst="rect">
            <a:avLst/>
          </a:prstGeom>
          <a:noFill/>
        </p:spPr>
        <p:txBody>
          <a:bodyPr wrap="square" rtlCol="0">
            <a:spAutoFit/>
          </a:bodyPr>
          <a:lstStyle/>
          <a:p>
            <a:pPr algn="just">
              <a:lnSpc>
                <a:spcPct val="115000"/>
              </a:lnSpc>
              <a:spcAft>
                <a:spcPts val="0"/>
              </a:spcAft>
              <a:tabLst>
                <a:tab pos="90170" algn="l"/>
                <a:tab pos="180340" algn="l"/>
              </a:tabLst>
            </a:pPr>
            <a:r>
              <a:rPr lang="de-DE" sz="3000" b="1" dirty="0" smtClean="0">
                <a:solidFill>
                  <a:srgbClr val="0070C0"/>
                </a:solidFill>
                <a:latin typeface="Times New Roman"/>
                <a:ea typeface="Calibri"/>
                <a:cs typeface="Times New Roman"/>
              </a:rPr>
              <a:t>1</a:t>
            </a:r>
            <a:r>
              <a:rPr lang="de-DE" sz="3000" b="1" dirty="0">
                <a:solidFill>
                  <a:srgbClr val="0070C0"/>
                </a:solidFill>
                <a:latin typeface="Times New Roman"/>
                <a:ea typeface="Calibri"/>
                <a:cs typeface="Times New Roman"/>
              </a:rPr>
              <a:t>. Mắt sói và cuộc đời Sói Lam qua điểm nhìn của Phi </a:t>
            </a:r>
            <a:r>
              <a:rPr lang="de-DE" sz="3000" b="1" dirty="0" smtClean="0">
                <a:solidFill>
                  <a:srgbClr val="0070C0"/>
                </a:solidFill>
                <a:latin typeface="Times New Roman"/>
                <a:ea typeface="Calibri"/>
                <a:cs typeface="Times New Roman"/>
              </a:rPr>
              <a:t>Châu </a:t>
            </a:r>
            <a:r>
              <a:rPr lang="de-DE" sz="3000" b="1" dirty="0">
                <a:solidFill>
                  <a:srgbClr val="0070C0"/>
                </a:solidFill>
                <a:latin typeface="Times New Roman"/>
                <a:ea typeface="Calibri"/>
                <a:cs typeface="Times New Roman"/>
              </a:rPr>
              <a:t>(Mạch kể về Sói Lam</a:t>
            </a:r>
            <a:r>
              <a:rPr lang="de-DE" sz="3000" b="1" dirty="0" smtClean="0">
                <a:solidFill>
                  <a:srgbClr val="0070C0"/>
                </a:solidFill>
                <a:latin typeface="Times New Roman"/>
                <a:ea typeface="Calibri"/>
                <a:cs typeface="Times New Roman"/>
              </a:rPr>
              <a:t>):</a:t>
            </a:r>
            <a:endParaRPr lang="en-US" sz="3000" dirty="0">
              <a:solidFill>
                <a:srgbClr val="0070C0"/>
              </a:solidFill>
              <a:ea typeface="Calibri"/>
              <a:cs typeface="Times New Roman"/>
            </a:endParaRPr>
          </a:p>
          <a:p>
            <a:pPr algn="just">
              <a:lnSpc>
                <a:spcPct val="150000"/>
              </a:lnSpc>
              <a:tabLst>
                <a:tab pos="90170" algn="l"/>
                <a:tab pos="180340" algn="l"/>
              </a:tabLst>
            </a:pPr>
            <a:r>
              <a:rPr lang="en-US" sz="3000" b="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3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a:t>
            </a:r>
            <a:r>
              <a:rPr lang="en-US" sz="3000" b="1"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ắt</a:t>
            </a:r>
            <a:r>
              <a:rPr lang="en-US" sz="3000" b="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sói</a:t>
            </a:r>
            <a:endParaRPr lang="en-US" sz="3000" b="1" i="0" dirty="0">
              <a:solidFill>
                <a:srgbClr val="0070C0"/>
              </a:solidFill>
              <a:effectLst/>
              <a:latin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Lst>
            </a:pPr>
            <a:r>
              <a:rPr lang="en-US" sz="3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3000" dirty="0" smtClean="0">
                <a:latin typeface="Times New Roman"/>
                <a:ea typeface="Calibri"/>
                <a:cs typeface="Times New Roman"/>
              </a:rPr>
              <a:t>+ </a:t>
            </a:r>
            <a:r>
              <a:rPr lang="de-DE" sz="3000" dirty="0">
                <a:latin typeface="Times New Roman"/>
                <a:ea typeface="Calibri"/>
                <a:cs typeface="Times New Roman"/>
              </a:rPr>
              <a:t>Càng lúc như càng to hơn, tròn hơn, xuất hiện nhiều điểm màu khác nhau </a:t>
            </a:r>
            <a:endParaRPr lang="en-US" sz="3000" dirty="0">
              <a:ea typeface="Calibri"/>
              <a:cs typeface="Times New Roman"/>
            </a:endParaRPr>
          </a:p>
          <a:p>
            <a:pPr algn="just">
              <a:lnSpc>
                <a:spcPct val="115000"/>
              </a:lnSpc>
              <a:spcAft>
                <a:spcPts val="0"/>
              </a:spcAft>
              <a:tabLst>
                <a:tab pos="90170" algn="l"/>
                <a:tab pos="180340" algn="l"/>
              </a:tabLst>
            </a:pPr>
            <a:r>
              <a:rPr lang="de-DE" sz="3000" dirty="0">
                <a:latin typeface="Times New Roman"/>
                <a:ea typeface="Calibri"/>
                <a:cs typeface="Times New Roman"/>
              </a:rPr>
              <a:t> </a:t>
            </a:r>
            <a:r>
              <a:rPr lang="en-US" sz="3000" dirty="0" smtClean="0">
                <a:ea typeface="Calibri"/>
                <a:cs typeface="Times New Roman"/>
              </a:rPr>
              <a:t> </a:t>
            </a:r>
            <a:r>
              <a:rPr lang="de-DE" sz="3000" dirty="0" smtClean="0">
                <a:latin typeface="Times New Roman"/>
                <a:ea typeface="Calibri"/>
                <a:cs typeface="Times New Roman"/>
              </a:rPr>
              <a:t>+ </a:t>
            </a:r>
            <a:r>
              <a:rPr lang="de-DE" sz="3000" dirty="0">
                <a:latin typeface="Times New Roman"/>
                <a:ea typeface="Calibri"/>
                <a:cs typeface="Times New Roman"/>
              </a:rPr>
              <a:t>quầng vàng nâu quanh con ngươi màu đen.</a:t>
            </a:r>
            <a:endParaRPr lang="en-US" sz="3000" dirty="0">
              <a:ea typeface="Calibri"/>
              <a:cs typeface="Times New Roman"/>
            </a:endParaRPr>
          </a:p>
          <a:p>
            <a:pPr algn="just">
              <a:lnSpc>
                <a:spcPct val="115000"/>
              </a:lnSpc>
              <a:spcAft>
                <a:spcPts val="0"/>
              </a:spcAft>
              <a:tabLst>
                <a:tab pos="90170" algn="l"/>
                <a:tab pos="180340" algn="l"/>
              </a:tabLst>
            </a:pPr>
            <a:r>
              <a:rPr lang="de-DE" sz="3000" dirty="0" smtClean="0">
                <a:latin typeface="Times New Roman"/>
                <a:ea typeface="Calibri"/>
                <a:cs typeface="Times New Roman"/>
              </a:rPr>
              <a:t>  + </a:t>
            </a:r>
            <a:r>
              <a:rPr lang="de-DE" sz="3000" dirty="0">
                <a:latin typeface="Times New Roman"/>
                <a:ea typeface="Calibri"/>
                <a:cs typeface="Times New Roman"/>
              </a:rPr>
              <a:t>Loé lên ngọn hắc hoả</a:t>
            </a:r>
            <a:endParaRPr lang="en-US" sz="3000" dirty="0">
              <a:ea typeface="Calibri"/>
              <a:cs typeface="Times New Roman"/>
            </a:endParaRPr>
          </a:p>
          <a:p>
            <a:pPr algn="just">
              <a:lnSpc>
                <a:spcPct val="115000"/>
              </a:lnSpc>
              <a:spcAft>
                <a:spcPts val="0"/>
              </a:spcAft>
              <a:tabLst>
                <a:tab pos="90170" algn="l"/>
                <a:tab pos="180340" algn="l"/>
              </a:tabLst>
            </a:pPr>
            <a:r>
              <a:rPr lang="de-DE" sz="3000" dirty="0">
                <a:latin typeface="Times New Roman"/>
                <a:ea typeface="Calibri"/>
                <a:cs typeface="Times New Roman"/>
              </a:rPr>
              <a:t> </a:t>
            </a:r>
            <a:r>
              <a:rPr lang="de-DE" sz="3000" dirty="0" smtClean="0">
                <a:latin typeface="Times New Roman"/>
                <a:ea typeface="Calibri"/>
                <a:cs typeface="Times New Roman"/>
              </a:rPr>
              <a:t>     =&gt; Hé </a:t>
            </a:r>
            <a:r>
              <a:rPr lang="de-DE" sz="3000" dirty="0">
                <a:latin typeface="Times New Roman"/>
                <a:ea typeface="Calibri"/>
                <a:cs typeface="Times New Roman"/>
              </a:rPr>
              <a:t>lộ câu chuyện bi thương về cuộc đời Sói </a:t>
            </a:r>
            <a:r>
              <a:rPr lang="de-DE" sz="3000" dirty="0" smtClean="0">
                <a:latin typeface="Times New Roman"/>
                <a:ea typeface="Calibri"/>
                <a:cs typeface="Times New Roman"/>
              </a:rPr>
              <a:t>Lam</a:t>
            </a:r>
          </a:p>
          <a:p>
            <a:pPr algn="just">
              <a:lnSpc>
                <a:spcPct val="115000"/>
              </a:lnSpc>
              <a:spcAft>
                <a:spcPts val="0"/>
              </a:spcAft>
              <a:tabLst>
                <a:tab pos="90170" algn="l"/>
                <a:tab pos="180340" algn="l"/>
              </a:tabLst>
            </a:pPr>
            <a:r>
              <a:rPr lang="de-DE" sz="3000" b="1" dirty="0" smtClean="0">
                <a:solidFill>
                  <a:srgbClr val="0070C0"/>
                </a:solidFill>
                <a:latin typeface="Times New Roman"/>
                <a:ea typeface="Calibri"/>
                <a:cs typeface="Times New Roman"/>
              </a:rPr>
              <a:t>b. </a:t>
            </a:r>
            <a:r>
              <a:rPr lang="de-DE" sz="3000" b="1" dirty="0">
                <a:solidFill>
                  <a:srgbClr val="0070C0"/>
                </a:solidFill>
                <a:latin typeface="Times New Roman"/>
                <a:ea typeface="Calibri"/>
                <a:cs typeface="Times New Roman"/>
              </a:rPr>
              <a:t>Sói Lam: </a:t>
            </a:r>
            <a:r>
              <a:rPr lang="de-DE" sz="3000" dirty="0">
                <a:latin typeface="Times New Roman"/>
                <a:ea typeface="Calibri"/>
                <a:cs typeface="Times New Roman"/>
              </a:rPr>
              <a:t>Một lòng yêu thương em gái, sẵn sàng hy sinh vì người </a:t>
            </a:r>
            <a:r>
              <a:rPr lang="de-DE" sz="3000" dirty="0" smtClean="0">
                <a:latin typeface="Times New Roman"/>
                <a:ea typeface="Calibri"/>
                <a:cs typeface="Times New Roman"/>
              </a:rPr>
              <a:t>thân.</a:t>
            </a:r>
            <a:endParaRPr lang="en-US" sz="3000" dirty="0">
              <a:ea typeface="Calibri"/>
              <a:cs typeface="Times New Roman"/>
            </a:endParaRPr>
          </a:p>
          <a:p>
            <a:pPr algn="just">
              <a:lnSpc>
                <a:spcPct val="115000"/>
              </a:lnSpc>
              <a:spcAft>
                <a:spcPts val="0"/>
              </a:spcAft>
              <a:tabLst>
                <a:tab pos="90170" algn="l"/>
                <a:tab pos="180340" algn="l"/>
              </a:tabLst>
            </a:pPr>
            <a:r>
              <a:rPr lang="de-DE" sz="3000" dirty="0">
                <a:latin typeface="Times New Roman"/>
                <a:ea typeface="Calibri"/>
                <a:cs typeface="Times New Roman"/>
              </a:rPr>
              <a:t>   </a:t>
            </a:r>
            <a:r>
              <a:rPr lang="de-DE" sz="3000" dirty="0" smtClean="0">
                <a:latin typeface="Times New Roman"/>
                <a:ea typeface="Calibri"/>
                <a:cs typeface="Times New Roman"/>
              </a:rPr>
              <a:t>   =&gt; Tính </a:t>
            </a:r>
            <a:r>
              <a:rPr lang="de-DE" sz="3000" dirty="0">
                <a:latin typeface="Times New Roman"/>
                <a:ea typeface="Calibri"/>
                <a:cs typeface="Times New Roman"/>
              </a:rPr>
              <a:t>cách: Hoang dã, gan dạ, dũng cảm </a:t>
            </a:r>
            <a:endParaRPr lang="en-US" sz="3000" dirty="0">
              <a:ea typeface="Calibri"/>
              <a:cs typeface="Times New Roman"/>
            </a:endParaRPr>
          </a:p>
          <a:p>
            <a:pPr algn="just">
              <a:lnSpc>
                <a:spcPct val="115000"/>
              </a:lnSpc>
              <a:spcAft>
                <a:spcPts val="0"/>
              </a:spcAft>
              <a:tabLst>
                <a:tab pos="90170" algn="l"/>
                <a:tab pos="180340" algn="l"/>
              </a:tabLst>
            </a:pPr>
            <a:endParaRPr lang="en-US" sz="2800" dirty="0">
              <a:ea typeface="Calibri"/>
              <a:cs typeface="Times New Roman"/>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632" y="640495"/>
            <a:ext cx="1438275"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90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fade">
                                      <p:cBhvr>
                                        <p:cTn id="38" dur="1000"/>
                                        <p:tgtEl>
                                          <p:spTgt spid="4">
                                            <p:txEl>
                                              <p:pRg st="5" end="5"/>
                                            </p:txEl>
                                          </p:spTgt>
                                        </p:tgtEl>
                                      </p:cBhvr>
                                    </p:animEffect>
                                    <p:anim calcmode="lin" valueType="num">
                                      <p:cBhvr>
                                        <p:cTn id="3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Effect transition="in" filter="fade">
                                      <p:cBhvr>
                                        <p:cTn id="45" dur="1000"/>
                                        <p:tgtEl>
                                          <p:spTgt spid="4">
                                            <p:txEl>
                                              <p:pRg st="6" end="6"/>
                                            </p:txEl>
                                          </p:spTgt>
                                        </p:tgtEl>
                                      </p:cBhvr>
                                    </p:animEffect>
                                    <p:anim calcmode="lin" valueType="num">
                                      <p:cBhvr>
                                        <p:cTn id="4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Effect transition="in" filter="fade">
                                      <p:cBhvr>
                                        <p:cTn id="52" dur="1000"/>
                                        <p:tgtEl>
                                          <p:spTgt spid="4">
                                            <p:txEl>
                                              <p:pRg st="7" end="7"/>
                                            </p:txEl>
                                          </p:spTgt>
                                        </p:tgtEl>
                                      </p:cBhvr>
                                    </p:animEffect>
                                    <p:anim calcmode="lin" valueType="num">
                                      <p:cBhvr>
                                        <p:cTn id="5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395738-4B83-83D0-5096-9369103B94F7}"/>
              </a:ext>
            </a:extLst>
          </p:cNvPr>
          <p:cNvSpPr txBox="1"/>
          <p:nvPr/>
        </p:nvSpPr>
        <p:spPr>
          <a:xfrm>
            <a:off x="469783" y="327171"/>
            <a:ext cx="11358694" cy="5878532"/>
          </a:xfrm>
          <a:prstGeom prst="rect">
            <a:avLst/>
          </a:prstGeom>
          <a:noFill/>
        </p:spPr>
        <p:txBody>
          <a:bodyPr wrap="square" rtlCol="0">
            <a:spAutoFit/>
          </a:bodyPr>
          <a:lstStyle/>
          <a:p>
            <a:pPr>
              <a:lnSpc>
                <a:spcPct val="115000"/>
              </a:lnSpc>
              <a:spcAft>
                <a:spcPts val="0"/>
              </a:spcAft>
            </a:pPr>
            <a:r>
              <a:rPr lang="de-DE" sz="3200" b="1" dirty="0">
                <a:latin typeface="Times New Roman"/>
                <a:ea typeface="Calibri"/>
                <a:cs typeface="Times New Roman"/>
              </a:rPr>
              <a:t>2.  </a:t>
            </a:r>
            <a:r>
              <a:rPr lang="nl-NL" sz="3200" b="1" dirty="0">
                <a:latin typeface="Times New Roman"/>
                <a:ea typeface="Calibri"/>
                <a:cs typeface="Times New Roman"/>
              </a:rPr>
              <a:t>Mắt người và kí ức của Phi Châu qua điểm nhìn của Sói Lam (Mạch kể về Phi Châu)</a:t>
            </a:r>
            <a:endParaRPr lang="en-US" sz="3200" dirty="0">
              <a:ea typeface="Calibri"/>
              <a:cs typeface="Times New Roman"/>
            </a:endParaRPr>
          </a:p>
          <a:p>
            <a:pPr algn="just">
              <a:lnSpc>
                <a:spcPct val="150000"/>
              </a:lnSpc>
              <a:tabLst>
                <a:tab pos="90170" algn="l"/>
                <a:tab pos="180340" algn="l"/>
              </a:tabLst>
            </a:pPr>
            <a:r>
              <a:rPr lang="en-US" sz="3200" b="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a:t>
            </a:r>
            <a:r>
              <a:rPr lang="en-US" sz="3200" b="1"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ắt</a:t>
            </a:r>
            <a:r>
              <a:rPr lang="en-US" sz="3200" b="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smtClean="0">
                <a:latin typeface="Times New Roman"/>
                <a:ea typeface="Calibri"/>
                <a:cs typeface="Times New Roman"/>
              </a:rPr>
              <a:t>Như </a:t>
            </a:r>
            <a:r>
              <a:rPr lang="nl-NL" sz="3200" dirty="0">
                <a:latin typeface="Times New Roman"/>
                <a:ea typeface="Calibri"/>
                <a:cs typeface="Times New Roman"/>
              </a:rPr>
              <a:t>1 đường hầm tăm tối, giống 1 hang </a:t>
            </a:r>
            <a:r>
              <a:rPr lang="nl-NL" sz="3200" dirty="0" smtClean="0">
                <a:latin typeface="Times New Roman"/>
                <a:ea typeface="Calibri"/>
                <a:cs typeface="Times New Roman"/>
              </a:rPr>
              <a:t>cáo...</a:t>
            </a:r>
            <a:endParaRPr lang="en-US" sz="3200" dirty="0">
              <a:ea typeface="Calibri"/>
              <a:cs typeface="Times New Roman"/>
            </a:endParaRPr>
          </a:p>
          <a:p>
            <a:pPr algn="just">
              <a:lnSpc>
                <a:spcPct val="150000"/>
              </a:lnSpc>
              <a:tabLst>
                <a:tab pos="90170" algn="l"/>
                <a:tab pos="180340" algn="l"/>
              </a:tabLst>
            </a:pPr>
            <a:r>
              <a:rPr lang="en-US" sz="32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=&gt;</a:t>
            </a:r>
            <a:r>
              <a:rPr lang="en-US" sz="32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a:latin typeface="Times New Roman"/>
                <a:ea typeface="Calibri"/>
              </a:rPr>
              <a:t>C</a:t>
            </a:r>
            <a:r>
              <a:rPr lang="de-DE" sz="3200" dirty="0">
                <a:latin typeface="Times New Roman"/>
                <a:ea typeface="Calibri"/>
              </a:rPr>
              <a:t>âu chuyện buồn về cuộc đời Phi </a:t>
            </a:r>
            <a:r>
              <a:rPr lang="de-DE" sz="3200" dirty="0" smtClean="0">
                <a:latin typeface="Times New Roman"/>
                <a:ea typeface="Calibri"/>
              </a:rPr>
              <a:t>Châu.</a:t>
            </a:r>
            <a:endParaRPr lang="en-US" sz="3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90170" algn="l"/>
                <a:tab pos="180340" algn="l"/>
              </a:tabLst>
            </a:pP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b="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Phi </a:t>
            </a:r>
            <a:r>
              <a:rPr lang="en-US" sz="3200" b="1"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3200" b="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50000"/>
              </a:lnSpc>
              <a:tabLst>
                <a:tab pos="90170" algn="l"/>
                <a:tab pos="180340" algn="l"/>
              </a:tabLst>
            </a:pPr>
            <a:r>
              <a:rPr lang="nl-NL" sz="3200" dirty="0" smtClean="0">
                <a:latin typeface="Times New Roman"/>
                <a:ea typeface="Calibri"/>
                <a:cs typeface="Times New Roman"/>
              </a:rPr>
              <a:t>+</a:t>
            </a:r>
            <a:r>
              <a:rPr lang="de-DE" sz="3200" dirty="0" smtClean="0">
                <a:latin typeface="Times New Roman"/>
                <a:ea typeface="Calibri"/>
                <a:cs typeface="Times New Roman"/>
              </a:rPr>
              <a:t> </a:t>
            </a:r>
            <a:r>
              <a:rPr lang="de-DE" sz="3200" dirty="0">
                <a:latin typeface="Times New Roman"/>
                <a:ea typeface="Calibri"/>
                <a:cs typeface="Times New Roman"/>
              </a:rPr>
              <a:t>Rất hiểu các loài động vật, </a:t>
            </a:r>
            <a:endParaRPr lang="en-US" sz="3200" dirty="0">
              <a:ea typeface="Calibri"/>
              <a:cs typeface="Times New Roman"/>
            </a:endParaRPr>
          </a:p>
          <a:p>
            <a:pPr>
              <a:lnSpc>
                <a:spcPct val="115000"/>
              </a:lnSpc>
              <a:spcAft>
                <a:spcPts val="0"/>
              </a:spcAft>
            </a:pPr>
            <a:r>
              <a:rPr lang="nl-NL" sz="3200" dirty="0">
                <a:latin typeface="Times New Roman"/>
                <a:ea typeface="Calibri"/>
                <a:cs typeface="Times New Roman"/>
              </a:rPr>
              <a:t>+</a:t>
            </a:r>
            <a:r>
              <a:rPr lang="de-DE" sz="3200" dirty="0">
                <a:latin typeface="Times New Roman"/>
                <a:ea typeface="Calibri"/>
                <a:cs typeface="Times New Roman"/>
              </a:rPr>
              <a:t> Không coi chúng là kẻ thù </a:t>
            </a:r>
            <a:endParaRPr lang="en-US" sz="3200" dirty="0">
              <a:ea typeface="Calibri"/>
              <a:cs typeface="Times New Roman"/>
            </a:endParaRPr>
          </a:p>
          <a:p>
            <a:pPr>
              <a:lnSpc>
                <a:spcPct val="115000"/>
              </a:lnSpc>
              <a:spcAft>
                <a:spcPts val="0"/>
              </a:spcAft>
            </a:pPr>
            <a:r>
              <a:rPr lang="nl-NL" sz="3200" dirty="0">
                <a:latin typeface="Times New Roman"/>
                <a:ea typeface="Calibri"/>
                <a:cs typeface="Times New Roman"/>
              </a:rPr>
              <a:t>+</a:t>
            </a:r>
            <a:r>
              <a:rPr lang="de-DE" sz="3200" dirty="0">
                <a:latin typeface="Times New Roman"/>
                <a:ea typeface="Calibri"/>
                <a:cs typeface="Times New Roman"/>
              </a:rPr>
              <a:t> Sẵn sàng làm bạn với các loài động vật</a:t>
            </a:r>
            <a:endParaRPr lang="en-US" sz="3200" dirty="0">
              <a:ea typeface="Calibri"/>
              <a:cs typeface="Times New Roman"/>
            </a:endParaRPr>
          </a:p>
          <a:p>
            <a:pPr algn="just">
              <a:lnSpc>
                <a:spcPct val="115000"/>
              </a:lnSpc>
              <a:spcAft>
                <a:spcPts val="0"/>
              </a:spcAft>
              <a:tabLst>
                <a:tab pos="90170" algn="l"/>
                <a:tab pos="180340" algn="l"/>
              </a:tabLst>
            </a:pPr>
            <a:r>
              <a:rPr lang="de-DE" sz="3200" dirty="0">
                <a:latin typeface="Times New Roman"/>
                <a:ea typeface="Calibri"/>
                <a:cs typeface="Times New Roman"/>
              </a:rPr>
              <a:t>   </a:t>
            </a:r>
            <a:r>
              <a:rPr lang="de-DE" sz="3200" dirty="0" smtClean="0">
                <a:latin typeface="Times New Roman"/>
                <a:ea typeface="Calibri"/>
                <a:cs typeface="Times New Roman"/>
              </a:rPr>
              <a:t>=&gt; Tính </a:t>
            </a:r>
            <a:r>
              <a:rPr lang="de-DE" sz="3200" dirty="0">
                <a:latin typeface="Times New Roman"/>
                <a:ea typeface="Calibri"/>
                <a:cs typeface="Times New Roman"/>
              </a:rPr>
              <a:t>cách: Chăm chỉ, nhân ái, lương thiện.</a:t>
            </a:r>
            <a:endParaRPr lang="en-US" sz="3200" dirty="0">
              <a:ea typeface="Calibri"/>
              <a:cs typeface="Times New Roman"/>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3724" y="2516188"/>
            <a:ext cx="1438275"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14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circle(in)">
                                      <p:cBhvr>
                                        <p:cTn id="19" dur="20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additive="base">
                                        <p:cTn id="2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additive="base">
                                        <p:cTn id="3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1000"/>
                                        <p:tgtEl>
                                          <p:spTgt spid="4">
                                            <p:txEl>
                                              <p:pRg st="6" end="6"/>
                                            </p:txEl>
                                          </p:spTgt>
                                        </p:tgtEl>
                                      </p:cBhvr>
                                    </p:animEffect>
                                    <p:anim calcmode="lin" valueType="num">
                                      <p:cBhvr>
                                        <p:cTn id="4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
                                            <p:txEl>
                                              <p:pRg st="7" end="7"/>
                                            </p:txEl>
                                          </p:spTgt>
                                        </p:tgtEl>
                                        <p:attrNameLst>
                                          <p:attrName>style.visibility</p:attrName>
                                        </p:attrNameLst>
                                      </p:cBhvr>
                                      <p:to>
                                        <p:strVal val="visible"/>
                                      </p:to>
                                    </p:set>
                                    <p:animEffect transition="in" filter="fade">
                                      <p:cBhvr>
                                        <p:cTn id="50" dur="1000"/>
                                        <p:tgtEl>
                                          <p:spTgt spid="4">
                                            <p:txEl>
                                              <p:pRg st="7" end="7"/>
                                            </p:txEl>
                                          </p:spTgt>
                                        </p:tgtEl>
                                      </p:cBhvr>
                                    </p:animEffect>
                                    <p:anim calcmode="lin" valueType="num">
                                      <p:cBhvr>
                                        <p:cTn id="51"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395738-4B83-83D0-5096-9369103B94F7}"/>
              </a:ext>
            </a:extLst>
          </p:cNvPr>
          <p:cNvSpPr txBox="1"/>
          <p:nvPr/>
        </p:nvSpPr>
        <p:spPr>
          <a:xfrm>
            <a:off x="469783" y="327171"/>
            <a:ext cx="11358694" cy="5729261"/>
          </a:xfrm>
          <a:prstGeom prst="rect">
            <a:avLst/>
          </a:prstGeom>
          <a:noFill/>
        </p:spPr>
        <p:txBody>
          <a:bodyPr wrap="square" rtlCol="0">
            <a:spAutoFit/>
          </a:bodyPr>
          <a:lstStyle/>
          <a:p>
            <a:pPr>
              <a:lnSpc>
                <a:spcPct val="115000"/>
              </a:lnSpc>
            </a:pPr>
            <a:r>
              <a:rPr lang="de-DE" sz="2200" b="1" dirty="0">
                <a:solidFill>
                  <a:prstClr val="black"/>
                </a:solidFill>
                <a:latin typeface="Times New Roman"/>
                <a:ea typeface="Calibri"/>
                <a:cs typeface="Times New Roman"/>
              </a:rPr>
              <a:t>2.  </a:t>
            </a:r>
            <a:r>
              <a:rPr lang="nl-NL" sz="2200" b="1" dirty="0">
                <a:solidFill>
                  <a:prstClr val="black"/>
                </a:solidFill>
                <a:latin typeface="Times New Roman"/>
                <a:ea typeface="Calibri"/>
                <a:cs typeface="Times New Roman"/>
              </a:rPr>
              <a:t>Mắt người và kí ức của Phi Châu qua điểm nhìn của Sói Lam (Mạch kể về Phi Châu)</a:t>
            </a:r>
            <a:endParaRPr lang="en-US" sz="2200" dirty="0">
              <a:solidFill>
                <a:prstClr val="black"/>
              </a:solidFill>
              <a:ea typeface="Calibri"/>
              <a:cs typeface="Times New Roman"/>
            </a:endParaRPr>
          </a:p>
          <a:p>
            <a:pPr algn="just">
              <a:lnSpc>
                <a:spcPct val="150000"/>
              </a:lnSpc>
              <a:tabLst>
                <a:tab pos="90170" algn="l"/>
                <a:tab pos="180340" algn="l"/>
              </a:tabLst>
            </a:pPr>
            <a:r>
              <a:rPr lang="en-US" sz="2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a:t>
            </a:r>
            <a:r>
              <a:rPr lang="en-US" sz="2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ắt</a:t>
            </a:r>
            <a:r>
              <a:rPr lang="en-US" sz="2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200" dirty="0" smtClean="0">
                <a:solidFill>
                  <a:prstClr val="black"/>
                </a:solidFill>
                <a:latin typeface="Times New Roman"/>
                <a:ea typeface="Calibri"/>
                <a:cs typeface="Times New Roman"/>
              </a:rPr>
              <a:t>Như </a:t>
            </a:r>
            <a:r>
              <a:rPr lang="nl-NL" sz="2200" dirty="0">
                <a:solidFill>
                  <a:prstClr val="black"/>
                </a:solidFill>
                <a:latin typeface="Times New Roman"/>
                <a:ea typeface="Calibri"/>
                <a:cs typeface="Times New Roman"/>
              </a:rPr>
              <a:t>1 đường hầm tăm tối, giống 1 hang </a:t>
            </a:r>
            <a:r>
              <a:rPr lang="nl-NL" sz="2200" dirty="0" smtClean="0">
                <a:solidFill>
                  <a:prstClr val="black"/>
                </a:solidFill>
                <a:latin typeface="Times New Roman"/>
                <a:ea typeface="Calibri"/>
                <a:cs typeface="Times New Roman"/>
              </a:rPr>
              <a:t>cáo...</a:t>
            </a:r>
            <a:endParaRPr lang="en-US" sz="2200" dirty="0">
              <a:solidFill>
                <a:prstClr val="black"/>
              </a:solidFill>
              <a:ea typeface="Calibri"/>
              <a:cs typeface="Times New Roman"/>
            </a:endParaRPr>
          </a:p>
          <a:p>
            <a:pPr algn="just">
              <a:lnSpc>
                <a:spcPct val="150000"/>
              </a:lnSpc>
              <a:tabLst>
                <a:tab pos="90170" algn="l"/>
                <a:tab pos="180340" algn="l"/>
              </a:tabLst>
            </a:pPr>
            <a:r>
              <a:rPr lang="en-US" sz="22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2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200" dirty="0">
                <a:solidFill>
                  <a:prstClr val="black"/>
                </a:solidFill>
                <a:latin typeface="Times New Roman"/>
                <a:ea typeface="Calibri"/>
              </a:rPr>
              <a:t>C</a:t>
            </a:r>
            <a:r>
              <a:rPr lang="de-DE" sz="2200" dirty="0">
                <a:solidFill>
                  <a:prstClr val="black"/>
                </a:solidFill>
                <a:latin typeface="Times New Roman"/>
                <a:ea typeface="Calibri"/>
              </a:rPr>
              <a:t>âu chuyện buồn về cuộc đời Phi </a:t>
            </a:r>
            <a:r>
              <a:rPr lang="de-DE" sz="2200" dirty="0" smtClean="0">
                <a:solidFill>
                  <a:prstClr val="black"/>
                </a:solidFill>
                <a:latin typeface="Times New Roman"/>
                <a:ea typeface="Calibri"/>
              </a:rPr>
              <a:t>Châu.</a:t>
            </a:r>
          </a:p>
          <a:p>
            <a:pPr algn="just">
              <a:lnSpc>
                <a:spcPct val="150000"/>
              </a:lnSpc>
              <a:tabLst>
                <a:tab pos="90170" algn="l"/>
                <a:tab pos="180340" algn="l"/>
              </a:tabLst>
            </a:pPr>
            <a:r>
              <a:rPr lang="de-DE" sz="2200" dirty="0" smtClean="0">
                <a:solidFill>
                  <a:prstClr val="black"/>
                </a:solidFill>
                <a:latin typeface="Times New Roman"/>
                <a:ea typeface="Calibri"/>
              </a:rPr>
              <a:t> </a:t>
            </a:r>
            <a:r>
              <a:rPr lang="en-US" sz="22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a:t>
            </a:r>
            <a:r>
              <a:rPr lang="vi-VN" sz="22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ối đồng cảm sâu sắc, sự thấu hiểu của sói với nỗi buồn đau của cậu bé Phi Châu. </a:t>
            </a:r>
            <a:endParaRPr lang="en-US" sz="2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è"/>
              <a:tabLst>
                <a:tab pos="90170" algn="l"/>
                <a:tab pos="180340" algn="l"/>
              </a:tabLst>
            </a:pPr>
            <a:r>
              <a:rPr lang="vi-VN" sz="22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a:t>
            </a:r>
            <a:r>
              <a:rPr lang="vi-VN" sz="2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chuyện hiện lên trong mắt người là </a:t>
            </a:r>
            <a:r>
              <a:rPr lang="vi-VN" sz="2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 bạn giữa Phi Châu với lạc đà Hàng Xén và Báo.</a:t>
            </a:r>
            <a:endParaRPr lang="en-US" sz="2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90170" algn="l"/>
                <a:tab pos="180340" algn="l"/>
              </a:tabLst>
            </a:pPr>
            <a:r>
              <a:rPr lang="en-US" sz="2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Phi </a:t>
            </a:r>
            <a:r>
              <a:rPr lang="en-US" sz="2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Châu</a:t>
            </a:r>
            <a:r>
              <a:rPr lang="en-US" sz="2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bạn</a:t>
            </a:r>
            <a:endParaRPr lang="en-US" sz="2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90170" algn="l"/>
                <a:tab pos="180340" algn="l"/>
              </a:tabLst>
            </a:pPr>
            <a:r>
              <a:rPr lang="en-US" sz="22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200" b="1"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Lạc</a:t>
            </a:r>
            <a:r>
              <a:rPr lang="en-US" sz="22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đà</a:t>
            </a:r>
            <a:r>
              <a:rPr lang="en-US" sz="22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2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Xén</a:t>
            </a:r>
            <a:r>
              <a:rPr lang="en-US" sz="22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“mất hàng giờ” để tìm lạc đà Hàng Xén – người bạn đầu tiên của cậu bé.</a:t>
            </a:r>
            <a:endParaRPr lang="en-US" sz="2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90170" algn="l"/>
                <a:tab pos="180340" algn="l"/>
              </a:tabLst>
            </a:pPr>
            <a:r>
              <a:rPr lang="en-US" sz="22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200" b="1"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Sư</a:t>
            </a:r>
            <a:r>
              <a:rPr lang="en-US" sz="22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2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suy nghĩ về các loài động vật trong thế giới tự nhiên bằng sự đồng cảm, thấu hiểu, tôn trọng</a:t>
            </a:r>
            <a:r>
              <a:rPr lang="en-US" sz="22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90170" algn="l"/>
                <a:tab pos="180340" algn="l"/>
              </a:tabLst>
            </a:pPr>
            <a:r>
              <a:rPr lang="en-US" sz="22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200" b="1"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22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kết bạn với Báo bằng tâm hồn tinh tế, tĩnh lặng, sự thấu cảm sâu sắc.</a:t>
            </a:r>
            <a:endParaRPr lang="en-US" sz="2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2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2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Phi Châu là một cậu bé có tâm hồn trong sáng, sâu sắc, tinh tế, có tấm lòng nhân hậu, trân trọng tình bạn, yêu thương loài vật, tôn trọng thiên nhiên.</a:t>
            </a:r>
            <a:endParaRPr lang="en-US" sz="2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638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circle(in)">
                                      <p:cBhvr>
                                        <p:cTn id="19" dur="20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circle(in)">
                                      <p:cBhvr>
                                        <p:cTn id="24" dur="20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wheel(1)">
                                      <p:cBhvr>
                                        <p:cTn id="29" dur="2000"/>
                                        <p:tgtEl>
                                          <p:spTgt spid="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 calcmode="lin" valueType="num">
                                      <p:cBhvr additive="base">
                                        <p:cTn id="34"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fade">
                                      <p:cBhvr>
                                        <p:cTn id="40" dur="1000"/>
                                        <p:tgtEl>
                                          <p:spTgt spid="4">
                                            <p:txEl>
                                              <p:pRg st="6" end="6"/>
                                            </p:txEl>
                                          </p:spTgt>
                                        </p:tgtEl>
                                      </p:cBhvr>
                                    </p:animEffect>
                                    <p:anim calcmode="lin" valueType="num">
                                      <p:cBhvr>
                                        <p:cTn id="41"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1000"/>
                                        <p:tgtEl>
                                          <p:spTgt spid="4">
                                            <p:txEl>
                                              <p:pRg st="7" end="7"/>
                                            </p:txEl>
                                          </p:spTgt>
                                        </p:tgtEl>
                                      </p:cBhvr>
                                    </p:animEffect>
                                    <p:anim calcmode="lin" valueType="num">
                                      <p:cBhvr>
                                        <p:cTn id="4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
                                            <p:txEl>
                                              <p:pRg st="8" end="8"/>
                                            </p:txEl>
                                          </p:spTgt>
                                        </p:tgtEl>
                                        <p:attrNameLst>
                                          <p:attrName>style.visibility</p:attrName>
                                        </p:attrNameLst>
                                      </p:cBhvr>
                                      <p:to>
                                        <p:strVal val="visible"/>
                                      </p:to>
                                    </p:set>
                                    <p:animEffect transition="in" filter="fade">
                                      <p:cBhvr>
                                        <p:cTn id="54" dur="1000"/>
                                        <p:tgtEl>
                                          <p:spTgt spid="4">
                                            <p:txEl>
                                              <p:pRg st="8" end="8"/>
                                            </p:txEl>
                                          </p:spTgt>
                                        </p:tgtEl>
                                      </p:cBhvr>
                                    </p:animEffect>
                                    <p:anim calcmode="lin" valueType="num">
                                      <p:cBhvr>
                                        <p:cTn id="55"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Effect transition="in" filter="fade">
                                      <p:cBhvr>
                                        <p:cTn id="61" dur="1000"/>
                                        <p:tgtEl>
                                          <p:spTgt spid="4">
                                            <p:txEl>
                                              <p:pRg st="9" end="9"/>
                                            </p:txEl>
                                          </p:spTgt>
                                        </p:tgtEl>
                                      </p:cBhvr>
                                    </p:animEffect>
                                    <p:anim calcmode="lin" valueType="num">
                                      <p:cBhvr>
                                        <p:cTn id="62"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94063-B8FD-452B-8C6B-D1235A817A0B}"/>
              </a:ext>
            </a:extLst>
          </p:cNvPr>
          <p:cNvSpPr>
            <a:spLocks noGrp="1"/>
          </p:cNvSpPr>
          <p:nvPr>
            <p:ph type="title"/>
          </p:nvPr>
        </p:nvSpPr>
        <p:spPr>
          <a:xfrm>
            <a:off x="385894" y="219618"/>
            <a:ext cx="11467749" cy="6732165"/>
          </a:xfrm>
        </p:spPr>
        <p:txBody>
          <a:bodyPr>
            <a:noAutofit/>
          </a:bodyPr>
          <a:lstStyle/>
          <a:p>
            <a:pPr>
              <a:lnSpc>
                <a:spcPct val="115000"/>
              </a:lnSpc>
              <a:spcAft>
                <a:spcPts val="0"/>
              </a:spcAft>
            </a:pPr>
            <a:r>
              <a:rPr lang="en-US" sz="34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III. TỔNG KẾT</a:t>
            </a:r>
            <a:br>
              <a:rPr lang="en-US" sz="34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400" b="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400" b="1"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3400" b="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3400" dirty="0" smtClean="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3400" dirty="0" smtClean="0">
                <a:effectLst/>
                <a:latin typeface="Times New Roman" panose="02020603050405020304" pitchFamily="18" charset="0"/>
                <a:ea typeface="Times New Roman" panose="02020603050405020304" pitchFamily="18" charset="0"/>
                <a:cs typeface="Times New Roman" panose="02020603050405020304" pitchFamily="18" charset="0"/>
              </a:rPr>
            </a:br>
            <a:r>
              <a:rPr lang="en-US" sz="3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3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3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3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3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3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3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lồng</a:t>
            </a:r>
            <a:r>
              <a:rPr lang="en-US" sz="3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3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400" dirty="0" smtClean="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3400" dirty="0" smtClean="0">
                <a:effectLst/>
                <a:latin typeface="Times New Roman" panose="02020603050405020304" pitchFamily="18" charset="0"/>
                <a:ea typeface="Times New Roman" panose="02020603050405020304" pitchFamily="18" charset="0"/>
                <a:cs typeface="Times New Roman" panose="02020603050405020304" pitchFamily="18" charset="0"/>
              </a:rPr>
            </a:br>
            <a:r>
              <a:rPr lang="en-US" sz="3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3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3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3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3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3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đáo</a:t>
            </a:r>
            <a:r>
              <a:rPr lang="en-US" sz="3400" dirty="0" smtClean="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3400" dirty="0" smtClean="0">
                <a:effectLst/>
                <a:latin typeface="Times New Roman" panose="02020603050405020304" pitchFamily="18" charset="0"/>
                <a:ea typeface="Times New Roman" panose="02020603050405020304" pitchFamily="18" charset="0"/>
                <a:cs typeface="Times New Roman" panose="02020603050405020304" pitchFamily="18" charset="0"/>
              </a:rPr>
            </a:br>
            <a:r>
              <a:rPr lang="en-US" sz="3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3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3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3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3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3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3400" dirty="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400" dirty="0" smtClean="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3400" dirty="0" smtClean="0">
                <a:effectLst/>
                <a:latin typeface="Times New Roman" panose="02020603050405020304" pitchFamily="18" charset="0"/>
                <a:ea typeface="Times New Roman" panose="02020603050405020304" pitchFamily="18" charset="0"/>
                <a:cs typeface="Times New Roman" panose="02020603050405020304" pitchFamily="18" charset="0"/>
              </a:rPr>
            </a:br>
            <a:r>
              <a:rPr lang="en-US" sz="3400" b="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400" b="1"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400" b="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dung</a:t>
            </a:r>
            <a:br>
              <a:rPr lang="en-US" sz="3400" b="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400" dirty="0" smtClean="0">
                <a:latin typeface="Times New Roman"/>
                <a:ea typeface="Calibri"/>
                <a:cs typeface="Times New Roman"/>
              </a:rPr>
              <a:t>- </a:t>
            </a:r>
            <a:r>
              <a:rPr lang="en-US" sz="3400" dirty="0" err="1">
                <a:latin typeface="Times New Roman"/>
                <a:ea typeface="Calibri"/>
                <a:cs typeface="Times New Roman"/>
              </a:rPr>
              <a:t>Ngụ</a:t>
            </a:r>
            <a:r>
              <a:rPr lang="en-US" sz="3400" dirty="0">
                <a:latin typeface="Times New Roman"/>
                <a:ea typeface="Calibri"/>
                <a:cs typeface="Times New Roman"/>
              </a:rPr>
              <a:t> ý </a:t>
            </a:r>
            <a:r>
              <a:rPr lang="en-US" sz="3400" dirty="0" err="1">
                <a:latin typeface="Times New Roman"/>
                <a:ea typeface="Calibri"/>
                <a:cs typeface="Times New Roman"/>
              </a:rPr>
              <a:t>phê</a:t>
            </a:r>
            <a:r>
              <a:rPr lang="en-US" sz="3400" dirty="0">
                <a:latin typeface="Times New Roman"/>
                <a:ea typeface="Calibri"/>
                <a:cs typeface="Times New Roman"/>
              </a:rPr>
              <a:t> </a:t>
            </a:r>
            <a:r>
              <a:rPr lang="en-US" sz="3400" dirty="0" err="1">
                <a:latin typeface="Times New Roman"/>
                <a:ea typeface="Calibri"/>
                <a:cs typeface="Times New Roman"/>
              </a:rPr>
              <a:t>phán</a:t>
            </a:r>
            <a:r>
              <a:rPr lang="en-US" sz="3400" dirty="0">
                <a:latin typeface="Times New Roman"/>
                <a:ea typeface="Calibri"/>
                <a:cs typeface="Times New Roman"/>
              </a:rPr>
              <a:t> </a:t>
            </a:r>
            <a:r>
              <a:rPr lang="en-US" sz="3400" dirty="0" err="1">
                <a:latin typeface="Times New Roman"/>
                <a:ea typeface="Calibri"/>
                <a:cs typeface="Times New Roman"/>
              </a:rPr>
              <a:t>chiến</a:t>
            </a:r>
            <a:r>
              <a:rPr lang="en-US" sz="3400" dirty="0">
                <a:latin typeface="Times New Roman"/>
                <a:ea typeface="Calibri"/>
                <a:cs typeface="Times New Roman"/>
              </a:rPr>
              <a:t> </a:t>
            </a:r>
            <a:r>
              <a:rPr lang="en-US" sz="3400" dirty="0" err="1" smtClean="0">
                <a:latin typeface="Times New Roman"/>
                <a:ea typeface="Calibri"/>
                <a:cs typeface="Times New Roman"/>
              </a:rPr>
              <a:t>tranh</a:t>
            </a:r>
            <a:r>
              <a:rPr lang="en-US" sz="3400" dirty="0" smtClean="0">
                <a:latin typeface="Times New Roman"/>
                <a:ea typeface="Calibri"/>
                <a:cs typeface="Times New Roman"/>
              </a:rPr>
              <a:t>, </a:t>
            </a:r>
            <a:r>
              <a:rPr lang="en-US" sz="3400"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4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3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lam, </a:t>
            </a:r>
            <a:r>
              <a:rPr lang="en-US" sz="3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3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3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3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tàn</a:t>
            </a:r>
            <a:r>
              <a:rPr lang="en-US" sz="3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a:t>
            </a:r>
            <a:r>
              <a:rPr lang="en-US" sz="3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3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3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3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3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3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en-US" sz="3400" dirty="0" smtClean="0">
                <a:latin typeface="Times New Roman"/>
                <a:ea typeface="Calibri"/>
                <a:cs typeface="Times New Roman"/>
              </a:rPr>
              <a:t>- </a:t>
            </a:r>
            <a:r>
              <a:rPr lang="en-US" sz="3400" dirty="0">
                <a:latin typeface="Times New Roman"/>
                <a:ea typeface="Calibri"/>
                <a:cs typeface="Times New Roman"/>
              </a:rPr>
              <a:t>Ca </a:t>
            </a:r>
            <a:r>
              <a:rPr lang="en-US" sz="3400" dirty="0" err="1">
                <a:latin typeface="Times New Roman"/>
                <a:ea typeface="Calibri"/>
                <a:cs typeface="Times New Roman"/>
              </a:rPr>
              <a:t>ngợi</a:t>
            </a:r>
            <a:r>
              <a:rPr lang="en-US" sz="3400" dirty="0">
                <a:latin typeface="Times New Roman"/>
                <a:ea typeface="Calibri"/>
                <a:cs typeface="Times New Roman"/>
              </a:rPr>
              <a:t> </a:t>
            </a:r>
            <a:r>
              <a:rPr lang="en-US" sz="3400" dirty="0" err="1">
                <a:latin typeface="Times New Roman"/>
                <a:ea typeface="Calibri"/>
                <a:cs typeface="Times New Roman"/>
              </a:rPr>
              <a:t>tình</a:t>
            </a:r>
            <a:r>
              <a:rPr lang="en-US" sz="3400" dirty="0">
                <a:latin typeface="Times New Roman"/>
                <a:ea typeface="Calibri"/>
                <a:cs typeface="Times New Roman"/>
              </a:rPr>
              <a:t> </a:t>
            </a:r>
            <a:r>
              <a:rPr lang="en-US" sz="3400" dirty="0" err="1">
                <a:latin typeface="Times New Roman"/>
                <a:ea typeface="Calibri"/>
                <a:cs typeface="Times New Roman"/>
              </a:rPr>
              <a:t>bạn</a:t>
            </a:r>
            <a:r>
              <a:rPr lang="en-US" sz="3400" dirty="0">
                <a:latin typeface="Times New Roman"/>
                <a:ea typeface="Calibri"/>
                <a:cs typeface="Times New Roman"/>
              </a:rPr>
              <a:t>, </a:t>
            </a:r>
            <a:r>
              <a:rPr lang="en-US" sz="3400" dirty="0" err="1">
                <a:latin typeface="Times New Roman"/>
                <a:ea typeface="Calibri"/>
                <a:cs typeface="Times New Roman"/>
              </a:rPr>
              <a:t>tình</a:t>
            </a:r>
            <a:r>
              <a:rPr lang="en-US" sz="3400" dirty="0">
                <a:latin typeface="Times New Roman"/>
                <a:ea typeface="Calibri"/>
                <a:cs typeface="Times New Roman"/>
              </a:rPr>
              <a:t> </a:t>
            </a:r>
            <a:r>
              <a:rPr lang="en-US" sz="3400" dirty="0" err="1">
                <a:latin typeface="Times New Roman"/>
                <a:ea typeface="Calibri"/>
                <a:cs typeface="Times New Roman"/>
              </a:rPr>
              <a:t>thân</a:t>
            </a:r>
            <a:r>
              <a:rPr lang="en-US" sz="3400" dirty="0">
                <a:latin typeface="Times New Roman"/>
                <a:ea typeface="Calibri"/>
                <a:cs typeface="Times New Roman"/>
              </a:rPr>
              <a:t> </a:t>
            </a:r>
            <a:r>
              <a:rPr lang="en-US" sz="3400" dirty="0" err="1">
                <a:latin typeface="Times New Roman"/>
                <a:ea typeface="Calibri"/>
                <a:cs typeface="Times New Roman"/>
              </a:rPr>
              <a:t>và</a:t>
            </a:r>
            <a:r>
              <a:rPr lang="en-US" sz="3400" dirty="0">
                <a:latin typeface="Times New Roman"/>
                <a:ea typeface="Calibri"/>
                <a:cs typeface="Times New Roman"/>
              </a:rPr>
              <a:t> </a:t>
            </a:r>
            <a:r>
              <a:rPr lang="en-US" sz="3400" dirty="0" err="1">
                <a:latin typeface="Times New Roman"/>
                <a:ea typeface="Calibri"/>
                <a:cs typeface="Times New Roman"/>
              </a:rPr>
              <a:t>sự</a:t>
            </a:r>
            <a:r>
              <a:rPr lang="en-US" sz="3400" dirty="0">
                <a:latin typeface="Times New Roman"/>
                <a:ea typeface="Calibri"/>
                <a:cs typeface="Times New Roman"/>
              </a:rPr>
              <a:t> </a:t>
            </a:r>
            <a:r>
              <a:rPr lang="en-US" sz="3400" dirty="0" err="1">
                <a:latin typeface="Times New Roman"/>
                <a:ea typeface="Calibri"/>
                <a:cs typeface="Times New Roman"/>
              </a:rPr>
              <a:t>đồng</a:t>
            </a:r>
            <a:r>
              <a:rPr lang="en-US" sz="3400" dirty="0">
                <a:latin typeface="Times New Roman"/>
                <a:ea typeface="Calibri"/>
                <a:cs typeface="Times New Roman"/>
              </a:rPr>
              <a:t> </a:t>
            </a:r>
            <a:r>
              <a:rPr lang="en-US" sz="3400" dirty="0" err="1">
                <a:latin typeface="Times New Roman"/>
                <a:ea typeface="Calibri"/>
                <a:cs typeface="Times New Roman"/>
              </a:rPr>
              <a:t>cảm</a:t>
            </a:r>
            <a:r>
              <a:rPr lang="en-US" sz="3400" dirty="0">
                <a:latin typeface="Times New Roman"/>
                <a:ea typeface="Calibri"/>
                <a:cs typeface="Times New Roman"/>
              </a:rPr>
              <a:t> chia </a:t>
            </a:r>
            <a:r>
              <a:rPr lang="en-US" sz="3400" dirty="0" err="1">
                <a:latin typeface="Times New Roman"/>
                <a:ea typeface="Calibri"/>
                <a:cs typeface="Times New Roman"/>
              </a:rPr>
              <a:t>sẻ</a:t>
            </a:r>
            <a:r>
              <a:rPr lang="en-US" sz="3400" dirty="0">
                <a:latin typeface="Times New Roman"/>
                <a:ea typeface="Calibri"/>
                <a:cs typeface="Times New Roman"/>
              </a:rPr>
              <a:t>.</a:t>
            </a:r>
            <a:r>
              <a:rPr lang="en-US" sz="3400" dirty="0">
                <a:latin typeface="Calibri"/>
                <a:ea typeface="Calibri"/>
                <a:cs typeface="Times New Roman"/>
              </a:rPr>
              <a:t/>
            </a:r>
            <a:br>
              <a:rPr lang="en-US" sz="3400" dirty="0">
                <a:latin typeface="Calibri"/>
                <a:ea typeface="Calibri"/>
                <a:cs typeface="Times New Roman"/>
              </a:rPr>
            </a:br>
            <a:r>
              <a:rPr lang="en-US" sz="3400" dirty="0" smtClean="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3400" dirty="0" smtClean="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3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218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áº¿t quáº£ hÃ¬nh áº£nh cho ná»n xanh">
            <a:extLst>
              <a:ext uri="{FF2B5EF4-FFF2-40B4-BE49-F238E27FC236}">
                <a16:creationId xmlns:a16="http://schemas.microsoft.com/office/drawing/2014/main" id="{3DFE6729-CA17-44FA-86A9-C514B2982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E3006AB-6660-4637-A871-63CAA00BFC3C}"/>
              </a:ext>
            </a:extLst>
          </p:cNvPr>
          <p:cNvSpPr/>
          <p:nvPr/>
        </p:nvSpPr>
        <p:spPr>
          <a:xfrm>
            <a:off x="902677" y="1650940"/>
            <a:ext cx="10046677" cy="3392588"/>
          </a:xfrm>
          <a:prstGeom prst="rect">
            <a:avLst/>
          </a:prstGeom>
        </p:spPr>
        <p:txBody>
          <a:bodyPr wrap="square" lIns="91282" tIns="45653" rIns="91282" bIns="45653">
            <a:spAutoFit/>
          </a:bodyPr>
          <a:lstStyle/>
          <a:p>
            <a:pPr algn="ctr" defTabSz="912780">
              <a:lnSpc>
                <a:spcPct val="115000"/>
              </a:lnSpc>
              <a:spcAft>
                <a:spcPts val="1000"/>
              </a:spcAft>
            </a:pP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VIẾT KẾT NỐI VỚI ĐỌC</a:t>
            </a:r>
          </a:p>
          <a:p>
            <a:pPr algn="ctr" defTabSz="912780">
              <a:lnSpc>
                <a:spcPct val="115000"/>
              </a:lnSpc>
              <a:spcAft>
                <a:spcPts val="1000"/>
              </a:spcAft>
            </a:pP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Viết</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7-9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kể</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lại</a:t>
            </a:r>
            <a:r>
              <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sự</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kiện</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“Phi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Châu</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báo</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đã</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trở</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thành</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đôi</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bạn</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thân</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thiết</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bằng</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lời</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nhân</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vật</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Báo</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ctr" defTabSz="912780">
              <a:lnSpc>
                <a:spcPct val="115000"/>
              </a:lnSpc>
              <a:spcAft>
                <a:spcPts val="1000"/>
              </a:spcAft>
            </a:pPr>
            <a:endParaRPr lang="en-SG" sz="2800" b="1"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749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áº¿t quáº£ hÃ¬nh áº£nh cho ná»n xanh">
            <a:extLst>
              <a:ext uri="{FF2B5EF4-FFF2-40B4-BE49-F238E27FC236}">
                <a16:creationId xmlns:a16="http://schemas.microsoft.com/office/drawing/2014/main" id="{3DFE6729-CA17-44FA-86A9-C514B2982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E3006AB-6660-4637-A871-63CAA00BFC3C}"/>
              </a:ext>
            </a:extLst>
          </p:cNvPr>
          <p:cNvSpPr/>
          <p:nvPr/>
        </p:nvSpPr>
        <p:spPr>
          <a:xfrm>
            <a:off x="369277" y="763233"/>
            <a:ext cx="11453446" cy="5918921"/>
          </a:xfrm>
          <a:prstGeom prst="rect">
            <a:avLst/>
          </a:prstGeom>
        </p:spPr>
        <p:txBody>
          <a:bodyPr wrap="square" lIns="91282" tIns="45653" rIns="91282" bIns="45653">
            <a:spAutoFit/>
          </a:bodyPr>
          <a:lstStyle/>
          <a:p>
            <a:pPr algn="ctr" defTabSz="912780">
              <a:lnSpc>
                <a:spcPct val="115000"/>
              </a:lnSpc>
              <a:spcAft>
                <a:spcPts val="1000"/>
              </a:spcAft>
            </a:pP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GỢI Ý</a:t>
            </a:r>
          </a:p>
          <a:p>
            <a:pPr algn="just" defTabSz="912780">
              <a:lnSpc>
                <a:spcPct val="115000"/>
              </a:lnSpc>
              <a:spcAft>
                <a:spcPts val="1000"/>
              </a:spcAft>
            </a:pPr>
            <a:r>
              <a:rPr lang="en-US" sz="2600" dirty="0" smtClean="0">
                <a:solidFill>
                  <a:srgbClr val="000000"/>
                </a:solidFill>
                <a:latin typeface="Open Sans"/>
              </a:rPr>
              <a:t>    </a:t>
            </a:r>
            <a:r>
              <a:rPr lang="vi-VN" sz="2600" dirty="0" smtClean="0">
                <a:solidFill>
                  <a:srgbClr val="000000"/>
                </a:solidFill>
                <a:latin typeface="Open Sans"/>
              </a:rPr>
              <a:t>Phi </a:t>
            </a:r>
            <a:r>
              <a:rPr lang="vi-VN" sz="2600" dirty="0">
                <a:solidFill>
                  <a:srgbClr val="000000"/>
                </a:solidFill>
                <a:latin typeface="Open Sans"/>
              </a:rPr>
              <a:t>Châu là một cậu bé mồ côi, vì chiến tranh mà phải rời xa quê hương lưu lạc khắp đó đây. Tuy rằng cuộc sống của cậu rất khổ sở và đáng thương, nhưng chưa bao giờ tôi thấy cậu than trách nửa lời. Cậu có những tình cảm chân thành và rất biết yêu thương các loài vật, cũng bởi vậy mà tôi và cậu ta đã trở thành những người bạn thân thiết. Trước khi trở nên thân thiết với tôi, cậu bé có một người bạn là lạc đà Hàng Xén. Nhờ cu cậu lạc đà ấy mà Phi Châu đã không bị lão </a:t>
            </a:r>
            <a:r>
              <a:rPr lang="en-US" sz="2600" dirty="0" err="1" smtClean="0">
                <a:solidFill>
                  <a:srgbClr val="000000"/>
                </a:solidFill>
                <a:latin typeface="Open Sans"/>
              </a:rPr>
              <a:t>buôn</a:t>
            </a:r>
            <a:r>
              <a:rPr lang="en-US" sz="2600" dirty="0" smtClean="0">
                <a:solidFill>
                  <a:srgbClr val="000000"/>
                </a:solidFill>
                <a:latin typeface="Open Sans"/>
              </a:rPr>
              <a:t> </a:t>
            </a:r>
            <a:r>
              <a:rPr lang="vi-VN" sz="2600" dirty="0" smtClean="0">
                <a:solidFill>
                  <a:srgbClr val="000000"/>
                </a:solidFill>
                <a:latin typeface="Open Sans"/>
              </a:rPr>
              <a:t>Toa bỏ </a:t>
            </a:r>
            <a:r>
              <a:rPr lang="vi-VN" sz="2600" dirty="0">
                <a:solidFill>
                  <a:srgbClr val="000000"/>
                </a:solidFill>
                <a:latin typeface="Open Sans"/>
              </a:rPr>
              <a:t>lại giữa đường. Nhưng sau đó, cậu vẫn bị lão buôn bán cho vua Dê. Tại đây, cậu thông minh và yêu thương động vật nên chăn cừu rất giỏi. Phi Châu cũng dành nhiều thời gian bên tôi và chúng tôi đã trở thành đôi bạn thân thiết. Chúng tôi cùng nhau chăn dê và cừu cho vua Dê, sống những ngày tháng êm đềm, hạnh phúc.</a:t>
            </a:r>
            <a:endParaRPr lang="en-SG" sz="2600" b="1"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527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áº¿t quáº£ hÃ¬nh áº£nh cho ná»n xanh">
            <a:extLst>
              <a:ext uri="{FF2B5EF4-FFF2-40B4-BE49-F238E27FC236}">
                <a16:creationId xmlns:a16="http://schemas.microsoft.com/office/drawing/2014/main" id="{3DFE6729-CA17-44FA-86A9-C514B2982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469E3A6D-86D0-4C14-AB49-FC3CFE4429AD}"/>
              </a:ext>
            </a:extLst>
          </p:cNvPr>
          <p:cNvSpPr/>
          <p:nvPr/>
        </p:nvSpPr>
        <p:spPr>
          <a:xfrm>
            <a:off x="438435" y="216979"/>
            <a:ext cx="11185743" cy="509547"/>
          </a:xfrm>
          <a:prstGeom prst="roundRect">
            <a:avLst/>
          </a:prstGeom>
        </p:spPr>
        <p:style>
          <a:lnRef idx="2">
            <a:schemeClr val="accent6"/>
          </a:lnRef>
          <a:fillRef idx="1">
            <a:schemeClr val="lt1"/>
          </a:fillRef>
          <a:effectRef idx="0">
            <a:schemeClr val="accent6"/>
          </a:effectRef>
          <a:fontRef idx="minor">
            <a:schemeClr val="dk1"/>
          </a:fontRef>
        </p:style>
        <p:txBody>
          <a:bodyPr lIns="91282" tIns="45653" rIns="91282" bIns="45653" rtlCol="0" anchor="ctr"/>
          <a:lstStyle/>
          <a:p>
            <a:pPr defTabSz="912780"/>
            <a:r>
              <a:rPr lang="en-US" sz="2800" b="1" dirty="0">
                <a:solidFill>
                  <a:srgbClr val="FF0000"/>
                </a:solidFill>
                <a:latin typeface="Times New Roman" panose="02020603050405020304" pitchFamily="18" charset="0"/>
                <a:cs typeface="Times New Roman" panose="02020603050405020304" pitchFamily="18" charset="0"/>
              </a:rPr>
              <a:t>1. </a:t>
            </a:r>
            <a:r>
              <a:rPr lang="en-US" sz="2800" b="1" dirty="0" smtClean="0">
                <a:solidFill>
                  <a:srgbClr val="FF0000"/>
                </a:solidFill>
                <a:latin typeface="Times New Roman" panose="02020603050405020304" pitchFamily="18" charset="0"/>
                <a:cs typeface="Times New Roman" panose="02020603050405020304" pitchFamily="18" charset="0"/>
              </a:rPr>
              <a:t>CỐT TRUYỆN ĐƠN TUYẾN VÀ CỐT TRUYỆN ĐA TUYẾN</a:t>
            </a:r>
            <a:endParaRPr lang="en-SG"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EC3BA38-AE7D-41B6-A537-C883BEFB4ED2}"/>
              </a:ext>
            </a:extLst>
          </p:cNvPr>
          <p:cNvSpPr txBox="1"/>
          <p:nvPr/>
        </p:nvSpPr>
        <p:spPr>
          <a:xfrm>
            <a:off x="447310" y="919227"/>
            <a:ext cx="11281513" cy="2357433"/>
          </a:xfrm>
          <a:prstGeom prst="rect">
            <a:avLst/>
          </a:prstGeom>
          <a:noFill/>
        </p:spPr>
        <p:txBody>
          <a:bodyPr wrap="square" lIns="91282" tIns="45653" rIns="91282" bIns="45653" rtlCol="0">
            <a:spAutoFit/>
          </a:bodyPr>
          <a:lstStyle/>
          <a:p>
            <a:pPr algn="just" defTabSz="912780">
              <a:lnSpc>
                <a:spcPct val="115000"/>
              </a:lnSpc>
              <a:tabLst>
                <a:tab pos="90040" algn="l"/>
                <a:tab pos="180078" algn="l"/>
                <a:tab pos="270113" algn="l"/>
              </a:tabLst>
            </a:pPr>
            <a:r>
              <a:rPr lang="vi-VN" sz="3200" b="1" i="1" dirty="0" smtClean="0">
                <a:solidFill>
                  <a:srgbClr val="000000"/>
                </a:solidFill>
                <a:latin typeface="Times New Roman"/>
                <a:ea typeface="Times New Roman"/>
                <a:cs typeface="Times New Roman"/>
              </a:rPr>
              <a:t> </a:t>
            </a:r>
            <a:r>
              <a:rPr lang="vi-VN" sz="3200" dirty="0">
                <a:solidFill>
                  <a:srgbClr val="000000"/>
                </a:solidFill>
                <a:latin typeface="Open Sans"/>
              </a:rPr>
              <a:t>- </a:t>
            </a:r>
            <a:r>
              <a:rPr lang="vi-VN" sz="3200" b="1" i="1" dirty="0">
                <a:solidFill>
                  <a:srgbClr val="000000"/>
                </a:solidFill>
                <a:latin typeface="Open Sans"/>
              </a:rPr>
              <a:t>Cốt truyện đơn </a:t>
            </a:r>
            <a:r>
              <a:rPr lang="vi-VN" sz="3200" b="1" i="1" dirty="0" smtClean="0">
                <a:solidFill>
                  <a:srgbClr val="000000"/>
                </a:solidFill>
                <a:latin typeface="Open Sans"/>
              </a:rPr>
              <a:t>tuy</a:t>
            </a:r>
            <a:r>
              <a:rPr lang="en-US" sz="3200" b="1" i="1" dirty="0" smtClean="0">
                <a:solidFill>
                  <a:srgbClr val="000000"/>
                </a:solidFill>
                <a:latin typeface="Open Sans"/>
              </a:rPr>
              <a:t>ế</a:t>
            </a:r>
            <a:r>
              <a:rPr lang="vi-VN" sz="3200" b="1" i="1" dirty="0" smtClean="0">
                <a:solidFill>
                  <a:srgbClr val="000000"/>
                </a:solidFill>
                <a:latin typeface="Open Sans"/>
              </a:rPr>
              <a:t>n </a:t>
            </a:r>
            <a:r>
              <a:rPr lang="vi-VN" sz="3200" dirty="0">
                <a:solidFill>
                  <a:srgbClr val="000000"/>
                </a:solidFill>
                <a:latin typeface="Open Sans"/>
              </a:rPr>
              <a:t>là kiểu cốt truyện chỉ có một mạch sự </a:t>
            </a:r>
            <a:r>
              <a:rPr lang="vi-VN" sz="3200" dirty="0" smtClean="0">
                <a:solidFill>
                  <a:srgbClr val="000000"/>
                </a:solidFill>
                <a:latin typeface="Open Sans"/>
              </a:rPr>
              <a:t>kiện.Trong </a:t>
            </a:r>
            <a:r>
              <a:rPr lang="vi-VN" sz="3200" dirty="0">
                <a:solidFill>
                  <a:srgbClr val="000000"/>
                </a:solidFill>
                <a:latin typeface="Open Sans"/>
              </a:rPr>
              <a:t>cốt truyện đơn tuyến, hệ thống sự kiện thường tương đối đơn giản tập trung thể hiện quá trình phát triển tính cách của một hoặc một vài nhân vật chính.</a:t>
            </a:r>
            <a:endParaRPr lang="en-US" sz="3200" dirty="0">
              <a:solidFill>
                <a:prstClr val="black"/>
              </a:solidFill>
              <a:ea typeface="Calibri"/>
              <a:cs typeface="Times New Roman"/>
            </a:endParaRPr>
          </a:p>
        </p:txBody>
      </p:sp>
      <p:sp>
        <p:nvSpPr>
          <p:cNvPr id="8" name="Rectangle 7">
            <a:extLst>
              <a:ext uri="{FF2B5EF4-FFF2-40B4-BE49-F238E27FC236}">
                <a16:creationId xmlns:a16="http://schemas.microsoft.com/office/drawing/2014/main" id="{DD3FA501-F5BD-4270-AB84-D6E39ED51819}"/>
              </a:ext>
            </a:extLst>
          </p:cNvPr>
          <p:cNvSpPr/>
          <p:nvPr/>
        </p:nvSpPr>
        <p:spPr>
          <a:xfrm>
            <a:off x="447310" y="3429000"/>
            <a:ext cx="11027891" cy="2994531"/>
          </a:xfrm>
          <a:prstGeom prst="rect">
            <a:avLst/>
          </a:prstGeom>
        </p:spPr>
        <p:txBody>
          <a:bodyPr wrap="square" lIns="91282" tIns="45653" rIns="91282" bIns="45653">
            <a:spAutoFit/>
          </a:bodyPr>
          <a:lstStyle/>
          <a:p>
            <a:pPr algn="just" defTabSz="912780">
              <a:lnSpc>
                <a:spcPct val="115000"/>
              </a:lnSpc>
              <a:tabLst>
                <a:tab pos="90040" algn="l"/>
                <a:tab pos="180078" algn="l"/>
                <a:tab pos="270113" algn="l"/>
              </a:tabLst>
            </a:pPr>
            <a:r>
              <a:rPr lang="en-US" sz="3600" dirty="0">
                <a:solidFill>
                  <a:prstClr val="black"/>
                </a:solidFill>
                <a:latin typeface="Times New Roman" panose="02020603050405020304" pitchFamily="18" charset="0"/>
                <a:cs typeface="Times New Roman" panose="02020603050405020304" pitchFamily="18" charset="0"/>
              </a:rPr>
              <a:t> </a:t>
            </a:r>
            <a:r>
              <a:rPr lang="vi-VN" sz="3200" dirty="0">
                <a:solidFill>
                  <a:srgbClr val="000000"/>
                </a:solidFill>
                <a:latin typeface="Open Sans"/>
              </a:rPr>
              <a:t>- </a:t>
            </a:r>
            <a:r>
              <a:rPr lang="vi-VN" sz="3200" b="1" i="1" dirty="0">
                <a:solidFill>
                  <a:srgbClr val="000000"/>
                </a:solidFill>
                <a:latin typeface="Open Sans"/>
              </a:rPr>
              <a:t>Cốt truyện đa tuyến </a:t>
            </a:r>
            <a:r>
              <a:rPr lang="vi-VN" sz="3200" dirty="0">
                <a:solidFill>
                  <a:srgbClr val="000000"/>
                </a:solidFill>
                <a:latin typeface="Open Sans"/>
              </a:rPr>
              <a:t>là </a:t>
            </a:r>
            <a:r>
              <a:rPr lang="vi-VN" sz="3200" dirty="0" smtClean="0">
                <a:solidFill>
                  <a:srgbClr val="000000"/>
                </a:solidFill>
                <a:latin typeface="Open Sans"/>
              </a:rPr>
              <a:t>ki</a:t>
            </a:r>
            <a:r>
              <a:rPr lang="en-US" sz="3200" dirty="0" smtClean="0">
                <a:solidFill>
                  <a:srgbClr val="000000"/>
                </a:solidFill>
                <a:latin typeface="Open Sans"/>
              </a:rPr>
              <a:t>ể</a:t>
            </a:r>
            <a:r>
              <a:rPr lang="vi-VN" sz="3200" dirty="0" smtClean="0">
                <a:solidFill>
                  <a:srgbClr val="000000"/>
                </a:solidFill>
                <a:latin typeface="Open Sans"/>
              </a:rPr>
              <a:t>u </a:t>
            </a:r>
            <a:r>
              <a:rPr lang="vi-VN" sz="3200" dirty="0">
                <a:solidFill>
                  <a:srgbClr val="000000"/>
                </a:solidFill>
                <a:latin typeface="Open Sans"/>
              </a:rPr>
              <a:t>cốt truyện tồn tại đồng thời ít nhất hai mạch sự kiện. Trong </a:t>
            </a:r>
            <a:r>
              <a:rPr lang="en-US" sz="3200" dirty="0" smtClean="0">
                <a:solidFill>
                  <a:srgbClr val="000000"/>
                </a:solidFill>
                <a:latin typeface="Open Sans"/>
              </a:rPr>
              <a:t>c</a:t>
            </a:r>
            <a:r>
              <a:rPr lang="vi-VN" sz="3200" dirty="0" smtClean="0">
                <a:solidFill>
                  <a:srgbClr val="000000"/>
                </a:solidFill>
                <a:latin typeface="Open Sans"/>
              </a:rPr>
              <a:t>ốt </a:t>
            </a:r>
            <a:r>
              <a:rPr lang="vi-VN" sz="3200" dirty="0">
                <a:solidFill>
                  <a:srgbClr val="000000"/>
                </a:solidFill>
                <a:latin typeface="Open Sans"/>
              </a:rPr>
              <a:t>truyện đa tuyến, hệ thống sự kiện thường phức tạp, chồng chéo, tái hiện nhiều bình diện của đời sống </a:t>
            </a:r>
            <a:r>
              <a:rPr lang="vi-VN" sz="3200" dirty="0" smtClean="0">
                <a:solidFill>
                  <a:srgbClr val="000000"/>
                </a:solidFill>
                <a:latin typeface="Open Sans"/>
              </a:rPr>
              <a:t>g</a:t>
            </a:r>
            <a:r>
              <a:rPr lang="en-US" sz="3200" dirty="0" smtClean="0">
                <a:solidFill>
                  <a:srgbClr val="000000"/>
                </a:solidFill>
                <a:latin typeface="Open Sans"/>
              </a:rPr>
              <a:t>ắ</a:t>
            </a:r>
            <a:r>
              <a:rPr lang="vi-VN" sz="3200" dirty="0" smtClean="0">
                <a:solidFill>
                  <a:srgbClr val="000000"/>
                </a:solidFill>
                <a:latin typeface="Open Sans"/>
              </a:rPr>
              <a:t>n </a:t>
            </a:r>
            <a:r>
              <a:rPr lang="vi-VN" sz="3200" dirty="0">
                <a:solidFill>
                  <a:srgbClr val="000000"/>
                </a:solidFill>
                <a:latin typeface="Open Sans"/>
              </a:rPr>
              <a:t>với số phận các nhân vật chính của tác phẩm.</a:t>
            </a:r>
            <a:endParaRPr lang="en-US" sz="3200" dirty="0">
              <a:solidFill>
                <a:prstClr val="black"/>
              </a:solidFill>
              <a:ea typeface="Calibri"/>
              <a:cs typeface="Times New Roman"/>
            </a:endParaRPr>
          </a:p>
        </p:txBody>
      </p:sp>
    </p:spTree>
    <p:extLst>
      <p:ext uri="{BB962C8B-B14F-4D97-AF65-F5344CB8AC3E}">
        <p14:creationId xmlns:p14="http://schemas.microsoft.com/office/powerpoint/2010/main" val="403711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áº¿t quáº£ hÃ¬nh áº£nh cho ná»n xanh">
            <a:extLst>
              <a:ext uri="{FF2B5EF4-FFF2-40B4-BE49-F238E27FC236}">
                <a16:creationId xmlns:a16="http://schemas.microsoft.com/office/drawing/2014/main" id="{3DFE6729-CA17-44FA-86A9-C514B2982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469E3A6D-86D0-4C14-AB49-FC3CFE4429AD}"/>
              </a:ext>
            </a:extLst>
          </p:cNvPr>
          <p:cNvSpPr/>
          <p:nvPr/>
        </p:nvSpPr>
        <p:spPr>
          <a:xfrm>
            <a:off x="438435" y="471752"/>
            <a:ext cx="11185743" cy="509547"/>
          </a:xfrm>
          <a:prstGeom prst="roundRect">
            <a:avLst/>
          </a:prstGeom>
        </p:spPr>
        <p:style>
          <a:lnRef idx="2">
            <a:schemeClr val="accent6"/>
          </a:lnRef>
          <a:fillRef idx="1">
            <a:schemeClr val="lt1"/>
          </a:fillRef>
          <a:effectRef idx="0">
            <a:schemeClr val="accent6"/>
          </a:effectRef>
          <a:fontRef idx="minor">
            <a:schemeClr val="dk1"/>
          </a:fontRef>
        </p:style>
        <p:txBody>
          <a:bodyPr lIns="91282" tIns="45653" rIns="91282" bIns="45653" rtlCol="0" anchor="ctr"/>
          <a:lstStyle/>
          <a:p>
            <a:pPr defTabSz="912780"/>
            <a:r>
              <a:rPr lang="en-US" sz="3200" b="1" dirty="0" smtClean="0">
                <a:solidFill>
                  <a:srgbClr val="FF0000"/>
                </a:solidFill>
                <a:latin typeface="Times New Roman" panose="02020603050405020304" pitchFamily="18" charset="0"/>
                <a:cs typeface="Times New Roman" panose="02020603050405020304" pitchFamily="18" charset="0"/>
              </a:rPr>
              <a:t>2. TRỢ TỪ, THÁN TỪ</a:t>
            </a:r>
            <a:endParaRPr lang="en-SG"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EC3BA38-AE7D-41B6-A537-C883BEFB4ED2}"/>
              </a:ext>
            </a:extLst>
          </p:cNvPr>
          <p:cNvSpPr txBox="1"/>
          <p:nvPr/>
        </p:nvSpPr>
        <p:spPr>
          <a:xfrm>
            <a:off x="517360" y="1259196"/>
            <a:ext cx="11281513" cy="1754704"/>
          </a:xfrm>
          <a:prstGeom prst="rect">
            <a:avLst/>
          </a:prstGeom>
          <a:noFill/>
        </p:spPr>
        <p:txBody>
          <a:bodyPr wrap="square" lIns="91282" tIns="45653" rIns="91282" bIns="45653" rtlCol="0">
            <a:spAutoFit/>
          </a:bodyPr>
          <a:lstStyle/>
          <a:p>
            <a:pPr algn="just" defTabSz="912780">
              <a:lnSpc>
                <a:spcPct val="115000"/>
              </a:lnSpc>
              <a:tabLst>
                <a:tab pos="90040" algn="l"/>
                <a:tab pos="180078" algn="l"/>
                <a:tab pos="270113" algn="l"/>
              </a:tabLst>
            </a:pPr>
            <a:r>
              <a:rPr lang="vi-VN" sz="3200" dirty="0">
                <a:solidFill>
                  <a:srgbClr val="000000"/>
                </a:solidFill>
                <a:latin typeface="Open Sans"/>
              </a:rPr>
              <a:t>- Trợ từ là những từ chuyên đi kèm một từ ngữ nào đó trong câu để nhấn mạnh hoặc biểu thị thái độ đánh giá sự </a:t>
            </a:r>
            <a:r>
              <a:rPr lang="vi-VN" sz="3200" dirty="0" smtClean="0">
                <a:solidFill>
                  <a:srgbClr val="000000"/>
                </a:solidFill>
                <a:latin typeface="Open Sans"/>
              </a:rPr>
              <a:t>vật</a:t>
            </a:r>
            <a:r>
              <a:rPr lang="en-US" sz="3200" dirty="0" smtClean="0">
                <a:solidFill>
                  <a:srgbClr val="000000"/>
                </a:solidFill>
                <a:latin typeface="Open Sans"/>
              </a:rPr>
              <a:t>, </a:t>
            </a:r>
            <a:r>
              <a:rPr lang="vi-VN" sz="3200" dirty="0" smtClean="0">
                <a:solidFill>
                  <a:srgbClr val="000000"/>
                </a:solidFill>
                <a:latin typeface="Open Sans"/>
              </a:rPr>
              <a:t>sự </a:t>
            </a:r>
            <a:r>
              <a:rPr lang="vi-VN" sz="3200" dirty="0">
                <a:solidFill>
                  <a:srgbClr val="000000"/>
                </a:solidFill>
                <a:latin typeface="Open Sans"/>
              </a:rPr>
              <a:t>việc được nói đến ở từ ngữ đó.</a:t>
            </a:r>
            <a:endParaRPr lang="en-US" sz="3200" dirty="0">
              <a:solidFill>
                <a:prstClr val="black"/>
              </a:solidFill>
              <a:ea typeface="Calibri"/>
              <a:cs typeface="Times New Roman"/>
            </a:endParaRPr>
          </a:p>
        </p:txBody>
      </p:sp>
      <p:sp>
        <p:nvSpPr>
          <p:cNvPr id="8" name="Rectangle 7">
            <a:extLst>
              <a:ext uri="{FF2B5EF4-FFF2-40B4-BE49-F238E27FC236}">
                <a16:creationId xmlns:a16="http://schemas.microsoft.com/office/drawing/2014/main" id="{DD3FA501-F5BD-4270-AB84-D6E39ED51819}"/>
              </a:ext>
            </a:extLst>
          </p:cNvPr>
          <p:cNvSpPr/>
          <p:nvPr/>
        </p:nvSpPr>
        <p:spPr>
          <a:xfrm>
            <a:off x="517360" y="3295012"/>
            <a:ext cx="11027891" cy="1295604"/>
          </a:xfrm>
          <a:prstGeom prst="rect">
            <a:avLst/>
          </a:prstGeom>
        </p:spPr>
        <p:txBody>
          <a:bodyPr wrap="square" lIns="91282" tIns="45653" rIns="91282" bIns="45653">
            <a:spAutoFit/>
          </a:bodyPr>
          <a:lstStyle/>
          <a:p>
            <a:pPr algn="just" defTabSz="912780">
              <a:lnSpc>
                <a:spcPct val="115000"/>
              </a:lnSpc>
              <a:tabLst>
                <a:tab pos="90040" algn="l"/>
                <a:tab pos="180078" algn="l"/>
                <a:tab pos="270113" algn="l"/>
              </a:tabLst>
            </a:pPr>
            <a:r>
              <a:rPr lang="en-US" sz="3600" dirty="0">
                <a:solidFill>
                  <a:prstClr val="black"/>
                </a:solidFill>
                <a:latin typeface="Times New Roman" panose="02020603050405020304" pitchFamily="18" charset="0"/>
                <a:cs typeface="Times New Roman" panose="02020603050405020304" pitchFamily="18" charset="0"/>
              </a:rPr>
              <a:t> </a:t>
            </a:r>
            <a:r>
              <a:rPr lang="vi-VN" sz="3200" dirty="0">
                <a:solidFill>
                  <a:srgbClr val="000000"/>
                </a:solidFill>
                <a:latin typeface="Open Sans"/>
              </a:rPr>
              <a:t>- Thán từ là những từ dùng để bộc lộ trực tiếp tình cảm, cảm xúc của người nói (người viết) hoặc dùng để gọi – đáp.</a:t>
            </a:r>
            <a:endParaRPr lang="en-US" sz="3200" dirty="0">
              <a:solidFill>
                <a:prstClr val="black"/>
              </a:solidFill>
              <a:ea typeface="Calibri"/>
              <a:cs typeface="Times New Roman"/>
            </a:endParaRPr>
          </a:p>
        </p:txBody>
      </p:sp>
    </p:spTree>
    <p:extLst>
      <p:ext uri="{BB962C8B-B14F-4D97-AF65-F5344CB8AC3E}">
        <p14:creationId xmlns:p14="http://schemas.microsoft.com/office/powerpoint/2010/main" val="403711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áº¿t quáº£ hÃ¬nh áº£nh cho ná»n xanh">
            <a:extLst>
              <a:ext uri="{FF2B5EF4-FFF2-40B4-BE49-F238E27FC236}">
                <a16:creationId xmlns:a16="http://schemas.microsoft.com/office/drawing/2014/main" id="{3DFE6729-CA17-44FA-86A9-C514B2982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E3006AB-6660-4637-A871-63CAA00BFC3C}"/>
              </a:ext>
            </a:extLst>
          </p:cNvPr>
          <p:cNvSpPr/>
          <p:nvPr/>
        </p:nvSpPr>
        <p:spPr>
          <a:xfrm>
            <a:off x="1265155" y="1650940"/>
            <a:ext cx="8743167" cy="1353165"/>
          </a:xfrm>
          <a:prstGeom prst="rect">
            <a:avLst/>
          </a:prstGeom>
        </p:spPr>
        <p:txBody>
          <a:bodyPr wrap="square" lIns="91282" tIns="45653" rIns="91282" bIns="45653">
            <a:spAutoFit/>
          </a:bodyPr>
          <a:lstStyle/>
          <a:p>
            <a:pPr algn="ctr" defTabSz="912780">
              <a:lnSpc>
                <a:spcPct val="115000"/>
              </a:lnSpc>
              <a:spcAft>
                <a:spcPts val="1000"/>
              </a:spcAft>
            </a:pP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PHẦN 2: KHÁM PHÁ VĂN BẢN</a:t>
            </a:r>
            <a:endPar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ctr" defTabSz="912780">
              <a:lnSpc>
                <a:spcPct val="115000"/>
              </a:lnSpc>
              <a:spcAft>
                <a:spcPts val="1000"/>
              </a:spcAft>
            </a:pPr>
            <a:endParaRPr lang="en-SG" sz="2800" b="1"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428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E8AFFB-82CA-369A-AD4A-C0AD4BECF6F9}"/>
              </a:ext>
            </a:extLst>
          </p:cNvPr>
          <p:cNvSpPr txBox="1"/>
          <p:nvPr/>
        </p:nvSpPr>
        <p:spPr>
          <a:xfrm>
            <a:off x="805343" y="469783"/>
            <a:ext cx="10872132" cy="1015663"/>
          </a:xfrm>
          <a:prstGeom prst="rect">
            <a:avLst/>
          </a:prstGeom>
          <a:noFill/>
        </p:spPr>
        <p:txBody>
          <a:bodyPr wrap="square" rtlCol="0">
            <a:spAutoFit/>
          </a:bodyPr>
          <a:lstStyle/>
          <a:p>
            <a:r>
              <a:rPr lang="en-US" sz="2400" b="1" dirty="0">
                <a:solidFill>
                  <a:prstClr val="black"/>
                </a:solidFill>
                <a:latin typeface="Times New Roman" panose="02020603050405020304" pitchFamily="18" charset="0"/>
                <a:cs typeface="Times New Roman" panose="02020603050405020304" pitchFamily="18" charset="0"/>
              </a:rPr>
              <a:t>VĂN </a:t>
            </a:r>
            <a:r>
              <a:rPr lang="en-US" sz="2400" b="1" dirty="0" smtClean="0">
                <a:solidFill>
                  <a:prstClr val="black"/>
                </a:solidFill>
                <a:latin typeface="Times New Roman" panose="02020603050405020304" pitchFamily="18" charset="0"/>
                <a:cs typeface="Times New Roman" panose="02020603050405020304" pitchFamily="18" charset="0"/>
              </a:rPr>
              <a:t>BẢN 1:                                    </a:t>
            </a:r>
            <a:r>
              <a:rPr lang="en-US" sz="3600" b="1" dirty="0" smtClean="0">
                <a:solidFill>
                  <a:srgbClr val="FF0000"/>
                </a:solidFill>
                <a:latin typeface="Times New Roman" panose="02020603050405020304" pitchFamily="18" charset="0"/>
                <a:cs typeface="Times New Roman" panose="02020603050405020304" pitchFamily="18" charset="0"/>
              </a:rPr>
              <a:t>MẮT SÓI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a:t>
            </a:r>
            <a:r>
              <a:rPr lang="en-US" sz="2400" dirty="0" err="1" smtClean="0">
                <a:solidFill>
                  <a:prstClr val="black"/>
                </a:solidFill>
                <a:latin typeface="Times New Roman" panose="02020603050405020304" pitchFamily="18" charset="0"/>
                <a:cs typeface="Times New Roman" panose="02020603050405020304" pitchFamily="18" charset="0"/>
              </a:rPr>
              <a:t>Trích</a:t>
            </a:r>
            <a:r>
              <a:rPr lang="en-US" sz="2400" dirty="0">
                <a:solidFill>
                  <a:prstClr val="black"/>
                </a:solidFill>
                <a:latin typeface="Times New Roman" panose="02020603050405020304" pitchFamily="18" charset="0"/>
                <a:cs typeface="Times New Roman" panose="02020603050405020304" pitchFamily="18" charset="0"/>
              </a:rPr>
              <a:t>)</a:t>
            </a:r>
          </a:p>
          <a:p>
            <a:pPr algn="ct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ĐA-NI-EN PEN-NẮC</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BB6EC04-ECA5-77B0-C6DF-CC584040BAAF}"/>
              </a:ext>
            </a:extLst>
          </p:cNvPr>
          <p:cNvSpPr txBox="1"/>
          <p:nvPr/>
        </p:nvSpPr>
        <p:spPr>
          <a:xfrm>
            <a:off x="805343" y="3329248"/>
            <a:ext cx="10872132" cy="3046988"/>
          </a:xfrm>
          <a:prstGeom prst="rect">
            <a:avLst/>
          </a:prstGeom>
          <a:noFill/>
        </p:spPr>
        <p:txBody>
          <a:bodyPr wrap="square" rtlCol="0">
            <a:spAutoFit/>
          </a:bodyPr>
          <a:lstStyle/>
          <a:p>
            <a:pPr algn="ctr"/>
            <a:r>
              <a:rPr lang="en-US" sz="2400" b="1" dirty="0">
                <a:solidFill>
                  <a:srgbClr val="7030A0"/>
                </a:solidFill>
                <a:latin typeface="Times New Roman" panose="02020603050405020304" pitchFamily="18" charset="0"/>
                <a:cs typeface="Times New Roman" panose="02020603050405020304" pitchFamily="18" charset="0"/>
              </a:rPr>
              <a:t>KHỞI ĐỘNG</a:t>
            </a:r>
          </a:p>
          <a:p>
            <a:pPr algn="just"/>
            <a:r>
              <a:rPr lang="en-US" sz="2400" dirty="0">
                <a:solidFill>
                  <a:prstClr val="black"/>
                </a:solidFill>
                <a:latin typeface="Times New Roman" panose="02020603050405020304" pitchFamily="18" charset="0"/>
                <a:cs typeface="Times New Roman" panose="02020603050405020304" pitchFamily="18" charset="0"/>
              </a:rPr>
              <a:t>	</a:t>
            </a:r>
            <a:r>
              <a:rPr lang="en-US" sz="2400" i="1" dirty="0" smtClean="0">
                <a:solidFill>
                  <a:srgbClr val="C00000"/>
                </a:solidFill>
                <a:latin typeface="Times New Roman" panose="02020603050405020304" pitchFamily="18" charset="0"/>
                <a:cs typeface="Times New Roman" panose="02020603050405020304" pitchFamily="18" charset="0"/>
              </a:rPr>
              <a:t>H? </a:t>
            </a:r>
            <a:r>
              <a:rPr lang="en-US" sz="2400" i="1" dirty="0" err="1">
                <a:solidFill>
                  <a:srgbClr val="C00000"/>
                </a:solidFill>
                <a:latin typeface="Times New Roman" panose="02020603050405020304" pitchFamily="18" charset="0"/>
                <a:cs typeface="Times New Roman" panose="02020603050405020304" pitchFamily="18" charset="0"/>
              </a:rPr>
              <a:t>Em</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hãy</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nêu</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tên</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một</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tác</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phẩm</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văn</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học</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đã</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được</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học</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trong</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chương</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trình</a:t>
            </a:r>
            <a:r>
              <a:rPr lang="en-US" sz="2400" i="1" dirty="0">
                <a:solidFill>
                  <a:srgbClr val="C00000"/>
                </a:solidFill>
                <a:latin typeface="Times New Roman" panose="02020603050405020304" pitchFamily="18" charset="0"/>
                <a:cs typeface="Times New Roman" panose="02020603050405020304" pitchFamily="18" charset="0"/>
              </a:rPr>
              <a:t> THCS </a:t>
            </a:r>
            <a:r>
              <a:rPr lang="en-US" sz="2400" i="1" dirty="0" err="1">
                <a:solidFill>
                  <a:srgbClr val="C00000"/>
                </a:solidFill>
                <a:latin typeface="Times New Roman" panose="02020603050405020304" pitchFamily="18" charset="0"/>
                <a:cs typeface="Times New Roman" panose="02020603050405020304" pitchFamily="18" charset="0"/>
              </a:rPr>
              <a:t>có</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smtClean="0">
                <a:solidFill>
                  <a:srgbClr val="C00000"/>
                </a:solidFill>
                <a:latin typeface="Times New Roman" panose="02020603050405020304" pitchFamily="18" charset="0"/>
                <a:cs typeface="Times New Roman" panose="02020603050405020304" pitchFamily="18" charset="0"/>
              </a:rPr>
              <a:t>nội</a:t>
            </a:r>
            <a:r>
              <a:rPr lang="en-US" sz="2400" i="1" dirty="0" smtClean="0">
                <a:solidFill>
                  <a:srgbClr val="C00000"/>
                </a:solidFill>
                <a:latin typeface="Times New Roman" panose="02020603050405020304" pitchFamily="18" charset="0"/>
                <a:cs typeface="Times New Roman" panose="02020603050405020304" pitchFamily="18" charset="0"/>
              </a:rPr>
              <a:t> </a:t>
            </a:r>
            <a:r>
              <a:rPr lang="en-US" sz="2400" i="1" dirty="0">
                <a:solidFill>
                  <a:srgbClr val="C00000"/>
                </a:solidFill>
                <a:latin typeface="Times New Roman" panose="02020603050405020304" pitchFamily="18" charset="0"/>
                <a:cs typeface="Times New Roman" panose="02020603050405020304" pitchFamily="18" charset="0"/>
              </a:rPr>
              <a:t>dung </a:t>
            </a:r>
            <a:r>
              <a:rPr lang="en-US" sz="2400" i="1" dirty="0" err="1">
                <a:solidFill>
                  <a:srgbClr val="C00000"/>
                </a:solidFill>
                <a:latin typeface="Times New Roman" panose="02020603050405020304" pitchFamily="18" charset="0"/>
                <a:cs typeface="Times New Roman" panose="02020603050405020304" pitchFamily="18" charset="0"/>
              </a:rPr>
              <a:t>nói</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về</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sự</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đồng</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cảm</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gắn</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bó</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giữa</a:t>
            </a:r>
            <a:r>
              <a:rPr lang="en-US" sz="2400" i="1" dirty="0">
                <a:solidFill>
                  <a:srgbClr val="C00000"/>
                </a:solidFill>
                <a:latin typeface="Times New Roman" panose="02020603050405020304" pitchFamily="18" charset="0"/>
                <a:cs typeface="Times New Roman" panose="02020603050405020304" pitchFamily="18" charset="0"/>
              </a:rPr>
              <a:t> con </a:t>
            </a:r>
            <a:r>
              <a:rPr lang="en-US" sz="2400" i="1" dirty="0" err="1">
                <a:solidFill>
                  <a:srgbClr val="C00000"/>
                </a:solidFill>
                <a:latin typeface="Times New Roman" panose="02020603050405020304" pitchFamily="18" charset="0"/>
                <a:cs typeface="Times New Roman" panose="02020603050405020304" pitchFamily="18" charset="0"/>
              </a:rPr>
              <a:t>người</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với</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thế</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giới</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tự</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nhiên</a:t>
            </a:r>
            <a:r>
              <a:rPr lang="en-US" sz="2400" i="1" dirty="0" smtClean="0">
                <a:solidFill>
                  <a:srgbClr val="C00000"/>
                </a:solidFill>
                <a:latin typeface="Times New Roman" panose="02020603050405020304" pitchFamily="18" charset="0"/>
                <a:cs typeface="Times New Roman" panose="02020603050405020304" pitchFamily="18" charset="0"/>
              </a:rPr>
              <a:t>?</a:t>
            </a:r>
            <a:endParaRPr lang="en-US" sz="2400" dirty="0" smtClean="0">
              <a:solidFill>
                <a:prstClr val="black"/>
              </a:solidFill>
              <a:latin typeface="Times New Roman" panose="02020603050405020304" pitchFamily="18" charset="0"/>
              <a:cs typeface="Times New Roman" panose="02020603050405020304" pitchFamily="18" charset="0"/>
            </a:endParaRPr>
          </a:p>
          <a:p>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 </a:t>
            </a:r>
            <a:r>
              <a:rPr lang="en-US" sz="2400" i="1" dirty="0" smtClean="0">
                <a:solidFill>
                  <a:prstClr val="black"/>
                </a:solidFill>
                <a:latin typeface="Times New Roman" panose="02020603050405020304" pitchFamily="18" charset="0"/>
                <a:cs typeface="Times New Roman" panose="02020603050405020304" pitchFamily="18" charset="0"/>
              </a:rPr>
              <a:t>Con </a:t>
            </a:r>
            <a:r>
              <a:rPr lang="en-US" sz="2400" i="1" dirty="0" err="1">
                <a:solidFill>
                  <a:prstClr val="black"/>
                </a:solidFill>
                <a:latin typeface="Times New Roman" panose="02020603050405020304" pitchFamily="18" charset="0"/>
                <a:cs typeface="Times New Roman" panose="02020603050405020304" pitchFamily="18" charset="0"/>
              </a:rPr>
              <a:t>chào</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mào</a:t>
            </a:r>
            <a:r>
              <a:rPr lang="en-US" sz="2400" i="1" dirty="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(Mai </a:t>
            </a:r>
            <a:r>
              <a:rPr lang="en-US" sz="2400" dirty="0" err="1">
                <a:solidFill>
                  <a:prstClr val="black"/>
                </a:solidFill>
                <a:latin typeface="Times New Roman" panose="02020603050405020304" pitchFamily="18" charset="0"/>
                <a:cs typeface="Times New Roman" panose="02020603050405020304" pitchFamily="18" charset="0"/>
              </a:rPr>
              <a:t>Văn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Phấn</a:t>
            </a:r>
            <a:r>
              <a:rPr lang="en-US" sz="2400" dirty="0">
                <a:solidFill>
                  <a:prstClr val="black"/>
                </a:solidFill>
                <a:latin typeface="Times New Roman" panose="02020603050405020304" pitchFamily="18" charset="0"/>
                <a:cs typeface="Times New Roman" panose="02020603050405020304" pitchFamily="18" charset="0"/>
              </a:rPr>
              <a:t>)</a:t>
            </a:r>
          </a:p>
          <a:p>
            <a:r>
              <a:rPr lang="en-US" sz="2400" dirty="0" smtClean="0">
                <a:solidFill>
                  <a:prstClr val="black"/>
                </a:solidFill>
                <a:latin typeface="Times New Roman" panose="02020603050405020304" pitchFamily="18" charset="0"/>
                <a:cs typeface="Times New Roman" panose="02020603050405020304" pitchFamily="18" charset="0"/>
              </a:rPr>
              <a:t>          - </a:t>
            </a:r>
            <a:r>
              <a:rPr lang="en-US" sz="2400" i="1" dirty="0" err="1" smtClean="0">
                <a:solidFill>
                  <a:prstClr val="black"/>
                </a:solidFill>
                <a:latin typeface="Times New Roman" panose="02020603050405020304" pitchFamily="18" charset="0"/>
                <a:cs typeface="Times New Roman" panose="02020603050405020304" pitchFamily="18" charset="0"/>
              </a:rPr>
              <a:t>Bầy</a:t>
            </a:r>
            <a:r>
              <a:rPr lang="en-US" sz="2400" i="1" dirty="0" smtClean="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chim</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chìa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vôi</a:t>
            </a:r>
            <a:r>
              <a:rPr lang="en-US" sz="2400" i="1" dirty="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a:t>
            </a:r>
            <a:r>
              <a:rPr lang="en-US" sz="2400" dirty="0" err="1">
                <a:solidFill>
                  <a:prstClr val="black"/>
                </a:solidFill>
                <a:latin typeface="Times New Roman" panose="02020603050405020304" pitchFamily="18" charset="0"/>
                <a:cs typeface="Times New Roman" panose="02020603050405020304" pitchFamily="18" charset="0"/>
              </a:rPr>
              <a:t>Nguyễn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Quang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Thiều</a:t>
            </a:r>
            <a:r>
              <a:rPr lang="en-US" sz="2400" dirty="0">
                <a:solidFill>
                  <a:prstClr val="black"/>
                </a:solidFill>
                <a:latin typeface="Times New Roman" panose="02020603050405020304" pitchFamily="18" charset="0"/>
                <a:cs typeface="Times New Roman" panose="02020603050405020304" pitchFamily="18" charset="0"/>
              </a:rPr>
              <a:t>)</a:t>
            </a:r>
          </a:p>
          <a:p>
            <a:r>
              <a:rPr lang="en-US" sz="2400" dirty="0" smtClean="0">
                <a:solidFill>
                  <a:prstClr val="black"/>
                </a:solidFill>
                <a:latin typeface="Times New Roman" panose="02020603050405020304" pitchFamily="18" charset="0"/>
                <a:cs typeface="Times New Roman" panose="02020603050405020304" pitchFamily="18" charset="0"/>
              </a:rPr>
              <a:t>          - </a:t>
            </a:r>
            <a:r>
              <a:rPr lang="en-US" sz="2400" i="1" dirty="0" err="1" smtClean="0">
                <a:solidFill>
                  <a:prstClr val="black"/>
                </a:solidFill>
                <a:latin typeface="Times New Roman" panose="02020603050405020304" pitchFamily="18" charset="0"/>
                <a:cs typeface="Times New Roman" panose="02020603050405020304" pitchFamily="18" charset="0"/>
              </a:rPr>
              <a:t>Vừa</a:t>
            </a:r>
            <a:r>
              <a:rPr lang="en-US" sz="2400" i="1" dirty="0" smtClean="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nhắm</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mắt</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vừa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mở</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cửa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sổ</a:t>
            </a:r>
            <a:r>
              <a:rPr lang="en-US" sz="2400" i="1" dirty="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a:t>
            </a:r>
            <a:r>
              <a:rPr lang="en-US" sz="2400" dirty="0" err="1">
                <a:solidFill>
                  <a:prstClr val="black"/>
                </a:solidFill>
                <a:latin typeface="Times New Roman" panose="02020603050405020304" pitchFamily="18" charset="0"/>
                <a:cs typeface="Times New Roman" panose="02020603050405020304" pitchFamily="18" charset="0"/>
              </a:rPr>
              <a:t>Nguyễn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Ngọc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Thuần</a:t>
            </a:r>
            <a:r>
              <a:rPr lang="en-US" sz="2400" dirty="0">
                <a:solidFill>
                  <a:prstClr val="black"/>
                </a:solidFill>
                <a:latin typeface="Times New Roman" panose="02020603050405020304" pitchFamily="18" charset="0"/>
                <a:cs typeface="Times New Roman" panose="02020603050405020304" pitchFamily="18" charset="0"/>
              </a:rPr>
              <a:t>)</a:t>
            </a:r>
          </a:p>
          <a:p>
            <a:r>
              <a:rPr lang="en-US" sz="2400" dirty="0" smtClean="0">
                <a:solidFill>
                  <a:prstClr val="black"/>
                </a:solidFill>
                <a:latin typeface="Times New Roman" panose="02020603050405020304" pitchFamily="18" charset="0"/>
                <a:cs typeface="Times New Roman" panose="02020603050405020304" pitchFamily="18" charset="0"/>
              </a:rPr>
              <a:t>          - </a:t>
            </a:r>
            <a:r>
              <a:rPr lang="en-US" sz="2400" i="1" dirty="0" err="1" smtClean="0">
                <a:solidFill>
                  <a:prstClr val="black"/>
                </a:solidFill>
                <a:latin typeface="Times New Roman" panose="02020603050405020304" pitchFamily="18" charset="0"/>
                <a:cs typeface="Times New Roman" panose="02020603050405020304" pitchFamily="18" charset="0"/>
              </a:rPr>
              <a:t>Ngàn</a:t>
            </a:r>
            <a:r>
              <a:rPr lang="en-US" sz="2400" i="1" dirty="0" smtClean="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sao</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làm</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smtClean="0">
                <a:solidFill>
                  <a:prstClr val="black"/>
                </a:solidFill>
                <a:latin typeface="Times New Roman" panose="02020603050405020304" pitchFamily="18" charset="0"/>
                <a:cs typeface="Times New Roman" panose="02020603050405020304" pitchFamily="18" charset="0"/>
              </a:rPr>
              <a:t>việc</a:t>
            </a:r>
            <a:r>
              <a:rPr lang="en-US" sz="2400" i="1" dirty="0" smtClean="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a:t>
            </a:r>
            <a:r>
              <a:rPr lang="en-US" sz="2400" dirty="0" err="1">
                <a:solidFill>
                  <a:prstClr val="black"/>
                </a:solidFill>
                <a:latin typeface="Times New Roman" panose="02020603050405020304" pitchFamily="18" charset="0"/>
                <a:cs typeface="Times New Roman" panose="02020603050405020304" pitchFamily="18" charset="0"/>
              </a:rPr>
              <a:t>Võ</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Quảng</a:t>
            </a:r>
            <a:r>
              <a:rPr lang="en-US" sz="2400" dirty="0">
                <a:solidFill>
                  <a:prstClr val="black"/>
                </a:solidFill>
                <a:latin typeface="Times New Roman" panose="02020603050405020304" pitchFamily="18" charset="0"/>
                <a:cs typeface="Times New Roman" panose="02020603050405020304" pitchFamily="18" charset="0"/>
              </a:rPr>
              <a:t>)</a:t>
            </a:r>
          </a:p>
          <a:p>
            <a:r>
              <a:rPr lang="en-US" sz="2400" dirty="0">
                <a:solidFill>
                  <a:prstClr val="black"/>
                </a:solidFill>
                <a:latin typeface="Times New Roman" panose="02020603050405020304" pitchFamily="18" charset="0"/>
                <a:cs typeface="Times New Roman" panose="02020603050405020304" pitchFamily="18" charset="0"/>
              </a:rPr>
              <a: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8708" y="1517196"/>
            <a:ext cx="2069123" cy="162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907" y="1509869"/>
            <a:ext cx="2138485" cy="163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8392" y="1485446"/>
            <a:ext cx="1882531" cy="1656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81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anim calcmode="lin" valueType="num">
                                      <p:cBhvr>
                                        <p:cTn id="2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1000"/>
                                        <p:tgtEl>
                                          <p:spTgt spid="5">
                                            <p:txEl>
                                              <p:pRg st="3" end="3"/>
                                            </p:txEl>
                                          </p:spTgt>
                                        </p:tgtEl>
                                      </p:cBhvr>
                                    </p:animEffect>
                                    <p:anim calcmode="lin" valueType="num">
                                      <p:cBhvr>
                                        <p:cTn id="2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1000"/>
                                        <p:tgtEl>
                                          <p:spTgt spid="5">
                                            <p:txEl>
                                              <p:pRg st="4" end="4"/>
                                            </p:txEl>
                                          </p:spTgt>
                                        </p:tgtEl>
                                      </p:cBhvr>
                                    </p:animEffect>
                                    <p:anim calcmode="lin" valueType="num">
                                      <p:cBhvr>
                                        <p:cTn id="3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Effect transition="in" filter="fade">
                                      <p:cBhvr>
                                        <p:cTn id="41" dur="1000"/>
                                        <p:tgtEl>
                                          <p:spTgt spid="5">
                                            <p:txEl>
                                              <p:pRg st="5" end="5"/>
                                            </p:txEl>
                                          </p:spTgt>
                                        </p:tgtEl>
                                      </p:cBhvr>
                                    </p:animEffect>
                                    <p:anim calcmode="lin" valueType="num">
                                      <p:cBhvr>
                                        <p:cTn id="4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xEl>
                                              <p:pRg st="6" end="6"/>
                                            </p:txEl>
                                          </p:spTgt>
                                        </p:tgtEl>
                                        <p:attrNameLst>
                                          <p:attrName>style.visibility</p:attrName>
                                        </p:attrNameLst>
                                      </p:cBhvr>
                                      <p:to>
                                        <p:strVal val="visible"/>
                                      </p:to>
                                    </p:set>
                                    <p:animEffect transition="in" filter="fade">
                                      <p:cBhvr>
                                        <p:cTn id="46" dur="1000"/>
                                        <p:tgtEl>
                                          <p:spTgt spid="5">
                                            <p:txEl>
                                              <p:pRg st="6" end="6"/>
                                            </p:txEl>
                                          </p:spTgt>
                                        </p:tgtEl>
                                      </p:cBhvr>
                                    </p:animEffect>
                                    <p:anim calcmode="lin" valueType="num">
                                      <p:cBhvr>
                                        <p:cTn id="4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1BAA94-C5F5-6898-F46D-EF7000D56E3E}"/>
              </a:ext>
            </a:extLst>
          </p:cNvPr>
          <p:cNvSpPr txBox="1"/>
          <p:nvPr/>
        </p:nvSpPr>
        <p:spPr>
          <a:xfrm>
            <a:off x="444615" y="326526"/>
            <a:ext cx="11375471" cy="6093976"/>
          </a:xfrm>
          <a:prstGeom prst="rect">
            <a:avLst/>
          </a:prstGeom>
          <a:noFill/>
        </p:spPr>
        <p:txBody>
          <a:bodyPr wrap="square" rtlCol="0">
            <a:spAutoFit/>
          </a:bodyPr>
          <a:lstStyle/>
          <a:p>
            <a:pPr algn="just"/>
            <a:r>
              <a:rPr lang="en-US" sz="3000" b="1" i="0" dirty="0" smtClean="0">
                <a:solidFill>
                  <a:srgbClr val="0070C0"/>
                </a:solidFill>
                <a:effectLst/>
                <a:latin typeface="+mj-lt"/>
              </a:rPr>
              <a:t>*</a:t>
            </a:r>
            <a:r>
              <a:rPr lang="vi-VN" sz="3000" b="1" i="0" dirty="0" smtClean="0">
                <a:solidFill>
                  <a:srgbClr val="0070C0"/>
                </a:solidFill>
                <a:effectLst/>
                <a:latin typeface="+mj-lt"/>
              </a:rPr>
              <a:t>Tình </a:t>
            </a:r>
            <a:r>
              <a:rPr lang="vi-VN" sz="3000" b="1" i="0" dirty="0">
                <a:solidFill>
                  <a:srgbClr val="0070C0"/>
                </a:solidFill>
                <a:effectLst/>
                <a:latin typeface="+mj-lt"/>
              </a:rPr>
              <a:t>huống truyện</a:t>
            </a:r>
            <a:endParaRPr lang="vi-VN" sz="3000" b="0" i="0" dirty="0">
              <a:solidFill>
                <a:srgbClr val="0070C0"/>
              </a:solidFill>
              <a:effectLst/>
              <a:latin typeface="+mj-lt"/>
            </a:endParaRPr>
          </a:p>
          <a:p>
            <a:pPr algn="just"/>
            <a:r>
              <a:rPr lang="en-US" sz="3000" b="0" i="0" dirty="0">
                <a:solidFill>
                  <a:srgbClr val="000000"/>
                </a:solidFill>
                <a:effectLst/>
                <a:latin typeface="+mj-lt"/>
              </a:rPr>
              <a:t>	</a:t>
            </a:r>
            <a:r>
              <a:rPr lang="vi-VN" sz="3000" b="0" i="0" dirty="0">
                <a:solidFill>
                  <a:srgbClr val="000000"/>
                </a:solidFill>
                <a:effectLst/>
                <a:latin typeface="+mj-lt"/>
              </a:rPr>
              <a:t>Tình huống truyện xoay quanh cuộc gặp gỡ kì lạ giữa cậu bé tên là Phi Châu và Sói Lam. Sói Lam chỉ có một mắt. Con mắt kia của nó đã bị mất trong một cuộc giao tranh với con người. Cậu bé Phi Châu nhìn sâu vào mắt Sói Lam và câu chuyện của gia đình nhà sói đã hiện lên qua con mắt ấy. </a:t>
            </a:r>
            <a:endParaRPr lang="en-US" sz="3000" b="0" i="0" dirty="0">
              <a:solidFill>
                <a:srgbClr val="000000"/>
              </a:solidFill>
              <a:effectLst/>
              <a:latin typeface="+mj-lt"/>
            </a:endParaRPr>
          </a:p>
          <a:p>
            <a:pPr algn="just"/>
            <a:r>
              <a:rPr lang="en-US" sz="3000" dirty="0">
                <a:solidFill>
                  <a:srgbClr val="000000"/>
                </a:solidFill>
                <a:latin typeface="+mj-lt"/>
              </a:rPr>
              <a:t>	</a:t>
            </a:r>
            <a:r>
              <a:rPr lang="vi-VN" sz="3000" b="0" i="0" dirty="0">
                <a:solidFill>
                  <a:srgbClr val="000000"/>
                </a:solidFill>
                <a:effectLst/>
                <a:latin typeface="+mj-lt"/>
              </a:rPr>
              <a:t>Câu chuyện được kể ở ngôi thứ ba nhưng có lúc được chuyển sang ngôi thứ nhất qua lời của nhân vật Sói Lam. Sói Lam kể về những cuộc trốn chạy của gia đình nhà sói nơi Bắc Cực xa xôi, lạnh giá. Tiếp đó, Sói Lam nhìn sâu vào mắt Phi Châu và câu chuyện của cậu bé đã hiện ra với hành trình mưu sinh nhọc nhằn. Sau một vài sự cố gia đình Phi Châu đã chuyển đến thành phố và cha cậu được làm việc trong sở thú. Ở vườn thú, Phi Châu đã được gặp lại những người bạn thân thiết.</a:t>
            </a:r>
          </a:p>
        </p:txBody>
      </p:sp>
    </p:spTree>
    <p:extLst>
      <p:ext uri="{BB962C8B-B14F-4D97-AF65-F5344CB8AC3E}">
        <p14:creationId xmlns:p14="http://schemas.microsoft.com/office/powerpoint/2010/main" val="2929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D1490F-EDA8-C5FA-C7A8-5D3AB574DB6F}"/>
              </a:ext>
            </a:extLst>
          </p:cNvPr>
          <p:cNvSpPr txBox="1"/>
          <p:nvPr/>
        </p:nvSpPr>
        <p:spPr>
          <a:xfrm>
            <a:off x="411061" y="436228"/>
            <a:ext cx="11341915" cy="830997"/>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II. </a:t>
            </a:r>
            <a:r>
              <a:rPr lang="en-US" sz="2400" b="1" dirty="0" smtClean="0">
                <a:solidFill>
                  <a:srgbClr val="C00000"/>
                </a:solidFill>
                <a:latin typeface="Times New Roman" panose="02020603050405020304" pitchFamily="18" charset="0"/>
                <a:cs typeface="Times New Roman" panose="02020603050405020304" pitchFamily="18" charset="0"/>
              </a:rPr>
              <a:t>KHÁM PHÁ VĂN BẢN:</a:t>
            </a:r>
            <a:endParaRPr lang="en-US" sz="2400" b="1" dirty="0">
              <a:solidFill>
                <a:srgbClr val="C00000"/>
              </a:solidFill>
              <a:latin typeface="Times New Roman" panose="02020603050405020304" pitchFamily="18" charset="0"/>
              <a:cs typeface="Times New Roman" panose="02020603050405020304" pitchFamily="18" charset="0"/>
            </a:endParaRPr>
          </a:p>
          <a:p>
            <a:endParaRPr lang="en-US" sz="2400" dirty="0">
              <a:solidFill>
                <a:prstClr val="black"/>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5663" y="1227782"/>
            <a:ext cx="1438275"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26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87328058"/>
              </p:ext>
            </p:extLst>
          </p:nvPr>
        </p:nvGraphicFramePr>
        <p:xfrm>
          <a:off x="527538" y="457202"/>
          <a:ext cx="11242430" cy="5738397"/>
        </p:xfrm>
        <a:graphic>
          <a:graphicData uri="http://schemas.openxmlformats.org/drawingml/2006/table">
            <a:tbl>
              <a:tblPr firstRow="1" firstCol="1" bandRow="1"/>
              <a:tblGrid>
                <a:gridCol w="2895601">
                  <a:extLst>
                    <a:ext uri="{9D8B030D-6E8A-4147-A177-3AD203B41FA5}">
                      <a16:colId xmlns:a16="http://schemas.microsoft.com/office/drawing/2014/main" val="20000"/>
                    </a:ext>
                  </a:extLst>
                </a:gridCol>
                <a:gridCol w="3481753">
                  <a:extLst>
                    <a:ext uri="{9D8B030D-6E8A-4147-A177-3AD203B41FA5}">
                      <a16:colId xmlns:a16="http://schemas.microsoft.com/office/drawing/2014/main" val="20001"/>
                    </a:ext>
                  </a:extLst>
                </a:gridCol>
                <a:gridCol w="4865076">
                  <a:extLst>
                    <a:ext uri="{9D8B030D-6E8A-4147-A177-3AD203B41FA5}">
                      <a16:colId xmlns:a16="http://schemas.microsoft.com/office/drawing/2014/main" val="20002"/>
                    </a:ext>
                  </a:extLst>
                </a:gridCol>
              </a:tblGrid>
              <a:tr h="364714">
                <a:tc>
                  <a:txBody>
                    <a:bodyPr/>
                    <a:lstStyle/>
                    <a:p>
                      <a:pPr algn="ctr">
                        <a:lnSpc>
                          <a:spcPct val="115000"/>
                        </a:lnSpc>
                        <a:spcAft>
                          <a:spcPts val="0"/>
                        </a:spcAft>
                        <a:tabLst>
                          <a:tab pos="90170" algn="l"/>
                          <a:tab pos="180340" algn="l"/>
                        </a:tabLst>
                      </a:pPr>
                      <a:r>
                        <a:rPr lang="de-DE" sz="2000" b="1" kern="100" dirty="0">
                          <a:effectLst/>
                          <a:latin typeface="Times New Roman"/>
                          <a:ea typeface="Calibri"/>
                          <a:cs typeface="Times New Roman"/>
                        </a:rPr>
                        <a:t>Nội dung</a:t>
                      </a:r>
                      <a:endParaRPr lang="en-US" sz="2000" kern="100" dirty="0">
                        <a:effectLst/>
                        <a:latin typeface="Calibri"/>
                        <a:ea typeface="Calibri"/>
                        <a:cs typeface="Times New Roman"/>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Lst>
                      </a:pPr>
                      <a:r>
                        <a:rPr lang="de-DE" sz="2000" b="1" kern="100" dirty="0">
                          <a:effectLst/>
                          <a:latin typeface="Times New Roman"/>
                          <a:ea typeface="Calibri"/>
                          <a:cs typeface="Times New Roman"/>
                        </a:rPr>
                        <a:t>Sói Lam</a:t>
                      </a:r>
                      <a:endParaRPr lang="en-US" sz="2000" kern="100" dirty="0">
                        <a:effectLst/>
                        <a:latin typeface="Calibri"/>
                        <a:ea typeface="Calibri"/>
                        <a:cs typeface="Times New Roman"/>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Lst>
                      </a:pPr>
                      <a:r>
                        <a:rPr lang="de-DE" sz="2000" b="1" kern="100" dirty="0">
                          <a:effectLst/>
                          <a:latin typeface="Times New Roman"/>
                          <a:ea typeface="Calibri"/>
                          <a:cs typeface="Times New Roman"/>
                        </a:rPr>
                        <a:t>Phi Châu</a:t>
                      </a:r>
                      <a:endParaRPr lang="en-US" sz="2000" kern="100" dirty="0">
                        <a:effectLst/>
                        <a:latin typeface="Calibri"/>
                        <a:ea typeface="Calibri"/>
                        <a:cs typeface="Times New Roman"/>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19315">
                <a:tc>
                  <a:txBody>
                    <a:bodyPr/>
                    <a:lstStyle/>
                    <a:p>
                      <a:pPr algn="just">
                        <a:lnSpc>
                          <a:spcPct val="115000"/>
                        </a:lnSpc>
                        <a:spcAft>
                          <a:spcPts val="0"/>
                        </a:spcAft>
                        <a:tabLst>
                          <a:tab pos="90170" algn="l"/>
                          <a:tab pos="180340" algn="l"/>
                        </a:tabLst>
                      </a:pPr>
                      <a:r>
                        <a:rPr lang="de-DE" sz="2000" kern="100" dirty="0" smtClean="0">
                          <a:effectLst/>
                          <a:latin typeface="Times New Roman"/>
                          <a:ea typeface="Calibri"/>
                          <a:cs typeface="Times New Roman"/>
                        </a:rPr>
                        <a:t>-Cảm </a:t>
                      </a:r>
                      <a:r>
                        <a:rPr lang="de-DE" sz="2000" kern="100" dirty="0">
                          <a:effectLst/>
                          <a:latin typeface="Times New Roman"/>
                          <a:ea typeface="Calibri"/>
                          <a:cs typeface="Times New Roman"/>
                        </a:rPr>
                        <a:t>nhận về con mắt của nhau</a:t>
                      </a:r>
                      <a:endParaRPr lang="en-US" sz="2000" kern="100" dirty="0">
                        <a:effectLst/>
                        <a:latin typeface="Calibri"/>
                        <a:ea typeface="Calibri"/>
                        <a:cs typeface="Times New Roman"/>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Lst>
                      </a:pPr>
                      <a:r>
                        <a:rPr lang="de-DE" sz="2000" kern="100" dirty="0" smtClean="0">
                          <a:effectLst/>
                          <a:latin typeface="Times New Roman"/>
                          <a:ea typeface="Calibri"/>
                          <a:cs typeface="Times New Roman"/>
                        </a:rPr>
                        <a:t>H? </a:t>
                      </a:r>
                      <a:r>
                        <a:rPr lang="de-DE" sz="2000" kern="100" dirty="0">
                          <a:effectLst/>
                          <a:latin typeface="Times New Roman"/>
                          <a:ea typeface="Calibri"/>
                          <a:cs typeface="Times New Roman"/>
                        </a:rPr>
                        <a:t>Cảm nhận của Phi Châu về mắt </a:t>
                      </a:r>
                      <a:r>
                        <a:rPr lang="de-DE" sz="2000" kern="100" dirty="0" smtClean="0">
                          <a:effectLst/>
                          <a:latin typeface="Times New Roman"/>
                          <a:ea typeface="Calibri"/>
                          <a:cs typeface="Times New Roman"/>
                        </a:rPr>
                        <a:t>sói?</a:t>
                      </a:r>
                      <a:endParaRPr lang="en-US" sz="2000" kern="100" dirty="0">
                        <a:effectLst/>
                        <a:latin typeface="Calibri"/>
                        <a:ea typeface="Calibri"/>
                        <a:cs typeface="Times New Roman"/>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Lst>
                      </a:pPr>
                      <a:r>
                        <a:rPr lang="de-DE" sz="2000" kern="100" dirty="0" smtClean="0">
                          <a:effectLst/>
                          <a:latin typeface="Times New Roman"/>
                          <a:ea typeface="Calibri"/>
                          <a:cs typeface="Times New Roman"/>
                        </a:rPr>
                        <a:t>H? </a:t>
                      </a:r>
                      <a:r>
                        <a:rPr lang="de-DE" sz="2000" kern="100" dirty="0">
                          <a:effectLst/>
                          <a:latin typeface="Times New Roman"/>
                          <a:ea typeface="Calibri"/>
                          <a:cs typeface="Times New Roman"/>
                        </a:rPr>
                        <a:t>Cảm nhận của sói về con mắt của </a:t>
                      </a:r>
                      <a:r>
                        <a:rPr kumimoji="0" lang="de-DE" sz="2000" b="0" i="0" u="none" strike="noStrike" kern="100" cap="none" spc="0" normalizeH="0" baseline="0" noProof="0" dirty="0" smtClean="0">
                          <a:ln>
                            <a:noFill/>
                          </a:ln>
                          <a:solidFill>
                            <a:prstClr val="black"/>
                          </a:solidFill>
                          <a:effectLst/>
                          <a:uLnTx/>
                          <a:uFillTx/>
                          <a:latin typeface="Times New Roman"/>
                          <a:ea typeface="Calibri"/>
                          <a:cs typeface="Times New Roman"/>
                        </a:rPr>
                        <a:t>Phi Châu?</a:t>
                      </a:r>
                      <a:endParaRPr lang="en-US" sz="2000" kern="100" dirty="0">
                        <a:effectLst/>
                        <a:latin typeface="Calibri"/>
                        <a:ea typeface="Calibri"/>
                        <a:cs typeface="Times New Roman"/>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04249">
                <a:tc>
                  <a:txBody>
                    <a:bodyPr/>
                    <a:lstStyle/>
                    <a:p>
                      <a:pPr algn="just">
                        <a:lnSpc>
                          <a:spcPct val="115000"/>
                        </a:lnSpc>
                        <a:spcAft>
                          <a:spcPts val="0"/>
                        </a:spcAft>
                        <a:tabLst>
                          <a:tab pos="90170" algn="l"/>
                          <a:tab pos="180340" algn="l"/>
                        </a:tabLst>
                      </a:pPr>
                      <a:r>
                        <a:rPr lang="de-DE" sz="2000" kern="100" dirty="0" smtClean="0">
                          <a:effectLst/>
                          <a:latin typeface="Times New Roman"/>
                          <a:ea typeface="Calibri"/>
                          <a:cs typeface="Times New Roman"/>
                        </a:rPr>
                        <a:t>-Hoàn </a:t>
                      </a:r>
                      <a:r>
                        <a:rPr lang="de-DE" sz="2000" kern="100" dirty="0">
                          <a:effectLst/>
                          <a:latin typeface="Times New Roman"/>
                          <a:ea typeface="Calibri"/>
                          <a:cs typeface="Times New Roman"/>
                        </a:rPr>
                        <a:t>cảnh, kí ức đã trải </a:t>
                      </a:r>
                      <a:r>
                        <a:rPr lang="de-DE" sz="2000" kern="100" dirty="0" smtClean="0">
                          <a:effectLst/>
                          <a:latin typeface="Times New Roman"/>
                          <a:ea typeface="Calibri"/>
                          <a:cs typeface="Times New Roman"/>
                        </a:rPr>
                        <a:t>qua</a:t>
                      </a:r>
                      <a:r>
                        <a:rPr lang="de-DE" sz="2000" kern="100" baseline="0" dirty="0" smtClean="0">
                          <a:effectLst/>
                          <a:latin typeface="Times New Roman"/>
                          <a:ea typeface="Calibri"/>
                          <a:cs typeface="Times New Roman"/>
                        </a:rPr>
                        <a:t> </a:t>
                      </a:r>
                      <a:r>
                        <a:rPr lang="de-DE" sz="2000" kern="100" dirty="0" smtClean="0">
                          <a:effectLst/>
                          <a:latin typeface="Times New Roman"/>
                          <a:ea typeface="Calibri"/>
                          <a:cs typeface="Times New Roman"/>
                        </a:rPr>
                        <a:t>(Hành </a:t>
                      </a:r>
                      <a:r>
                        <a:rPr lang="de-DE" sz="2000" kern="100" dirty="0">
                          <a:effectLst/>
                          <a:latin typeface="Times New Roman"/>
                          <a:ea typeface="Calibri"/>
                          <a:cs typeface="Times New Roman"/>
                        </a:rPr>
                        <a:t>động, ngôn ngữ)</a:t>
                      </a:r>
                      <a:endParaRPr lang="en-US" sz="2000" kern="100" dirty="0">
                        <a:effectLst/>
                        <a:latin typeface="Calibri"/>
                        <a:ea typeface="Calibri"/>
                        <a:cs typeface="Times New Roman"/>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Lst>
                      </a:pPr>
                      <a:r>
                        <a:rPr lang="de-DE" sz="2000" kern="100" dirty="0" smtClean="0">
                          <a:effectLst/>
                          <a:latin typeface="Times New Roman"/>
                          <a:ea typeface="Calibri"/>
                          <a:cs typeface="Times New Roman"/>
                        </a:rPr>
                        <a:t>H? </a:t>
                      </a:r>
                      <a:r>
                        <a:rPr lang="de-DE" sz="2000" kern="100" dirty="0">
                          <a:effectLst/>
                          <a:latin typeface="Times New Roman"/>
                          <a:ea typeface="Calibri"/>
                          <a:cs typeface="Times New Roman"/>
                        </a:rPr>
                        <a:t>Gia đình sói hiện ra </a:t>
                      </a:r>
                      <a:r>
                        <a:rPr lang="de-DE" sz="2000" kern="100" dirty="0" smtClean="0">
                          <a:effectLst/>
                          <a:latin typeface="Times New Roman"/>
                          <a:ea typeface="Calibri"/>
                          <a:cs typeface="Times New Roman"/>
                        </a:rPr>
                        <a:t>như thế</a:t>
                      </a:r>
                      <a:r>
                        <a:rPr lang="de-DE" sz="2000" kern="100" baseline="0" dirty="0" smtClean="0">
                          <a:effectLst/>
                          <a:latin typeface="Times New Roman"/>
                          <a:ea typeface="Calibri"/>
                          <a:cs typeface="Times New Roman"/>
                        </a:rPr>
                        <a:t> </a:t>
                      </a:r>
                      <a:r>
                        <a:rPr lang="de-DE" sz="2000" kern="100" dirty="0" smtClean="0">
                          <a:effectLst/>
                          <a:latin typeface="Times New Roman"/>
                          <a:ea typeface="Calibri"/>
                          <a:cs typeface="Times New Roman"/>
                        </a:rPr>
                        <a:t>nào?</a:t>
                      </a:r>
                      <a:endParaRPr lang="en-US" sz="2000" kern="100" dirty="0">
                        <a:effectLst/>
                        <a:latin typeface="Calibri"/>
                        <a:ea typeface="Calibri"/>
                        <a:cs typeface="Times New Roman"/>
                      </a:endParaRPr>
                    </a:p>
                    <a:p>
                      <a:pPr algn="just">
                        <a:lnSpc>
                          <a:spcPct val="115000"/>
                        </a:lnSpc>
                        <a:spcAft>
                          <a:spcPts val="0"/>
                        </a:spcAft>
                        <a:tabLst>
                          <a:tab pos="90170" algn="l"/>
                          <a:tab pos="180340" algn="l"/>
                        </a:tabLst>
                      </a:pPr>
                      <a:r>
                        <a:rPr lang="de-DE" sz="2000" kern="100" dirty="0" smtClean="0">
                          <a:effectLst/>
                          <a:latin typeface="Times New Roman"/>
                          <a:ea typeface="Calibri"/>
                          <a:cs typeface="Times New Roman"/>
                        </a:rPr>
                        <a:t>H? </a:t>
                      </a:r>
                      <a:r>
                        <a:rPr lang="de-DE" sz="2000" kern="100" dirty="0">
                          <a:effectLst/>
                          <a:latin typeface="Times New Roman"/>
                          <a:ea typeface="Calibri"/>
                          <a:cs typeface="Times New Roman"/>
                        </a:rPr>
                        <a:t>Ánh Vàng đã gặp chuyện gì?</a:t>
                      </a:r>
                      <a:endParaRPr lang="en-US" sz="2000" kern="100" dirty="0">
                        <a:effectLst/>
                        <a:latin typeface="Calibri"/>
                        <a:ea typeface="Calibri"/>
                        <a:cs typeface="Times New Roman"/>
                      </a:endParaRPr>
                    </a:p>
                    <a:p>
                      <a:pPr algn="just">
                        <a:lnSpc>
                          <a:spcPct val="115000"/>
                        </a:lnSpc>
                        <a:spcAft>
                          <a:spcPts val="0"/>
                        </a:spcAft>
                        <a:tabLst>
                          <a:tab pos="90170" algn="l"/>
                          <a:tab pos="180340" algn="l"/>
                        </a:tabLst>
                      </a:pPr>
                      <a:r>
                        <a:rPr lang="de-DE" sz="2000" kern="100" dirty="0" smtClean="0">
                          <a:effectLst/>
                          <a:latin typeface="Times New Roman"/>
                          <a:ea typeface="Calibri"/>
                          <a:cs typeface="Times New Roman"/>
                        </a:rPr>
                        <a:t>H? </a:t>
                      </a:r>
                      <a:r>
                        <a:rPr lang="de-DE" sz="2000" kern="100" dirty="0">
                          <a:effectLst/>
                          <a:latin typeface="Times New Roman"/>
                          <a:ea typeface="Calibri"/>
                          <a:cs typeface="Times New Roman"/>
                        </a:rPr>
                        <a:t>Sói Lam đã cứu em ra sao?</a:t>
                      </a:r>
                      <a:endParaRPr lang="en-US" sz="2000" kern="100" dirty="0">
                        <a:effectLst/>
                        <a:latin typeface="Calibri"/>
                        <a:ea typeface="Calibri"/>
                        <a:cs typeface="Times New Roman"/>
                      </a:endParaRPr>
                    </a:p>
                    <a:p>
                      <a:pPr algn="just">
                        <a:lnSpc>
                          <a:spcPct val="115000"/>
                        </a:lnSpc>
                        <a:spcAft>
                          <a:spcPts val="0"/>
                        </a:spcAft>
                        <a:tabLst>
                          <a:tab pos="90170" algn="l"/>
                          <a:tab pos="180340" algn="l"/>
                        </a:tabLst>
                      </a:pPr>
                      <a:r>
                        <a:rPr lang="de-DE" sz="2000" kern="100" dirty="0" smtClean="0">
                          <a:effectLst/>
                          <a:latin typeface="Times New Roman"/>
                          <a:ea typeface="Calibri"/>
                          <a:cs typeface="Times New Roman"/>
                        </a:rPr>
                        <a:t>H? </a:t>
                      </a:r>
                      <a:r>
                        <a:rPr lang="de-DE" sz="2000" kern="100" dirty="0">
                          <a:effectLst/>
                          <a:latin typeface="Times New Roman"/>
                          <a:ea typeface="Calibri"/>
                          <a:cs typeface="Times New Roman"/>
                        </a:rPr>
                        <a:t>Sói Lam gặp phải biến cố gì?</a:t>
                      </a:r>
                      <a:endParaRPr lang="en-US" sz="2000" kern="100" dirty="0">
                        <a:effectLst/>
                        <a:latin typeface="Calibri"/>
                        <a:ea typeface="Calibri"/>
                        <a:cs typeface="Times New Roman"/>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Lst>
                      </a:pPr>
                      <a:r>
                        <a:rPr lang="de-DE" sz="2000" kern="100" dirty="0" smtClean="0">
                          <a:effectLst/>
                          <a:latin typeface="Times New Roman"/>
                          <a:ea typeface="Calibri"/>
                          <a:cs typeface="Times New Roman"/>
                        </a:rPr>
                        <a:t>H? Hoàn </a:t>
                      </a:r>
                      <a:r>
                        <a:rPr lang="de-DE" sz="2000" kern="100" dirty="0">
                          <a:effectLst/>
                          <a:latin typeface="Times New Roman"/>
                          <a:ea typeface="Calibri"/>
                          <a:cs typeface="Times New Roman"/>
                        </a:rPr>
                        <a:t>cảnh của PC </a:t>
                      </a:r>
                      <a:r>
                        <a:rPr kumimoji="0" lang="de-DE" sz="2000" b="0" i="0" u="none" strike="noStrike" kern="100" cap="none" spc="0" normalizeH="0" baseline="0" noProof="0" dirty="0" smtClean="0">
                          <a:ln>
                            <a:noFill/>
                          </a:ln>
                          <a:solidFill>
                            <a:prstClr val="black"/>
                          </a:solidFill>
                          <a:effectLst/>
                          <a:uLnTx/>
                          <a:uFillTx/>
                          <a:latin typeface="Times New Roman"/>
                          <a:ea typeface="Calibri"/>
                          <a:cs typeface="Times New Roman"/>
                        </a:rPr>
                        <a:t>như thế nào</a:t>
                      </a:r>
                      <a:r>
                        <a:rPr lang="de-DE" sz="2000" kern="100" dirty="0" smtClean="0">
                          <a:effectLst/>
                          <a:latin typeface="Times New Roman"/>
                          <a:ea typeface="Calibri"/>
                          <a:cs typeface="Times New Roman"/>
                        </a:rPr>
                        <a:t>? </a:t>
                      </a:r>
                      <a:r>
                        <a:rPr lang="de-DE" sz="2000" kern="100" dirty="0">
                          <a:effectLst/>
                          <a:latin typeface="Times New Roman"/>
                          <a:ea typeface="Calibri"/>
                          <a:cs typeface="Times New Roman"/>
                        </a:rPr>
                        <a:t>Tâm trạng của Phi Châu khi đi tìm Lạc Đà Xén...</a:t>
                      </a:r>
                      <a:endParaRPr lang="en-US" sz="2000" kern="100" dirty="0">
                        <a:effectLst/>
                        <a:latin typeface="Calibri"/>
                        <a:ea typeface="Calibri"/>
                        <a:cs typeface="Times New Roman"/>
                      </a:endParaRPr>
                    </a:p>
                    <a:p>
                      <a:pPr algn="just">
                        <a:lnSpc>
                          <a:spcPct val="115000"/>
                        </a:lnSpc>
                        <a:spcAft>
                          <a:spcPts val="0"/>
                        </a:spcAft>
                        <a:tabLst>
                          <a:tab pos="90170" algn="l"/>
                          <a:tab pos="180340" algn="l"/>
                        </a:tabLst>
                      </a:pPr>
                      <a:r>
                        <a:rPr lang="de-DE" sz="2000" kern="100" dirty="0" smtClean="0">
                          <a:effectLst/>
                          <a:latin typeface="Times New Roman"/>
                          <a:ea typeface="Calibri"/>
                          <a:cs typeface="Times New Roman"/>
                        </a:rPr>
                        <a:t>H? </a:t>
                      </a:r>
                      <a:r>
                        <a:rPr lang="de-DE" sz="2000" kern="100" dirty="0">
                          <a:effectLst/>
                          <a:latin typeface="Times New Roman"/>
                          <a:ea typeface="Calibri"/>
                          <a:cs typeface="Times New Roman"/>
                        </a:rPr>
                        <a:t>Suy nghĩ của Phi Châu về các loài động vật</a:t>
                      </a:r>
                      <a:r>
                        <a:rPr lang="de-DE" sz="2000" kern="100" dirty="0" smtClean="0">
                          <a:effectLst/>
                          <a:latin typeface="Times New Roman"/>
                          <a:ea typeface="Calibri"/>
                          <a:cs typeface="Times New Roman"/>
                        </a:rPr>
                        <a:t>?</a:t>
                      </a:r>
                      <a:endParaRPr lang="en-US" sz="2000" kern="100" dirty="0">
                        <a:effectLst/>
                        <a:latin typeface="Calibri"/>
                        <a:ea typeface="Calibri"/>
                        <a:cs typeface="Times New Roman"/>
                      </a:endParaRPr>
                    </a:p>
                    <a:p>
                      <a:pPr algn="just">
                        <a:lnSpc>
                          <a:spcPct val="115000"/>
                        </a:lnSpc>
                        <a:spcAft>
                          <a:spcPts val="0"/>
                        </a:spcAft>
                        <a:tabLst>
                          <a:tab pos="90170" algn="l"/>
                          <a:tab pos="180340" algn="l"/>
                        </a:tabLst>
                      </a:pPr>
                      <a:r>
                        <a:rPr lang="de-DE" sz="2000" kern="100" dirty="0" smtClean="0">
                          <a:effectLst/>
                          <a:latin typeface="Times New Roman"/>
                          <a:ea typeface="Calibri"/>
                          <a:cs typeface="Times New Roman"/>
                        </a:rPr>
                        <a:t>H? </a:t>
                      </a:r>
                      <a:r>
                        <a:rPr lang="de-DE" sz="2000" kern="100" dirty="0">
                          <a:effectLst/>
                          <a:latin typeface="Times New Roman"/>
                          <a:ea typeface="Calibri"/>
                          <a:cs typeface="Times New Roman"/>
                        </a:rPr>
                        <a:t>Lời nói và hành động của PC với </a:t>
                      </a:r>
                      <a:r>
                        <a:rPr lang="de-DE" sz="2000" kern="100" dirty="0" smtClean="0">
                          <a:effectLst/>
                          <a:latin typeface="Times New Roman"/>
                          <a:ea typeface="Calibri"/>
                          <a:cs typeface="Times New Roman"/>
                        </a:rPr>
                        <a:t>Báo</a:t>
                      </a:r>
                      <a:endParaRPr lang="en-US" sz="2000" kern="100" dirty="0">
                        <a:effectLst/>
                        <a:latin typeface="Calibri"/>
                        <a:ea typeface="Calibri"/>
                        <a:cs typeface="Times New Roman"/>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60345">
                <a:tc>
                  <a:txBody>
                    <a:bodyPr/>
                    <a:lstStyle/>
                    <a:p>
                      <a:pPr algn="just">
                        <a:lnSpc>
                          <a:spcPct val="115000"/>
                        </a:lnSpc>
                        <a:spcAft>
                          <a:spcPts val="0"/>
                        </a:spcAft>
                        <a:tabLst>
                          <a:tab pos="90170" algn="l"/>
                          <a:tab pos="180340" algn="l"/>
                        </a:tabLst>
                      </a:pPr>
                      <a:r>
                        <a:rPr lang="de-DE" sz="2000" kern="100" dirty="0" smtClean="0">
                          <a:effectLst/>
                          <a:latin typeface="Times New Roman"/>
                          <a:ea typeface="Calibri"/>
                          <a:cs typeface="Times New Roman"/>
                        </a:rPr>
                        <a:t>-Nhận </a:t>
                      </a:r>
                      <a:r>
                        <a:rPr lang="de-DE" sz="2000" kern="100" dirty="0">
                          <a:effectLst/>
                          <a:latin typeface="Times New Roman"/>
                          <a:ea typeface="Calibri"/>
                          <a:cs typeface="Times New Roman"/>
                        </a:rPr>
                        <a:t>xét về cách cư xử với mọi </a:t>
                      </a:r>
                      <a:r>
                        <a:rPr lang="de-DE" sz="2000" kern="100" dirty="0" smtClean="0">
                          <a:effectLst/>
                          <a:latin typeface="Times New Roman"/>
                          <a:ea typeface="Calibri"/>
                          <a:cs typeface="Times New Roman"/>
                        </a:rPr>
                        <a:t>người:</a:t>
                      </a:r>
                      <a:endParaRPr lang="en-US" sz="2000" kern="100" dirty="0">
                        <a:effectLst/>
                        <a:latin typeface="Calibri"/>
                        <a:ea typeface="Calibri"/>
                        <a:cs typeface="Times New Roman"/>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Lst>
                      </a:pPr>
                      <a:r>
                        <a:rPr lang="de-DE" sz="2000" kern="100">
                          <a:effectLst/>
                          <a:latin typeface="Times New Roman"/>
                          <a:ea typeface="Calibri"/>
                          <a:cs typeface="Times New Roman"/>
                        </a:rPr>
                        <a:t> </a:t>
                      </a:r>
                      <a:endParaRPr lang="en-US" sz="2000" kern="100">
                        <a:effectLst/>
                        <a:latin typeface="Calibri"/>
                        <a:ea typeface="Calibri"/>
                        <a:cs typeface="Times New Roman"/>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Lst>
                      </a:pPr>
                      <a:r>
                        <a:rPr lang="de-DE" sz="2000" kern="100" dirty="0">
                          <a:effectLst/>
                          <a:latin typeface="Times New Roman"/>
                          <a:ea typeface="Calibri"/>
                          <a:cs typeface="Times New Roman"/>
                        </a:rPr>
                        <a:t> </a:t>
                      </a:r>
                      <a:endParaRPr lang="en-US" sz="2000" kern="100" dirty="0">
                        <a:effectLst/>
                        <a:latin typeface="Calibri"/>
                        <a:ea typeface="Calibri"/>
                        <a:cs typeface="Times New Roman"/>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60345">
                <a:tc>
                  <a:txBody>
                    <a:bodyPr/>
                    <a:lstStyle/>
                    <a:p>
                      <a:pPr algn="just">
                        <a:lnSpc>
                          <a:spcPct val="115000"/>
                        </a:lnSpc>
                        <a:spcAft>
                          <a:spcPts val="0"/>
                        </a:spcAft>
                        <a:tabLst>
                          <a:tab pos="90170" algn="l"/>
                          <a:tab pos="180340" algn="l"/>
                        </a:tabLst>
                      </a:pPr>
                      <a:r>
                        <a:rPr lang="de-DE" sz="2000" kern="100" dirty="0" smtClean="0">
                          <a:effectLst/>
                          <a:latin typeface="Times New Roman"/>
                          <a:ea typeface="Calibri"/>
                          <a:cs typeface="Times New Roman"/>
                        </a:rPr>
                        <a:t>-Tính </a:t>
                      </a:r>
                      <a:r>
                        <a:rPr lang="de-DE" sz="2000" kern="100" dirty="0">
                          <a:effectLst/>
                          <a:latin typeface="Times New Roman"/>
                          <a:ea typeface="Calibri"/>
                          <a:cs typeface="Times New Roman"/>
                        </a:rPr>
                        <a:t>cách cảm nhận về </a:t>
                      </a:r>
                      <a:r>
                        <a:rPr lang="de-DE" sz="2000" kern="100" dirty="0" smtClean="0">
                          <a:effectLst/>
                          <a:latin typeface="Times New Roman"/>
                          <a:ea typeface="Calibri"/>
                          <a:cs typeface="Times New Roman"/>
                        </a:rPr>
                        <a:t>tính </a:t>
                      </a:r>
                      <a:r>
                        <a:rPr lang="de-DE" sz="2000" kern="100" dirty="0">
                          <a:effectLst/>
                          <a:latin typeface="Times New Roman"/>
                          <a:ea typeface="Calibri"/>
                          <a:cs typeface="Times New Roman"/>
                        </a:rPr>
                        <a:t>cách các </a:t>
                      </a:r>
                      <a:r>
                        <a:rPr lang="de-DE" sz="2000" kern="100" dirty="0" smtClean="0">
                          <a:effectLst/>
                          <a:latin typeface="Times New Roman"/>
                          <a:ea typeface="Calibri"/>
                          <a:cs typeface="Times New Roman"/>
                        </a:rPr>
                        <a:t>nhân</a:t>
                      </a:r>
                      <a:r>
                        <a:rPr lang="de-DE" sz="2000" kern="100" baseline="0" dirty="0" smtClean="0">
                          <a:effectLst/>
                          <a:latin typeface="Times New Roman"/>
                          <a:ea typeface="Calibri"/>
                          <a:cs typeface="Times New Roman"/>
                        </a:rPr>
                        <a:t> vật:</a:t>
                      </a:r>
                      <a:endParaRPr lang="en-US" sz="2000" kern="100" dirty="0">
                        <a:effectLst/>
                        <a:latin typeface="Calibri"/>
                        <a:ea typeface="Calibri"/>
                        <a:cs typeface="Times New Roman"/>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Lst>
                      </a:pPr>
                      <a:r>
                        <a:rPr lang="de-DE" sz="2000" kern="100">
                          <a:effectLst/>
                          <a:latin typeface="Times New Roman"/>
                          <a:ea typeface="Calibri"/>
                          <a:cs typeface="Times New Roman"/>
                        </a:rPr>
                        <a:t> </a:t>
                      </a:r>
                      <a:endParaRPr lang="en-US" sz="2000" kern="100">
                        <a:effectLst/>
                        <a:latin typeface="Calibri"/>
                        <a:ea typeface="Calibri"/>
                        <a:cs typeface="Times New Roman"/>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Lst>
                      </a:pPr>
                      <a:r>
                        <a:rPr lang="de-DE" sz="2000" kern="100" dirty="0">
                          <a:effectLst/>
                          <a:latin typeface="Times New Roman"/>
                          <a:ea typeface="Calibri"/>
                          <a:cs typeface="Times New Roman"/>
                        </a:rPr>
                        <a:t> </a:t>
                      </a:r>
                      <a:endParaRPr lang="en-US" sz="2000" kern="100" dirty="0">
                        <a:effectLst/>
                        <a:latin typeface="Calibri"/>
                        <a:ea typeface="Calibri"/>
                        <a:cs typeface="Times New Roman"/>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29429">
                <a:tc>
                  <a:txBody>
                    <a:bodyPr/>
                    <a:lstStyle/>
                    <a:p>
                      <a:pPr algn="just">
                        <a:lnSpc>
                          <a:spcPct val="115000"/>
                        </a:lnSpc>
                        <a:spcAft>
                          <a:spcPts val="0"/>
                        </a:spcAft>
                        <a:tabLst>
                          <a:tab pos="90170" algn="l"/>
                          <a:tab pos="180340" algn="l"/>
                        </a:tabLst>
                      </a:pPr>
                      <a:r>
                        <a:rPr lang="de-DE" sz="2000" kern="100" dirty="0" smtClean="0">
                          <a:effectLst/>
                          <a:latin typeface="Times New Roman"/>
                          <a:ea typeface="Calibri"/>
                          <a:cs typeface="Times New Roman"/>
                        </a:rPr>
                        <a:t>-Điểm </a:t>
                      </a:r>
                      <a:r>
                        <a:rPr lang="de-DE" sz="2000" kern="100" dirty="0">
                          <a:effectLst/>
                          <a:latin typeface="Times New Roman"/>
                          <a:ea typeface="Calibri"/>
                          <a:cs typeface="Times New Roman"/>
                        </a:rPr>
                        <a:t>chung của 2 nhân </a:t>
                      </a:r>
                      <a:r>
                        <a:rPr lang="de-DE" sz="2000" kern="100" dirty="0" smtClean="0">
                          <a:effectLst/>
                          <a:latin typeface="Times New Roman"/>
                          <a:ea typeface="Calibri"/>
                          <a:cs typeface="Times New Roman"/>
                        </a:rPr>
                        <a:t>vật:</a:t>
                      </a:r>
                      <a:endParaRPr lang="en-US" sz="2000" kern="100" dirty="0">
                        <a:effectLst/>
                        <a:latin typeface="Calibri"/>
                        <a:ea typeface="Calibri"/>
                        <a:cs typeface="Times New Roman"/>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Aft>
                          <a:spcPts val="0"/>
                        </a:spcAft>
                        <a:tabLst>
                          <a:tab pos="90170" algn="l"/>
                          <a:tab pos="180340" algn="l"/>
                        </a:tabLst>
                      </a:pPr>
                      <a:r>
                        <a:rPr lang="de-DE" sz="2000" kern="100" dirty="0">
                          <a:effectLst/>
                          <a:latin typeface="Times New Roman"/>
                          <a:ea typeface="Calibri"/>
                          <a:cs typeface="Times New Roman"/>
                        </a:rPr>
                        <a:t> </a:t>
                      </a:r>
                      <a:endParaRPr lang="en-US" sz="2000" kern="100" dirty="0">
                        <a:effectLst/>
                        <a:latin typeface="Calibri"/>
                        <a:ea typeface="Calibri"/>
                        <a:cs typeface="Times New Roman"/>
                      </a:endParaRPr>
                    </a:p>
                  </a:txBody>
                  <a:tcPr marL="56946" marR="56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43228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47526625"/>
              </p:ext>
            </p:extLst>
          </p:nvPr>
        </p:nvGraphicFramePr>
        <p:xfrm>
          <a:off x="363415" y="178780"/>
          <a:ext cx="11488617" cy="6139156"/>
        </p:xfrm>
        <a:graphic>
          <a:graphicData uri="http://schemas.openxmlformats.org/drawingml/2006/table">
            <a:tbl>
              <a:tblPr firstRow="1" firstCol="1" bandRow="1"/>
              <a:tblGrid>
                <a:gridCol w="1973428">
                  <a:extLst>
                    <a:ext uri="{9D8B030D-6E8A-4147-A177-3AD203B41FA5}">
                      <a16:colId xmlns:a16="http://schemas.microsoft.com/office/drawing/2014/main" val="20000"/>
                    </a:ext>
                  </a:extLst>
                </a:gridCol>
                <a:gridCol w="5191246">
                  <a:extLst>
                    <a:ext uri="{9D8B030D-6E8A-4147-A177-3AD203B41FA5}">
                      <a16:colId xmlns:a16="http://schemas.microsoft.com/office/drawing/2014/main" val="20001"/>
                    </a:ext>
                  </a:extLst>
                </a:gridCol>
                <a:gridCol w="4323943">
                  <a:extLst>
                    <a:ext uri="{9D8B030D-6E8A-4147-A177-3AD203B41FA5}">
                      <a16:colId xmlns:a16="http://schemas.microsoft.com/office/drawing/2014/main" val="20002"/>
                    </a:ext>
                  </a:extLst>
                </a:gridCol>
              </a:tblGrid>
              <a:tr h="172126">
                <a:tc>
                  <a:txBody>
                    <a:bodyPr/>
                    <a:lstStyle/>
                    <a:p>
                      <a:pPr algn="ctr">
                        <a:lnSpc>
                          <a:spcPct val="115000"/>
                        </a:lnSpc>
                        <a:spcAft>
                          <a:spcPts val="0"/>
                        </a:spcAft>
                        <a:tabLst>
                          <a:tab pos="90170" algn="l"/>
                          <a:tab pos="180340" algn="l"/>
                        </a:tabLst>
                      </a:pPr>
                      <a:r>
                        <a:rPr lang="de-DE" sz="2000" b="1" kern="100" dirty="0">
                          <a:effectLst/>
                          <a:latin typeface="Times New Roman"/>
                          <a:ea typeface="Calibri"/>
                          <a:cs typeface="Times New Roman"/>
                        </a:rPr>
                        <a:t>Nội dung</a:t>
                      </a:r>
                      <a:endParaRPr lang="en-US" sz="2000" b="1" kern="100" dirty="0">
                        <a:effectLst/>
                        <a:latin typeface="Calibri"/>
                        <a:ea typeface="Calibri"/>
                        <a:cs typeface="Times New Roman"/>
                      </a:endParaRPr>
                    </a:p>
                  </a:txBody>
                  <a:tcPr marL="34468" marR="34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Lst>
                      </a:pPr>
                      <a:r>
                        <a:rPr lang="de-DE" sz="2000" b="1" kern="100" dirty="0">
                          <a:effectLst/>
                          <a:latin typeface="Times New Roman"/>
                          <a:ea typeface="Calibri"/>
                          <a:cs typeface="Times New Roman"/>
                        </a:rPr>
                        <a:t>Sói Lam</a:t>
                      </a:r>
                      <a:endParaRPr lang="en-US" sz="2000" b="1" kern="100" dirty="0">
                        <a:effectLst/>
                        <a:latin typeface="Calibri"/>
                        <a:ea typeface="Calibri"/>
                        <a:cs typeface="Times New Roman"/>
                      </a:endParaRPr>
                    </a:p>
                  </a:txBody>
                  <a:tcPr marL="34468" marR="34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Lst>
                      </a:pPr>
                      <a:r>
                        <a:rPr lang="de-DE" sz="2000" b="1" kern="100" dirty="0">
                          <a:effectLst/>
                          <a:latin typeface="Times New Roman"/>
                          <a:ea typeface="Calibri"/>
                          <a:cs typeface="Times New Roman"/>
                        </a:rPr>
                        <a:t>Phi Châu</a:t>
                      </a:r>
                      <a:endParaRPr lang="en-US" sz="2000" b="1" kern="100" dirty="0">
                        <a:effectLst/>
                        <a:latin typeface="Calibri"/>
                        <a:ea typeface="Calibri"/>
                        <a:cs typeface="Times New Roman"/>
                      </a:endParaRPr>
                    </a:p>
                  </a:txBody>
                  <a:tcPr marL="34468" marR="34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58823">
                <a:tc>
                  <a:txBody>
                    <a:bodyPr/>
                    <a:lstStyle/>
                    <a:p>
                      <a:pPr algn="just">
                        <a:lnSpc>
                          <a:spcPct val="115000"/>
                        </a:lnSpc>
                        <a:spcAft>
                          <a:spcPts val="0"/>
                        </a:spcAft>
                        <a:tabLst>
                          <a:tab pos="90170" algn="l"/>
                          <a:tab pos="180340" algn="l"/>
                        </a:tabLst>
                      </a:pPr>
                      <a:r>
                        <a:rPr lang="de-DE" sz="2000" kern="100" dirty="0">
                          <a:effectLst/>
                          <a:latin typeface="Times New Roman"/>
                          <a:ea typeface="Calibri"/>
                          <a:cs typeface="Times New Roman"/>
                        </a:rPr>
                        <a:t>Cảm nhận về con mắt của </a:t>
                      </a:r>
                      <a:r>
                        <a:rPr lang="de-DE" sz="2000" kern="100" dirty="0" smtClean="0">
                          <a:effectLst/>
                          <a:latin typeface="Times New Roman"/>
                          <a:ea typeface="Calibri"/>
                          <a:cs typeface="Times New Roman"/>
                        </a:rPr>
                        <a:t>nhau:</a:t>
                      </a:r>
                      <a:endParaRPr lang="en-US" sz="2000" kern="100" dirty="0">
                        <a:effectLst/>
                        <a:latin typeface="Calibri"/>
                        <a:ea typeface="Calibri"/>
                        <a:cs typeface="Times New Roman"/>
                      </a:endParaRPr>
                    </a:p>
                  </a:txBody>
                  <a:tcPr marL="34468" marR="34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Lst>
                      </a:pPr>
                      <a:r>
                        <a:rPr lang="de-DE" sz="2000" kern="100" dirty="0" smtClean="0">
                          <a:effectLst/>
                          <a:latin typeface="Times New Roman"/>
                          <a:ea typeface="Calibri"/>
                          <a:cs typeface="Times New Roman"/>
                        </a:rPr>
                        <a:t> </a:t>
                      </a:r>
                      <a:r>
                        <a:rPr lang="de-DE" sz="2000" kern="100" dirty="0">
                          <a:effectLst/>
                          <a:latin typeface="Times New Roman"/>
                          <a:ea typeface="Calibri"/>
                          <a:cs typeface="Times New Roman"/>
                        </a:rPr>
                        <a:t>Càng lúc như càng to hơn, tròn hơn, xuất hiện nhiều điểm màu khác </a:t>
                      </a:r>
                      <a:r>
                        <a:rPr lang="de-DE" sz="2000" kern="100" dirty="0" smtClean="0">
                          <a:effectLst/>
                          <a:latin typeface="Times New Roman"/>
                          <a:ea typeface="Calibri"/>
                          <a:cs typeface="Times New Roman"/>
                        </a:rPr>
                        <a:t>nhau; </a:t>
                      </a:r>
                      <a:r>
                        <a:rPr lang="de-DE" sz="2000" kern="100" dirty="0">
                          <a:effectLst/>
                          <a:latin typeface="Times New Roman"/>
                          <a:ea typeface="Calibri"/>
                          <a:cs typeface="Times New Roman"/>
                        </a:rPr>
                        <a:t>quầng vàng nâu quanh con ngươi màu </a:t>
                      </a:r>
                      <a:r>
                        <a:rPr lang="de-DE" sz="2000" kern="100" dirty="0" smtClean="0">
                          <a:effectLst/>
                          <a:latin typeface="Times New Roman"/>
                          <a:ea typeface="Calibri"/>
                          <a:cs typeface="Times New Roman"/>
                        </a:rPr>
                        <a:t>đen; </a:t>
                      </a:r>
                      <a:r>
                        <a:rPr lang="de-DE" sz="2000" kern="100" dirty="0">
                          <a:effectLst/>
                          <a:latin typeface="Times New Roman"/>
                          <a:ea typeface="Calibri"/>
                          <a:cs typeface="Times New Roman"/>
                        </a:rPr>
                        <a:t>Loé lên ngọn hắc hoả</a:t>
                      </a:r>
                      <a:endParaRPr lang="en-US" sz="2000" kern="100" dirty="0">
                        <a:effectLst/>
                        <a:latin typeface="Calibri"/>
                        <a:ea typeface="Calibri"/>
                        <a:cs typeface="Times New Roman"/>
                      </a:endParaRPr>
                    </a:p>
                  </a:txBody>
                  <a:tcPr marL="34468" marR="34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Lst>
                      </a:pPr>
                      <a:r>
                        <a:rPr lang="nl-NL" sz="2000" kern="100" dirty="0">
                          <a:effectLst/>
                          <a:latin typeface="Times New Roman"/>
                          <a:ea typeface="Calibri"/>
                          <a:cs typeface="Times New Roman"/>
                        </a:rPr>
                        <a:t>Như 1 đường hầm tăm tối, giống 1 hang cáo</a:t>
                      </a:r>
                      <a:endParaRPr lang="en-US" sz="2000" kern="100" dirty="0">
                        <a:effectLst/>
                        <a:latin typeface="Calibri"/>
                        <a:ea typeface="Calibri"/>
                        <a:cs typeface="Times New Roman"/>
                      </a:endParaRPr>
                    </a:p>
                  </a:txBody>
                  <a:tcPr marL="34468" marR="34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70545">
                <a:tc>
                  <a:txBody>
                    <a:bodyPr/>
                    <a:lstStyle/>
                    <a:p>
                      <a:pPr algn="just">
                        <a:lnSpc>
                          <a:spcPct val="115000"/>
                        </a:lnSpc>
                        <a:spcAft>
                          <a:spcPts val="0"/>
                        </a:spcAft>
                        <a:tabLst>
                          <a:tab pos="90170" algn="l"/>
                          <a:tab pos="180340" algn="l"/>
                        </a:tabLst>
                      </a:pPr>
                      <a:r>
                        <a:rPr lang="de-DE" sz="2000" kern="100" dirty="0">
                          <a:effectLst/>
                          <a:latin typeface="Times New Roman"/>
                          <a:ea typeface="Calibri"/>
                          <a:cs typeface="Times New Roman"/>
                        </a:rPr>
                        <a:t>Hoàn cảnh, kí ức đã trải </a:t>
                      </a:r>
                      <a:r>
                        <a:rPr lang="de-DE" sz="2000" kern="100" dirty="0" smtClean="0">
                          <a:effectLst/>
                          <a:latin typeface="Times New Roman"/>
                          <a:ea typeface="Calibri"/>
                          <a:cs typeface="Times New Roman"/>
                        </a:rPr>
                        <a:t>qua:</a:t>
                      </a:r>
                      <a:endParaRPr lang="en-US" sz="2000" kern="100" dirty="0">
                        <a:effectLst/>
                        <a:latin typeface="Calibri"/>
                        <a:ea typeface="Calibri"/>
                        <a:cs typeface="Times New Roman"/>
                      </a:endParaRPr>
                    </a:p>
                  </a:txBody>
                  <a:tcPr marL="34468" marR="34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Lst>
                      </a:pPr>
                      <a:r>
                        <a:rPr lang="de-DE" sz="2000" kern="100" dirty="0">
                          <a:effectLst/>
                          <a:latin typeface="Times New Roman"/>
                          <a:ea typeface="Calibri"/>
                          <a:cs typeface="Times New Roman"/>
                        </a:rPr>
                        <a:t>+ Gia đình sói có 7 người, Ánh vàng là em gái duy </a:t>
                      </a:r>
                      <a:r>
                        <a:rPr lang="de-DE" sz="2000" kern="100" dirty="0" smtClean="0">
                          <a:effectLst/>
                          <a:latin typeface="Times New Roman"/>
                          <a:ea typeface="Calibri"/>
                          <a:cs typeface="Times New Roman"/>
                        </a:rPr>
                        <a:t>nhất.</a:t>
                      </a:r>
                      <a:endParaRPr lang="en-US" sz="2000" kern="100" dirty="0">
                        <a:effectLst/>
                        <a:latin typeface="Calibri"/>
                        <a:ea typeface="Calibri"/>
                        <a:cs typeface="Times New Roman"/>
                      </a:endParaRPr>
                    </a:p>
                    <a:p>
                      <a:pPr algn="just">
                        <a:lnSpc>
                          <a:spcPct val="115000"/>
                        </a:lnSpc>
                        <a:spcAft>
                          <a:spcPts val="0"/>
                        </a:spcAft>
                        <a:tabLst>
                          <a:tab pos="90170" algn="l"/>
                          <a:tab pos="180340" algn="l"/>
                        </a:tabLst>
                      </a:pPr>
                      <a:r>
                        <a:rPr lang="de-DE" sz="2000" kern="100" dirty="0">
                          <a:effectLst/>
                          <a:latin typeface="Times New Roman"/>
                          <a:ea typeface="Calibri"/>
                          <a:cs typeface="Times New Roman"/>
                        </a:rPr>
                        <a:t>+ Ánh Vàng đã bị con người bắt và treo lên bằng lưới</a:t>
                      </a:r>
                      <a:endParaRPr lang="en-US" sz="2000" kern="100" dirty="0">
                        <a:effectLst/>
                        <a:latin typeface="Calibri"/>
                        <a:ea typeface="Calibri"/>
                        <a:cs typeface="Times New Roman"/>
                      </a:endParaRPr>
                    </a:p>
                    <a:p>
                      <a:pPr algn="just">
                        <a:lnSpc>
                          <a:spcPct val="115000"/>
                        </a:lnSpc>
                        <a:spcAft>
                          <a:spcPts val="0"/>
                        </a:spcAft>
                        <a:tabLst>
                          <a:tab pos="90170" algn="l"/>
                          <a:tab pos="180340" algn="l"/>
                        </a:tabLst>
                      </a:pPr>
                      <a:r>
                        <a:rPr lang="de-DE" sz="2000" kern="100" dirty="0">
                          <a:effectLst/>
                          <a:latin typeface="Times New Roman"/>
                          <a:ea typeface="Calibri"/>
                          <a:cs typeface="Times New Roman"/>
                        </a:rPr>
                        <a:t>+ Sói Lam đã liều mình cắn đứt dây giải cứu và giục em chạy đi</a:t>
                      </a:r>
                      <a:endParaRPr lang="en-US" sz="2000" kern="100" dirty="0">
                        <a:effectLst/>
                        <a:latin typeface="Calibri"/>
                        <a:ea typeface="Calibri"/>
                        <a:cs typeface="Times New Roman"/>
                      </a:endParaRPr>
                    </a:p>
                    <a:p>
                      <a:pPr algn="just">
                        <a:lnSpc>
                          <a:spcPct val="115000"/>
                        </a:lnSpc>
                        <a:spcAft>
                          <a:spcPts val="0"/>
                        </a:spcAft>
                        <a:tabLst>
                          <a:tab pos="90170" algn="l"/>
                          <a:tab pos="180340" algn="l"/>
                        </a:tabLst>
                      </a:pPr>
                      <a:r>
                        <a:rPr lang="de-DE" sz="2000" kern="100" dirty="0">
                          <a:effectLst/>
                          <a:latin typeface="Times New Roman"/>
                          <a:ea typeface="Calibri"/>
                          <a:cs typeface="Times New Roman"/>
                        </a:rPr>
                        <a:t>+ Sói Lam bị bắt và bị đánh hỏng 1 mắt, bị bán vào sở thú</a:t>
                      </a:r>
                      <a:endParaRPr lang="en-US" sz="2000" kern="100" dirty="0">
                        <a:effectLst/>
                        <a:latin typeface="Calibri"/>
                        <a:ea typeface="Calibri"/>
                        <a:cs typeface="Times New Roman"/>
                      </a:endParaRPr>
                    </a:p>
                  </a:txBody>
                  <a:tcPr marL="34468" marR="34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Lst>
                      </a:pPr>
                      <a:r>
                        <a:rPr lang="de-DE" sz="2000" kern="100" dirty="0">
                          <a:effectLst/>
                          <a:latin typeface="Times New Roman"/>
                          <a:ea typeface="Calibri"/>
                          <a:cs typeface="Times New Roman"/>
                        </a:rPr>
                        <a:t>+ Mồ côi, bị bán làm người chăn cừu</a:t>
                      </a:r>
                      <a:endParaRPr lang="en-US" sz="2000" kern="100" dirty="0">
                        <a:effectLst/>
                        <a:latin typeface="Calibri"/>
                        <a:ea typeface="Calibri"/>
                        <a:cs typeface="Times New Roman"/>
                      </a:endParaRPr>
                    </a:p>
                    <a:p>
                      <a:pPr algn="just">
                        <a:lnSpc>
                          <a:spcPct val="115000"/>
                        </a:lnSpc>
                        <a:spcAft>
                          <a:spcPts val="0"/>
                        </a:spcAft>
                        <a:tabLst>
                          <a:tab pos="90170" algn="l"/>
                          <a:tab pos="180340" algn="l"/>
                        </a:tabLst>
                      </a:pPr>
                      <a:r>
                        <a:rPr lang="de-DE" sz="2000" kern="100" dirty="0">
                          <a:effectLst/>
                          <a:latin typeface="Times New Roman"/>
                          <a:ea typeface="Calibri"/>
                          <a:cs typeface="Times New Roman"/>
                        </a:rPr>
                        <a:t>+ Cậu rất lo lắng đi hỏi thăm những người qua đường hỏi cả những con lạc đà khác về Hàng Xén.</a:t>
                      </a:r>
                      <a:endParaRPr lang="en-US" sz="2000" kern="100" dirty="0">
                        <a:effectLst/>
                        <a:latin typeface="Calibri"/>
                        <a:ea typeface="Calibri"/>
                        <a:cs typeface="Times New Roman"/>
                      </a:endParaRPr>
                    </a:p>
                    <a:p>
                      <a:pPr algn="just">
                        <a:lnSpc>
                          <a:spcPct val="115000"/>
                        </a:lnSpc>
                        <a:spcAft>
                          <a:spcPts val="0"/>
                        </a:spcAft>
                        <a:tabLst>
                          <a:tab pos="90170" algn="l"/>
                          <a:tab pos="180340" algn="l"/>
                        </a:tabLst>
                      </a:pPr>
                      <a:r>
                        <a:rPr lang="de-DE" sz="2000" kern="100" dirty="0">
                          <a:effectLst/>
                          <a:latin typeface="Times New Roman"/>
                          <a:ea typeface="Calibri"/>
                          <a:cs typeface="Times New Roman"/>
                        </a:rPr>
                        <a:t>+ Phi Châu nói rằng </a:t>
                      </a:r>
                      <a:r>
                        <a:rPr lang="de-DE" sz="2000" i="1" kern="100" dirty="0">
                          <a:effectLst/>
                          <a:latin typeface="Times New Roman"/>
                          <a:ea typeface="Calibri"/>
                          <a:cs typeface="Times New Roman"/>
                        </a:rPr>
                        <a:t>nếu thi thoảng có sư </a:t>
                      </a:r>
                      <a:r>
                        <a:rPr lang="de-DE" sz="2000" i="1" kern="100" dirty="0" smtClean="0">
                          <a:effectLst/>
                          <a:latin typeface="Times New Roman"/>
                          <a:ea typeface="Calibri"/>
                          <a:cs typeface="Times New Roman"/>
                        </a:rPr>
                        <a:t>tử </a:t>
                      </a:r>
                      <a:r>
                        <a:rPr lang="de-DE" sz="2000" i="1" kern="100" dirty="0">
                          <a:effectLst/>
                          <a:latin typeface="Times New Roman"/>
                          <a:ea typeface="Calibri"/>
                          <a:cs typeface="Times New Roman"/>
                        </a:rPr>
                        <a:t>hay báo ăn thịt dê, cừu là vì chúng nó đói,</a:t>
                      </a:r>
                      <a:r>
                        <a:rPr lang="de-DE" sz="2000" kern="100" dirty="0">
                          <a:effectLst/>
                          <a:latin typeface="Times New Roman"/>
                          <a:ea typeface="Calibri"/>
                          <a:cs typeface="Times New Roman"/>
                        </a:rPr>
                        <a:t> nói chuyện cùng Báo </a:t>
                      </a:r>
                      <a:endParaRPr lang="en-US" sz="2000" kern="100" dirty="0">
                        <a:effectLst/>
                        <a:latin typeface="Calibri"/>
                        <a:ea typeface="Calibri"/>
                        <a:cs typeface="Times New Roman"/>
                      </a:endParaRPr>
                    </a:p>
                  </a:txBody>
                  <a:tcPr marL="34468" marR="34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24613">
                <a:tc>
                  <a:txBody>
                    <a:bodyPr/>
                    <a:lstStyle/>
                    <a:p>
                      <a:pPr algn="just">
                        <a:lnSpc>
                          <a:spcPct val="115000"/>
                        </a:lnSpc>
                        <a:spcAft>
                          <a:spcPts val="0"/>
                        </a:spcAft>
                        <a:tabLst>
                          <a:tab pos="90170" algn="l"/>
                          <a:tab pos="180340" algn="l"/>
                        </a:tabLst>
                      </a:pPr>
                      <a:r>
                        <a:rPr lang="de-DE" sz="2000" kern="100" dirty="0">
                          <a:effectLst/>
                          <a:latin typeface="Times New Roman"/>
                          <a:ea typeface="Calibri"/>
                          <a:cs typeface="Times New Roman"/>
                        </a:rPr>
                        <a:t>Nhận xét về cách cư xử với mọi </a:t>
                      </a:r>
                      <a:r>
                        <a:rPr lang="de-DE" sz="2000" kern="100" dirty="0" smtClean="0">
                          <a:effectLst/>
                          <a:latin typeface="Times New Roman"/>
                          <a:ea typeface="Calibri"/>
                          <a:cs typeface="Times New Roman"/>
                        </a:rPr>
                        <a:t>người:</a:t>
                      </a:r>
                      <a:endParaRPr lang="en-US" sz="2000" kern="100" dirty="0">
                        <a:effectLst/>
                        <a:latin typeface="Calibri"/>
                        <a:ea typeface="Calibri"/>
                        <a:cs typeface="Times New Roman"/>
                      </a:endParaRPr>
                    </a:p>
                  </a:txBody>
                  <a:tcPr marL="34468" marR="34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Lst>
                      </a:pPr>
                      <a:r>
                        <a:rPr lang="de-DE" sz="2000" kern="100">
                          <a:effectLst/>
                          <a:latin typeface="Times New Roman"/>
                          <a:ea typeface="Calibri"/>
                          <a:cs typeface="Times New Roman"/>
                        </a:rPr>
                        <a:t>Một lòng yêu thương em gái, sẵn sàng hy sinh vì người thân</a:t>
                      </a:r>
                      <a:endParaRPr lang="en-US" sz="2000" kern="100">
                        <a:effectLst/>
                        <a:latin typeface="Calibri"/>
                        <a:ea typeface="Calibri"/>
                        <a:cs typeface="Times New Roman"/>
                      </a:endParaRPr>
                    </a:p>
                  </a:txBody>
                  <a:tcPr marL="34468" marR="34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Lst>
                      </a:pPr>
                      <a:r>
                        <a:rPr lang="nl-NL" sz="2000" kern="100" dirty="0">
                          <a:effectLst/>
                          <a:latin typeface="Times New Roman"/>
                          <a:ea typeface="Calibri"/>
                          <a:cs typeface="Times New Roman"/>
                        </a:rPr>
                        <a:t>+</a:t>
                      </a:r>
                      <a:r>
                        <a:rPr lang="de-DE" sz="2000" kern="100" dirty="0">
                          <a:effectLst/>
                          <a:latin typeface="Times New Roman"/>
                          <a:ea typeface="Calibri"/>
                          <a:cs typeface="Times New Roman"/>
                        </a:rPr>
                        <a:t> Rất hiểu các loài động vật </a:t>
                      </a:r>
                      <a:endParaRPr lang="en-US" sz="2000" kern="100" dirty="0">
                        <a:effectLst/>
                        <a:latin typeface="Calibri"/>
                        <a:ea typeface="Calibri"/>
                        <a:cs typeface="Times New Roman"/>
                      </a:endParaRPr>
                    </a:p>
                    <a:p>
                      <a:pPr>
                        <a:lnSpc>
                          <a:spcPct val="115000"/>
                        </a:lnSpc>
                        <a:spcAft>
                          <a:spcPts val="0"/>
                        </a:spcAft>
                      </a:pPr>
                      <a:r>
                        <a:rPr lang="nl-NL" sz="2000" kern="100" dirty="0">
                          <a:effectLst/>
                          <a:latin typeface="Times New Roman"/>
                          <a:ea typeface="Calibri"/>
                          <a:cs typeface="Times New Roman"/>
                        </a:rPr>
                        <a:t>+</a:t>
                      </a:r>
                      <a:r>
                        <a:rPr lang="de-DE" sz="2000" kern="100" dirty="0">
                          <a:effectLst/>
                          <a:latin typeface="Times New Roman"/>
                          <a:ea typeface="Calibri"/>
                          <a:cs typeface="Times New Roman"/>
                        </a:rPr>
                        <a:t> Không coi chúng là kẻ thù </a:t>
                      </a:r>
                      <a:endParaRPr lang="en-US" sz="2000" kern="100" dirty="0">
                        <a:effectLst/>
                        <a:latin typeface="Calibri"/>
                        <a:ea typeface="Calibri"/>
                        <a:cs typeface="Times New Roman"/>
                      </a:endParaRPr>
                    </a:p>
                    <a:p>
                      <a:pPr>
                        <a:lnSpc>
                          <a:spcPct val="115000"/>
                        </a:lnSpc>
                        <a:spcAft>
                          <a:spcPts val="0"/>
                        </a:spcAft>
                      </a:pPr>
                      <a:r>
                        <a:rPr lang="nl-NL" sz="2000" kern="100" dirty="0">
                          <a:effectLst/>
                          <a:latin typeface="Times New Roman"/>
                          <a:ea typeface="Calibri"/>
                          <a:cs typeface="Times New Roman"/>
                        </a:rPr>
                        <a:t>+</a:t>
                      </a:r>
                      <a:r>
                        <a:rPr lang="de-DE" sz="2000" kern="100" dirty="0">
                          <a:effectLst/>
                          <a:latin typeface="Times New Roman"/>
                          <a:ea typeface="Calibri"/>
                          <a:cs typeface="Times New Roman"/>
                        </a:rPr>
                        <a:t> Sẵn sàng làm bạn với các loài động vật</a:t>
                      </a:r>
                      <a:endParaRPr lang="en-US" sz="2000" kern="100" dirty="0">
                        <a:effectLst/>
                        <a:latin typeface="Calibri"/>
                        <a:ea typeface="Calibri"/>
                        <a:cs typeface="Times New Roman"/>
                      </a:endParaRPr>
                    </a:p>
                  </a:txBody>
                  <a:tcPr marL="34468" marR="34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1318">
                <a:tc>
                  <a:txBody>
                    <a:bodyPr/>
                    <a:lstStyle/>
                    <a:p>
                      <a:pPr algn="just">
                        <a:lnSpc>
                          <a:spcPct val="115000"/>
                        </a:lnSpc>
                        <a:spcAft>
                          <a:spcPts val="0"/>
                        </a:spcAft>
                        <a:tabLst>
                          <a:tab pos="90170" algn="l"/>
                          <a:tab pos="180340" algn="l"/>
                        </a:tabLst>
                      </a:pPr>
                      <a:r>
                        <a:rPr lang="de-DE" sz="2000" kern="100" dirty="0" smtClean="0">
                          <a:effectLst/>
                          <a:latin typeface="Times New Roman"/>
                          <a:ea typeface="Calibri"/>
                          <a:cs typeface="Times New Roman"/>
                        </a:rPr>
                        <a:t>Tính cách các NV:</a:t>
                      </a:r>
                      <a:endParaRPr lang="en-US" sz="2000" kern="100" dirty="0">
                        <a:effectLst/>
                        <a:latin typeface="Calibri"/>
                        <a:ea typeface="Calibri"/>
                        <a:cs typeface="Times New Roman"/>
                      </a:endParaRPr>
                    </a:p>
                  </a:txBody>
                  <a:tcPr marL="34468" marR="34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Lst>
                      </a:pPr>
                      <a:r>
                        <a:rPr lang="de-DE" sz="2000" kern="100">
                          <a:effectLst/>
                          <a:latin typeface="Times New Roman"/>
                          <a:ea typeface="Calibri"/>
                          <a:cs typeface="Times New Roman"/>
                        </a:rPr>
                        <a:t>Hoang dã, gan dạ, anh dũng, </a:t>
                      </a:r>
                      <a:endParaRPr lang="en-US" sz="2000" kern="100">
                        <a:effectLst/>
                        <a:latin typeface="Calibri"/>
                        <a:ea typeface="Calibri"/>
                        <a:cs typeface="Times New Roman"/>
                      </a:endParaRPr>
                    </a:p>
                  </a:txBody>
                  <a:tcPr marL="34468" marR="34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Lst>
                      </a:pPr>
                      <a:r>
                        <a:rPr lang="de-DE" sz="2000" kern="100" dirty="0">
                          <a:effectLst/>
                          <a:latin typeface="Times New Roman"/>
                          <a:ea typeface="Calibri"/>
                          <a:cs typeface="Times New Roman"/>
                        </a:rPr>
                        <a:t>Chăm chỉ, nhân ái, lương thiện.</a:t>
                      </a:r>
                      <a:endParaRPr lang="en-US" sz="2000" kern="100" dirty="0">
                        <a:effectLst/>
                        <a:latin typeface="Calibri"/>
                        <a:ea typeface="Calibri"/>
                        <a:cs typeface="Times New Roman"/>
                      </a:endParaRPr>
                    </a:p>
                  </a:txBody>
                  <a:tcPr marL="34468" marR="34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1318">
                <a:tc>
                  <a:txBody>
                    <a:bodyPr/>
                    <a:lstStyle/>
                    <a:p>
                      <a:pPr algn="just">
                        <a:lnSpc>
                          <a:spcPct val="115000"/>
                        </a:lnSpc>
                        <a:spcAft>
                          <a:spcPts val="0"/>
                        </a:spcAft>
                        <a:tabLst>
                          <a:tab pos="90170" algn="l"/>
                          <a:tab pos="180340" algn="l"/>
                        </a:tabLst>
                      </a:pPr>
                      <a:r>
                        <a:rPr lang="de-DE" sz="2000" kern="100" dirty="0">
                          <a:effectLst/>
                          <a:latin typeface="Times New Roman"/>
                          <a:ea typeface="Calibri"/>
                          <a:cs typeface="Times New Roman"/>
                        </a:rPr>
                        <a:t>Điểm </a:t>
                      </a:r>
                      <a:r>
                        <a:rPr lang="de-DE" sz="2000" kern="100" dirty="0" smtClean="0">
                          <a:effectLst/>
                          <a:latin typeface="Times New Roman"/>
                          <a:ea typeface="Calibri"/>
                          <a:cs typeface="Times New Roman"/>
                        </a:rPr>
                        <a:t>chung:</a:t>
                      </a:r>
                      <a:endParaRPr lang="en-US" sz="2000" kern="100" dirty="0">
                        <a:effectLst/>
                        <a:latin typeface="Calibri"/>
                        <a:ea typeface="Calibri"/>
                        <a:cs typeface="Times New Roman"/>
                      </a:endParaRPr>
                    </a:p>
                  </a:txBody>
                  <a:tcPr marL="34468" marR="34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Aft>
                          <a:spcPts val="0"/>
                        </a:spcAft>
                        <a:tabLst>
                          <a:tab pos="90170" algn="l"/>
                          <a:tab pos="180340" algn="l"/>
                        </a:tabLst>
                      </a:pPr>
                      <a:r>
                        <a:rPr lang="de-DE" sz="2000" kern="100" dirty="0">
                          <a:effectLst/>
                          <a:latin typeface="Times New Roman"/>
                          <a:ea typeface="Calibri"/>
                          <a:cs typeface="Times New Roman"/>
                        </a:rPr>
                        <a:t>Có cuộc đời bất hạnh, đều có lòng nhân ái, coi trọng tình bạn, tình thân</a:t>
                      </a:r>
                      <a:endParaRPr lang="en-US" sz="2000" kern="100" dirty="0">
                        <a:effectLst/>
                        <a:latin typeface="Calibri"/>
                        <a:ea typeface="Calibri"/>
                        <a:cs typeface="Times New Roman"/>
                      </a:endParaRPr>
                    </a:p>
                  </a:txBody>
                  <a:tcPr marL="34468" marR="344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81302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1125</Words>
  <Application>Microsoft Office PowerPoint</Application>
  <PresentationFormat>Widescreen</PresentationFormat>
  <Paragraphs>98</Paragraphs>
  <Slides>15</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15</vt:i4>
      </vt:variant>
    </vt:vector>
  </HeadingPairs>
  <TitlesOfParts>
    <vt:vector size="26" baseType="lpstr">
      <vt:lpstr>Arial</vt:lpstr>
      <vt:lpstr>Calibri</vt:lpstr>
      <vt:lpstr>Calibri Light</vt:lpstr>
      <vt:lpstr>Open Sans</vt:lpstr>
      <vt:lpstr>Segoe Print</vt:lpstr>
      <vt:lpstr>Times New Roman</vt:lpstr>
      <vt:lpstr>Wingdings</vt:lpstr>
      <vt:lpstr>Office Theme</vt:lpstr>
      <vt:lpstr>1_Office Theme</vt:lpstr>
      <vt:lpstr>4_Office Theme</vt:lpstr>
      <vt:lpstr>Nature Illustration 16x9</vt:lpstr>
      <vt:lpstr>BÀI 6: CHÂN DUNG CUỘC SỐNG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TỔNG KẾT 1. Nghệ thuật - Cốt truyện đa tuyến với kiểu truyện lồng truyện. - Nghệ thuật xây dựng nhân vật độc đáo - Nghệ thuật kể chuyện đặc sắc. 2. Nội dung - Ngụ ý phê phán chiến tranh, sự tham lam, vô cảm và hành động tàn phá thế giới tự nhiên của con người. - Ca ngợi tình bạn, tình thân và sự đồng cảm chia sẻ.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47</cp:revision>
  <dcterms:created xsi:type="dcterms:W3CDTF">2025-01-12T07:59:59Z</dcterms:created>
  <dcterms:modified xsi:type="dcterms:W3CDTF">2026-01-15T03:55:50Z</dcterms:modified>
</cp:coreProperties>
</file>