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2"/>
  </p:notesMasterIdLst>
  <p:sldIdLst>
    <p:sldId id="412" r:id="rId3"/>
    <p:sldId id="462" r:id="rId4"/>
    <p:sldId id="387" r:id="rId5"/>
    <p:sldId id="401" r:id="rId6"/>
    <p:sldId id="388" r:id="rId7"/>
    <p:sldId id="402" r:id="rId8"/>
    <p:sldId id="390" r:id="rId9"/>
    <p:sldId id="464" r:id="rId10"/>
    <p:sldId id="405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00FF"/>
    <a:srgbClr val="FF0000"/>
    <a:srgbClr val="FF00FF"/>
    <a:srgbClr val="00FFFF"/>
    <a:srgbClr val="0066FF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60"/>
  </p:normalViewPr>
  <p:slideViewPr>
    <p:cSldViewPr>
      <p:cViewPr varScale="1">
        <p:scale>
          <a:sx n="92" d="100"/>
          <a:sy n="92" d="100"/>
        </p:scale>
        <p:origin x="70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BB15A-C283-4494-9B0F-EE5EE9FB08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ECC9AF-CB8A-4C93-8A05-F3FFBB98B922}" type="pres">
      <dgm:prSet presAssocID="{515BB15A-C283-4494-9B0F-EE5EE9FB08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FEB6E3E-74E0-4660-ADBF-84A0A3697280}" type="presOf" srcId="{515BB15A-C283-4494-9B0F-EE5EE9FB0869}" destId="{F5ECC9AF-CB8A-4C93-8A05-F3FFBB98B9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D9AEDB-1032-458B-906A-C4014DEECC8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B19FDBD-86DD-4FEE-9527-FDB1648BF60B}" type="pres">
      <dgm:prSet presAssocID="{56D9AEDB-1032-458B-906A-C4014DEEC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A06425C-A0B7-461B-9EAC-E9F0F22EF2A4}" type="presOf" srcId="{56D9AEDB-1032-458B-906A-C4014DEECC8E}" destId="{CB19FDBD-86DD-4FEE-9527-FDB1648BF6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76B5A-37AF-4ED7-9830-B7AA2BD19B5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B4E91-701F-4E54-A0E1-0A91AACAF59A}">
      <dgm:prSet/>
      <dgm:spPr/>
      <dgm:t>
        <a:bodyPr/>
        <a:lstStyle/>
        <a:p>
          <a:pPr rtl="0"/>
          <a:r>
            <a:rPr lang="vi-VN" b="1" i="0" baseline="0" dirty="0" smtClean="0"/>
            <a:t>1.</a:t>
          </a:r>
          <a:r>
            <a:rPr lang="en-US" b="1" i="0" baseline="0" dirty="0" smtClean="0"/>
            <a:t> </a:t>
          </a:r>
          <a:r>
            <a:rPr lang="en-US" b="1" dirty="0" err="1" smtClean="0"/>
            <a:t>Tác</a:t>
          </a:r>
          <a:r>
            <a:rPr lang="en-US" b="1" dirty="0" smtClean="0"/>
            <a:t> </a:t>
          </a:r>
          <a:r>
            <a:rPr lang="en-US" b="1" dirty="0" err="1" smtClean="0"/>
            <a:t>giả</a:t>
          </a:r>
          <a:endParaRPr lang="en-US" dirty="0"/>
        </a:p>
      </dgm:t>
    </dgm:pt>
    <dgm:pt modelId="{4B79E487-8926-4A10-B64B-3D2A9DFEDB8C}" type="parTrans" cxnId="{B8E090CE-7542-4B04-884D-A838C520B632}">
      <dgm:prSet/>
      <dgm:spPr/>
      <dgm:t>
        <a:bodyPr/>
        <a:lstStyle/>
        <a:p>
          <a:endParaRPr lang="en-US"/>
        </a:p>
      </dgm:t>
    </dgm:pt>
    <dgm:pt modelId="{D2A91A8F-DB18-4A5D-83D3-7C33272F24AC}" type="sibTrans" cxnId="{B8E090CE-7542-4B04-884D-A838C520B632}">
      <dgm:prSet/>
      <dgm:spPr/>
      <dgm:t>
        <a:bodyPr/>
        <a:lstStyle/>
        <a:p>
          <a:endParaRPr lang="en-US"/>
        </a:p>
      </dgm:t>
    </dgm:pt>
    <dgm:pt modelId="{4F03BF8D-12B0-4CBE-A58F-903FA09A7EC5}" type="pres">
      <dgm:prSet presAssocID="{2C976B5A-37AF-4ED7-9830-B7AA2BD19B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525B1D-E57B-40EB-B9C1-BFA96891EA5A}" type="pres">
      <dgm:prSet presAssocID="{308B4E91-701F-4E54-A0E1-0A91AACAF59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E090CE-7542-4B04-884D-A838C520B632}" srcId="{2C976B5A-37AF-4ED7-9830-B7AA2BD19B5E}" destId="{308B4E91-701F-4E54-A0E1-0A91AACAF59A}" srcOrd="0" destOrd="0" parTransId="{4B79E487-8926-4A10-B64B-3D2A9DFEDB8C}" sibTransId="{D2A91A8F-DB18-4A5D-83D3-7C33272F24AC}"/>
    <dgm:cxn modelId="{F3933538-F503-4AF7-A00E-D9068162BDB1}" type="presOf" srcId="{308B4E91-701F-4E54-A0E1-0A91AACAF59A}" destId="{A6525B1D-E57B-40EB-B9C1-BFA96891EA5A}" srcOrd="0" destOrd="0" presId="urn:microsoft.com/office/officeart/2005/8/layout/vList2"/>
    <dgm:cxn modelId="{F070A5C5-18BB-4932-ACC0-0E1693F6B607}" type="presOf" srcId="{2C976B5A-37AF-4ED7-9830-B7AA2BD19B5E}" destId="{4F03BF8D-12B0-4CBE-A58F-903FA09A7EC5}" srcOrd="0" destOrd="0" presId="urn:microsoft.com/office/officeart/2005/8/layout/vList2"/>
    <dgm:cxn modelId="{83A725B0-431D-4757-9EC7-795D28595E4C}" type="presParOf" srcId="{4F03BF8D-12B0-4CBE-A58F-903FA09A7EC5}" destId="{A6525B1D-E57B-40EB-B9C1-BFA96891EA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B9EDD0-4BB2-4D32-86C8-32E4BB95197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67B121-6832-485D-8BAD-39C23A10EE34}">
      <dgm:prSet/>
      <dgm:spPr/>
      <dgm:t>
        <a:bodyPr/>
        <a:lstStyle/>
        <a:p>
          <a:pPr rtl="0"/>
          <a:r>
            <a:rPr lang="en-US" dirty="0" smtClean="0"/>
            <a:t>- </a:t>
          </a:r>
          <a:r>
            <a:rPr lang="en-US" dirty="0" err="1" smtClean="0"/>
            <a:t>Nguyễn</a:t>
          </a:r>
          <a:r>
            <a:rPr lang="en-US" dirty="0" smtClean="0"/>
            <a:t> </a:t>
          </a:r>
          <a:r>
            <a:rPr lang="en-US" dirty="0" err="1" smtClean="0"/>
            <a:t>Tuân</a:t>
          </a:r>
          <a:r>
            <a:rPr lang="en-US" dirty="0" smtClean="0"/>
            <a:t> (1910 – 1987) </a:t>
          </a:r>
          <a:r>
            <a:rPr lang="en-US" dirty="0" err="1" smtClean="0"/>
            <a:t>quê</a:t>
          </a:r>
          <a:r>
            <a:rPr lang="en-US" dirty="0" smtClean="0"/>
            <a:t> ở </a:t>
          </a:r>
          <a:r>
            <a:rPr lang="en-US" dirty="0" err="1" smtClean="0"/>
            <a:t>Hà</a:t>
          </a:r>
          <a:r>
            <a:rPr lang="en-US" dirty="0" smtClean="0"/>
            <a:t> </a:t>
          </a:r>
          <a:r>
            <a:rPr lang="en-US" dirty="0" err="1" smtClean="0"/>
            <a:t>Nội</a:t>
          </a:r>
          <a:r>
            <a:rPr lang="en-US" dirty="0" smtClean="0"/>
            <a:t>. </a:t>
          </a:r>
        </a:p>
        <a:p>
          <a:pPr rtl="0"/>
          <a:r>
            <a:rPr lang="en-US" dirty="0" smtClean="0"/>
            <a:t>- </a:t>
          </a:r>
          <a:r>
            <a:rPr lang="en-US" dirty="0" err="1" smtClean="0"/>
            <a:t>Ông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phong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độc</a:t>
          </a:r>
          <a:r>
            <a:rPr lang="en-US" dirty="0" smtClean="0"/>
            <a:t> </a:t>
          </a:r>
          <a:r>
            <a:rPr lang="en-US" dirty="0" err="1" smtClean="0"/>
            <a:t>đáo</a:t>
          </a:r>
          <a:r>
            <a:rPr lang="en-US" dirty="0" smtClean="0"/>
            <a:t>,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dùng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đặc</a:t>
          </a:r>
          <a:r>
            <a:rPr lang="en-US" dirty="0" smtClean="0"/>
            <a:t> </a:t>
          </a:r>
          <a:r>
            <a:rPr lang="en-US" dirty="0" err="1" smtClean="0"/>
            <a:t>sắc</a:t>
          </a:r>
          <a:r>
            <a:rPr lang="en-US" dirty="0" smtClean="0"/>
            <a:t>.</a:t>
          </a:r>
          <a:endParaRPr lang="en-US" dirty="0"/>
        </a:p>
      </dgm:t>
    </dgm:pt>
    <dgm:pt modelId="{F85536F9-B24E-4638-9553-AE999C51D5E1}" type="parTrans" cxnId="{FE95CE9C-58C3-4BA6-B849-80AC4FE1EA26}">
      <dgm:prSet/>
      <dgm:spPr/>
      <dgm:t>
        <a:bodyPr/>
        <a:lstStyle/>
        <a:p>
          <a:endParaRPr lang="en-US"/>
        </a:p>
      </dgm:t>
    </dgm:pt>
    <dgm:pt modelId="{DEF7A9B4-017E-46C6-BE2E-87D20CFF3A2D}" type="sibTrans" cxnId="{FE95CE9C-58C3-4BA6-B849-80AC4FE1EA26}">
      <dgm:prSet/>
      <dgm:spPr/>
      <dgm:t>
        <a:bodyPr/>
        <a:lstStyle/>
        <a:p>
          <a:endParaRPr lang="en-US"/>
        </a:p>
      </dgm:t>
    </dgm:pt>
    <dgm:pt modelId="{25A753F4-A339-4F49-A5AF-697FAD74AB05}">
      <dgm:prSet/>
      <dgm:spPr/>
      <dgm:t>
        <a:bodyPr/>
        <a:lstStyle/>
        <a:p>
          <a:pPr rtl="0"/>
          <a:r>
            <a:rPr lang="en-US" dirty="0" smtClean="0"/>
            <a:t>- </a:t>
          </a:r>
          <a:r>
            <a:rPr lang="en-US" dirty="0" err="1" smtClean="0"/>
            <a:t>Sở</a:t>
          </a:r>
          <a:r>
            <a:rPr lang="en-US" dirty="0" smtClean="0"/>
            <a:t> </a:t>
          </a:r>
          <a:r>
            <a:rPr lang="en-US" dirty="0" err="1" smtClean="0"/>
            <a:t>trường</a:t>
          </a:r>
          <a:r>
            <a:rPr lang="en-US" dirty="0" smtClean="0"/>
            <a:t> </a:t>
          </a:r>
          <a:r>
            <a:rPr lang="en-US" dirty="0" err="1" smtClean="0"/>
            <a:t>viết</a:t>
          </a:r>
          <a:r>
            <a:rPr lang="en-US" dirty="0" smtClean="0"/>
            <a:t> </a:t>
          </a:r>
          <a:r>
            <a:rPr lang="en-US" dirty="0" err="1" smtClean="0"/>
            <a:t>tùy</a:t>
          </a:r>
          <a:r>
            <a:rPr lang="en-US" dirty="0" smtClean="0"/>
            <a:t> </a:t>
          </a:r>
          <a:r>
            <a:rPr lang="en-US" dirty="0" err="1" smtClean="0"/>
            <a:t>bút</a:t>
          </a:r>
          <a:r>
            <a:rPr lang="en-US" dirty="0" smtClean="0"/>
            <a:t>, </a:t>
          </a:r>
          <a:r>
            <a:rPr lang="en-US" dirty="0" err="1" smtClean="0"/>
            <a:t>bút</a:t>
          </a:r>
          <a:r>
            <a:rPr lang="en-US" dirty="0" smtClean="0"/>
            <a:t> </a:t>
          </a:r>
          <a:r>
            <a:rPr lang="en-US" dirty="0" err="1" smtClean="0"/>
            <a:t>kí</a:t>
          </a:r>
          <a:r>
            <a:rPr lang="en-US" dirty="0" smtClean="0"/>
            <a:t>.</a:t>
          </a:r>
          <a:endParaRPr lang="en-US" dirty="0"/>
        </a:p>
      </dgm:t>
    </dgm:pt>
    <dgm:pt modelId="{E5930461-6A70-4B0C-A3C3-DB1D6AEEFF6F}" type="parTrans" cxnId="{84A2B3E9-18A3-40DC-9AA2-03D3F887658A}">
      <dgm:prSet/>
      <dgm:spPr/>
      <dgm:t>
        <a:bodyPr/>
        <a:lstStyle/>
        <a:p>
          <a:endParaRPr lang="en-US"/>
        </a:p>
      </dgm:t>
    </dgm:pt>
    <dgm:pt modelId="{51D4D8A6-C8B5-42B6-8E27-BEF4F1E4861B}" type="sibTrans" cxnId="{84A2B3E9-18A3-40DC-9AA2-03D3F887658A}">
      <dgm:prSet/>
      <dgm:spPr/>
      <dgm:t>
        <a:bodyPr/>
        <a:lstStyle/>
        <a:p>
          <a:endParaRPr lang="en-US"/>
        </a:p>
      </dgm:t>
    </dgm:pt>
    <dgm:pt modelId="{91842D7A-D6AD-4D61-A1D7-3DA83EA6D8A9}">
      <dgm:prSet/>
      <dgm:spPr/>
      <dgm:t>
        <a:bodyPr/>
        <a:lstStyle/>
        <a:p>
          <a:pPr rtl="0"/>
          <a:r>
            <a:rPr lang="en-US" smtClean="0"/>
            <a:t>- Là cây bút tài hoa, sự hiểu biết phong phú nhiều mặt.</a:t>
          </a:r>
          <a:endParaRPr lang="en-US"/>
        </a:p>
      </dgm:t>
    </dgm:pt>
    <dgm:pt modelId="{9C8CA3E7-3AFF-4AA9-AC4C-3519C852DA2E}" type="parTrans" cxnId="{EE27DF9A-0E4E-44D6-95DD-C0C5D1B6867B}">
      <dgm:prSet/>
      <dgm:spPr/>
      <dgm:t>
        <a:bodyPr/>
        <a:lstStyle/>
        <a:p>
          <a:endParaRPr lang="en-US"/>
        </a:p>
      </dgm:t>
    </dgm:pt>
    <dgm:pt modelId="{3D6CF576-2115-477D-AF1C-5BD0BD18906D}" type="sibTrans" cxnId="{EE27DF9A-0E4E-44D6-95DD-C0C5D1B6867B}">
      <dgm:prSet/>
      <dgm:spPr/>
      <dgm:t>
        <a:bodyPr/>
        <a:lstStyle/>
        <a:p>
          <a:endParaRPr lang="en-US"/>
        </a:p>
      </dgm:t>
    </dgm:pt>
    <dgm:pt modelId="{1C3828EB-66A6-47AE-BB7F-B9AB3614CE99}" type="pres">
      <dgm:prSet presAssocID="{B8B9EDD0-4BB2-4D32-86C8-32E4BB9519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80E86-94A0-4F19-9F19-C3EC1C9924D1}" type="pres">
      <dgm:prSet presAssocID="{8C67B121-6832-485D-8BAD-39C23A10EE34}" presName="parentText" presStyleLbl="node1" presStyleIdx="0" presStyleCnt="3" custScaleY="1621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F2A0C-4FAE-435C-87AF-DD2C7B7B76E3}" type="pres">
      <dgm:prSet presAssocID="{DEF7A9B4-017E-46C6-BE2E-87D20CFF3A2D}" presName="spacer" presStyleCnt="0"/>
      <dgm:spPr/>
    </dgm:pt>
    <dgm:pt modelId="{338EC251-65EB-41FB-BE95-2DD87C5C499D}" type="pres">
      <dgm:prSet presAssocID="{25A753F4-A339-4F49-A5AF-697FAD74AB0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58494-D1B7-4458-8B58-A73420739AF4}" type="pres">
      <dgm:prSet presAssocID="{51D4D8A6-C8B5-42B6-8E27-BEF4F1E4861B}" presName="spacer" presStyleCnt="0"/>
      <dgm:spPr/>
    </dgm:pt>
    <dgm:pt modelId="{C9033D65-1FAE-4BC1-A1D0-222A171C364C}" type="pres">
      <dgm:prSet presAssocID="{91842D7A-D6AD-4D61-A1D7-3DA83EA6D8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14D610-4872-43E8-BBA0-553E67C69EEC}" type="presOf" srcId="{8C67B121-6832-485D-8BAD-39C23A10EE34}" destId="{76580E86-94A0-4F19-9F19-C3EC1C9924D1}" srcOrd="0" destOrd="0" presId="urn:microsoft.com/office/officeart/2005/8/layout/vList2"/>
    <dgm:cxn modelId="{9871650C-0E84-43EE-B252-AA5C1719F6F2}" type="presOf" srcId="{25A753F4-A339-4F49-A5AF-697FAD74AB05}" destId="{338EC251-65EB-41FB-BE95-2DD87C5C499D}" srcOrd="0" destOrd="0" presId="urn:microsoft.com/office/officeart/2005/8/layout/vList2"/>
    <dgm:cxn modelId="{D6650E02-4402-40B8-9505-D74C76BE0837}" type="presOf" srcId="{91842D7A-D6AD-4D61-A1D7-3DA83EA6D8A9}" destId="{C9033D65-1FAE-4BC1-A1D0-222A171C364C}" srcOrd="0" destOrd="0" presId="urn:microsoft.com/office/officeart/2005/8/layout/vList2"/>
    <dgm:cxn modelId="{FE95CE9C-58C3-4BA6-B849-80AC4FE1EA26}" srcId="{B8B9EDD0-4BB2-4D32-86C8-32E4BB951972}" destId="{8C67B121-6832-485D-8BAD-39C23A10EE34}" srcOrd="0" destOrd="0" parTransId="{F85536F9-B24E-4638-9553-AE999C51D5E1}" sibTransId="{DEF7A9B4-017E-46C6-BE2E-87D20CFF3A2D}"/>
    <dgm:cxn modelId="{EE27DF9A-0E4E-44D6-95DD-C0C5D1B6867B}" srcId="{B8B9EDD0-4BB2-4D32-86C8-32E4BB951972}" destId="{91842D7A-D6AD-4D61-A1D7-3DA83EA6D8A9}" srcOrd="2" destOrd="0" parTransId="{9C8CA3E7-3AFF-4AA9-AC4C-3519C852DA2E}" sibTransId="{3D6CF576-2115-477D-AF1C-5BD0BD18906D}"/>
    <dgm:cxn modelId="{4AEBE6C1-24EC-4C56-AF40-603C3CDBB4A3}" type="presOf" srcId="{B8B9EDD0-4BB2-4D32-86C8-32E4BB951972}" destId="{1C3828EB-66A6-47AE-BB7F-B9AB3614CE99}" srcOrd="0" destOrd="0" presId="urn:microsoft.com/office/officeart/2005/8/layout/vList2"/>
    <dgm:cxn modelId="{84A2B3E9-18A3-40DC-9AA2-03D3F887658A}" srcId="{B8B9EDD0-4BB2-4D32-86C8-32E4BB951972}" destId="{25A753F4-A339-4F49-A5AF-697FAD74AB05}" srcOrd="1" destOrd="0" parTransId="{E5930461-6A70-4B0C-A3C3-DB1D6AEEFF6F}" sibTransId="{51D4D8A6-C8B5-42B6-8E27-BEF4F1E4861B}"/>
    <dgm:cxn modelId="{75E9C61A-4F62-47F3-A858-788DC91E03F9}" type="presParOf" srcId="{1C3828EB-66A6-47AE-BB7F-B9AB3614CE99}" destId="{76580E86-94A0-4F19-9F19-C3EC1C9924D1}" srcOrd="0" destOrd="0" presId="urn:microsoft.com/office/officeart/2005/8/layout/vList2"/>
    <dgm:cxn modelId="{EC14EB1C-0B85-4E6D-B5FA-B947F5C1D805}" type="presParOf" srcId="{1C3828EB-66A6-47AE-BB7F-B9AB3614CE99}" destId="{6B6F2A0C-4FAE-435C-87AF-DD2C7B7B76E3}" srcOrd="1" destOrd="0" presId="urn:microsoft.com/office/officeart/2005/8/layout/vList2"/>
    <dgm:cxn modelId="{7B13DFDD-E233-4F39-8C4E-304B172535C2}" type="presParOf" srcId="{1C3828EB-66A6-47AE-BB7F-B9AB3614CE99}" destId="{338EC251-65EB-41FB-BE95-2DD87C5C499D}" srcOrd="2" destOrd="0" presId="urn:microsoft.com/office/officeart/2005/8/layout/vList2"/>
    <dgm:cxn modelId="{1D59F54E-3DD7-4E6C-9F30-5BDC334692DD}" type="presParOf" srcId="{1C3828EB-66A6-47AE-BB7F-B9AB3614CE99}" destId="{8E058494-D1B7-4458-8B58-A73420739AF4}" srcOrd="3" destOrd="0" presId="urn:microsoft.com/office/officeart/2005/8/layout/vList2"/>
    <dgm:cxn modelId="{18DD7078-A83E-47B6-8765-9C75A8558A63}" type="presParOf" srcId="{1C3828EB-66A6-47AE-BB7F-B9AB3614CE99}" destId="{C9033D65-1FAE-4BC1-A1D0-222A171C364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ECADFC-3E90-44A5-B2A2-85F70ABABE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7D3928-608E-4EE9-BD9D-5B6F9C00A565}" type="pres">
      <dgm:prSet presAssocID="{32ECADFC-3E90-44A5-B2A2-85F70ABABE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3804051-9134-4CD6-B492-E91E97A7468D}" type="presOf" srcId="{32ECADFC-3E90-44A5-B2A2-85F70ABABE39}" destId="{8A7D3928-608E-4EE9-BD9D-5B6F9C00A5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E6EE82-C987-4E45-B153-97B0CF88B1D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22E6107-0ADC-4234-90B4-C0E13464F7AF}">
      <dgm:prSet/>
      <dgm:spPr/>
      <dgm:t>
        <a:bodyPr/>
        <a:lstStyle/>
        <a:p>
          <a:pPr rtl="0"/>
          <a:r>
            <a:rPr lang="en-US" b="1" i="0" baseline="0" dirty="0" smtClean="0"/>
            <a:t>- </a:t>
          </a:r>
          <a:r>
            <a:rPr lang="en-US" b="1" i="0" baseline="0" dirty="0" err="1" smtClean="0"/>
            <a:t>Hoàn</a:t>
          </a:r>
          <a:r>
            <a:rPr lang="en-US" b="1" i="0" dirty="0" smtClean="0"/>
            <a:t> </a:t>
          </a:r>
          <a:r>
            <a:rPr lang="en-US" b="1" i="0" dirty="0" err="1" smtClean="0"/>
            <a:t>cảnh</a:t>
          </a:r>
          <a:r>
            <a:rPr lang="en-US" b="1" i="0" dirty="0" smtClean="0"/>
            <a:t> </a:t>
          </a:r>
          <a:r>
            <a:rPr lang="en-US" b="1" i="0" dirty="0" err="1" smtClean="0"/>
            <a:t>sáng</a:t>
          </a:r>
          <a:r>
            <a:rPr lang="en-US" b="1" i="0" dirty="0" smtClean="0"/>
            <a:t> </a:t>
          </a:r>
          <a:r>
            <a:rPr lang="en-US" b="1" i="0" dirty="0" err="1" smtClean="0"/>
            <a:t>tác</a:t>
          </a:r>
          <a:r>
            <a:rPr lang="en-US" b="1" i="0" dirty="0" smtClean="0"/>
            <a:t>:</a:t>
          </a:r>
          <a:endParaRPr lang="en-US" dirty="0"/>
        </a:p>
      </dgm:t>
    </dgm:pt>
    <dgm:pt modelId="{8D80E6FD-A774-466E-832A-BE3F966F7AF4}" type="parTrans" cxnId="{7E76D126-8B3F-4CAA-AA39-3F8B3DF9493D}">
      <dgm:prSet/>
      <dgm:spPr/>
      <dgm:t>
        <a:bodyPr/>
        <a:lstStyle/>
        <a:p>
          <a:endParaRPr lang="en-US"/>
        </a:p>
      </dgm:t>
    </dgm:pt>
    <dgm:pt modelId="{205D4B5F-89B6-42EC-991E-F22CA912B191}" type="sibTrans" cxnId="{7E76D126-8B3F-4CAA-AA39-3F8B3DF9493D}">
      <dgm:prSet/>
      <dgm:spPr/>
      <dgm:t>
        <a:bodyPr/>
        <a:lstStyle/>
        <a:p>
          <a:endParaRPr lang="en-US"/>
        </a:p>
      </dgm:t>
    </dgm:pt>
    <dgm:pt modelId="{27C7FAD5-3087-4952-A5EB-D10B5D6DC7C6}" type="pres">
      <dgm:prSet presAssocID="{D4E6EE82-C987-4E45-B153-97B0CF88B1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E876B5-5E7B-4BBF-BCD1-B63E3F27532A}" type="pres">
      <dgm:prSet presAssocID="{322E6107-0ADC-4234-90B4-C0E13464F7A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76D126-8B3F-4CAA-AA39-3F8B3DF9493D}" srcId="{D4E6EE82-C987-4E45-B153-97B0CF88B1DA}" destId="{322E6107-0ADC-4234-90B4-C0E13464F7AF}" srcOrd="0" destOrd="0" parTransId="{8D80E6FD-A774-466E-832A-BE3F966F7AF4}" sibTransId="{205D4B5F-89B6-42EC-991E-F22CA912B191}"/>
    <dgm:cxn modelId="{C6C8B393-22E8-49F8-A858-945DD6F73844}" type="presOf" srcId="{D4E6EE82-C987-4E45-B153-97B0CF88B1DA}" destId="{27C7FAD5-3087-4952-A5EB-D10B5D6DC7C6}" srcOrd="0" destOrd="0" presId="urn:microsoft.com/office/officeart/2005/8/layout/vList2"/>
    <dgm:cxn modelId="{8B9B4F58-4B87-48B7-A3F0-8267579AE95B}" type="presOf" srcId="{322E6107-0ADC-4234-90B4-C0E13464F7AF}" destId="{D4E876B5-5E7B-4BBF-BCD1-B63E3F27532A}" srcOrd="0" destOrd="0" presId="urn:microsoft.com/office/officeart/2005/8/layout/vList2"/>
    <dgm:cxn modelId="{90E73D60-5176-4B3C-A7EF-03DD0AC9BD8C}" type="presParOf" srcId="{27C7FAD5-3087-4952-A5EB-D10B5D6DC7C6}" destId="{D4E876B5-5E7B-4BBF-BCD1-B63E3F2753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4D021C-E368-4595-9D7A-E771DA79DF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314095-4C8F-4705-8732-7B4B6F9C64C5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+</a:t>
          </a:r>
          <a:r>
            <a:rPr lang="en-US" b="1" dirty="0" err="1" smtClean="0">
              <a:solidFill>
                <a:schemeClr val="tx1"/>
              </a:solidFill>
            </a:rPr>
            <a:t>Tháng</a:t>
          </a:r>
          <a:r>
            <a:rPr lang="en-US" b="1" dirty="0" smtClean="0">
              <a:solidFill>
                <a:schemeClr val="tx1"/>
              </a:solidFill>
            </a:rPr>
            <a:t> 4 – 1976 </a:t>
          </a:r>
          <a:r>
            <a:rPr lang="en-US" b="1" dirty="0" err="1" smtClean="0">
              <a:solidFill>
                <a:schemeClr val="tx1"/>
              </a:solidFill>
            </a:rPr>
            <a:t>nhân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chuyến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nhà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văn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ra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thăm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đảo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Cô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Tô</a:t>
          </a:r>
          <a:r>
            <a:rPr lang="en-US" b="1" dirty="0" smtClean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F8491CB4-5315-46B2-8615-197A4745DB95}" type="parTrans" cxnId="{5C8FB8DB-AD51-4945-87DB-25530C2CA242}">
      <dgm:prSet/>
      <dgm:spPr/>
      <dgm:t>
        <a:bodyPr/>
        <a:lstStyle/>
        <a:p>
          <a:endParaRPr lang="en-US"/>
        </a:p>
      </dgm:t>
    </dgm:pt>
    <dgm:pt modelId="{DB641C9C-CCEC-4A6B-9949-C21D80DCE5B2}" type="sibTrans" cxnId="{5C8FB8DB-AD51-4945-87DB-25530C2CA242}">
      <dgm:prSet/>
      <dgm:spPr/>
      <dgm:t>
        <a:bodyPr/>
        <a:lstStyle/>
        <a:p>
          <a:endParaRPr lang="en-US"/>
        </a:p>
      </dgm:t>
    </dgm:pt>
    <dgm:pt modelId="{D8ECFA9D-1E72-4CD2-A9A2-89CEDB06B6FB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+ </a:t>
          </a:r>
          <a:r>
            <a:rPr lang="en-US" b="1" dirty="0" err="1" smtClean="0">
              <a:solidFill>
                <a:schemeClr val="tx1"/>
              </a:solidFill>
            </a:rPr>
            <a:t>Trích</a:t>
          </a:r>
          <a:r>
            <a:rPr lang="en-US" b="1" dirty="0" smtClean="0">
              <a:solidFill>
                <a:schemeClr val="tx1"/>
              </a:solidFill>
            </a:rPr>
            <a:t>: </a:t>
          </a:r>
          <a:r>
            <a:rPr lang="en-US" b="1" dirty="0" err="1" smtClean="0">
              <a:solidFill>
                <a:schemeClr val="tx1"/>
              </a:solidFill>
            </a:rPr>
            <a:t>phần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cuối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của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bài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kí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Cô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Tô</a:t>
          </a:r>
          <a:endParaRPr lang="en-US" dirty="0">
            <a:solidFill>
              <a:schemeClr val="tx1"/>
            </a:solidFill>
          </a:endParaRPr>
        </a:p>
      </dgm:t>
    </dgm:pt>
    <dgm:pt modelId="{B538EFB1-C970-4B00-9A88-310CBDB27CCF}" type="parTrans" cxnId="{E1BDD1E3-47CF-41FE-9FBF-98B5FA862F39}">
      <dgm:prSet/>
      <dgm:spPr/>
      <dgm:t>
        <a:bodyPr/>
        <a:lstStyle/>
        <a:p>
          <a:endParaRPr lang="en-US"/>
        </a:p>
      </dgm:t>
    </dgm:pt>
    <dgm:pt modelId="{FED32AE0-83B2-45DB-B0B1-826A216C3826}" type="sibTrans" cxnId="{E1BDD1E3-47CF-41FE-9FBF-98B5FA862F39}">
      <dgm:prSet/>
      <dgm:spPr/>
      <dgm:t>
        <a:bodyPr/>
        <a:lstStyle/>
        <a:p>
          <a:endParaRPr lang="en-US"/>
        </a:p>
      </dgm:t>
    </dgm:pt>
    <dgm:pt modelId="{24C95425-5853-4170-9E85-0A08931A142D}" type="pres">
      <dgm:prSet presAssocID="{724D021C-E368-4595-9D7A-E771DA79DF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3441B2-6BC9-4E90-A162-DADCAECA2BDB}" type="pres">
      <dgm:prSet presAssocID="{C9314095-4C8F-4705-8732-7B4B6F9C64C5}" presName="parentText" presStyleLbl="node1" presStyleIdx="0" presStyleCnt="2" custLinFactY="-4276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4CDF4-0F9B-4ACD-80A2-5E5377FAB606}" type="pres">
      <dgm:prSet presAssocID="{DB641C9C-CCEC-4A6B-9949-C21D80DCE5B2}" presName="spacer" presStyleCnt="0"/>
      <dgm:spPr/>
    </dgm:pt>
    <dgm:pt modelId="{61D933CB-3570-48BB-B74D-8599DAE951EA}" type="pres">
      <dgm:prSet presAssocID="{D8ECFA9D-1E72-4CD2-A9A2-89CEDB06B6FB}" presName="parentText" presStyleLbl="node1" presStyleIdx="1" presStyleCnt="2" custLinFactY="-379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BDD1E3-47CF-41FE-9FBF-98B5FA862F39}" srcId="{724D021C-E368-4595-9D7A-E771DA79DFED}" destId="{D8ECFA9D-1E72-4CD2-A9A2-89CEDB06B6FB}" srcOrd="1" destOrd="0" parTransId="{B538EFB1-C970-4B00-9A88-310CBDB27CCF}" sibTransId="{FED32AE0-83B2-45DB-B0B1-826A216C3826}"/>
    <dgm:cxn modelId="{E5E418EC-4B18-4EA9-9BF9-F6BD1D1F9997}" type="presOf" srcId="{C9314095-4C8F-4705-8732-7B4B6F9C64C5}" destId="{6D3441B2-6BC9-4E90-A162-DADCAECA2BDB}" srcOrd="0" destOrd="0" presId="urn:microsoft.com/office/officeart/2005/8/layout/vList2"/>
    <dgm:cxn modelId="{5C8FB8DB-AD51-4945-87DB-25530C2CA242}" srcId="{724D021C-E368-4595-9D7A-E771DA79DFED}" destId="{C9314095-4C8F-4705-8732-7B4B6F9C64C5}" srcOrd="0" destOrd="0" parTransId="{F8491CB4-5315-46B2-8615-197A4745DB95}" sibTransId="{DB641C9C-CCEC-4A6B-9949-C21D80DCE5B2}"/>
    <dgm:cxn modelId="{5F8916CC-2749-4D1A-A90B-55A231B0E926}" type="presOf" srcId="{D8ECFA9D-1E72-4CD2-A9A2-89CEDB06B6FB}" destId="{61D933CB-3570-48BB-B74D-8599DAE951EA}" srcOrd="0" destOrd="0" presId="urn:microsoft.com/office/officeart/2005/8/layout/vList2"/>
    <dgm:cxn modelId="{9229C907-D9FC-4905-BDD1-03E0AEC9B5E3}" type="presOf" srcId="{724D021C-E368-4595-9D7A-E771DA79DFED}" destId="{24C95425-5853-4170-9E85-0A08931A142D}" srcOrd="0" destOrd="0" presId="urn:microsoft.com/office/officeart/2005/8/layout/vList2"/>
    <dgm:cxn modelId="{B2DE4591-4136-4372-9632-1182EA91ECB6}" type="presParOf" srcId="{24C95425-5853-4170-9E85-0A08931A142D}" destId="{6D3441B2-6BC9-4E90-A162-DADCAECA2BDB}" srcOrd="0" destOrd="0" presId="urn:microsoft.com/office/officeart/2005/8/layout/vList2"/>
    <dgm:cxn modelId="{908EF355-7FF2-4ED0-BCAD-DBE6CA0F0F6A}" type="presParOf" srcId="{24C95425-5853-4170-9E85-0A08931A142D}" destId="{2F44CDF4-0F9B-4ACD-80A2-5E5377FAB606}" srcOrd="1" destOrd="0" presId="urn:microsoft.com/office/officeart/2005/8/layout/vList2"/>
    <dgm:cxn modelId="{E5758381-612E-4620-8AA5-1811F1B8E1D0}" type="presParOf" srcId="{24C95425-5853-4170-9E85-0A08931A142D}" destId="{61D933CB-3570-48BB-B74D-8599DAE951E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04743A-A6A9-43E1-A31F-26D68E2A492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401DE1E-C036-4C6B-89B2-A82FCCE8D057}">
      <dgm:prSet/>
      <dgm:spPr/>
      <dgm:t>
        <a:bodyPr/>
        <a:lstStyle/>
        <a:p>
          <a:pPr rtl="0"/>
          <a:r>
            <a:rPr lang="en-US" b="1" i="0" baseline="0" smtClean="0"/>
            <a:t>- Thể</a:t>
          </a:r>
          <a:r>
            <a:rPr lang="en-US" b="1" i="0" smtClean="0"/>
            <a:t> loại: Du kí</a:t>
          </a:r>
          <a:endParaRPr lang="en-US"/>
        </a:p>
      </dgm:t>
    </dgm:pt>
    <dgm:pt modelId="{9E48A4B5-1ED2-4101-AE35-7EC259665CF2}" type="parTrans" cxnId="{65C561DF-A035-4C9A-85DB-61996371A297}">
      <dgm:prSet/>
      <dgm:spPr/>
      <dgm:t>
        <a:bodyPr/>
        <a:lstStyle/>
        <a:p>
          <a:endParaRPr lang="en-US"/>
        </a:p>
      </dgm:t>
    </dgm:pt>
    <dgm:pt modelId="{9036C9BA-1728-490B-8B1F-41ABEB70AD03}" type="sibTrans" cxnId="{65C561DF-A035-4C9A-85DB-61996371A297}">
      <dgm:prSet/>
      <dgm:spPr/>
      <dgm:t>
        <a:bodyPr/>
        <a:lstStyle/>
        <a:p>
          <a:endParaRPr lang="en-US"/>
        </a:p>
      </dgm:t>
    </dgm:pt>
    <dgm:pt modelId="{1201D5D6-9E0F-4D7B-B331-1EDFB0BFEFFF}" type="pres">
      <dgm:prSet presAssocID="{FD04743A-A6A9-43E1-A31F-26D68E2A49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BEA567-09CB-4E70-9195-4806B8AA2EE1}" type="pres">
      <dgm:prSet presAssocID="{F401DE1E-C036-4C6B-89B2-A82FCCE8D0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C561DF-A035-4C9A-85DB-61996371A297}" srcId="{FD04743A-A6A9-43E1-A31F-26D68E2A4929}" destId="{F401DE1E-C036-4C6B-89B2-A82FCCE8D057}" srcOrd="0" destOrd="0" parTransId="{9E48A4B5-1ED2-4101-AE35-7EC259665CF2}" sibTransId="{9036C9BA-1728-490B-8B1F-41ABEB70AD03}"/>
    <dgm:cxn modelId="{97AA2879-8701-417F-9F5B-5DA8DC70822B}" type="presOf" srcId="{FD04743A-A6A9-43E1-A31F-26D68E2A4929}" destId="{1201D5D6-9E0F-4D7B-B331-1EDFB0BFEFFF}" srcOrd="0" destOrd="0" presId="urn:microsoft.com/office/officeart/2005/8/layout/vList2"/>
    <dgm:cxn modelId="{8829DA07-FD87-46D3-B120-DB5E11694998}" type="presOf" srcId="{F401DE1E-C036-4C6B-89B2-A82FCCE8D057}" destId="{94BEA567-09CB-4E70-9195-4806B8AA2EE1}" srcOrd="0" destOrd="0" presId="urn:microsoft.com/office/officeart/2005/8/layout/vList2"/>
    <dgm:cxn modelId="{5C207C2C-2733-46CF-A07D-AB19C43062F7}" type="presParOf" srcId="{1201D5D6-9E0F-4D7B-B331-1EDFB0BFEFFF}" destId="{94BEA567-09CB-4E70-9195-4806B8AA2E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CDD28B-1D96-4970-BA01-61E4D0CD5AC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8642AA-3AE1-42D5-8C2A-C131FEAB9043}">
      <dgm:prSet/>
      <dgm:spPr/>
      <dgm:t>
        <a:bodyPr/>
        <a:lstStyle/>
        <a:p>
          <a:pPr rtl="0"/>
          <a:r>
            <a:rPr lang="vi-VN" b="1" i="1" dirty="0" smtClean="0"/>
            <a:t>Thể văn tự sự viết về </a:t>
          </a:r>
          <a:r>
            <a:rPr lang="vi-VN" b="1" i="1" u="sng" dirty="0" smtClean="0"/>
            <a:t>người thật</a:t>
          </a:r>
          <a:r>
            <a:rPr lang="vi-VN" b="1" i="1" dirty="0" smtClean="0"/>
            <a:t>, </a:t>
          </a:r>
          <a:r>
            <a:rPr lang="vi-VN" b="1" i="1" u="sng" dirty="0" smtClean="0"/>
            <a:t>việc thật</a:t>
          </a:r>
          <a:r>
            <a:rPr lang="vi-VN" b="1" i="1" dirty="0" smtClean="0"/>
            <a:t>, có tính chất thời sự, trung thành với hiện thực đến mức cao nhất</a:t>
          </a:r>
          <a:endParaRPr lang="en-US" dirty="0"/>
        </a:p>
      </dgm:t>
    </dgm:pt>
    <dgm:pt modelId="{368B3589-A5A1-4749-9C80-4BDD4CBA0D4F}" type="parTrans" cxnId="{EA93C034-6296-4A1B-AB0B-5D4B9FEA1E2F}">
      <dgm:prSet/>
      <dgm:spPr/>
      <dgm:t>
        <a:bodyPr/>
        <a:lstStyle/>
        <a:p>
          <a:endParaRPr lang="en-US"/>
        </a:p>
      </dgm:t>
    </dgm:pt>
    <dgm:pt modelId="{30CCA946-98FC-4376-8011-43A7BD68A772}" type="sibTrans" cxnId="{EA93C034-6296-4A1B-AB0B-5D4B9FEA1E2F}">
      <dgm:prSet/>
      <dgm:spPr/>
      <dgm:t>
        <a:bodyPr/>
        <a:lstStyle/>
        <a:p>
          <a:endParaRPr lang="en-US"/>
        </a:p>
      </dgm:t>
    </dgm:pt>
    <dgm:pt modelId="{4B0F3CE9-E7E2-4B96-8C6C-96D195A58560}" type="pres">
      <dgm:prSet presAssocID="{D7CDD28B-1D96-4970-BA01-61E4D0CD5A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38EEF6-82FB-4307-A5C9-F5A1449BE20C}" type="pres">
      <dgm:prSet presAssocID="{128642AA-3AE1-42D5-8C2A-C131FEAB9043}" presName="parentText" presStyleLbl="node1" presStyleIdx="0" presStyleCnt="1" custLinFactNeighborY="-1153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2FEA03-8BA7-46BC-91EE-3F58C9018D32}" type="presOf" srcId="{128642AA-3AE1-42D5-8C2A-C131FEAB9043}" destId="{7638EEF6-82FB-4307-A5C9-F5A1449BE20C}" srcOrd="0" destOrd="0" presId="urn:microsoft.com/office/officeart/2005/8/layout/vList2"/>
    <dgm:cxn modelId="{EA93C034-6296-4A1B-AB0B-5D4B9FEA1E2F}" srcId="{D7CDD28B-1D96-4970-BA01-61E4D0CD5AC1}" destId="{128642AA-3AE1-42D5-8C2A-C131FEAB9043}" srcOrd="0" destOrd="0" parTransId="{368B3589-A5A1-4749-9C80-4BDD4CBA0D4F}" sibTransId="{30CCA946-98FC-4376-8011-43A7BD68A772}"/>
    <dgm:cxn modelId="{19EBABAB-DFCB-40B6-9ADD-8B543CDEF713}" type="presOf" srcId="{D7CDD28B-1D96-4970-BA01-61E4D0CD5AC1}" destId="{4B0F3CE9-E7E2-4B96-8C6C-96D195A58560}" srcOrd="0" destOrd="0" presId="urn:microsoft.com/office/officeart/2005/8/layout/vList2"/>
    <dgm:cxn modelId="{3CED9ED6-60CA-408E-A197-CFC151598921}" type="presParOf" srcId="{4B0F3CE9-E7E2-4B96-8C6C-96D195A58560}" destId="{7638EEF6-82FB-4307-A5C9-F5A1449BE2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CF3A77-388C-467F-9845-11BF144B3766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BE4FBB4-BC10-453F-A0C0-77A9AB320509}">
      <dgm:prSet/>
      <dgm:spPr/>
      <dgm:t>
        <a:bodyPr/>
        <a:lstStyle/>
        <a:p>
          <a:pPr rtl="0"/>
          <a:r>
            <a:rPr lang="en-US" b="1" dirty="0" smtClean="0"/>
            <a:t>- </a:t>
          </a:r>
          <a:r>
            <a:rPr lang="en-US" b="1" dirty="0" err="1" smtClean="0"/>
            <a:t>Đề</a:t>
          </a:r>
          <a:r>
            <a:rPr lang="en-US" b="1" dirty="0" smtClean="0"/>
            <a:t> </a:t>
          </a:r>
          <a:r>
            <a:rPr lang="en-US" b="1" dirty="0" err="1" smtClean="0"/>
            <a:t>tài</a:t>
          </a:r>
          <a:r>
            <a:rPr lang="en-US" b="1" dirty="0" smtClean="0"/>
            <a:t>: Ca </a:t>
          </a:r>
          <a:r>
            <a:rPr lang="en-US" b="1" dirty="0" err="1" smtClean="0"/>
            <a:t>ngợi</a:t>
          </a:r>
          <a:r>
            <a:rPr lang="en-US" b="1" dirty="0" smtClean="0"/>
            <a:t> </a:t>
          </a:r>
          <a:r>
            <a:rPr lang="en-US" b="1" dirty="0" err="1" smtClean="0"/>
            <a:t>vẻ</a:t>
          </a:r>
          <a:r>
            <a:rPr lang="en-US" b="1" dirty="0" smtClean="0"/>
            <a:t> </a:t>
          </a:r>
          <a:r>
            <a:rPr lang="en-US" b="1" dirty="0" err="1" smtClean="0"/>
            <a:t>đẹp</a:t>
          </a:r>
          <a:r>
            <a:rPr lang="en-US" b="1" dirty="0" smtClean="0"/>
            <a:t> </a:t>
          </a:r>
          <a:r>
            <a:rPr lang="en-US" b="1" dirty="0" err="1" smtClean="0"/>
            <a:t>của</a:t>
          </a:r>
          <a:r>
            <a:rPr lang="en-US" b="1" dirty="0" smtClean="0"/>
            <a:t> </a:t>
          </a:r>
          <a:r>
            <a:rPr lang="en-US" b="1" dirty="0" err="1" smtClean="0"/>
            <a:t>quê</a:t>
          </a:r>
          <a:r>
            <a:rPr lang="en-US" b="1" dirty="0" smtClean="0"/>
            <a:t> </a:t>
          </a:r>
          <a:r>
            <a:rPr lang="en-US" b="1" dirty="0" err="1" smtClean="0"/>
            <a:t>hương</a:t>
          </a:r>
          <a:r>
            <a:rPr lang="en-US" b="1" dirty="0" smtClean="0"/>
            <a:t>, </a:t>
          </a:r>
          <a:r>
            <a:rPr lang="en-US" b="1" dirty="0" err="1" smtClean="0"/>
            <a:t>đất</a:t>
          </a:r>
          <a:r>
            <a:rPr lang="en-US" b="1" dirty="0" smtClean="0"/>
            <a:t> </a:t>
          </a:r>
          <a:r>
            <a:rPr lang="en-US" b="1" dirty="0" err="1" smtClean="0"/>
            <a:t>nước</a:t>
          </a:r>
          <a:r>
            <a:rPr lang="en-US" b="1" dirty="0" smtClean="0"/>
            <a:t> </a:t>
          </a:r>
          <a:r>
            <a:rPr lang="en-US" b="1" dirty="0" err="1" smtClean="0"/>
            <a:t>và</a:t>
          </a:r>
          <a:r>
            <a:rPr lang="en-US" b="1" dirty="0" smtClean="0"/>
            <a:t> con </a:t>
          </a:r>
          <a:r>
            <a:rPr lang="en-US" b="1" dirty="0" err="1" smtClean="0"/>
            <a:t>người</a:t>
          </a:r>
          <a:r>
            <a:rPr lang="en-US" b="1" dirty="0" smtClean="0"/>
            <a:t>.</a:t>
          </a:r>
          <a:endParaRPr lang="en-US" dirty="0"/>
        </a:p>
      </dgm:t>
    </dgm:pt>
    <dgm:pt modelId="{16E12939-35EB-4D9C-A06A-059B240ADB9D}" type="parTrans" cxnId="{8A690107-6E63-4C34-8F00-F06D18E1FEDB}">
      <dgm:prSet/>
      <dgm:spPr/>
      <dgm:t>
        <a:bodyPr/>
        <a:lstStyle/>
        <a:p>
          <a:endParaRPr lang="en-US"/>
        </a:p>
      </dgm:t>
    </dgm:pt>
    <dgm:pt modelId="{C9614A17-9A92-4633-94FE-F5CA817BD6EE}" type="sibTrans" cxnId="{8A690107-6E63-4C34-8F00-F06D18E1FEDB}">
      <dgm:prSet/>
      <dgm:spPr/>
      <dgm:t>
        <a:bodyPr/>
        <a:lstStyle/>
        <a:p>
          <a:endParaRPr lang="en-US"/>
        </a:p>
      </dgm:t>
    </dgm:pt>
    <dgm:pt modelId="{C5B49A70-6C8A-40BF-A226-C3FF76CA6CE4}" type="pres">
      <dgm:prSet presAssocID="{51CF3A77-388C-467F-9845-11BF144B37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361054-77CA-4639-8431-2E0305BDAB1D}" type="pres">
      <dgm:prSet presAssocID="{4BE4FBB4-BC10-453F-A0C0-77A9AB32050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690107-6E63-4C34-8F00-F06D18E1FEDB}" srcId="{51CF3A77-388C-467F-9845-11BF144B3766}" destId="{4BE4FBB4-BC10-453F-A0C0-77A9AB320509}" srcOrd="0" destOrd="0" parTransId="{16E12939-35EB-4D9C-A06A-059B240ADB9D}" sibTransId="{C9614A17-9A92-4633-94FE-F5CA817BD6EE}"/>
    <dgm:cxn modelId="{EEBE6805-2B26-4FB0-92B0-688D359CAA51}" type="presOf" srcId="{4BE4FBB4-BC10-453F-A0C0-77A9AB320509}" destId="{0C361054-77CA-4639-8431-2E0305BDAB1D}" srcOrd="0" destOrd="0" presId="urn:microsoft.com/office/officeart/2005/8/layout/vList2"/>
    <dgm:cxn modelId="{DEF28BBF-8131-4D13-9002-80C11B642CF2}" type="presOf" srcId="{51CF3A77-388C-467F-9845-11BF144B3766}" destId="{C5B49A70-6C8A-40BF-A226-C3FF76CA6CE4}" srcOrd="0" destOrd="0" presId="urn:microsoft.com/office/officeart/2005/8/layout/vList2"/>
    <dgm:cxn modelId="{2A0898D3-1733-4FDF-8CA3-7D8775DCD917}" type="presParOf" srcId="{C5B49A70-6C8A-40BF-A226-C3FF76CA6CE4}" destId="{0C361054-77CA-4639-8431-2E0305BDAB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25B1D-E57B-40EB-B9C1-BFA96891EA5A}">
      <dsp:nvSpPr>
        <dsp:cNvPr id="0" name=""/>
        <dsp:cNvSpPr/>
      </dsp:nvSpPr>
      <dsp:spPr>
        <a:xfrm>
          <a:off x="0" y="4209"/>
          <a:ext cx="1447800" cy="514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1" i="0" kern="1200" baseline="0" dirty="0" smtClean="0"/>
            <a:t>1.</a:t>
          </a:r>
          <a:r>
            <a:rPr lang="en-US" sz="2200" b="1" i="0" kern="1200" baseline="0" dirty="0" smtClean="0"/>
            <a:t> </a:t>
          </a:r>
          <a:r>
            <a:rPr lang="en-US" sz="2200" b="1" kern="1200" dirty="0" err="1" smtClean="0"/>
            <a:t>Tác</a:t>
          </a:r>
          <a:r>
            <a:rPr lang="en-US" sz="2200" b="1" kern="1200" dirty="0" smtClean="0"/>
            <a:t> </a:t>
          </a:r>
          <a:r>
            <a:rPr lang="en-US" sz="2200" b="1" kern="1200" dirty="0" err="1" smtClean="0"/>
            <a:t>giả</a:t>
          </a:r>
          <a:endParaRPr lang="en-US" sz="2200" kern="1200" dirty="0"/>
        </a:p>
      </dsp:txBody>
      <dsp:txXfrm>
        <a:off x="25130" y="29339"/>
        <a:ext cx="1397540" cy="464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80E86-94A0-4F19-9F19-C3EC1C9924D1}">
      <dsp:nvSpPr>
        <dsp:cNvPr id="0" name=""/>
        <dsp:cNvSpPr/>
      </dsp:nvSpPr>
      <dsp:spPr>
        <a:xfrm>
          <a:off x="0" y="66798"/>
          <a:ext cx="6050356" cy="9127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</a:t>
          </a:r>
          <a:r>
            <a:rPr lang="en-US" sz="1300" kern="1200" dirty="0" err="1" smtClean="0"/>
            <a:t>Nguyễn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Tuân</a:t>
          </a:r>
          <a:r>
            <a:rPr lang="en-US" sz="1300" kern="1200" dirty="0" smtClean="0"/>
            <a:t> (1910 – 1987) </a:t>
          </a:r>
          <a:r>
            <a:rPr lang="en-US" sz="1300" kern="1200" dirty="0" err="1" smtClean="0"/>
            <a:t>quê</a:t>
          </a:r>
          <a:r>
            <a:rPr lang="en-US" sz="1300" kern="1200" dirty="0" smtClean="0"/>
            <a:t> ở </a:t>
          </a:r>
          <a:r>
            <a:rPr lang="en-US" sz="1300" kern="1200" dirty="0" err="1" smtClean="0"/>
            <a:t>Hà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Nội</a:t>
          </a:r>
          <a:r>
            <a:rPr lang="en-US" sz="1300" kern="1200" dirty="0" smtClean="0"/>
            <a:t>.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</a:t>
          </a:r>
          <a:r>
            <a:rPr lang="en-US" sz="1300" kern="1200" dirty="0" err="1" smtClean="0"/>
            <a:t>Ông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là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nhà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văn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có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phong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cách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độc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đáo</a:t>
          </a:r>
          <a:r>
            <a:rPr lang="en-US" sz="1300" kern="1200" dirty="0" smtClean="0"/>
            <a:t>, </a:t>
          </a:r>
          <a:r>
            <a:rPr lang="en-US" sz="1300" kern="1200" dirty="0" err="1" smtClean="0"/>
            <a:t>cách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dùng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từ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đặc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sắc</a:t>
          </a:r>
          <a:r>
            <a:rPr lang="en-US" sz="1300" kern="1200" dirty="0" smtClean="0"/>
            <a:t>.</a:t>
          </a:r>
          <a:endParaRPr lang="en-US" sz="1300" kern="1200" dirty="0"/>
        </a:p>
      </dsp:txBody>
      <dsp:txXfrm>
        <a:off x="44557" y="111355"/>
        <a:ext cx="5961242" cy="823637"/>
      </dsp:txXfrm>
    </dsp:sp>
    <dsp:sp modelId="{338EC251-65EB-41FB-BE95-2DD87C5C499D}">
      <dsp:nvSpPr>
        <dsp:cNvPr id="0" name=""/>
        <dsp:cNvSpPr/>
      </dsp:nvSpPr>
      <dsp:spPr>
        <a:xfrm>
          <a:off x="0" y="1016990"/>
          <a:ext cx="6050356" cy="5627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</a:t>
          </a:r>
          <a:r>
            <a:rPr lang="en-US" sz="1300" kern="1200" dirty="0" err="1" smtClean="0"/>
            <a:t>Sở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trường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viết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tùy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bút</a:t>
          </a:r>
          <a:r>
            <a:rPr lang="en-US" sz="1300" kern="1200" dirty="0" smtClean="0"/>
            <a:t>, </a:t>
          </a:r>
          <a:r>
            <a:rPr lang="en-US" sz="1300" kern="1200" dirty="0" err="1" smtClean="0"/>
            <a:t>bút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kí</a:t>
          </a:r>
          <a:r>
            <a:rPr lang="en-US" sz="1300" kern="1200" dirty="0" smtClean="0"/>
            <a:t>.</a:t>
          </a:r>
          <a:endParaRPr lang="en-US" sz="1300" kern="1200" dirty="0"/>
        </a:p>
      </dsp:txBody>
      <dsp:txXfrm>
        <a:off x="27472" y="1044462"/>
        <a:ext cx="5995412" cy="507826"/>
      </dsp:txXfrm>
    </dsp:sp>
    <dsp:sp modelId="{C9033D65-1FAE-4BC1-A1D0-222A171C364C}">
      <dsp:nvSpPr>
        <dsp:cNvPr id="0" name=""/>
        <dsp:cNvSpPr/>
      </dsp:nvSpPr>
      <dsp:spPr>
        <a:xfrm>
          <a:off x="0" y="1617200"/>
          <a:ext cx="6050356" cy="5627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- Là cây bút tài hoa, sự hiểu biết phong phú nhiều mặt.</a:t>
          </a:r>
          <a:endParaRPr lang="en-US" sz="1300" kern="1200"/>
        </a:p>
      </dsp:txBody>
      <dsp:txXfrm>
        <a:off x="27472" y="1644672"/>
        <a:ext cx="5995412" cy="5078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876B5-5E7B-4BBF-BCD1-B63E3F27532A}">
      <dsp:nvSpPr>
        <dsp:cNvPr id="0" name=""/>
        <dsp:cNvSpPr/>
      </dsp:nvSpPr>
      <dsp:spPr>
        <a:xfrm>
          <a:off x="0" y="4209"/>
          <a:ext cx="4862228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baseline="0" dirty="0" smtClean="0"/>
            <a:t>- </a:t>
          </a:r>
          <a:r>
            <a:rPr lang="en-US" sz="2200" b="1" i="0" kern="1200" baseline="0" dirty="0" err="1" smtClean="0"/>
            <a:t>Hoàn</a:t>
          </a:r>
          <a:r>
            <a:rPr lang="en-US" sz="2200" b="1" i="0" kern="1200" dirty="0" smtClean="0"/>
            <a:t> </a:t>
          </a:r>
          <a:r>
            <a:rPr lang="en-US" sz="2200" b="1" i="0" kern="1200" dirty="0" err="1" smtClean="0"/>
            <a:t>cảnh</a:t>
          </a:r>
          <a:r>
            <a:rPr lang="en-US" sz="2200" b="1" i="0" kern="1200" dirty="0" smtClean="0"/>
            <a:t> </a:t>
          </a:r>
          <a:r>
            <a:rPr lang="en-US" sz="2200" b="1" i="0" kern="1200" dirty="0" err="1" smtClean="0"/>
            <a:t>sáng</a:t>
          </a:r>
          <a:r>
            <a:rPr lang="en-US" sz="2200" b="1" i="0" kern="1200" dirty="0" smtClean="0"/>
            <a:t> </a:t>
          </a:r>
          <a:r>
            <a:rPr lang="en-US" sz="2200" b="1" i="0" kern="1200" dirty="0" err="1" smtClean="0"/>
            <a:t>tác</a:t>
          </a:r>
          <a:r>
            <a:rPr lang="en-US" sz="2200" b="1" i="0" kern="1200" dirty="0" smtClean="0"/>
            <a:t>:</a:t>
          </a:r>
          <a:endParaRPr lang="en-US" sz="2200" kern="1200" dirty="0"/>
        </a:p>
      </dsp:txBody>
      <dsp:txXfrm>
        <a:off x="25130" y="29339"/>
        <a:ext cx="4811968" cy="4645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441B2-6BC9-4E90-A162-DADCAECA2BDB}">
      <dsp:nvSpPr>
        <dsp:cNvPr id="0" name=""/>
        <dsp:cNvSpPr/>
      </dsp:nvSpPr>
      <dsp:spPr>
        <a:xfrm>
          <a:off x="0" y="13394"/>
          <a:ext cx="6045700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+</a:t>
          </a:r>
          <a:r>
            <a:rPr lang="en-US" sz="1800" b="1" kern="1200" dirty="0" err="1" smtClean="0">
              <a:solidFill>
                <a:schemeClr val="tx1"/>
              </a:solidFill>
            </a:rPr>
            <a:t>Tháng</a:t>
          </a:r>
          <a:r>
            <a:rPr lang="en-US" sz="1800" b="1" kern="1200" dirty="0" smtClean="0">
              <a:solidFill>
                <a:schemeClr val="tx1"/>
              </a:solidFill>
            </a:rPr>
            <a:t> 4 – 1976 </a:t>
          </a:r>
          <a:r>
            <a:rPr lang="en-US" sz="1800" b="1" kern="1200" dirty="0" err="1" smtClean="0">
              <a:solidFill>
                <a:schemeClr val="tx1"/>
              </a:solidFill>
            </a:rPr>
            <a:t>nhân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chuyến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nhà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văn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ra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thăm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đảo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Cô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Tô</a:t>
          </a:r>
          <a:r>
            <a:rPr lang="en-US" sz="1800" b="1" kern="1200" dirty="0" smtClean="0">
              <a:solidFill>
                <a:schemeClr val="tx1"/>
              </a:solidFill>
            </a:rPr>
            <a:t>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0561" y="33955"/>
        <a:ext cx="6004578" cy="380078"/>
      </dsp:txXfrm>
    </dsp:sp>
    <dsp:sp modelId="{61D933CB-3570-48BB-B74D-8599DAE951EA}">
      <dsp:nvSpPr>
        <dsp:cNvPr id="0" name=""/>
        <dsp:cNvSpPr/>
      </dsp:nvSpPr>
      <dsp:spPr>
        <a:xfrm>
          <a:off x="0" y="506597"/>
          <a:ext cx="6045700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+ </a:t>
          </a:r>
          <a:r>
            <a:rPr lang="en-US" sz="1800" b="1" kern="1200" dirty="0" err="1" smtClean="0">
              <a:solidFill>
                <a:schemeClr val="tx1"/>
              </a:solidFill>
            </a:rPr>
            <a:t>Trích</a:t>
          </a:r>
          <a:r>
            <a:rPr lang="en-US" sz="1800" b="1" kern="1200" dirty="0" smtClean="0">
              <a:solidFill>
                <a:schemeClr val="tx1"/>
              </a:solidFill>
            </a:rPr>
            <a:t>: </a:t>
          </a:r>
          <a:r>
            <a:rPr lang="en-US" sz="1800" b="1" kern="1200" dirty="0" err="1" smtClean="0">
              <a:solidFill>
                <a:schemeClr val="tx1"/>
              </a:solidFill>
            </a:rPr>
            <a:t>phần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cuối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của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bài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kí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Cô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Tô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0561" y="527158"/>
        <a:ext cx="6004578" cy="3800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EA567-09CB-4E70-9195-4806B8AA2EE1}">
      <dsp:nvSpPr>
        <dsp:cNvPr id="0" name=""/>
        <dsp:cNvSpPr/>
      </dsp:nvSpPr>
      <dsp:spPr>
        <a:xfrm>
          <a:off x="0" y="4209"/>
          <a:ext cx="2699777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baseline="0" smtClean="0"/>
            <a:t>- Thể</a:t>
          </a:r>
          <a:r>
            <a:rPr lang="en-US" sz="2200" b="1" i="0" kern="1200" smtClean="0"/>
            <a:t> loại: Du kí</a:t>
          </a:r>
          <a:endParaRPr lang="en-US" sz="2200" kern="1200"/>
        </a:p>
      </dsp:txBody>
      <dsp:txXfrm>
        <a:off x="25130" y="29339"/>
        <a:ext cx="2649517" cy="4645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8EEF6-82FB-4307-A5C9-F5A1449BE20C}">
      <dsp:nvSpPr>
        <dsp:cNvPr id="0" name=""/>
        <dsp:cNvSpPr/>
      </dsp:nvSpPr>
      <dsp:spPr>
        <a:xfrm>
          <a:off x="0" y="0"/>
          <a:ext cx="8762984" cy="8108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100" b="1" i="1" kern="1200" dirty="0" smtClean="0"/>
            <a:t>Thể văn tự sự viết về </a:t>
          </a:r>
          <a:r>
            <a:rPr lang="vi-VN" sz="2100" b="1" i="1" u="sng" kern="1200" dirty="0" smtClean="0"/>
            <a:t>người thật</a:t>
          </a:r>
          <a:r>
            <a:rPr lang="vi-VN" sz="2100" b="1" i="1" kern="1200" dirty="0" smtClean="0"/>
            <a:t>, </a:t>
          </a:r>
          <a:r>
            <a:rPr lang="vi-VN" sz="2100" b="1" i="1" u="sng" kern="1200" dirty="0" smtClean="0"/>
            <a:t>việc thật</a:t>
          </a:r>
          <a:r>
            <a:rPr lang="vi-VN" sz="2100" b="1" i="1" kern="1200" dirty="0" smtClean="0"/>
            <a:t>, có tính chất thời sự, trung thành với hiện thực đến mức cao nhất</a:t>
          </a:r>
          <a:endParaRPr lang="en-US" sz="2100" kern="1200" dirty="0"/>
        </a:p>
      </dsp:txBody>
      <dsp:txXfrm>
        <a:off x="39580" y="39580"/>
        <a:ext cx="8683824" cy="7316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61054-77CA-4639-8431-2E0305BDAB1D}">
      <dsp:nvSpPr>
        <dsp:cNvPr id="0" name=""/>
        <dsp:cNvSpPr/>
      </dsp:nvSpPr>
      <dsp:spPr>
        <a:xfrm>
          <a:off x="0" y="31932"/>
          <a:ext cx="6172199" cy="39780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- </a:t>
          </a:r>
          <a:r>
            <a:rPr lang="en-US" sz="1700" b="1" kern="1200" dirty="0" err="1" smtClean="0"/>
            <a:t>Đề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tài</a:t>
          </a:r>
          <a:r>
            <a:rPr lang="en-US" sz="1700" b="1" kern="1200" dirty="0" smtClean="0"/>
            <a:t>: Ca </a:t>
          </a:r>
          <a:r>
            <a:rPr lang="en-US" sz="1700" b="1" kern="1200" dirty="0" err="1" smtClean="0"/>
            <a:t>ngợi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vẻ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đẹp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của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quê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hương</a:t>
          </a:r>
          <a:r>
            <a:rPr lang="en-US" sz="1700" b="1" kern="1200" dirty="0" smtClean="0"/>
            <a:t>, </a:t>
          </a:r>
          <a:r>
            <a:rPr lang="en-US" sz="1700" b="1" kern="1200" dirty="0" err="1" smtClean="0"/>
            <a:t>đất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nước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và</a:t>
          </a:r>
          <a:r>
            <a:rPr lang="en-US" sz="1700" b="1" kern="1200" dirty="0" smtClean="0"/>
            <a:t> con </a:t>
          </a:r>
          <a:r>
            <a:rPr lang="en-US" sz="1700" b="1" kern="1200" dirty="0" err="1" smtClean="0"/>
            <a:t>người</a:t>
          </a:r>
          <a:r>
            <a:rPr lang="en-US" sz="1700" b="1" kern="1200" dirty="0" smtClean="0"/>
            <a:t>.</a:t>
          </a:r>
          <a:endParaRPr lang="en-US" sz="1700" kern="1200" dirty="0"/>
        </a:p>
      </dsp:txBody>
      <dsp:txXfrm>
        <a:off x="19419" y="51351"/>
        <a:ext cx="6133361" cy="358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42082A-6534-40AC-95A7-5A2A8909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19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3CA409-74E7-4F80-A110-1BD7B2F4FB8B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3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6D10D-CC23-4854-A241-93383149155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vi-VN" dirty="0" smtClean="0"/>
          </a:p>
        </p:txBody>
      </p:sp>
    </p:spTree>
    <p:extLst>
      <p:ext uri="{BB962C8B-B14F-4D97-AF65-F5344CB8AC3E}">
        <p14:creationId xmlns:p14="http://schemas.microsoft.com/office/powerpoint/2010/main" val="393840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F9AD0-F960-4720-A425-BA0F9A43E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5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4FD38-15E9-4F12-97A3-A7FA0E832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1BE57-CFB9-4D49-B308-14534843D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0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55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55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ACEBA-BAF0-42FF-8ABD-9D2838569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A4AC-3C89-4B62-9B8F-E579A6DE3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9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F12E-967D-4693-8747-3BCD4E991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8378"/>
            <a:ext cx="7772400" cy="8268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85987"/>
            <a:ext cx="6400800" cy="9858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9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30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478884"/>
            <a:ext cx="7772400" cy="766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35026"/>
            <a:ext cx="7772400" cy="84385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7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8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6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3514"/>
            <a:ext cx="4040188" cy="359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23368"/>
            <a:ext cx="4040188" cy="222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863514"/>
            <a:ext cx="4041775" cy="359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223368"/>
            <a:ext cx="4041775" cy="222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D13AD-6174-40E8-AAC6-C360E075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12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4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98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153592"/>
            <a:ext cx="3008313" cy="6536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3592"/>
            <a:ext cx="5111750" cy="32923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807258"/>
            <a:ext cx="3008313" cy="26387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4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700345"/>
            <a:ext cx="5486400" cy="3187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44687"/>
            <a:ext cx="5486400" cy="231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019141"/>
            <a:ext cx="5486400" cy="4527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14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484"/>
            <a:ext cx="2057400" cy="32914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484"/>
            <a:ext cx="6019800" cy="32914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7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486"/>
            <a:ext cx="7467600" cy="642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8029043" y="524528"/>
            <a:ext cx="1131392" cy="384175"/>
          </a:xfrm>
        </p:spPr>
        <p:txBody>
          <a:bodyPr/>
          <a:lstStyle>
            <a:lvl1pPr>
              <a:defRPr/>
            </a:lvl1pPr>
          </a:lstStyle>
          <a:p>
            <a:fld id="{C112374C-89DB-46F7-A565-E76775670ED2}" type="datetime1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7689864" y="2022191"/>
            <a:ext cx="1800225" cy="3651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29588" y="3225405"/>
            <a:ext cx="609600" cy="292894"/>
          </a:xfrm>
        </p:spPr>
        <p:txBody>
          <a:bodyPr/>
          <a:lstStyle>
            <a:lvl1pPr>
              <a:defRPr/>
            </a:lvl1pPr>
          </a:lstStyle>
          <a:p>
            <a:fld id="{E4806FF6-CD57-428D-819B-6C36B1495B1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9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7056-A517-49DD-8EFE-385B72E8B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7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99C80-C8AE-4895-A905-C184413CE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3A57E-C81E-41B8-A450-FA09B4DA1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0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21D04-9F49-4ADD-AF4D-219B69ED8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6D18-85E1-4C07-B222-062A56717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9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301C-77AF-4BD2-AD3F-89C964943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96DF-425F-428D-A945-011F2544A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8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D38BC09-6F87-4E0E-BEBA-66DCB93AD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4486"/>
            <a:ext cx="8229600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0113"/>
            <a:ext cx="8229600" cy="254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3575447"/>
            <a:ext cx="2133600" cy="205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8B1D5F-E5F9-4161-A434-40E572D8C6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3575447"/>
            <a:ext cx="2895600" cy="205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3575447"/>
            <a:ext cx="2133600" cy="205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F6A8021-A078-4DE1-8D24-F28F7C44AB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6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diagramData" Target="../diagrams/data4.xml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microsoft.com/office/2007/relationships/diagramDrawing" Target="../diagrams/drawing4.xml"/><Relationship Id="rId2" Type="http://schemas.openxmlformats.org/officeDocument/2006/relationships/video" Target="../media/media2.mp4"/><Relationship Id="rId16" Type="http://schemas.openxmlformats.org/officeDocument/2006/relationships/diagramLayout" Target="../diagrams/layout3.xml"/><Relationship Id="rId20" Type="http://schemas.openxmlformats.org/officeDocument/2006/relationships/image" Target="../media/image8.jpeg"/><Relationship Id="rId1" Type="http://schemas.microsoft.com/office/2007/relationships/media" Target="../media/media2.mp4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24" Type="http://schemas.openxmlformats.org/officeDocument/2006/relationships/diagramColors" Target="../diagrams/colors4.xml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3.xml"/><Relationship Id="rId23" Type="http://schemas.openxmlformats.org/officeDocument/2006/relationships/diagramQuickStyle" Target="../diagrams/quickStyle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Relationship Id="rId14" Type="http://schemas.microsoft.com/office/2007/relationships/diagramDrawing" Target="../diagrams/drawing2.xml"/><Relationship Id="rId22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" Type="http://schemas.openxmlformats.org/officeDocument/2006/relationships/slideLayout" Target="../slideLayouts/slideLayout1.xml"/><Relationship Id="rId21" Type="http://schemas.openxmlformats.org/officeDocument/2006/relationships/diagramQuickStyle" Target="../diagrams/quickStyle8.xml"/><Relationship Id="rId34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33" Type="http://schemas.microsoft.com/office/2007/relationships/diagramDrawing" Target="../diagrams/drawing10.xml"/><Relationship Id="rId2" Type="http://schemas.openxmlformats.org/officeDocument/2006/relationships/video" Target="../media/media4.mp4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29" Type="http://schemas.openxmlformats.org/officeDocument/2006/relationships/diagramData" Target="../diagrams/data10.xml"/><Relationship Id="rId1" Type="http://schemas.microsoft.com/office/2007/relationships/media" Target="../media/media4.mp4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24" Type="http://schemas.openxmlformats.org/officeDocument/2006/relationships/diagramData" Target="../diagrams/data9.xml"/><Relationship Id="rId32" Type="http://schemas.openxmlformats.org/officeDocument/2006/relationships/diagramColors" Target="../diagrams/colors10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10" Type="http://schemas.openxmlformats.org/officeDocument/2006/relationships/diagramLayout" Target="../diagrams/layout6.xml"/><Relationship Id="rId19" Type="http://schemas.openxmlformats.org/officeDocument/2006/relationships/diagramData" Target="../diagrams/data8.xml"/><Relationship Id="rId31" Type="http://schemas.openxmlformats.org/officeDocument/2006/relationships/diagramQuickStyle" Target="../diagrams/quickStyle10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Relationship Id="rId30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jpeg"/><Relationship Id="rId11" Type="http://schemas.openxmlformats.org/officeDocument/2006/relationships/image" Target="../media/image9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0312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1" y="3186113"/>
            <a:ext cx="1196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900113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1028700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1" y="3386138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2185988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1457325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2743200"/>
            <a:ext cx="371475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WordArt 14"/>
          <p:cNvSpPr>
            <a:spLocks noChangeArrowheads="1" noChangeShapeType="1" noTextEdit="1"/>
          </p:cNvSpPr>
          <p:nvPr/>
        </p:nvSpPr>
        <p:spPr bwMode="auto">
          <a:xfrm>
            <a:off x="990600" y="1971675"/>
            <a:ext cx="7162800" cy="910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</a:rPr>
              <a:t>XIN KÍNH CHÀO THẦY CÔ VÀ CÁC BẠN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  <p:extLst>
      <p:ext uri="{BB962C8B-B14F-4D97-AF65-F5344CB8AC3E}">
        <p14:creationId xmlns:p14="http://schemas.microsoft.com/office/powerpoint/2010/main" val="12454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H BAC B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4636" y="-32905"/>
            <a:ext cx="9144000" cy="5143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Oval 2"/>
          <p:cNvSpPr/>
          <p:nvPr/>
        </p:nvSpPr>
        <p:spPr>
          <a:xfrm rot="20227510">
            <a:off x="4909889" y="2683997"/>
            <a:ext cx="2698348" cy="95000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ext-to-speec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337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00972327"/>
              </p:ext>
            </p:extLst>
          </p:nvPr>
        </p:nvGraphicFramePr>
        <p:xfrm>
          <a:off x="152400" y="15787"/>
          <a:ext cx="43434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5" name="Picture 3" descr="C:\Users\M\Downloads\download (1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7527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22922685"/>
              </p:ext>
            </p:extLst>
          </p:nvPr>
        </p:nvGraphicFramePr>
        <p:xfrm>
          <a:off x="305430" y="600730"/>
          <a:ext cx="14478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205571127"/>
              </p:ext>
            </p:extLst>
          </p:nvPr>
        </p:nvGraphicFramePr>
        <p:xfrm>
          <a:off x="152400" y="1200150"/>
          <a:ext cx="6050356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7" name="Picture 6" descr="C:\Users\FTC Laptop\Desktop\0.Nha_van_Nguyen_Tuan.jpg.jpg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47772"/>
            <a:ext cx="2752725" cy="23385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086974546"/>
              </p:ext>
            </p:extLst>
          </p:nvPr>
        </p:nvGraphicFramePr>
        <p:xfrm>
          <a:off x="152400" y="3333750"/>
          <a:ext cx="2111475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5" name="NAM T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3514724"/>
            <a:ext cx="28956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9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TP Ng T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6" y="209550"/>
            <a:ext cx="884456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Ữ TP CHÍNH 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571875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82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03499900"/>
              </p:ext>
            </p:extLst>
          </p:nvPr>
        </p:nvGraphicFramePr>
        <p:xfrm>
          <a:off x="228600" y="57150"/>
          <a:ext cx="4862228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63095938"/>
              </p:ext>
            </p:extLst>
          </p:nvPr>
        </p:nvGraphicFramePr>
        <p:xfrm>
          <a:off x="228600" y="653355"/>
          <a:ext cx="6045700" cy="138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566300"/>
              </p:ext>
            </p:extLst>
          </p:nvPr>
        </p:nvGraphicFramePr>
        <p:xfrm>
          <a:off x="228600" y="1657350"/>
          <a:ext cx="2699778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40864854"/>
              </p:ext>
            </p:extLst>
          </p:nvPr>
        </p:nvGraphicFramePr>
        <p:xfrm>
          <a:off x="228616" y="2190750"/>
          <a:ext cx="8762984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928818341"/>
              </p:ext>
            </p:extLst>
          </p:nvPr>
        </p:nvGraphicFramePr>
        <p:xfrm>
          <a:off x="228600" y="3028950"/>
          <a:ext cx="61722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35179132"/>
              </p:ext>
            </p:extLst>
          </p:nvPr>
        </p:nvGraphicFramePr>
        <p:xfrm>
          <a:off x="228600" y="4410730"/>
          <a:ext cx="2247731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pic>
        <p:nvPicPr>
          <p:cNvPr id="5" name="NỮ TÁC PHẨ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0" y="3562350"/>
            <a:ext cx="36576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2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245394" y="857250"/>
            <a:ext cx="1726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 b="1">
              <a:solidFill>
                <a:srgbClr val="0000FF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543300" y="22623"/>
            <a:ext cx="48006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50" b="1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     </a:t>
            </a:r>
            <a:r>
              <a:rPr lang="en-US" sz="270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  <a:endParaRPr lang="en-US" sz="1650" b="1" i="1">
              <a:solidFill>
                <a:srgbClr val="FF00FF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424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43100"/>
            <a:ext cx="3124200" cy="16573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314450" y="3600450"/>
            <a:ext cx="105727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Ngấn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bể</a:t>
            </a:r>
            <a:endParaRPr lang="en-US" sz="1800" b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057900" y="1657350"/>
            <a:ext cx="15430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Bãi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đá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sư</a:t>
            </a:r>
            <a:endParaRPr lang="en-US" sz="1800" b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14800" y="3543300"/>
            <a:ext cx="971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Cái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ang</a:t>
            </a:r>
            <a:endParaRPr lang="en-US" sz="1800" b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53" name="Picture 9" descr="1byp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936"/>
            <a:ext cx="4343400" cy="1676614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8" t="32291" r="24304" b="38542"/>
          <a:stretch>
            <a:fillRect/>
          </a:stretch>
        </p:blipFill>
        <p:spPr bwMode="auto">
          <a:xfrm>
            <a:off x="3314700" y="1943100"/>
            <a:ext cx="2857500" cy="16573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4"/>
            <a:ext cx="405765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381125" y="1581150"/>
            <a:ext cx="90487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chemeClr val="accent2"/>
                </a:solidFill>
                <a:latin typeface="+mj-lt"/>
              </a:rPr>
              <a:t>Giã</a:t>
            </a:r>
            <a:r>
              <a:rPr lang="en-US" sz="1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+mj-lt"/>
              </a:rPr>
              <a:t>đôi</a:t>
            </a:r>
            <a:endParaRPr lang="en-US" sz="1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V="1">
            <a:off x="6858000" y="1143000"/>
            <a:ext cx="0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6162" name="Picture 18" descr="5979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943100"/>
            <a:ext cx="2819399" cy="164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7310920" y="3558704"/>
            <a:ext cx="12573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 err="1">
                <a:solidFill>
                  <a:srgbClr val="3333FF"/>
                </a:solidFill>
                <a:latin typeface="+mj-lt"/>
              </a:rPr>
              <a:t>Hải</a:t>
            </a:r>
            <a:r>
              <a:rPr lang="en-US" sz="1500" b="1" dirty="0">
                <a:solidFill>
                  <a:srgbClr val="3333FF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rgbClr val="3333FF"/>
                </a:solidFill>
                <a:latin typeface="+mj-lt"/>
              </a:rPr>
              <a:t>sâm</a:t>
            </a:r>
            <a:endParaRPr lang="en-US" sz="15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962400" y="4457700"/>
            <a:ext cx="9144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 err="1">
                <a:solidFill>
                  <a:schemeClr val="accent2"/>
                </a:solidFill>
                <a:latin typeface="+mj-lt"/>
              </a:rPr>
              <a:t>Cá</a:t>
            </a:r>
            <a:r>
              <a:rPr lang="en-US" sz="15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chemeClr val="accent2"/>
                </a:solidFill>
                <a:latin typeface="+mj-lt"/>
              </a:rPr>
              <a:t>hồng</a:t>
            </a:r>
            <a:endParaRPr lang="en-US" sz="15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169" name="Picture 25" descr="cahongnewl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3350"/>
            <a:ext cx="4019550" cy="117371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M CHÚ THÍC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900486"/>
            <a:ext cx="3543300" cy="1243013"/>
          </a:xfrm>
          <a:prstGeom prst="rect">
            <a:avLst/>
          </a:prstGeom>
        </p:spPr>
      </p:pic>
      <p:pic>
        <p:nvPicPr>
          <p:cNvPr id="21" name="Picture 4" descr="424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16713"/>
            <a:ext cx="3124200" cy="16573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8" t="32291" r="24304" b="38542"/>
          <a:stretch>
            <a:fillRect/>
          </a:stretch>
        </p:blipFill>
        <p:spPr bwMode="auto">
          <a:xfrm>
            <a:off x="3314700" y="1916713"/>
            <a:ext cx="2857500" cy="16573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13"/>
            <a:ext cx="405765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8" descr="5979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916713"/>
            <a:ext cx="2819399" cy="164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 descr="cahongnewl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16963"/>
            <a:ext cx="4019550" cy="117371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7" name="Line 23"/>
          <p:cNvSpPr>
            <a:spLocks noChangeShapeType="1"/>
          </p:cNvSpPr>
          <p:nvPr/>
        </p:nvSpPr>
        <p:spPr bwMode="auto">
          <a:xfrm flipH="1" flipV="1">
            <a:off x="7391400" y="2857500"/>
            <a:ext cx="0" cy="742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2286000" y="1543050"/>
            <a:ext cx="17145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 flipV="1">
            <a:off x="1885950" y="3086100"/>
            <a:ext cx="0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60662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6150" grpId="0" animBg="1"/>
      <p:bldP spid="6151" grpId="0" animBg="1"/>
      <p:bldP spid="6152" grpId="0" animBg="1"/>
      <p:bldP spid="6156" grpId="0" animBg="1"/>
      <p:bldP spid="6161" grpId="0" animBg="1"/>
      <p:bldP spid="6166" grpId="0" animBg="1"/>
      <p:bldP spid="6168" grpId="0" animBg="1"/>
      <p:bldP spid="6167" grpId="0" animBg="1"/>
      <p:bldP spid="6157" grpId="0" animBg="1"/>
      <p:bldP spid="61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4" name="AutoShape 32"/>
          <p:cNvSpPr>
            <a:spLocks noChangeArrowheads="1"/>
          </p:cNvSpPr>
          <p:nvPr/>
        </p:nvSpPr>
        <p:spPr bwMode="auto">
          <a:xfrm rot="5400000">
            <a:off x="7787482" y="1813732"/>
            <a:ext cx="114300" cy="144463"/>
          </a:xfrm>
          <a:prstGeom prst="rightArrow">
            <a:avLst>
              <a:gd name="adj1" fmla="val 50000"/>
              <a:gd name="adj2" fmla="val 26374"/>
            </a:avLst>
          </a:prstGeom>
          <a:solidFill>
            <a:schemeClr val="bg1"/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 sz="180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3657600" y="1149771"/>
            <a:ext cx="5410200" cy="10409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cs typeface="+mn-cs"/>
              </a:rPr>
              <a:t>2</a:t>
            </a:r>
            <a:r>
              <a:rPr lang="en-US" sz="2400" dirty="0" smtClean="0">
                <a:cs typeface="+mn-cs"/>
              </a:rPr>
              <a:t>. </a:t>
            </a:r>
            <a:r>
              <a:rPr lang="en-US" sz="2400" dirty="0" err="1" smtClean="0">
                <a:cs typeface="+mn-cs"/>
              </a:rPr>
              <a:t>Ngày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thứ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năm</a:t>
            </a:r>
            <a:r>
              <a:rPr lang="en-US" sz="2400" dirty="0" smtClean="0">
                <a:cs typeface="+mn-cs"/>
              </a:rPr>
              <a:t>……</a:t>
            </a:r>
            <a:r>
              <a:rPr lang="en-US" sz="2400" dirty="0" err="1" smtClean="0">
                <a:cs typeface="+mn-cs"/>
              </a:rPr>
              <a:t>mùa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>
                <a:cs typeface="+mn-cs"/>
              </a:rPr>
              <a:t>sóng</a:t>
            </a:r>
            <a:r>
              <a:rPr lang="en-US" sz="2400" dirty="0">
                <a:cs typeface="+mn-cs"/>
              </a:rPr>
              <a:t> </a:t>
            </a:r>
            <a:r>
              <a:rPr lang="en-US" sz="2400" dirty="0" smtClean="0">
                <a:cs typeface="+mn-cs"/>
              </a:rPr>
              <a:t>ở </a:t>
            </a:r>
            <a:r>
              <a:rPr lang="en-US" sz="2400" dirty="0" err="1" smtClean="0">
                <a:cs typeface="+mn-cs"/>
              </a:rPr>
              <a:t>đây</a:t>
            </a:r>
            <a:r>
              <a:rPr lang="en-US" sz="2400" dirty="0" smtClean="0">
                <a:cs typeface="+mn-c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3300"/>
                </a:solidFill>
              </a:rPr>
              <a:t>Khung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cảnh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Cô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Tô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sau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trận</a:t>
            </a:r>
            <a:r>
              <a:rPr lang="en-US" sz="2400" b="1" dirty="0" smtClean="0">
                <a:solidFill>
                  <a:srgbClr val="FF3300"/>
                </a:solidFill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</a:rPr>
              <a:t>bão</a:t>
            </a:r>
            <a:endParaRPr lang="en-US" sz="2400" dirty="0">
              <a:cs typeface="+mn-cs"/>
            </a:endParaRPr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 flipV="1">
            <a:off x="2519638" y="1670261"/>
            <a:ext cx="1454416" cy="8314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2545299" y="2647950"/>
            <a:ext cx="13474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2545299" y="2710829"/>
            <a:ext cx="1347483" cy="13849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926160" y="2303599"/>
            <a:ext cx="5141640" cy="10816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cs typeface="+mn-cs"/>
              </a:rPr>
              <a:t>3</a:t>
            </a:r>
            <a:r>
              <a:rPr lang="en-US" sz="2400" dirty="0" smtClean="0">
                <a:cs typeface="+mn-cs"/>
              </a:rPr>
              <a:t>. </a:t>
            </a:r>
            <a:r>
              <a:rPr lang="en-US" sz="2400" dirty="0" err="1" smtClean="0">
                <a:cs typeface="+mn-cs"/>
              </a:rPr>
              <a:t>Mặt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>
                <a:cs typeface="+mn-cs"/>
              </a:rPr>
              <a:t>trời</a:t>
            </a:r>
            <a:r>
              <a:rPr lang="en-US" sz="2400" dirty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lại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rọi</a:t>
            </a:r>
            <a:r>
              <a:rPr lang="en-US" sz="2400" dirty="0" smtClean="0">
                <a:cs typeface="+mn-cs"/>
              </a:rPr>
              <a:t>……</a:t>
            </a:r>
            <a:r>
              <a:rPr lang="en-US" sz="2400" dirty="0" err="1" smtClean="0">
                <a:cs typeface="+mn-cs"/>
              </a:rPr>
              <a:t>là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là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>
                <a:cs typeface="+mn-cs"/>
              </a:rPr>
              <a:t>nhịp</a:t>
            </a:r>
            <a:r>
              <a:rPr lang="en-US" sz="2400" dirty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cánh</a:t>
            </a:r>
            <a:r>
              <a:rPr lang="en-US" sz="2400" dirty="0" smtClean="0">
                <a:cs typeface="+mn-c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C0000"/>
                </a:solidFill>
              </a:rPr>
              <a:t>C</a:t>
            </a:r>
            <a:r>
              <a:rPr lang="en-US" sz="2400" b="1" dirty="0" err="1" smtClean="0">
                <a:solidFill>
                  <a:srgbClr val="CC0000"/>
                </a:solidFill>
              </a:rPr>
              <a:t>ảnh</a:t>
            </a:r>
            <a:r>
              <a:rPr lang="en-US" sz="2400" b="1" dirty="0" smtClean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mặt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trời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</a:rPr>
              <a:t>lên</a:t>
            </a:r>
            <a:r>
              <a:rPr lang="en-US" sz="2400" b="1" dirty="0" smtClean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trên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đảo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Cô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Tô</a:t>
            </a:r>
            <a:endParaRPr lang="en-US" sz="2400" b="1" dirty="0">
              <a:solidFill>
                <a:srgbClr val="CC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cs typeface="+mn-cs"/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0" y="2303598"/>
            <a:ext cx="2514600" cy="87775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C00000"/>
                </a:solidFill>
                <a:cs typeface="+mn-cs"/>
              </a:rPr>
              <a:t>Cô</a:t>
            </a:r>
            <a:r>
              <a:rPr lang="en-US" sz="4400" b="1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+mn-cs"/>
              </a:rPr>
              <a:t>Tô</a:t>
            </a:r>
            <a:endParaRPr lang="en-US" sz="44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471" y="586085"/>
            <a:ext cx="134684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/>
              <a:t>- </a:t>
            </a:r>
            <a:r>
              <a:rPr lang="en-US" sz="2400" b="1" dirty="0" err="1" smtClean="0"/>
              <a:t>Bố</a:t>
            </a:r>
            <a:r>
              <a:rPr lang="en-US" sz="2400" b="1" dirty="0" smtClean="0"/>
              <a:t> </a:t>
            </a:r>
            <a:r>
              <a:rPr lang="en-US" sz="2400" b="1" dirty="0" err="1"/>
              <a:t>cục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905482" y="586085"/>
            <a:ext cx="10663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4</a:t>
            </a:r>
            <a:r>
              <a:rPr lang="en-US" sz="2400" b="1" i="1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</a:rPr>
              <a:t>phần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3974054" y="39567"/>
            <a:ext cx="5093746" cy="10409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dirty="0" smtClean="0"/>
              <a:t>1.Từ </a:t>
            </a:r>
            <a:r>
              <a:rPr lang="en-US" sz="2400" dirty="0" err="1"/>
              <a:t>đầu</a:t>
            </a:r>
            <a:r>
              <a:rPr lang="en-US" sz="2400" dirty="0"/>
              <a:t>… </a:t>
            </a:r>
            <a:r>
              <a:rPr lang="en-US" sz="2400" i="1" dirty="0" err="1"/>
              <a:t>quỷ</a:t>
            </a:r>
            <a:r>
              <a:rPr lang="en-US" sz="2400" i="1" dirty="0"/>
              <a:t> </a:t>
            </a:r>
            <a:r>
              <a:rPr lang="en-US" sz="2400" i="1" dirty="0" err="1"/>
              <a:t>khốc</a:t>
            </a:r>
            <a:r>
              <a:rPr lang="en-US" sz="2400" i="1" dirty="0"/>
              <a:t> </a:t>
            </a:r>
            <a:r>
              <a:rPr lang="en-US" sz="2400" i="1" dirty="0" err="1"/>
              <a:t>thần</a:t>
            </a:r>
            <a:r>
              <a:rPr lang="en-US" sz="2400" i="1" dirty="0"/>
              <a:t> </a:t>
            </a:r>
            <a:r>
              <a:rPr lang="en-US" sz="2400" i="1" dirty="0" err="1"/>
              <a:t>linh</a:t>
            </a:r>
            <a:r>
              <a:rPr lang="en-US" sz="2400" dirty="0"/>
              <a:t>: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</a:t>
            </a:r>
            <a:r>
              <a:rPr lang="en-US" sz="2400" b="1" dirty="0" err="1" smtClean="0">
                <a:solidFill>
                  <a:srgbClr val="FF0000"/>
                </a:solidFill>
              </a:rPr>
              <a:t>Cơn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Tô</a:t>
            </a:r>
            <a:r>
              <a:rPr lang="en-US" sz="2400" dirty="0"/>
              <a:t>;</a:t>
            </a: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3892782" y="3562350"/>
            <a:ext cx="5175017" cy="12409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cs typeface="+mn-cs"/>
              </a:rPr>
              <a:t>4.</a:t>
            </a:r>
            <a:r>
              <a:rPr lang="en-US" sz="2400" dirty="0" smtClean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…….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lũ</a:t>
            </a:r>
            <a:r>
              <a:rPr lang="en-US" sz="2400" dirty="0"/>
              <a:t> con </a:t>
            </a:r>
            <a:r>
              <a:rPr lang="en-US" sz="2400" dirty="0" err="1"/>
              <a:t>lành</a:t>
            </a:r>
            <a:r>
              <a:rPr lang="en-US" sz="1800" dirty="0">
                <a:latin typeface="Calibri"/>
              </a:rPr>
              <a:t>: </a:t>
            </a:r>
            <a:endParaRPr lang="en-US" sz="1800" dirty="0" smtClean="0"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      </a:t>
            </a:r>
            <a:r>
              <a:rPr lang="en-US" sz="2400" b="1" dirty="0" err="1" smtClean="0">
                <a:solidFill>
                  <a:srgbClr val="FF0000"/>
                </a:solidFill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sớm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đảo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Luân</a:t>
            </a:r>
            <a:endParaRPr lang="en-US" sz="2400" dirty="0">
              <a:cs typeface="+mn-cs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 flipV="1">
            <a:off x="2514599" y="742950"/>
            <a:ext cx="1440135" cy="16158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NAM BỐ CỤC 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343274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4304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2" grpId="0" animBg="1"/>
      <p:bldP spid="2" grpId="0" animBg="1"/>
      <p:bldP spid="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6" name="Picture 8" descr="images[85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571750"/>
            <a:ext cx="45529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581025" y="4839385"/>
            <a:ext cx="3543300" cy="323165"/>
          </a:xfrm>
          <a:prstGeom prst="rect">
            <a:avLst/>
          </a:prstGeom>
          <a:gradFill rotWithShape="1">
            <a:gsLst>
              <a:gs pos="0">
                <a:srgbClr val="B2EA42">
                  <a:gamma/>
                  <a:shade val="46275"/>
                  <a:invGamma/>
                </a:srgbClr>
              </a:gs>
              <a:gs pos="50000">
                <a:srgbClr val="B2EA42"/>
              </a:gs>
              <a:gs pos="100000">
                <a:srgbClr val="B2EA42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500" dirty="0" err="1">
                <a:solidFill>
                  <a:srgbClr val="000099"/>
                </a:solidFill>
              </a:rPr>
              <a:t>Cảnh</a:t>
            </a:r>
            <a:r>
              <a:rPr lang="en-US" sz="1500" dirty="0">
                <a:solidFill>
                  <a:srgbClr val="000099"/>
                </a:solidFill>
              </a:rPr>
              <a:t> </a:t>
            </a:r>
            <a:r>
              <a:rPr lang="en-US" sz="1500" b="1" dirty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mặt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trời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mọc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trên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biển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>
                <a:solidFill>
                  <a:srgbClr val="000099"/>
                </a:solidFill>
              </a:rPr>
              <a:t>đảo</a:t>
            </a:r>
            <a:r>
              <a:rPr lang="en-US" sz="1500" b="1" dirty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Cô</a:t>
            </a:r>
            <a:r>
              <a:rPr lang="en-US" sz="1500" b="1" dirty="0" smtClean="0">
                <a:solidFill>
                  <a:srgbClr val="000099"/>
                </a:solidFill>
              </a:rPr>
              <a:t> </a:t>
            </a:r>
            <a:r>
              <a:rPr lang="en-US" sz="1500" b="1" dirty="0" err="1" smtClean="0">
                <a:solidFill>
                  <a:srgbClr val="000099"/>
                </a:solidFill>
              </a:rPr>
              <a:t>Tô</a:t>
            </a:r>
            <a:endParaRPr lang="en-US" sz="1500" b="1" dirty="0">
              <a:solidFill>
                <a:srgbClr val="000099"/>
              </a:solidFill>
            </a:endParaRPr>
          </a:p>
        </p:txBody>
      </p:sp>
      <p:sp>
        <p:nvSpPr>
          <p:cNvPr id="130061" name="Rectangle 13"/>
          <p:cNvSpPr>
            <a:spLocks noChangeArrowheads="1"/>
          </p:cNvSpPr>
          <p:nvPr/>
        </p:nvSpPr>
        <p:spPr bwMode="auto">
          <a:xfrm>
            <a:off x="5105400" y="4839385"/>
            <a:ext cx="3890053" cy="323165"/>
          </a:xfrm>
          <a:prstGeom prst="rect">
            <a:avLst/>
          </a:prstGeom>
          <a:gradFill rotWithShape="1">
            <a:gsLst>
              <a:gs pos="0">
                <a:srgbClr val="6699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500" b="1" dirty="0" err="1" smtClean="0">
                <a:solidFill>
                  <a:schemeClr val="bg1"/>
                </a:solidFill>
              </a:rPr>
              <a:t>Cảnh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sinh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hoạt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và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lao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động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trên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đảo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Cô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Tô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1714500" y="3200401"/>
            <a:ext cx="5715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700">
              <a:latin typeface="Verdana" panose="020B0604030504040204" pitchFamily="34" charset="0"/>
            </a:endParaRPr>
          </a:p>
        </p:txBody>
      </p:sp>
      <p:pic>
        <p:nvPicPr>
          <p:cNvPr id="130063" name="Picture 15" descr="CO GIA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1613" b="2339"/>
          <a:stretch>
            <a:fillRect/>
          </a:stretch>
        </p:blipFill>
        <p:spPr bwMode="auto">
          <a:xfrm>
            <a:off x="4741095" y="2647950"/>
            <a:ext cx="4402905" cy="2051315"/>
          </a:xfrm>
          <a:prstGeom prst="rect">
            <a:avLst/>
          </a:prstGeom>
          <a:noFill/>
          <a:ln w="38100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2400300" y="857251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700">
              <a:latin typeface="Verdana" panose="020B0604030504040204" pitchFamily="34" charset="0"/>
            </a:endParaRPr>
          </a:p>
        </p:txBody>
      </p:sp>
      <p:pic>
        <p:nvPicPr>
          <p:cNvPr id="130066" name="Picture 5" descr="45253449-p48aa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68" name="Text Box 20"/>
          <p:cNvSpPr txBox="1">
            <a:spLocks noChangeArrowheads="1"/>
          </p:cNvSpPr>
          <p:nvPr/>
        </p:nvSpPr>
        <p:spPr bwMode="auto">
          <a:xfrm>
            <a:off x="2228850" y="342901"/>
            <a:ext cx="17716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700">
              <a:latin typeface="Verdana" panose="020B0604030504040204" pitchFamily="34" charset="0"/>
            </a:endParaRPr>
          </a:p>
        </p:txBody>
      </p:sp>
      <p:sp>
        <p:nvSpPr>
          <p:cNvPr id="130069" name="Rectangle 21"/>
          <p:cNvSpPr>
            <a:spLocks noChangeArrowheads="1"/>
          </p:cNvSpPr>
          <p:nvPr/>
        </p:nvSpPr>
        <p:spPr bwMode="auto">
          <a:xfrm>
            <a:off x="5524500" y="2172385"/>
            <a:ext cx="2971800" cy="323165"/>
          </a:xfrm>
          <a:prstGeom prst="rect">
            <a:avLst/>
          </a:prstGeom>
          <a:gradFill rotWithShape="1">
            <a:gsLst>
              <a:gs pos="0">
                <a:srgbClr val="B2EA42">
                  <a:gamma/>
                  <a:shade val="46275"/>
                  <a:invGamma/>
                </a:srgbClr>
              </a:gs>
              <a:gs pos="50000">
                <a:srgbClr val="B2EA42"/>
              </a:gs>
              <a:gs pos="100000">
                <a:srgbClr val="B2EA42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500" b="1" dirty="0" err="1">
                <a:solidFill>
                  <a:srgbClr val="CC0066"/>
                </a:solidFill>
              </a:rPr>
              <a:t>Quang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>
                <a:solidFill>
                  <a:srgbClr val="CC0066"/>
                </a:solidFill>
              </a:rPr>
              <a:t>cảnh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Cô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Tô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>
                <a:solidFill>
                  <a:srgbClr val="CC0066"/>
                </a:solidFill>
              </a:rPr>
              <a:t>sau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>
                <a:solidFill>
                  <a:srgbClr val="CC0066"/>
                </a:solidFill>
              </a:rPr>
              <a:t>trận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bão</a:t>
            </a:r>
            <a:endParaRPr lang="en-US" sz="1500" b="1" dirty="0">
              <a:solidFill>
                <a:srgbClr val="CC0066"/>
              </a:solidFill>
            </a:endParaRPr>
          </a:p>
        </p:txBody>
      </p:sp>
      <p:pic>
        <p:nvPicPr>
          <p:cNvPr id="2050" name="Picture 2" descr="C:\Users\FTC Laptop\Downloads\bão đảo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6679"/>
            <a:ext cx="4552950" cy="202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838200" y="2096185"/>
            <a:ext cx="2971800" cy="323165"/>
          </a:xfrm>
          <a:prstGeom prst="rect">
            <a:avLst/>
          </a:prstGeom>
          <a:gradFill rotWithShape="1">
            <a:gsLst>
              <a:gs pos="0">
                <a:srgbClr val="B2EA42">
                  <a:gamma/>
                  <a:shade val="46275"/>
                  <a:invGamma/>
                </a:srgbClr>
              </a:gs>
              <a:gs pos="50000">
                <a:srgbClr val="B2EA42"/>
              </a:gs>
              <a:gs pos="100000">
                <a:srgbClr val="B2EA42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500" b="1" dirty="0" err="1">
                <a:solidFill>
                  <a:srgbClr val="CC0066"/>
                </a:solidFill>
              </a:rPr>
              <a:t>Quang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>
                <a:solidFill>
                  <a:srgbClr val="CC0066"/>
                </a:solidFill>
              </a:rPr>
              <a:t>cảnh</a:t>
            </a:r>
            <a:r>
              <a:rPr lang="en-US" sz="1500" b="1" dirty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Cô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Tô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trong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trận</a:t>
            </a:r>
            <a:r>
              <a:rPr lang="en-US" sz="1500" b="1" dirty="0" smtClean="0">
                <a:solidFill>
                  <a:srgbClr val="CC0066"/>
                </a:solidFill>
              </a:rPr>
              <a:t> </a:t>
            </a:r>
            <a:r>
              <a:rPr lang="en-US" sz="1500" b="1" dirty="0" err="1" smtClean="0">
                <a:solidFill>
                  <a:srgbClr val="CC0066"/>
                </a:solidFill>
              </a:rPr>
              <a:t>bão</a:t>
            </a:r>
            <a:endParaRPr lang="en-US" sz="15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0" grpId="0" animBg="1"/>
      <p:bldP spid="130061" grpId="0" animBg="1"/>
      <p:bldP spid="130062" grpId="0"/>
      <p:bldP spid="130065" grpId="0"/>
      <p:bldP spid="130068" grpId="0"/>
      <p:bldP spid="13006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1741&quot;&gt;&lt;property id=&quot;20148&quot; value=&quot;5&quot;/&gt;&lt;property id=&quot;20300&quot; value=&quot;Slide 22&quot;/&gt;&lt;property id=&quot;20307&quot; value=&quot;371&quot;/&gt;&lt;/object&gt;&lt;object type=&quot;3&quot; unique_id=&quot;11742&quot;&gt;&lt;property id=&quot;20148&quot; value=&quot;5&quot;/&gt;&lt;property id=&quot;20300&quot; value=&quot;Slide 23&quot;/&gt;&lt;property id=&quot;20307&quot; value=&quot;370&quot;/&gt;&lt;/object&gt;&lt;object type=&quot;3&quot; unique_id=&quot;11743&quot;&gt;&lt;property id=&quot;20148&quot; value=&quot;5&quot;/&gt;&lt;property id=&quot;20300&quot; value=&quot;Slide 24&quot;/&gt;&lt;property id=&quot;20307&quot; value=&quot;373&quot;/&gt;&lt;/object&gt;&lt;object type=&quot;3&quot; unique_id=&quot;11744&quot;&gt;&lt;property id=&quot;20148&quot; value=&quot;5&quot;/&gt;&lt;property id=&quot;20300&quot; value=&quot;Slide 26&quot;/&gt;&lt;property id=&quot;20307&quot; value=&quot;372&quot;/&gt;&lt;/object&gt;&lt;object type=&quot;3&quot; unique_id=&quot;11936&quot;&gt;&lt;property id=&quot;20148&quot; value=&quot;5&quot;/&gt;&lt;property id=&quot;20300&quot; value=&quot;Slide 28&quot;/&gt;&lt;property id=&quot;20307&quot; value=&quot;379&quot;/&gt;&lt;/object&gt;&lt;object type=&quot;3&quot; unique_id=&quot;12445&quot;&gt;&lt;property id=&quot;20148&quot; value=&quot;5&quot;/&gt;&lt;property id=&quot;20300&quot; value=&quot;Slide 1&quot;/&gt;&lt;property id=&quot;20307&quot; value=&quot;412&quot;/&gt;&lt;/object&gt;&lt;object type=&quot;3&quot; unique_id=&quot;12446&quot;&gt;&lt;property id=&quot;20148&quot; value=&quot;5&quot;/&gt;&lt;property id=&quot;20300&quot; value=&quot;Slide 2&quot;/&gt;&lt;property id=&quot;20307&quot; value=&quot;424&quot;/&gt;&lt;/object&gt;&lt;object type=&quot;3&quot; unique_id=&quot;12447&quot;&gt;&lt;property id=&quot;20148&quot; value=&quot;5&quot;/&gt;&lt;property id=&quot;20300&quot; value=&quot;Slide 3&quot;/&gt;&lt;property id=&quot;20307&quot; value=&quot;414&quot;/&gt;&lt;/object&gt;&lt;object type=&quot;3&quot; unique_id=&quot;12448&quot;&gt;&lt;property id=&quot;20148&quot; value=&quot;5&quot;/&gt;&lt;property id=&quot;20300&quot; value=&quot;Slide 4&quot;/&gt;&lt;property id=&quot;20307&quot; value=&quot;413&quot;/&gt;&lt;/object&gt;&lt;object type=&quot;3&quot; unique_id=&quot;12449&quot;&gt;&lt;property id=&quot;20148&quot; value=&quot;5&quot;/&gt;&lt;property id=&quot;20300&quot; value=&quot;Slide 5&quot;/&gt;&lt;property id=&quot;20307&quot; value=&quot;391&quot;/&gt;&lt;/object&gt;&lt;object type=&quot;3&quot; unique_id=&quot;12450&quot;&gt;&lt;property id=&quot;20148&quot; value=&quot;5&quot;/&gt;&lt;property id=&quot;20300&quot; value=&quot;Slide 6&quot;/&gt;&lt;property id=&quot;20307&quot; value=&quot;387&quot;/&gt;&lt;/object&gt;&lt;object type=&quot;3&quot; unique_id=&quot;12451&quot;&gt;&lt;property id=&quot;20148&quot; value=&quot;5&quot;/&gt;&lt;property id=&quot;20300&quot; value=&quot;Slide 7&quot;/&gt;&lt;property id=&quot;20307&quot; value=&quot;401&quot;/&gt;&lt;/object&gt;&lt;object type=&quot;3&quot; unique_id=&quot;12452&quot;&gt;&lt;property id=&quot;20148&quot; value=&quot;5&quot;/&gt;&lt;property id=&quot;20300&quot; value=&quot;Slide 8&quot;/&gt;&lt;property id=&quot;20307&quot; value=&quot;388&quot;/&gt;&lt;/object&gt;&lt;object type=&quot;3&quot; unique_id=&quot;12453&quot;&gt;&lt;property id=&quot;20148&quot; value=&quot;5&quot;/&gt;&lt;property id=&quot;20300&quot; value=&quot;Slide 9&quot;/&gt;&lt;property id=&quot;20307&quot; value=&quot;402&quot;/&gt;&lt;/object&gt;&lt;object type=&quot;3&quot; unique_id=&quot;12454&quot;&gt;&lt;property id=&quot;20148&quot; value=&quot;5&quot;/&gt;&lt;property id=&quot;20300&quot; value=&quot;Slide 10&quot;/&gt;&lt;property id=&quot;20307&quot; value=&quot;390&quot;/&gt;&lt;/object&gt;&lt;object type=&quot;3&quot; unique_id=&quot;12455&quot;&gt;&lt;property id=&quot;20148&quot; value=&quot;5&quot;/&gt;&lt;property id=&quot;20300&quot; value=&quot;Slide 11&quot;/&gt;&lt;property id=&quot;20307&quot; value=&quot;405&quot;/&gt;&lt;/object&gt;&lt;object type=&quot;3&quot; unique_id=&quot;12456&quot;&gt;&lt;property id=&quot;20148&quot; value=&quot;5&quot;/&gt;&lt;property id=&quot;20300&quot; value=&quot;Slide 12&quot;/&gt;&lt;property id=&quot;20307&quot; value=&quot;397&quot;/&gt;&lt;/object&gt;&lt;object type=&quot;3&quot; unique_id=&quot;12457&quot;&gt;&lt;property id=&quot;20148&quot; value=&quot;5&quot;/&gt;&lt;property id=&quot;20300&quot; value=&quot;Slide 13&quot;/&gt;&lt;property id=&quot;20307&quot; value=&quot;425&quot;/&gt;&lt;/object&gt;&lt;object type=&quot;3&quot; unique_id=&quot;12458&quot;&gt;&lt;property id=&quot;20148&quot; value=&quot;5&quot;/&gt;&lt;property id=&quot;20300&quot; value=&quot;Slide 14&quot;/&gt;&lt;property id=&quot;20307&quot; value=&quot;426&quot;/&gt;&lt;/object&gt;&lt;object type=&quot;3&quot; unique_id=&quot;12459&quot;&gt;&lt;property id=&quot;20148&quot; value=&quot;5&quot;/&gt;&lt;property id=&quot;20300&quot; value=&quot;Slide 15&quot;/&gt;&lt;property id=&quot;20307&quot; value=&quot;427&quot;/&gt;&lt;/object&gt;&lt;object type=&quot;3&quot; unique_id=&quot;12460&quot;&gt;&lt;property id=&quot;20148&quot; value=&quot;5&quot;/&gt;&lt;property id=&quot;20300&quot; value=&quot;Slide 16&quot;/&gt;&lt;property id=&quot;20307&quot; value=&quot;394&quot;/&gt;&lt;/object&gt;&lt;object type=&quot;3&quot; unique_id=&quot;12461&quot;&gt;&lt;property id=&quot;20148&quot; value=&quot;5&quot;/&gt;&lt;property id=&quot;20300&quot; value=&quot;Slide 17&quot;/&gt;&lt;property id=&quot;20307&quot; value=&quot;398&quot;/&gt;&lt;/object&gt;&lt;object type=&quot;3&quot; unique_id=&quot;12462&quot;&gt;&lt;property id=&quot;20148&quot; value=&quot;5&quot;/&gt;&lt;property id=&quot;20300&quot; value=&quot;Slide 18&quot;/&gt;&lt;property id=&quot;20307&quot; value=&quot;407&quot;/&gt;&lt;/object&gt;&lt;object type=&quot;3&quot; unique_id=&quot;12463&quot;&gt;&lt;property id=&quot;20148&quot; value=&quot;5&quot;/&gt;&lt;property id=&quot;20300&quot; value=&quot;Slide 19&quot;/&gt;&lt;property id=&quot;20307&quot; value=&quot;408&quot;/&gt;&lt;/object&gt;&lt;object type=&quot;3&quot; unique_id=&quot;12464&quot;&gt;&lt;property id=&quot;20148&quot; value=&quot;5&quot;/&gt;&lt;property id=&quot;20300&quot; value=&quot;Slide 20&quot;/&gt;&lt;property id=&quot;20307&quot; value=&quot;395&quot;/&gt;&lt;/object&gt;&lt;object type=&quot;3&quot; unique_id=&quot;12465&quot;&gt;&lt;property id=&quot;20148&quot; value=&quot;5&quot;/&gt;&lt;property id=&quot;20300&quot; value=&quot;Slide 21&quot;/&gt;&lt;property id=&quot;20307&quot; value=&quot;399&quot;/&gt;&lt;/object&gt;&lt;object type=&quot;3&quot; unique_id=&quot;12466&quot;&gt;&lt;property id=&quot;20148&quot; value=&quot;5&quot;/&gt;&lt;property id=&quot;20300&quot; value=&quot;Slide 25&quot;/&gt;&lt;property id=&quot;20307&quot; value=&quot;400&quot;/&gt;&lt;/object&gt;&lt;object type=&quot;3&quot; unique_id=&quot;12467&quot;&gt;&lt;property id=&quot;20148&quot; value=&quot;5&quot;/&gt;&lt;property id=&quot;20300&quot; value=&quot;Slide 27&quot;/&gt;&lt;property id=&quot;20307&quot; value=&quot;410&quot;/&gt;&lt;/object&gt;&lt;object type=&quot;3&quot; unique_id=&quot;12468&quot;&gt;&lt;property id=&quot;20148&quot; value=&quot;5&quot;/&gt;&lt;property id=&quot;20300&quot; value=&quot;Slide 29&quot;/&gt;&lt;property id=&quot;20307&quot; value=&quot;4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278</Words>
  <Application>Microsoft Office PowerPoint</Application>
  <PresentationFormat>On-screen Show (16:9)</PresentationFormat>
  <Paragraphs>36</Paragraphs>
  <Slides>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.VnTime</vt:lpstr>
      <vt:lpstr>.VnTimeH</vt:lpstr>
      <vt:lpstr>Arial</vt:lpstr>
      <vt:lpstr>Calibri</vt:lpstr>
      <vt:lpstr>Times New Roman</vt:lpstr>
      <vt:lpstr>UVN Banh Mi</vt:lpstr>
      <vt:lpstr>Verdana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GhostViet</dc:creator>
  <cp:lastModifiedBy>Admin</cp:lastModifiedBy>
  <cp:revision>424</cp:revision>
  <dcterms:created xsi:type="dcterms:W3CDTF">2014-03-04T13:05:29Z</dcterms:created>
  <dcterms:modified xsi:type="dcterms:W3CDTF">2025-12-10T10:20:47Z</dcterms:modified>
</cp:coreProperties>
</file>