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4.svg" ContentType="image/svg+xml"/>
  <Override PartName="/ppt/media/image16.svg" ContentType="image/svg+xml"/>
  <Override PartName="/ppt/media/image18.svg" ContentType="image/svg+xml"/>
  <Override PartName="/ppt/media/image27.svg" ContentType="image/svg+xml"/>
  <Override PartName="/ppt/media/image29.svg" ContentType="image/svg+xml"/>
  <Override PartName="/ppt/media/image39.svg" ContentType="image/svg+xml"/>
  <Override PartName="/ppt/media/image41.svg" ContentType="image/svg+xml"/>
  <Override PartName="/ppt/media/image53.svg" ContentType="image/svg+xml"/>
  <Override PartName="/ppt/media/image7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8" r:id="rId3"/>
    <p:sldMasterId id="2147483666" r:id="rId4"/>
  </p:sldMasterIdLst>
  <p:notesMasterIdLst>
    <p:notesMasterId r:id="rId6"/>
  </p:notesMasterIdLst>
  <p:sldIdLst>
    <p:sldId id="256" r:id="rId5"/>
    <p:sldId id="296" r:id="rId7"/>
    <p:sldId id="258" r:id="rId8"/>
    <p:sldId id="260" r:id="rId9"/>
    <p:sldId id="299" r:id="rId10"/>
    <p:sldId id="261" r:id="rId11"/>
    <p:sldId id="266" r:id="rId12"/>
    <p:sldId id="263" r:id="rId13"/>
    <p:sldId id="371" r:id="rId14"/>
    <p:sldId id="298" r:id="rId15"/>
    <p:sldId id="297" r:id="rId16"/>
    <p:sldId id="267" r:id="rId17"/>
    <p:sldId id="317" r:id="rId18"/>
    <p:sldId id="319" r:id="rId19"/>
    <p:sldId id="270" r:id="rId20"/>
    <p:sldId id="318" r:id="rId21"/>
    <p:sldId id="373" r:id="rId22"/>
    <p:sldId id="272" r:id="rId23"/>
    <p:sldId id="320" r:id="rId24"/>
    <p:sldId id="275" r:id="rId25"/>
    <p:sldId id="264" r:id="rId26"/>
    <p:sldId id="374" r:id="rId27"/>
    <p:sldId id="269" r:id="rId28"/>
    <p:sldId id="321" r:id="rId29"/>
    <p:sldId id="304" r:id="rId30"/>
    <p:sldId id="306" r:id="rId31"/>
    <p:sldId id="307" r:id="rId32"/>
    <p:sldId id="273" r:id="rId33"/>
    <p:sldId id="276" r:id="rId34"/>
    <p:sldId id="305" r:id="rId35"/>
    <p:sldId id="376" r:id="rId36"/>
    <p:sldId id="326" r:id="rId37"/>
    <p:sldId id="278" r:id="rId38"/>
    <p:sldId id="312" r:id="rId39"/>
    <p:sldId id="327" r:id="rId40"/>
    <p:sldId id="377" r:id="rId41"/>
    <p:sldId id="378" r:id="rId42"/>
    <p:sldId id="379" r:id="rId43"/>
    <p:sldId id="313" r:id="rId44"/>
    <p:sldId id="314" r:id="rId45"/>
  </p:sldIdLst>
  <p:sldSz cx="9144000" cy="5143500" type="screen16x9"/>
  <p:notesSz cx="6858000" cy="9144000"/>
  <p:embeddedFontLst>
    <p:embeddedFont>
      <p:font typeface="Amatic SC" panose="00000500000000000000"/>
      <p:regular r:id="rId49"/>
    </p:embeddedFont>
    <p:embeddedFont>
      <p:font typeface="Nunito"/>
      <p:regular r:id="rId50"/>
    </p:embeddedFont>
    <p:embeddedFont>
      <p:font typeface="Calibri" panose="020F0502020204030204"/>
      <p:regular r:id="rId51"/>
      <p:bold r:id="rId52"/>
      <p:italic r:id="rId53"/>
      <p:boldItalic r:id="rId54"/>
    </p:embeddedFont>
    <p:embeddedFont>
      <p:font typeface="Nunito SemiBold"/>
      <p:regular r:id="rId55"/>
    </p:embeddedFont>
    <p:embeddedFont>
      <p:font typeface="Mali Light" panose="020B0604020202020204"/>
      <p:regular r:id="rId56"/>
    </p:embeddedFont>
    <p:embeddedFont>
      <p:font typeface="Autour One" panose="020B0604020202020204"/>
      <p:regular r:id="rId57"/>
    </p:embeddedFont>
    <p:embeddedFont>
      <p:font typeface="Calibri" panose="020F0502020204030204" pitchFamily="34" charset="0"/>
      <p:regular r:id="rId58"/>
      <p:bold r:id="rId59"/>
      <p:italic r:id="rId60"/>
      <p:boldItalic r:id="rId61"/>
    </p:embeddedFont>
    <p:embeddedFont>
      <p:font typeface="Cambria Math" panose="02040503050406030204" pitchFamily="18" charset="0"/>
      <p:regular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979" autoAdjust="0"/>
  </p:normalViewPr>
  <p:slideViewPr>
    <p:cSldViewPr snapToGrid="0">
      <p:cViewPr varScale="1">
        <p:scale>
          <a:sx n="85" d="100"/>
          <a:sy n="85" d="100"/>
        </p:scale>
        <p:origin x="6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2" Type="http://schemas.openxmlformats.org/officeDocument/2006/relationships/font" Target="fonts/font14.fntdata"/><Relationship Id="rId61" Type="http://schemas.openxmlformats.org/officeDocument/2006/relationships/font" Target="fonts/font13.fntdata"/><Relationship Id="rId60" Type="http://schemas.openxmlformats.org/officeDocument/2006/relationships/font" Target="fonts/font12.fntdata"/><Relationship Id="rId6" Type="http://schemas.openxmlformats.org/officeDocument/2006/relationships/notesMaster" Target="notesMasters/notesMaster1.xml"/><Relationship Id="rId59" Type="http://schemas.openxmlformats.org/officeDocument/2006/relationships/font" Target="fonts/font11.fntdata"/><Relationship Id="rId58" Type="http://schemas.openxmlformats.org/officeDocument/2006/relationships/font" Target="fonts/font10.fntdata"/><Relationship Id="rId57" Type="http://schemas.openxmlformats.org/officeDocument/2006/relationships/font" Target="fonts/font9.fntdata"/><Relationship Id="rId56" Type="http://schemas.openxmlformats.org/officeDocument/2006/relationships/font" Target="fonts/font8.fntdata"/><Relationship Id="rId55" Type="http://schemas.openxmlformats.org/officeDocument/2006/relationships/font" Target="fonts/font7.fntdata"/><Relationship Id="rId54" Type="http://schemas.openxmlformats.org/officeDocument/2006/relationships/font" Target="fonts/font6.fntdata"/><Relationship Id="rId53" Type="http://schemas.openxmlformats.org/officeDocument/2006/relationships/font" Target="fonts/font5.fntdata"/><Relationship Id="rId52" Type="http://schemas.openxmlformats.org/officeDocument/2006/relationships/font" Target="fonts/font4.fntdata"/><Relationship Id="rId51" Type="http://schemas.openxmlformats.org/officeDocument/2006/relationships/font" Target="fonts/font3.fntdata"/><Relationship Id="rId50" Type="http://schemas.openxmlformats.org/officeDocument/2006/relationships/font" Target="fonts/font2.fntdata"/><Relationship Id="rId5" Type="http://schemas.openxmlformats.org/officeDocument/2006/relationships/slide" Target="slides/slide1.xml"/><Relationship Id="rId49" Type="http://schemas.openxmlformats.org/officeDocument/2006/relationships/font" Target="fonts/font1.fntdata"/><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7"/>
        <p:cNvGrpSpPr/>
        <p:nvPr/>
      </p:nvGrpSpPr>
      <p:grpSpPr>
        <a:xfrm>
          <a:off x="0" y="0"/>
          <a:ext cx="0" cy="0"/>
          <a:chOff x="0" y="0"/>
          <a:chExt cx="0" cy="0"/>
        </a:xfrm>
      </p:grpSpPr>
      <p:sp>
        <p:nvSpPr>
          <p:cNvPr id="388" name="Google Shape;3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0"/>
        <p:cNvGrpSpPr/>
        <p:nvPr/>
      </p:nvGrpSpPr>
      <p:grpSpPr>
        <a:xfrm>
          <a:off x="0" y="0"/>
          <a:ext cx="0" cy="0"/>
          <a:chOff x="0" y="0"/>
          <a:chExt cx="0" cy="0"/>
        </a:xfrm>
      </p:grpSpPr>
      <p:sp>
        <p:nvSpPr>
          <p:cNvPr id="301" name="Google Shape;30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matchingName="Title">
  <p:cSld name="Title">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6"/>
        <p:cNvGrpSpPr/>
        <p:nvPr/>
      </p:nvGrpSpPr>
      <p:grpSpPr>
        <a:xfrm>
          <a:off x="0" y="0"/>
          <a:ext cx="0" cy="0"/>
          <a:chOff x="0" y="0"/>
          <a:chExt cx="0" cy="0"/>
        </a:xfrm>
      </p:grpSpPr>
      <p:grpSp>
        <p:nvGrpSpPr>
          <p:cNvPr id="147" name="Google Shape;147;p3"/>
          <p:cNvGrpSpPr/>
          <p:nvPr/>
        </p:nvGrpSpPr>
        <p:grpSpPr>
          <a:xfrm>
            <a:off x="766179" y="482197"/>
            <a:ext cx="2727288" cy="3832032"/>
            <a:chOff x="766179" y="482197"/>
            <a:chExt cx="2727288" cy="3832032"/>
          </a:xfrm>
        </p:grpSpPr>
        <p:sp>
          <p:nvSpPr>
            <p:cNvPr id="148" name="Google Shape;148;p3"/>
            <p:cNvSpPr/>
            <p:nvPr/>
          </p:nvSpPr>
          <p:spPr>
            <a:xfrm rot="-154594">
              <a:off x="889383" y="630613"/>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49" name="Google Shape;149;p3"/>
            <p:cNvSpPr/>
            <p:nvPr/>
          </p:nvSpPr>
          <p:spPr>
            <a:xfrm rot="-154594">
              <a:off x="912558" y="777430"/>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50" name="Google Shape;150;p3"/>
            <p:cNvSpPr/>
            <p:nvPr/>
          </p:nvSpPr>
          <p:spPr>
            <a:xfrm rot="-154594">
              <a:off x="841306" y="696599"/>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51" name="Google Shape;151;p3"/>
            <p:cNvSpPr/>
            <p:nvPr/>
          </p:nvSpPr>
          <p:spPr>
            <a:xfrm rot="-154594">
              <a:off x="1092310" y="1246135"/>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52" name="Google Shape;152;p3"/>
            <p:cNvSpPr/>
            <p:nvPr/>
          </p:nvSpPr>
          <p:spPr>
            <a:xfrm rot="-154594">
              <a:off x="1109303" y="1816290"/>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53" name="Google Shape;153;p3"/>
            <p:cNvSpPr/>
            <p:nvPr/>
          </p:nvSpPr>
          <p:spPr>
            <a:xfrm rot="-154594">
              <a:off x="1126691" y="2478474"/>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54" name="Google Shape;154;p3"/>
            <p:cNvSpPr/>
            <p:nvPr/>
          </p:nvSpPr>
          <p:spPr>
            <a:xfrm rot="-154594">
              <a:off x="1132026" y="3043888"/>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55" name="Google Shape;155;p3"/>
            <p:cNvSpPr/>
            <p:nvPr/>
          </p:nvSpPr>
          <p:spPr>
            <a:xfrm rot="-154594">
              <a:off x="1599668" y="1403558"/>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56" name="Google Shape;156;p3"/>
            <p:cNvSpPr/>
            <p:nvPr/>
          </p:nvSpPr>
          <p:spPr>
            <a:xfrm rot="-154594">
              <a:off x="1642524" y="2015493"/>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nvGrpSpPr>
            <p:cNvPr id="157" name="Google Shape;157;p3"/>
            <p:cNvGrpSpPr/>
            <p:nvPr/>
          </p:nvGrpSpPr>
          <p:grpSpPr>
            <a:xfrm rot="-155436">
              <a:off x="1653772" y="2616171"/>
              <a:ext cx="1365211" cy="296952"/>
              <a:chOff x="3273395" y="5250595"/>
              <a:chExt cx="2730362" cy="593891"/>
            </a:xfrm>
          </p:grpSpPr>
          <p:sp>
            <p:nvSpPr>
              <p:cNvPr id="158" name="Google Shape;158;p3"/>
              <p:cNvSpPr/>
              <p:nvPr/>
            </p:nvSpPr>
            <p:spPr>
              <a:xfrm>
                <a:off x="5648593" y="5602523"/>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59" name="Google Shape;159;p3"/>
              <p:cNvSpPr/>
              <p:nvPr/>
            </p:nvSpPr>
            <p:spPr>
              <a:xfrm>
                <a:off x="3863693" y="5449523"/>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60" name="Google Shape;160;p3"/>
              <p:cNvSpPr/>
              <p:nvPr/>
            </p:nvSpPr>
            <p:spPr>
              <a:xfrm>
                <a:off x="3273395" y="5250595"/>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grpSp>
          <p:nvGrpSpPr>
            <p:cNvPr id="161" name="Google Shape;161;p3"/>
            <p:cNvGrpSpPr/>
            <p:nvPr/>
          </p:nvGrpSpPr>
          <p:grpSpPr>
            <a:xfrm rot="-155436">
              <a:off x="1707227" y="3156865"/>
              <a:ext cx="1267463" cy="281065"/>
              <a:chOff x="3332136" y="6331286"/>
              <a:chExt cx="2534871" cy="562117"/>
            </a:xfrm>
          </p:grpSpPr>
          <p:sp>
            <p:nvSpPr>
              <p:cNvPr id="162" name="Google Shape;162;p3"/>
              <p:cNvSpPr/>
              <p:nvPr/>
            </p:nvSpPr>
            <p:spPr>
              <a:xfrm>
                <a:off x="3332136" y="6331286"/>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63" name="Google Shape;163;p3"/>
              <p:cNvSpPr/>
              <p:nvPr/>
            </p:nvSpPr>
            <p:spPr>
              <a:xfrm>
                <a:off x="4460955" y="6717103"/>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64" name="Google Shape;164;p3"/>
              <p:cNvSpPr/>
              <p:nvPr/>
            </p:nvSpPr>
            <p:spPr>
              <a:xfrm>
                <a:off x="4909744" y="6696834"/>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grpSp>
          <p:nvGrpSpPr>
            <p:cNvPr id="165" name="Google Shape;165;p3"/>
            <p:cNvGrpSpPr/>
            <p:nvPr/>
          </p:nvGrpSpPr>
          <p:grpSpPr>
            <a:xfrm rot="-155436">
              <a:off x="929372" y="773103"/>
              <a:ext cx="2152333" cy="142517"/>
              <a:chOff x="1998890" y="1538560"/>
              <a:chExt cx="4304572" cy="285027"/>
            </a:xfrm>
          </p:grpSpPr>
          <p:sp>
            <p:nvSpPr>
              <p:cNvPr id="166" name="Google Shape;166;p3"/>
              <p:cNvSpPr/>
              <p:nvPr/>
            </p:nvSpPr>
            <p:spPr>
              <a:xfrm>
                <a:off x="6141836" y="1661893"/>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67" name="Google Shape;167;p3"/>
              <p:cNvSpPr/>
              <p:nvPr/>
            </p:nvSpPr>
            <p:spPr>
              <a:xfrm>
                <a:off x="5796602" y="1651615"/>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68" name="Google Shape;168;p3"/>
              <p:cNvSpPr/>
              <p:nvPr/>
            </p:nvSpPr>
            <p:spPr>
              <a:xfrm>
                <a:off x="5451353" y="1641337"/>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69" name="Google Shape;169;p3"/>
              <p:cNvSpPr/>
              <p:nvPr/>
            </p:nvSpPr>
            <p:spPr>
              <a:xfrm>
                <a:off x="5106104" y="16310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70" name="Google Shape;170;p3"/>
              <p:cNvSpPr/>
              <p:nvPr/>
            </p:nvSpPr>
            <p:spPr>
              <a:xfrm>
                <a:off x="4760854" y="1620782"/>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71" name="Google Shape;171;p3"/>
              <p:cNvSpPr/>
              <p:nvPr/>
            </p:nvSpPr>
            <p:spPr>
              <a:xfrm>
                <a:off x="4415620" y="1610504"/>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72" name="Google Shape;172;p3"/>
              <p:cNvSpPr/>
              <p:nvPr/>
            </p:nvSpPr>
            <p:spPr>
              <a:xfrm>
                <a:off x="4070371" y="160022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73" name="Google Shape;173;p3"/>
              <p:cNvSpPr/>
              <p:nvPr/>
            </p:nvSpPr>
            <p:spPr>
              <a:xfrm>
                <a:off x="3725122" y="158994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74" name="Google Shape;174;p3"/>
              <p:cNvSpPr/>
              <p:nvPr/>
            </p:nvSpPr>
            <p:spPr>
              <a:xfrm>
                <a:off x="3379872" y="1579671"/>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75" name="Google Shape;175;p3"/>
              <p:cNvSpPr/>
              <p:nvPr/>
            </p:nvSpPr>
            <p:spPr>
              <a:xfrm>
                <a:off x="3034623" y="1569393"/>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76" name="Google Shape;176;p3"/>
              <p:cNvSpPr/>
              <p:nvPr/>
            </p:nvSpPr>
            <p:spPr>
              <a:xfrm>
                <a:off x="2689389" y="155911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77" name="Google Shape;177;p3"/>
              <p:cNvSpPr/>
              <p:nvPr/>
            </p:nvSpPr>
            <p:spPr>
              <a:xfrm>
                <a:off x="2344140" y="154883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78" name="Google Shape;178;p3"/>
              <p:cNvSpPr/>
              <p:nvPr/>
            </p:nvSpPr>
            <p:spPr>
              <a:xfrm>
                <a:off x="1998890" y="15385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grpSp>
          <p:nvGrpSpPr>
            <p:cNvPr id="179" name="Google Shape;179;p3"/>
            <p:cNvGrpSpPr/>
            <p:nvPr/>
          </p:nvGrpSpPr>
          <p:grpSpPr>
            <a:xfrm rot="-155436">
              <a:off x="825267" y="534187"/>
              <a:ext cx="2308507" cy="352843"/>
              <a:chOff x="1802829" y="1058660"/>
              <a:chExt cx="4616912" cy="705670"/>
            </a:xfrm>
          </p:grpSpPr>
          <p:sp>
            <p:nvSpPr>
              <p:cNvPr id="180" name="Google Shape;180;p3"/>
              <p:cNvSpPr/>
              <p:nvPr/>
            </p:nvSpPr>
            <p:spPr>
              <a:xfrm>
                <a:off x="5947216" y="1177128"/>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81" name="Google Shape;181;p3"/>
              <p:cNvSpPr/>
              <p:nvPr/>
            </p:nvSpPr>
            <p:spPr>
              <a:xfrm>
                <a:off x="5601847" y="1167254"/>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82" name="Google Shape;182;p3"/>
              <p:cNvSpPr/>
              <p:nvPr/>
            </p:nvSpPr>
            <p:spPr>
              <a:xfrm>
                <a:off x="5256478" y="1157379"/>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83" name="Google Shape;183;p3"/>
              <p:cNvSpPr/>
              <p:nvPr/>
            </p:nvSpPr>
            <p:spPr>
              <a:xfrm>
                <a:off x="4911109" y="1147505"/>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84" name="Google Shape;184;p3"/>
              <p:cNvSpPr/>
              <p:nvPr/>
            </p:nvSpPr>
            <p:spPr>
              <a:xfrm>
                <a:off x="4565756" y="1137630"/>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85" name="Google Shape;185;p3"/>
              <p:cNvSpPr/>
              <p:nvPr/>
            </p:nvSpPr>
            <p:spPr>
              <a:xfrm>
                <a:off x="4220387" y="1127756"/>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86" name="Google Shape;186;p3"/>
              <p:cNvSpPr/>
              <p:nvPr/>
            </p:nvSpPr>
            <p:spPr>
              <a:xfrm>
                <a:off x="3875018" y="1117897"/>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87" name="Google Shape;187;p3"/>
              <p:cNvSpPr/>
              <p:nvPr/>
            </p:nvSpPr>
            <p:spPr>
              <a:xfrm>
                <a:off x="3529650" y="110802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88" name="Google Shape;188;p3"/>
              <p:cNvSpPr/>
              <p:nvPr/>
            </p:nvSpPr>
            <p:spPr>
              <a:xfrm>
                <a:off x="3184292" y="1098148"/>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89" name="Google Shape;189;p3"/>
              <p:cNvSpPr/>
              <p:nvPr/>
            </p:nvSpPr>
            <p:spPr>
              <a:xfrm>
                <a:off x="2838927" y="1088276"/>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90" name="Google Shape;190;p3"/>
              <p:cNvSpPr/>
              <p:nvPr/>
            </p:nvSpPr>
            <p:spPr>
              <a:xfrm>
                <a:off x="2493559" y="1078399"/>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91" name="Google Shape;191;p3"/>
              <p:cNvSpPr/>
              <p:nvPr/>
            </p:nvSpPr>
            <p:spPr>
              <a:xfrm>
                <a:off x="2148205" y="1068533"/>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92" name="Google Shape;192;p3"/>
              <p:cNvSpPr/>
              <p:nvPr/>
            </p:nvSpPr>
            <p:spPr>
              <a:xfrm>
                <a:off x="1802829" y="1058660"/>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grpSp>
      <p:sp>
        <p:nvSpPr>
          <p:cNvPr id="193" name="Google Shape;193;p3"/>
          <p:cNvSpPr>
            <a:spLocks noGrp="1"/>
          </p:cNvSpPr>
          <p:nvPr>
            <p:ph type="pic" idx="2"/>
          </p:nvPr>
        </p:nvSpPr>
        <p:spPr>
          <a:xfrm rot="136249">
            <a:off x="1161413" y="955713"/>
            <a:ext cx="2430409" cy="3654474"/>
          </a:xfrm>
          <a:prstGeom prst="rect">
            <a:avLst/>
          </a:prstGeom>
          <a:noFill/>
          <a:ln>
            <a:noFill/>
          </a:ln>
        </p:spPr>
      </p:sp>
      <p:grpSp>
        <p:nvGrpSpPr>
          <p:cNvPr id="194" name="Google Shape;194;p3"/>
          <p:cNvGrpSpPr/>
          <p:nvPr/>
        </p:nvGrpSpPr>
        <p:grpSpPr>
          <a:xfrm>
            <a:off x="388428" y="1197146"/>
            <a:ext cx="1193443" cy="605413"/>
            <a:chOff x="388428" y="1273346"/>
            <a:chExt cx="1193443" cy="605413"/>
          </a:xfrm>
        </p:grpSpPr>
        <p:sp>
          <p:nvSpPr>
            <p:cNvPr id="195" name="Google Shape;195;p3"/>
            <p:cNvSpPr/>
            <p:nvPr/>
          </p:nvSpPr>
          <p:spPr>
            <a:xfrm rot="-692077">
              <a:off x="416160" y="1385914"/>
              <a:ext cx="1137979" cy="383130"/>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nvGrpSpPr>
            <p:cNvPr id="196" name="Google Shape;196;p3"/>
            <p:cNvGrpSpPr/>
            <p:nvPr/>
          </p:nvGrpSpPr>
          <p:grpSpPr>
            <a:xfrm rot="-701246">
              <a:off x="415571" y="1384634"/>
              <a:ext cx="1137910" cy="382727"/>
              <a:chOff x="830772" y="2616762"/>
              <a:chExt cx="2275511" cy="765350"/>
            </a:xfrm>
          </p:grpSpPr>
          <p:sp>
            <p:nvSpPr>
              <p:cNvPr id="197" name="Google Shape;197;p3"/>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98" name="Google Shape;198;p3"/>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199" name="Google Shape;199;p3"/>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00" name="Google Shape;200;p3"/>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01" name="Google Shape;201;p3"/>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02" name="Google Shape;202;p3"/>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03" name="Google Shape;203;p3"/>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04" name="Google Shape;204;p3"/>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05" name="Google Shape;205;p3"/>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06" name="Google Shape;206;p3"/>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07" name="Google Shape;207;p3"/>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08" name="Google Shape;208;p3"/>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09" name="Google Shape;209;p3"/>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10" name="Google Shape;210;p3"/>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11" name="Google Shape;211;p3"/>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12" name="Google Shape;212;p3"/>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13" name="Google Shape;213;p3"/>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14" name="Google Shape;214;p3"/>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15" name="Google Shape;215;p3"/>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16" name="Google Shape;216;p3"/>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17" name="Google Shape;217;p3"/>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18" name="Google Shape;218;p3"/>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19" name="Google Shape;219;p3"/>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20" name="Google Shape;220;p3"/>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21" name="Google Shape;221;p3"/>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22" name="Google Shape;222;p3"/>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23" name="Google Shape;223;p3"/>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grpSp>
      <p:sp>
        <p:nvSpPr>
          <p:cNvPr id="224" name="Google Shape;224;p3"/>
          <p:cNvSpPr txBox="1">
            <a:spLocks noGrp="1"/>
          </p:cNvSpPr>
          <p:nvPr>
            <p:ph type="ctrTitle"/>
          </p:nvPr>
        </p:nvSpPr>
        <p:spPr>
          <a:xfrm>
            <a:off x="4572000" y="1213813"/>
            <a:ext cx="3899400" cy="17172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25" name="Google Shape;225;p3"/>
          <p:cNvSpPr txBox="1">
            <a:spLocks noGrp="1"/>
          </p:cNvSpPr>
          <p:nvPr>
            <p:ph type="subTitle" idx="1"/>
          </p:nvPr>
        </p:nvSpPr>
        <p:spPr>
          <a:xfrm>
            <a:off x="4572000" y="3129313"/>
            <a:ext cx="3899400" cy="453300"/>
          </a:xfrm>
          <a:prstGeom prst="rect">
            <a:avLst/>
          </a:prstGeom>
        </p:spPr>
        <p:txBody>
          <a:bodyPr spcFirstLastPara="1" wrap="square" lIns="0" tIns="0" rIns="0" bIns="0" anchor="t" anchorCtr="0">
            <a:noAutofit/>
          </a:bodyPr>
          <a:lstStyle>
            <a:lvl1pPr lvl="0" rtl="0">
              <a:spcBef>
                <a:spcPts val="0"/>
              </a:spcBef>
              <a:spcAft>
                <a:spcPts val="0"/>
              </a:spcAft>
              <a:buSzPts val="1800"/>
              <a:buFont typeface="Mali Light" panose="020B0604020202020204"/>
              <a:buNone/>
              <a:defRPr sz="1800">
                <a:latin typeface="Mali Light" panose="020B0604020202020204"/>
                <a:ea typeface="Mali Light" panose="020B0604020202020204"/>
                <a:cs typeface="Mali Light" panose="020B0604020202020204"/>
                <a:sym typeface="Mali Light" panose="020B0604020202020204"/>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matchingName="Title + 1 column">
  <p:cSld name="Title + 1 column">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matchingName="Title + 2 columns">
  <p:cSld name="Title + 2 columns">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panose="020F0502020204030204"/>
                <a:ea typeface="Calibri" panose="020F0502020204030204"/>
                <a:cs typeface="Calibri" panose="020F0502020204030204"/>
                <a:sym typeface="Calibri" panose="020F0502020204030204"/>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755"/>
        <p:cNvGrpSpPr/>
        <p:nvPr/>
      </p:nvGrpSpPr>
      <p:grpSpPr>
        <a:xfrm>
          <a:off x="0" y="0"/>
          <a:ext cx="0" cy="0"/>
          <a:chOff x="0" y="0"/>
          <a:chExt cx="0" cy="0"/>
        </a:xfrm>
      </p:grpSpPr>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212"/>
            <a:ext cx="9144052" cy="5143522"/>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971813"/>
            <a:ext cx="2607900" cy="18996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3713433"/>
            <a:ext cx="35844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114" name="Google Shape;114;p15"/>
          <p:cNvSpPr txBox="1">
            <a:spLocks noGrp="1"/>
          </p:cNvSpPr>
          <p:nvPr>
            <p:ph type="title" idx="2"/>
          </p:nvPr>
        </p:nvSpPr>
        <p:spPr>
          <a:xfrm>
            <a:off x="987950" y="2871475"/>
            <a:ext cx="4235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 Light">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GB"/>
            </a:fld>
            <a:endParaRPr lang="en-GB"/>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4" Type="http://schemas.openxmlformats.org/officeDocument/2006/relationships/theme" Target="../theme/theme3.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1pPr>
            <a:lvl2pPr lvl="1"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2pPr>
            <a:lvl3pPr lvl="2"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3pPr>
            <a:lvl4pPr lvl="3"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4pPr>
            <a:lvl5pPr lvl="4"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5pPr>
            <a:lvl6pPr lvl="5"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6pPr>
            <a:lvl7pPr lvl="6"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7pPr>
            <a:lvl8pPr lvl="7"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8pPr>
            <a:lvl9pPr lvl="8"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9pPr>
          </a:lstStyle>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1pPr>
            <a:lvl2pPr lvl="1"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2pPr>
            <a:lvl3pPr lvl="2"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3pPr>
            <a:lvl4pPr lvl="3"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4pPr>
            <a:lvl5pPr lvl="4"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5pPr>
            <a:lvl6pPr lvl="5"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6pPr>
            <a:lvl7pPr lvl="6"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7pPr>
            <a:lvl8pPr lvl="7"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8pPr>
            <a:lvl9pPr lvl="8"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panose="020B0604020202020204"/>
              <a:buNone/>
              <a:defRPr sz="3500">
                <a:solidFill>
                  <a:schemeClr val="dk1"/>
                </a:solidFill>
                <a:latin typeface="Mali Light" panose="020B0604020202020204"/>
                <a:ea typeface="Mali Light" panose="020B0604020202020204"/>
                <a:cs typeface="Mali Light" panose="020B0604020202020204"/>
                <a:sym typeface="Mali Light" panose="020B0604020202020204"/>
              </a:defRPr>
            </a:lvl1pPr>
            <a:lvl2pPr lvl="1" rtl="0">
              <a:lnSpc>
                <a:spcPct val="90000"/>
              </a:lnSpc>
              <a:spcBef>
                <a:spcPts val="0"/>
              </a:spcBef>
              <a:spcAft>
                <a:spcPts val="0"/>
              </a:spcAft>
              <a:buClr>
                <a:schemeClr val="dk1"/>
              </a:buClr>
              <a:buSzPts val="3500"/>
              <a:buFont typeface="Mali Light" panose="020B0604020202020204"/>
              <a:buNone/>
              <a:defRPr sz="3500">
                <a:solidFill>
                  <a:schemeClr val="dk1"/>
                </a:solidFill>
                <a:latin typeface="Mali Light" panose="020B0604020202020204"/>
                <a:ea typeface="Mali Light" panose="020B0604020202020204"/>
                <a:cs typeface="Mali Light" panose="020B0604020202020204"/>
                <a:sym typeface="Mali Light" panose="020B0604020202020204"/>
              </a:defRPr>
            </a:lvl2pPr>
            <a:lvl3pPr lvl="2" rtl="0">
              <a:lnSpc>
                <a:spcPct val="90000"/>
              </a:lnSpc>
              <a:spcBef>
                <a:spcPts val="0"/>
              </a:spcBef>
              <a:spcAft>
                <a:spcPts val="0"/>
              </a:spcAft>
              <a:buClr>
                <a:schemeClr val="dk1"/>
              </a:buClr>
              <a:buSzPts val="3500"/>
              <a:buFont typeface="Mali Light" panose="020B0604020202020204"/>
              <a:buNone/>
              <a:defRPr sz="3500">
                <a:solidFill>
                  <a:schemeClr val="dk1"/>
                </a:solidFill>
                <a:latin typeface="Mali Light" panose="020B0604020202020204"/>
                <a:ea typeface="Mali Light" panose="020B0604020202020204"/>
                <a:cs typeface="Mali Light" panose="020B0604020202020204"/>
                <a:sym typeface="Mali Light" panose="020B0604020202020204"/>
              </a:defRPr>
            </a:lvl3pPr>
            <a:lvl4pPr lvl="3" rtl="0">
              <a:lnSpc>
                <a:spcPct val="90000"/>
              </a:lnSpc>
              <a:spcBef>
                <a:spcPts val="0"/>
              </a:spcBef>
              <a:spcAft>
                <a:spcPts val="0"/>
              </a:spcAft>
              <a:buClr>
                <a:schemeClr val="dk1"/>
              </a:buClr>
              <a:buSzPts val="3500"/>
              <a:buFont typeface="Mali Light" panose="020B0604020202020204"/>
              <a:buNone/>
              <a:defRPr sz="3500">
                <a:solidFill>
                  <a:schemeClr val="dk1"/>
                </a:solidFill>
                <a:latin typeface="Mali Light" panose="020B0604020202020204"/>
                <a:ea typeface="Mali Light" panose="020B0604020202020204"/>
                <a:cs typeface="Mali Light" panose="020B0604020202020204"/>
                <a:sym typeface="Mali Light" panose="020B0604020202020204"/>
              </a:defRPr>
            </a:lvl4pPr>
            <a:lvl5pPr lvl="4" rtl="0">
              <a:lnSpc>
                <a:spcPct val="90000"/>
              </a:lnSpc>
              <a:spcBef>
                <a:spcPts val="0"/>
              </a:spcBef>
              <a:spcAft>
                <a:spcPts val="0"/>
              </a:spcAft>
              <a:buClr>
                <a:schemeClr val="dk1"/>
              </a:buClr>
              <a:buSzPts val="3500"/>
              <a:buFont typeface="Mali Light" panose="020B0604020202020204"/>
              <a:buNone/>
              <a:defRPr sz="3500">
                <a:solidFill>
                  <a:schemeClr val="dk1"/>
                </a:solidFill>
                <a:latin typeface="Mali Light" panose="020B0604020202020204"/>
                <a:ea typeface="Mali Light" panose="020B0604020202020204"/>
                <a:cs typeface="Mali Light" panose="020B0604020202020204"/>
                <a:sym typeface="Mali Light" panose="020B0604020202020204"/>
              </a:defRPr>
            </a:lvl5pPr>
            <a:lvl6pPr lvl="5" rtl="0">
              <a:lnSpc>
                <a:spcPct val="90000"/>
              </a:lnSpc>
              <a:spcBef>
                <a:spcPts val="0"/>
              </a:spcBef>
              <a:spcAft>
                <a:spcPts val="0"/>
              </a:spcAft>
              <a:buClr>
                <a:schemeClr val="dk1"/>
              </a:buClr>
              <a:buSzPts val="3500"/>
              <a:buFont typeface="Mali Light" panose="020B0604020202020204"/>
              <a:buNone/>
              <a:defRPr sz="3500">
                <a:solidFill>
                  <a:schemeClr val="dk1"/>
                </a:solidFill>
                <a:latin typeface="Mali Light" panose="020B0604020202020204"/>
                <a:ea typeface="Mali Light" panose="020B0604020202020204"/>
                <a:cs typeface="Mali Light" panose="020B0604020202020204"/>
                <a:sym typeface="Mali Light" panose="020B0604020202020204"/>
              </a:defRPr>
            </a:lvl6pPr>
            <a:lvl7pPr lvl="6" rtl="0">
              <a:lnSpc>
                <a:spcPct val="90000"/>
              </a:lnSpc>
              <a:spcBef>
                <a:spcPts val="0"/>
              </a:spcBef>
              <a:spcAft>
                <a:spcPts val="0"/>
              </a:spcAft>
              <a:buClr>
                <a:schemeClr val="dk1"/>
              </a:buClr>
              <a:buSzPts val="3500"/>
              <a:buFont typeface="Mali Light" panose="020B0604020202020204"/>
              <a:buNone/>
              <a:defRPr sz="3500">
                <a:solidFill>
                  <a:schemeClr val="dk1"/>
                </a:solidFill>
                <a:latin typeface="Mali Light" panose="020B0604020202020204"/>
                <a:ea typeface="Mali Light" panose="020B0604020202020204"/>
                <a:cs typeface="Mali Light" panose="020B0604020202020204"/>
                <a:sym typeface="Mali Light" panose="020B0604020202020204"/>
              </a:defRPr>
            </a:lvl7pPr>
            <a:lvl8pPr lvl="7" rtl="0">
              <a:lnSpc>
                <a:spcPct val="90000"/>
              </a:lnSpc>
              <a:spcBef>
                <a:spcPts val="0"/>
              </a:spcBef>
              <a:spcAft>
                <a:spcPts val="0"/>
              </a:spcAft>
              <a:buClr>
                <a:schemeClr val="dk1"/>
              </a:buClr>
              <a:buSzPts val="3500"/>
              <a:buFont typeface="Mali Light" panose="020B0604020202020204"/>
              <a:buNone/>
              <a:defRPr sz="3500">
                <a:solidFill>
                  <a:schemeClr val="dk1"/>
                </a:solidFill>
                <a:latin typeface="Mali Light" panose="020B0604020202020204"/>
                <a:ea typeface="Mali Light" panose="020B0604020202020204"/>
                <a:cs typeface="Mali Light" panose="020B0604020202020204"/>
                <a:sym typeface="Mali Light" panose="020B0604020202020204"/>
              </a:defRPr>
            </a:lvl8pPr>
            <a:lvl9pPr lvl="8" rtl="0">
              <a:lnSpc>
                <a:spcPct val="90000"/>
              </a:lnSpc>
              <a:spcBef>
                <a:spcPts val="0"/>
              </a:spcBef>
              <a:spcAft>
                <a:spcPts val="0"/>
              </a:spcAft>
              <a:buClr>
                <a:schemeClr val="dk1"/>
              </a:buClr>
              <a:buSzPts val="3500"/>
              <a:buFont typeface="Mali Light" panose="020B0604020202020204"/>
              <a:buNone/>
              <a:defRPr sz="3500">
                <a:solidFill>
                  <a:schemeClr val="dk1"/>
                </a:solidFill>
                <a:latin typeface="Mali Light" panose="020B0604020202020204"/>
                <a:ea typeface="Mali Light" panose="020B0604020202020204"/>
                <a:cs typeface="Mali Light" panose="020B0604020202020204"/>
                <a:sym typeface="Mali Light" panose="020B0604020202020204"/>
              </a:defRPr>
            </a:lvl9pPr>
          </a:lstStyle>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panose="020F0502020204030204"/>
                <a:ea typeface="+mn-ea"/>
                <a:cs typeface="+mn-cs"/>
              </a:rPr>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panose="020F0502020204030204"/>
                <a:ea typeface="+mn-ea"/>
                <a:cs typeface="+mn-cs"/>
              </a:rPr>
            </a:fld>
            <a:endParaRPr lang="en-US" kern="1200">
              <a:solidFill>
                <a:prstClr val="black">
                  <a:tint val="75000"/>
                </a:prstClr>
              </a:solidFill>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18.svg"/><Relationship Id="rId8" Type="http://schemas.openxmlformats.org/officeDocument/2006/relationships/image" Target="../media/image17.png"/><Relationship Id="rId7" Type="http://schemas.openxmlformats.org/officeDocument/2006/relationships/image" Target="../media/image16.svg"/><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1" Type="http://schemas.openxmlformats.org/officeDocument/2006/relationships/notesSlide" Target="../notesSlides/notesSlide8.xml"/><Relationship Id="rId10" Type="http://schemas.openxmlformats.org/officeDocument/2006/relationships/slideLayout" Target="../slideLayouts/slideLayout5.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7.sv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0" Type="http://schemas.openxmlformats.org/officeDocument/2006/relationships/notesSlide" Target="../notesSlides/notesSlide10.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image" Target="../media/image29.svg"/><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8.xml"/><Relationship Id="rId4" Type="http://schemas.openxmlformats.org/officeDocument/2006/relationships/image" Target="../media/image39.sv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image" Target="../media/image42.png"/><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6.xml"/><Relationship Id="rId3" Type="http://schemas.openxmlformats.org/officeDocument/2006/relationships/image" Target="../media/image1.png"/><Relationship Id="rId2" Type="http://schemas.openxmlformats.org/officeDocument/2006/relationships/image" Target="../media/image27.sv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4.xml"/><Relationship Id="rId2" Type="http://schemas.openxmlformats.org/officeDocument/2006/relationships/image" Target="../media/image44.png"/><Relationship Id="rId1"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8.xml"/><Relationship Id="rId2" Type="http://schemas.openxmlformats.org/officeDocument/2006/relationships/image" Target="../media/image45.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5.xml"/><Relationship Id="rId2" Type="http://schemas.openxmlformats.org/officeDocument/2006/relationships/image" Target="../media/image47.png"/><Relationship Id="rId1" Type="http://schemas.openxmlformats.org/officeDocument/2006/relationships/image" Target="../media/image46.jpe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image" Target="../media/image47.png"/><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8.xml"/><Relationship Id="rId2" Type="http://schemas.openxmlformats.org/officeDocument/2006/relationships/image" Target="../media/image58.png"/><Relationship Id="rId1" Type="http://schemas.openxmlformats.org/officeDocument/2006/relationships/image" Target="../media/image57.jpeg"/></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3.xml"/><Relationship Id="rId5" Type="http://schemas.openxmlformats.org/officeDocument/2006/relationships/image" Target="../media/image69.png"/><Relationship Id="rId4" Type="http://schemas.openxmlformats.org/officeDocument/2006/relationships/image" Target="../media/image68.png"/><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image" Target="../media/image65.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5.xml"/><Relationship Id="rId4" Type="http://schemas.openxmlformats.org/officeDocument/2006/relationships/image" Target="../media/image73.png"/><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47.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image" Target="../media/image74.png"/><Relationship Id="rId1" Type="http://schemas.openxmlformats.org/officeDocument/2006/relationships/image" Target="../media/image47.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3.xml"/><Relationship Id="rId2" Type="http://schemas.openxmlformats.org/officeDocument/2006/relationships/image" Target="../media/image76.png"/><Relationship Id="rId1" Type="http://schemas.openxmlformats.org/officeDocument/2006/relationships/image" Target="../media/image7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3.xml"/><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image" Target="../media/image77.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3.xml"/><Relationship Id="rId4" Type="http://schemas.openxmlformats.org/officeDocument/2006/relationships/image" Target="../media/image83.png"/><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image" Target="../media/image84.jpe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7.xml"/><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image" Target="../media/image85.png"/></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7.xml"/><Relationship Id="rId4" Type="http://schemas.openxmlformats.org/officeDocument/2006/relationships/image" Target="../media/image84.jpeg"/><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image" Target="../media/image8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panose="020B0604020202020204"/>
              <a:buNone/>
            </a:pPr>
            <a:r>
              <a:rPr lang="en-GB" sz="3500" dirty="0" smtClean="0">
                <a:solidFill>
                  <a:schemeClr val="tx1"/>
                </a:solidFill>
                <a:latin typeface="+mn-lt"/>
              </a:rPr>
              <a:t>CHÀO MỪNG CÁC EM ĐẾN VỚI TIẾT HỌC HÔM NAY!</a:t>
            </a:r>
            <a:endParaRPr sz="3500" dirty="0">
              <a:solidFill>
                <a:schemeClr val="tx1"/>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5" name="Rectangle 4"/>
          <p:cNvSpPr/>
          <p:nvPr/>
        </p:nvSpPr>
        <p:spPr>
          <a:xfrm>
            <a:off x="1060262" y="535201"/>
            <a:ext cx="984565" cy="496996"/>
          </a:xfrm>
          <a:prstGeom prst="rect">
            <a:avLst/>
          </a:prstGeom>
        </p:spPr>
        <p:txBody>
          <a:bodyPr wrap="none">
            <a:spAutoFit/>
          </a:bodyPr>
          <a:lstStyle/>
          <a:p>
            <a:pPr algn="just">
              <a:lnSpc>
                <a:spcPct val="150000"/>
              </a:lnSpc>
              <a:spcAft>
                <a:spcPts val="800"/>
              </a:spcAft>
            </a:pPr>
            <a:r>
              <a:rPr lang="en-US" sz="2000" b="1" dirty="0" smtClean="0">
                <a:ea typeface="Calibri" panose="020F0502020204030204" pitchFamily="34" charset="0"/>
                <a:cs typeface="Times New Roman" panose="02020603050405020304" pitchFamily="18" charset="0"/>
              </a:rPr>
              <a:t>CHÚ Ý</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angle 1"/>
              <p:cNvSpPr/>
              <p:nvPr/>
            </p:nvSpPr>
            <p:spPr>
              <a:xfrm>
                <a:off x="1093621" y="1235178"/>
                <a:ext cx="7143293" cy="1165384"/>
              </a:xfrm>
              <a:prstGeom prst="rect">
                <a:avLst/>
              </a:prstGeom>
            </p:spPr>
            <p:txBody>
              <a:bodyPr wrap="square">
                <a:spAutoFit/>
              </a:bodyPr>
              <a:lstStyle/>
              <a:p>
                <a:pPr algn="just">
                  <a:lnSpc>
                    <a:spcPct val="150000"/>
                  </a:lnSpc>
                  <a:spcAft>
                    <a:spcPts val="800"/>
                  </a:spcAft>
                </a:pPr>
                <a:r>
                  <a:rPr lang="fr-FR" sz="2000" dirty="0" err="1">
                    <a:latin typeface="+mj-lt"/>
                    <a:ea typeface="Calibri" panose="020F0502020204030204" pitchFamily="34" charset="0"/>
                    <a:cs typeface="Arial" panose="020B0604020202020204" pitchFamily="34" charset="0"/>
                  </a:rPr>
                  <a:t>Nếu</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 </a:t>
                </a:r>
                <a:r>
                  <a:rPr lang="fr-FR" sz="2000" dirty="0" err="1">
                    <a:latin typeface="+mj-lt"/>
                    <a:ea typeface="Calibri" panose="020F0502020204030204" pitchFamily="34" charset="0"/>
                    <a:cs typeface="Arial" panose="020B0604020202020204" pitchFamily="34" charset="0"/>
                  </a:rPr>
                  <a:t>thì</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𝑎</m:t>
                        </m:r>
                      </m:den>
                    </m:f>
                  </m:oMath>
                </a14:m>
                <a:r>
                  <a:rPr lang="fr-FR" sz="2000" dirty="0">
                    <a:latin typeface="+mj-lt"/>
                    <a:ea typeface="Calibri" panose="020F0502020204030204" pitchFamily="34" charset="0"/>
                    <a:cs typeface="Arial" panose="020B0604020202020204" pitchFamily="34" charset="0"/>
                  </a:rPr>
                  <a:t>. Khi </a:t>
                </a:r>
                <a:r>
                  <a:rPr lang="fr-FR" sz="2000" dirty="0" err="1">
                    <a:latin typeface="+mj-lt"/>
                    <a:ea typeface="Calibri" panose="020F0502020204030204" pitchFamily="34" charset="0"/>
                    <a:cs typeface="Arial" panose="020B0604020202020204" pitchFamily="34" charset="0"/>
                  </a:rPr>
                  <a:t>đó</a:t>
                </a:r>
                <a:r>
                  <a:rPr lang="fr-FR" sz="2000" dirty="0">
                    <a:latin typeface="+mj-lt"/>
                    <a:ea typeface="Calibri" panose="020F0502020204030204" pitchFamily="34" charset="0"/>
                    <a:cs typeface="Arial" panose="020B0604020202020204" pitchFamily="34" charset="0"/>
                  </a:rPr>
                  <a:t> ta </a:t>
                </a:r>
                <a:r>
                  <a:rPr lang="fr-FR" sz="2000" dirty="0" err="1">
                    <a:latin typeface="+mj-lt"/>
                    <a:ea typeface="Calibri" panose="020F0502020204030204" pitchFamily="34" charset="0"/>
                    <a:cs typeface="Arial" panose="020B0604020202020204" pitchFamily="34" charset="0"/>
                  </a:rPr>
                  <a:t>nói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và</a:t>
                </a:r>
                <a:r>
                  <a:rPr lang="fr-FR" sz="2000" dirty="0">
                    <a:latin typeface="+mj-lt"/>
                    <a:ea typeface="Calibri" panose="020F0502020204030204" pitchFamily="34" charset="0"/>
                    <a:cs typeface="Arial" panose="020B0604020202020204" pitchFamily="34" charset="0"/>
                  </a:rPr>
                  <a:t> y là </a:t>
                </a:r>
                <a:r>
                  <a:rPr lang="fr-FR" sz="2000" dirty="0" err="1">
                    <a:latin typeface="+mj-lt"/>
                    <a:ea typeface="Calibri" panose="020F0502020204030204" pitchFamily="34" charset="0"/>
                    <a:cs typeface="Arial" panose="020B0604020202020204" pitchFamily="34" charset="0"/>
                  </a:rPr>
                  <a:t>hai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đại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lượng</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smtClean="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093621" y="1235178"/>
                <a:ext cx="7143293" cy="1165384"/>
              </a:xfrm>
              <a:prstGeom prst="rect">
                <a:avLst/>
              </a:prstGeom>
              <a:blipFill rotWithShape="1">
                <a:blip r:embed="rId1"/>
                <a:stretch>
                  <a:fillRect l="-2" t="-9" r="5" b="2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3348349" y="2400562"/>
                <a:ext cx="2403415" cy="759247"/>
              </a:xfrm>
              <a:prstGeom prst="rect">
                <a:avLst/>
              </a:prstGeom>
            </p:spPr>
            <p:txBody>
              <a:bodyPr wrap="none">
                <a:spAutoFit/>
              </a:bodyPr>
              <a:lstStyle/>
              <a:p>
                <a:pPr lvl="0" algn="ctr">
                  <a:lnSpc>
                    <a:spcPct val="150000"/>
                  </a:lnSpc>
                  <a:spcAft>
                    <a:spcPts val="800"/>
                  </a:spcAft>
                </a:pP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err="1">
                        <a:latin typeface="Cambria Math" panose="02040503050406030204" pitchFamily="18" charset="0"/>
                        <a:ea typeface="Calibri" panose="020F0502020204030204" pitchFamily="34" charset="0"/>
                        <a:cs typeface="Arial" panose="020B0604020202020204" pitchFamily="34" charset="0"/>
                      </a:rPr>
                      <m:t>𝒂𝒙</m:t>
                    </m:r>
                    <m:r>
                      <a:rPr lang="fr-FR" sz="2000" b="1" i="1" dirty="0">
                        <a:latin typeface="Cambria Math" panose="02040503050406030204" pitchFamily="18" charset="0"/>
                        <a:ea typeface="Calibri" panose="020F0502020204030204" pitchFamily="34" charset="0"/>
                        <a:cs typeface="Arial" panose="020B0604020202020204" pitchFamily="34" charset="0"/>
                      </a:rPr>
                      <m:t> </m:t>
                    </m:r>
                    <m:r>
                      <a:rPr lang="fr-FR" sz="2000" b="1" i="1">
                        <a:latin typeface="Cambria Math" panose="02040503050406030204" pitchFamily="18" charset="0"/>
                        <a:ea typeface="Calibri" panose="020F0502020204030204" pitchFamily="34" charset="0"/>
                        <a:cs typeface="Arial" panose="020B0604020202020204" pitchFamily="34" charset="0"/>
                      </a:rPr>
                      <m:t>⇒</m:t>
                    </m:r>
                  </m:oMath>
                </a14:m>
                <a:r>
                  <a:rPr lang="fr-FR" sz="2000" b="1" dirty="0">
                    <a:ea typeface="Calibri" panose="020F0502020204030204" pitchFamily="34" charset="0"/>
                    <a:cs typeface="Arial" panose="020B0604020202020204" pitchFamily="34" charset="0"/>
                  </a:rPr>
                  <a:t> </a:t>
                </a: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𝒙</m:t>
                    </m:r>
                    <m:r>
                      <a:rPr lang="fr-FR" sz="2000" b="1" i="1" dirty="0" smtClean="0">
                        <a:latin typeface="Cambria Math" panose="02040503050406030204" pitchFamily="18" charset="0"/>
                        <a:ea typeface="Calibri" panose="020F0502020204030204" pitchFamily="34" charset="0"/>
                        <a:cs typeface="Arial" panose="020B0604020202020204" pitchFamily="34" charset="0"/>
                      </a:rPr>
                      <m:t> =</m:t>
                    </m:r>
                  </m:oMath>
                </a14:m>
                <a:r>
                  <a:rPr lang="fr-FR" sz="2000" b="1" dirty="0">
                    <a:ea typeface="Calibri" panose="020F0502020204030204" pitchFamily="34" charset="0"/>
                    <a:cs typeface="Arial" panose="020B0604020202020204" pitchFamily="34" charset="0"/>
                  </a:rPr>
                  <a:t> </a:t>
                </a:r>
                <a14:m>
                  <m:oMath xmlns:m="http://schemas.openxmlformats.org/officeDocument/2006/math">
                    <m:f>
                      <m:fPr>
                        <m:ctrlPr>
                          <a:rPr lang="en-US" sz="2000" b="1" i="1">
                            <a:latin typeface="Cambria Math" panose="02040503050406030204" pitchFamily="18" charset="0"/>
                            <a:ea typeface="Calibri" panose="020F0502020204030204" pitchFamily="34" charset="0"/>
                            <a:cs typeface="Arial" panose="020B0604020202020204" pitchFamily="34" charset="0"/>
                          </a:rPr>
                        </m:ctrlPr>
                      </m:fPr>
                      <m:num>
                        <m:r>
                          <a:rPr lang="fr-FR" sz="2000" b="1" i="1">
                            <a:latin typeface="Cambria Math" panose="02040503050406030204" pitchFamily="18" charset="0"/>
                            <a:ea typeface="Calibri" panose="020F0502020204030204" pitchFamily="34" charset="0"/>
                            <a:cs typeface="Arial" panose="020B0604020202020204" pitchFamily="34" charset="0"/>
                          </a:rPr>
                          <m:t>𝟏</m:t>
                        </m:r>
                      </m:num>
                      <m:den>
                        <m:r>
                          <a:rPr lang="fr-FR" sz="2000" b="1" i="1">
                            <a:latin typeface="Cambria Math" panose="02040503050406030204" pitchFamily="18" charset="0"/>
                            <a:ea typeface="Calibri" panose="020F0502020204030204" pitchFamily="34" charset="0"/>
                            <a:cs typeface="Arial" panose="020B0604020202020204" pitchFamily="34" charset="0"/>
                          </a:rPr>
                          <m:t>𝒂</m:t>
                        </m:r>
                      </m:den>
                    </m:f>
                    <m:r>
                      <a:rPr lang="fr-FR" sz="2000" b="1" i="1">
                        <a:latin typeface="Cambria Math" panose="02040503050406030204" pitchFamily="18" charset="0"/>
                        <a:ea typeface="Calibri" panose="020F0502020204030204" pitchFamily="34" charset="0"/>
                        <a:cs typeface="Arial" panose="020B0604020202020204" pitchFamily="34" charset="0"/>
                      </a:rPr>
                      <m:t> </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oMath>
                </a14:m>
                <a:endParaRPr lang="en-US" sz="2000" dirty="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3348349" y="2400562"/>
                <a:ext cx="2403415" cy="759247"/>
              </a:xfrm>
              <a:prstGeom prst="rect">
                <a:avLst/>
              </a:prstGeom>
              <a:blipFill rotWithShape="1">
                <a:blip r:embed="rId2"/>
                <a:stretch>
                  <a:fillRect l="-26" t="-35" r="24" b="6"/>
                </a:stretch>
              </a:blipFill>
            </p:spPr>
            <p:txBody>
              <a:bodyPr/>
              <a:lstStyle/>
              <a:p>
                <a:r>
                  <a:rPr lang="en-US" altLang="en-US">
                    <a:noFill/>
                  </a:rPr>
                  <a:t> </a:t>
                </a:r>
              </a:p>
            </p:txBody>
          </p:sp>
        </mc:Fallback>
      </mc:AlternateContent>
      <p:pic>
        <p:nvPicPr>
          <p:cNvPr id="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649521" y="3159809"/>
            <a:ext cx="1784903" cy="1495696"/>
          </a:xfrm>
          <a:prstGeom prst="rect">
            <a:avLst/>
          </a:prstGeom>
        </p:spPr>
      </p:pic>
      <p:pic>
        <p:nvPicPr>
          <p:cNvPr id="9"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9982" y="3968119"/>
            <a:ext cx="897146" cy="512189"/>
          </a:xfrm>
          <a:prstGeom prst="rect">
            <a:avLst/>
          </a:prstGeom>
        </p:spPr>
      </p:pic>
      <p:pic>
        <p:nvPicPr>
          <p:cNvPr id="10"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36635" y="3822452"/>
            <a:ext cx="894361" cy="471572"/>
          </a:xfrm>
          <a:prstGeom prst="rect">
            <a:avLst/>
          </a:prstGeom>
        </p:spPr>
      </p:pic>
      <p:pic>
        <p:nvPicPr>
          <p:cNvPr id="11"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6905" y="3562502"/>
            <a:ext cx="715306" cy="5683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smtClean="0"/>
              <a:t>Ví</a:t>
            </a:r>
            <a:r>
              <a:rPr lang="en-US" sz="2000" b="1" u="sng" dirty="0" smtClean="0"/>
              <a:t> </a:t>
            </a:r>
            <a:r>
              <a:rPr lang="en-US" sz="2000" b="1" u="sng" dirty="0" err="1" smtClean="0"/>
              <a:t>dụ</a:t>
            </a:r>
            <a:r>
              <a:rPr lang="en-US" sz="2000" b="1" u="sng" dirty="0" smtClean="0"/>
              <a:t> 1:</a:t>
            </a:r>
            <a:r>
              <a:rPr lang="en-US" sz="2000" dirty="0" smtClean="0"/>
              <a:t>  </a:t>
            </a:r>
            <a:r>
              <a:rPr lang="nl-NL" sz="2000" b="1" dirty="0" smtClean="0">
                <a:latin typeface="Arial" panose="020B0604020202020204" pitchFamily="34" charset="0"/>
                <a:ea typeface="Calibri" panose="020F0502020204030204" pitchFamily="34" charset="0"/>
                <a:cs typeface="Times New Roman" panose="02020603050405020304" pitchFamily="18" charset="0"/>
              </a:rPr>
              <a:t>(</a:t>
            </a:r>
            <a:r>
              <a:rPr lang="nl-NL" sz="2000" b="1" dirty="0">
                <a:latin typeface="Arial" panose="020B0604020202020204" pitchFamily="34" charset="0"/>
                <a:ea typeface="Calibri" panose="020F0502020204030204" pitchFamily="34" charset="0"/>
                <a:cs typeface="Times New Roman" panose="02020603050405020304" pitchFamily="18" charset="0"/>
              </a:rPr>
              <a:t>SGK – </a:t>
            </a:r>
            <a:r>
              <a:rPr lang="nl-NL" sz="2000" b="1" dirty="0" smtClean="0">
                <a:latin typeface="Arial" panose="020B0604020202020204" pitchFamily="34" charset="0"/>
                <a:ea typeface="Calibri" panose="020F0502020204030204" pitchFamily="34" charset="0"/>
                <a:cs typeface="Times New Roman" panose="02020603050405020304" pitchFamily="18" charset="0"/>
              </a:rPr>
              <a:t>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mc:Choice xmlns:a14="http://schemas.microsoft.com/office/drawing/2010/main"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m:t>
                    </m:r>
                    <m:r>
                      <a:rPr lang="en-US" sz="2000" i="1" dirty="0" smtClean="0">
                        <a:latin typeface="Cambria Math" panose="02040503050406030204" pitchFamily="18" charset="0"/>
                        <a:ea typeface="Calibri" panose="020F0502020204030204" pitchFamily="34" charset="0"/>
                        <a:cs typeface="Arial" panose="020B0604020202020204" pitchFamily="34" charset="0"/>
                      </a:rPr>
                      <m:t>2</m:t>
                    </m:r>
                    <m:r>
                      <a:rPr lang="en-US" sz="2000" i="1" dirty="0" smtClean="0">
                        <a:latin typeface="Cambria Math" panose="02040503050406030204" pitchFamily="18" charset="0"/>
                        <a:ea typeface="Calibri" panose="020F0502020204030204" pitchFamily="34" charset="0"/>
                        <a:cs typeface="Arial" panose="020B0604020202020204" pitchFamily="34" charset="0"/>
                      </a:rPr>
                      <m:t>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rotWithShape="1">
                <a:blip r:embed="rId1"/>
                <a:stretch>
                  <a:fillRect l="-4" t="-66" r="8" b="-1126"/>
                </a:stretch>
              </a:blipFill>
            </p:spPr>
            <p:txBody>
              <a:bodyPr/>
              <a:lstStyle/>
              <a:p>
                <a:r>
                  <a:rPr lang="en-US" alt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p:cNvGrpSpPr/>
          <p:nvPr/>
        </p:nvGrpSpPr>
        <p:grpSpPr>
          <a:xfrm>
            <a:off x="6428826" y="2728570"/>
            <a:ext cx="1906242" cy="1697444"/>
            <a:chOff x="1339725" y="238075"/>
            <a:chExt cx="2758000" cy="2769525"/>
          </a:xfrm>
        </p:grpSpPr>
        <p:sp>
          <p:nvSpPr>
            <p:cNvPr id="86" name="Google Shape;632;p26"/>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87" name="Google Shape;633;p26"/>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88" name="Google Shape;634;p26"/>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89" name="Google Shape;635;p26"/>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90" name="Google Shape;636;p26"/>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91" name="Google Shape;637;p26"/>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92" name="Google Shape;638;p26"/>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93" name="Google Shape;639;p26"/>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94" name="Google Shape;640;p26"/>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95" name="Google Shape;641;p26"/>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96" name="Google Shape;642;p26"/>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97" name="Google Shape;643;p26"/>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98" name="Google Shape;644;p26"/>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99" name="Google Shape;645;p26"/>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0" name="Google Shape;646;p26"/>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1" name="Google Shape;647;p26"/>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2" name="Google Shape;648;p26"/>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3" name="Google Shape;649;p26"/>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4" name="Google Shape;650;p26"/>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5" name="Google Shape;651;p26"/>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6" name="Google Shape;652;p26"/>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7" name="Google Shape;653;p26"/>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8" name="Google Shape;654;p26"/>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9" name="Google Shape;655;p26"/>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0" name="Google Shape;656;p26"/>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1" name="Google Shape;657;p26"/>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panose="020F0502020204030204"/>
                <a:ea typeface="+mn-ea"/>
                <a:cs typeface="+mn-cs"/>
              </a:endParaRPr>
            </a:p>
          </p:txBody>
        </p:sp>
        <p:sp>
          <p:nvSpPr>
            <p:cNvPr id="112" name="Google Shape;658;p26"/>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3" name="Google Shape;659;p26"/>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4" name="Google Shape;660;p26"/>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5" name="Google Shape;661;p26"/>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6" name="Google Shape;662;p26"/>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7" name="Google Shape;663;p26"/>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8" name="Google Shape;664;p26"/>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9" name="Google Shape;665;p26"/>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0" name="Google Shape;666;p26"/>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1" name="Google Shape;667;p26"/>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2" name="Google Shape;668;p26"/>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3" name="Google Shape;669;p26"/>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4" name="Google Shape;670;p26"/>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5" name="Google Shape;671;p26"/>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6" name="Google Shape;672;p26"/>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7" name="Google Shape;673;p26"/>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8" name="Google Shape;674;p26"/>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9" name="Google Shape;675;p26"/>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0" name="Google Shape;676;p26"/>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1" name="Google Shape;677;p26"/>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2" name="Google Shape;678;p26"/>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3" name="Google Shape;679;p26"/>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4" name="Google Shape;680;p26"/>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5" name="Google Shape;681;p26"/>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6" name="Google Shape;682;p26"/>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7" name="Google Shape;683;p26"/>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8" name="Google Shape;684;p26"/>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9" name="Google Shape;685;p26"/>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0" name="Google Shape;686;p26"/>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1" name="Google Shape;687;p26"/>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2" name="Google Shape;688;p26"/>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3" name="Google Shape;689;p26"/>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4" name="Google Shape;690;p26"/>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5" name="Google Shape;691;p26"/>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6" name="Google Shape;692;p26"/>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7" name="Google Shape;693;p26"/>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8" name="Google Shape;694;p26"/>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9" name="Google Shape;695;p26"/>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50" name="Google Shape;696;p26"/>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51" name="Google Shape;697;p26"/>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52" name="Google Shape;698;p26"/>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53" name="Google Shape;699;p26"/>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54" name="Google Shape;700;p26"/>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55" name="Google Shape;701;p26"/>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56" name="Google Shape;702;p26"/>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57" name="Google Shape;703;p26"/>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0" name="Google Shape;722;p50"/>
          <p:cNvSpPr/>
          <p:nvPr/>
        </p:nvSpPr>
        <p:spPr>
          <a:xfrm>
            <a:off x="8095127" y="3844701"/>
            <a:ext cx="649303" cy="527514"/>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smtClean="0">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smtClean="0">
                <a:latin typeface="+mn-lt"/>
                <a:ea typeface="Calibri" panose="020F0502020204030204" pitchFamily="34" charset="0"/>
                <a:cs typeface="Arial" panose="020B0604020202020204" pitchFamily="34" charset="0"/>
              </a:rPr>
              <a:t>a) Ta </a:t>
            </a:r>
            <a:r>
              <a:rPr lang="en-US" sz="2000" dirty="0" err="1" smtClean="0">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smtClean="0">
                    <a:ea typeface="Times New Roman" panose="02020603050405020304" pitchFamily="18" charset="0"/>
                    <a:cs typeface="Arial" panose="020B0604020202020204" pitchFamily="34" charset="0"/>
                  </a:rPr>
                  <a:t>b</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smtClean="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6</m:t>
                    </m:r>
                  </m:oMath>
                </a14:m>
                <a:endParaRPr lang="en-US" sz="2000" dirty="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rotWithShape="1">
                <a:blip r:embed="rId1"/>
                <a:stretch>
                  <a:fillRect l="-1" t="-47" r="1" b="-114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rotWithShape="1">
                <a:blip r:embed="rId2"/>
                <a:stretch>
                  <a:fillRect l="-23" t="-34" r="4" b="5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rotWithShape="1">
                <a:blip r:embed="rId3"/>
                <a:stretch>
                  <a:fillRect l="-20" t="-85" r="44" b="21"/>
                </a:stretch>
              </a:blipFill>
            </p:spPr>
            <p:txBody>
              <a:bodyPr/>
              <a:lstStyle/>
              <a:p>
                <a:r>
                  <a:rPr lang="en-US" alt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smtClean="0">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smtClean="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8</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smtClean="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smtClean="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8</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4</m:t>
                    </m:r>
                  </m:oMath>
                </a14:m>
                <a:endParaRPr lang="en-US" sz="2000" dirty="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rotWithShape="1">
                <a:blip r:embed="rId4"/>
                <a:stretch>
                  <a:fillRect l="-7" t="-33" r="9" b="3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rotWithShape="1">
                <a:blip r:embed="rId5"/>
                <a:stretch>
                  <a:fillRect l="-22" t="-73" r="22" b="73"/>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rotWithShape="1">
                <a:blip r:embed="rId6"/>
                <a:stretch>
                  <a:fillRect l="-14" t="-82" r="-4902" b="85"/>
                </a:stretch>
              </a:blipFill>
            </p:spPr>
            <p:txBody>
              <a:bodyPr/>
              <a:lstStyle/>
              <a:p>
                <a:r>
                  <a:rPr lang="en-US" altLang="en-US">
                    <a:noFill/>
                  </a:rPr>
                  <a:t> </a:t>
                </a:r>
              </a:p>
            </p:txBody>
          </p:sp>
        </mc:Fallback>
      </mc:AlternateContent>
      <p:pic>
        <p:nvPicPr>
          <p:cNvPr id="12"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41992" y="1066000"/>
            <a:ext cx="1502372" cy="13164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8041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sng" strike="noStrike" kern="0" cap="none" spc="0" normalizeH="0" baseline="0" noProof="0" dirty="0" err="1" smtClean="0">
                <a:ln>
                  <a:noFill/>
                </a:ln>
                <a:solidFill>
                  <a:srgbClr val="000000"/>
                </a:solidFill>
                <a:effectLst/>
                <a:uLnTx/>
                <a:uFillTx/>
                <a:sym typeface="Arial" panose="020B0604020202020204"/>
              </a:rPr>
              <a:t>Ví</a:t>
            </a:r>
            <a:r>
              <a:rPr kumimoji="0" lang="en-US" sz="2000" b="1" i="0" u="sng" strike="noStrike" kern="0" cap="none" spc="0" normalizeH="0" baseline="0" noProof="0" dirty="0" smtClean="0">
                <a:ln>
                  <a:noFill/>
                </a:ln>
                <a:solidFill>
                  <a:srgbClr val="000000"/>
                </a:solidFill>
                <a:effectLst/>
                <a:uLnTx/>
                <a:uFillTx/>
                <a:sym typeface="Arial" panose="020B0604020202020204"/>
              </a:rPr>
              <a:t> </a:t>
            </a:r>
            <a:r>
              <a:rPr kumimoji="0" lang="en-US" sz="2000" b="1" i="0" u="sng" strike="noStrike" kern="0" cap="none" spc="0" normalizeH="0" baseline="0" noProof="0" dirty="0" err="1" smtClean="0">
                <a:ln>
                  <a:noFill/>
                </a:ln>
                <a:solidFill>
                  <a:srgbClr val="000000"/>
                </a:solidFill>
                <a:effectLst/>
                <a:uLnTx/>
                <a:uFillTx/>
                <a:sym typeface="Arial" panose="020B0604020202020204"/>
              </a:rPr>
              <a:t>dụ</a:t>
            </a:r>
            <a:r>
              <a:rPr kumimoji="0" lang="en-US" sz="2000" b="1" i="0" u="sng" strike="noStrike" kern="0" cap="none" spc="0" normalizeH="0" baseline="0" noProof="0" dirty="0" smtClean="0">
                <a:ln>
                  <a:noFill/>
                </a:ln>
                <a:solidFill>
                  <a:srgbClr val="000000"/>
                </a:solidFill>
                <a:effectLst/>
                <a:uLnTx/>
                <a:uFillTx/>
                <a:sym typeface="Arial" panose="020B0604020202020204"/>
              </a:rPr>
              <a:t> 2:</a:t>
            </a:r>
            <a:r>
              <a:rPr kumimoji="0" lang="en-US" sz="2000" b="0" i="0" u="none" strike="noStrike" kern="0" cap="none" spc="0" normalizeH="0" baseline="0" noProof="0" dirty="0" smtClean="0">
                <a:ln>
                  <a:noFill/>
                </a:ln>
                <a:solidFill>
                  <a:srgbClr val="000000"/>
                </a:solidFill>
                <a:effectLst/>
                <a:uLnTx/>
                <a:uFillTx/>
                <a:sym typeface="Arial" panose="020B0604020202020204"/>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rPr>
              <a:t>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a:endParaRPr>
          </a:p>
        </p:txBody>
      </p:sp>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6D9EEB"/>
              </a:solidFill>
              <a:effectLst/>
              <a:uLnTx/>
              <a:uFillTx/>
              <a:latin typeface="Arial" panose="020B0604020202020204"/>
              <a:cs typeface="Arial" panose="020B0604020202020204"/>
              <a:sym typeface="Arial" panose="020B0604020202020204"/>
            </a:endParaRPr>
          </a:p>
        </p:txBody>
      </p:sp>
      <p:sp>
        <p:nvSpPr>
          <p:cNvPr id="2" name="Rectangle 1"/>
          <p:cNvSpPr/>
          <p:nvPr/>
        </p:nvSpPr>
        <p:spPr>
          <a:xfrm>
            <a:off x="837560" y="1233562"/>
            <a:ext cx="7143323" cy="496996"/>
          </a:xfrm>
          <a:prstGeom prst="rect">
            <a:avLst/>
          </a:prstGeom>
        </p:spPr>
        <p:txBody>
          <a:bodyPr wrap="square">
            <a:spAutoFit/>
          </a:bodyPr>
          <a:lstStyle/>
          <a:p>
            <a:pPr algn="just">
              <a:lnSpc>
                <a:spcPct val="150000"/>
              </a:lnSpc>
            </a:pPr>
            <a:r>
              <a:rPr lang="en-US" sz="2000" dirty="0">
                <a:latin typeface="+mj-lt"/>
                <a:ea typeface="Calibri" panose="020F0502020204030204" pitchFamily="34" charset="0"/>
              </a:rPr>
              <a:t>Cho y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t>
            </a:r>
            <a:r>
              <a:rPr lang="en-US" sz="2000" dirty="0" err="1">
                <a:latin typeface="+mj-lt"/>
                <a:ea typeface="Calibri" panose="020F0502020204030204" pitchFamily="34" charset="0"/>
              </a:rPr>
              <a:t>thuận</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x </a:t>
            </a:r>
            <a:r>
              <a:rPr lang="en-US" sz="2000" dirty="0" err="1">
                <a:latin typeface="+mj-lt"/>
                <a:ea typeface="Calibri" panose="020F0502020204030204" pitchFamily="34" charset="0"/>
              </a:rPr>
              <a:t>theo</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hệ</a:t>
            </a:r>
            <a:r>
              <a:rPr lang="en-US" sz="2000" dirty="0" smtClean="0">
                <a:latin typeface="+mj-lt"/>
                <a:ea typeface="Calibri" panose="020F0502020204030204" pitchFamily="34" charset="0"/>
              </a:rPr>
              <a:t> </a:t>
            </a:r>
            <a:r>
              <a:rPr lang="en-US" sz="2000" dirty="0" err="1">
                <a:latin typeface="+mj-lt"/>
                <a:ea typeface="Calibri" panose="020F0502020204030204" pitchFamily="34" charset="0"/>
              </a:rPr>
              <a:t>số</a:t>
            </a:r>
            <a:r>
              <a:rPr lang="en-US" sz="2000" dirty="0">
                <a:latin typeface="+mj-lt"/>
                <a:ea typeface="Calibri" panose="020F0502020204030204" pitchFamily="34" charset="0"/>
              </a:rPr>
              <a:t>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 = 5</a:t>
            </a:r>
            <a:endParaRPr lang="en-US" sz="2000" dirty="0">
              <a:latin typeface="+mj-lt"/>
            </a:endParaRPr>
          </a:p>
        </p:txBody>
      </p:sp>
      <p:sp>
        <p:nvSpPr>
          <p:cNvPr id="6" name="Rectangle 5"/>
          <p:cNvSpPr/>
          <p:nvPr/>
        </p:nvSpPr>
        <p:spPr>
          <a:xfrm>
            <a:off x="1111909" y="1745188"/>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Thay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dấu</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nvGraphicFramePr>
        <p:xfrm>
          <a:off x="1718642" y="2526048"/>
          <a:ext cx="5567296" cy="1080346"/>
        </p:xfrm>
        <a:graphic>
          <a:graphicData uri="http://schemas.openxmlformats.org/drawingml/2006/table">
            <a:tbl>
              <a:tblPr firstRow="1" firstCol="1" bandRow="1"/>
              <a:tblGrid>
                <a:gridCol w="1391449"/>
                <a:gridCol w="1391449"/>
                <a:gridCol w="1392199"/>
                <a:gridCol w="1392199"/>
              </a:tblGrid>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3</a:t>
                      </a:r>
                      <a:r>
                        <a:rPr lang="en-US" sz="2000">
                          <a:effectLst/>
                          <a:latin typeface="Arial" panose="020B0604020202020204" pitchFamily="34" charset="0"/>
                          <a:ea typeface="Calibri" panose="020F0502020204030204" pitchFamily="34" charset="0"/>
                          <a:cs typeface="Arial" panose="020B0604020202020204" pitchFamily="34" charset="0"/>
                        </a:rPr>
                        <a:t> = 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a:t>
                      </a:r>
                      <a:r>
                        <a:rPr lang="en-US" sz="2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3934290"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10</a:t>
            </a:r>
            <a:endParaRPr lang="en-US" sz="2000" b="1" dirty="0">
              <a:solidFill>
                <a:srgbClr val="FF0000"/>
              </a:solidFill>
            </a:endParaRPr>
          </a:p>
        </p:txBody>
      </p:sp>
      <p:sp>
        <p:nvSpPr>
          <p:cNvPr id="12" name="TextBox 11"/>
          <p:cNvSpPr txBox="1"/>
          <p:nvPr/>
        </p:nvSpPr>
        <p:spPr>
          <a:xfrm>
            <a:off x="535709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15</a:t>
            </a:r>
            <a:endParaRPr lang="en-US" sz="2000" b="1" dirty="0">
              <a:solidFill>
                <a:srgbClr val="FF0000"/>
              </a:solidFill>
            </a:endParaRPr>
          </a:p>
        </p:txBody>
      </p:sp>
      <p:sp>
        <p:nvSpPr>
          <p:cNvPr id="13" name="TextBox 12"/>
          <p:cNvSpPr txBox="1"/>
          <p:nvPr/>
        </p:nvSpPr>
        <p:spPr>
          <a:xfrm>
            <a:off x="665597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20</a:t>
            </a:r>
            <a:endParaRPr lang="en-US" sz="2000" b="1" dirty="0">
              <a:solidFill>
                <a:srgbClr val="FF0000"/>
              </a:solidFill>
            </a:endParaRPr>
          </a:p>
        </p:txBody>
      </p:sp>
      <p:pic>
        <p:nvPicPr>
          <p:cNvPr id="14" name="Picture 1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169539" y="4028420"/>
            <a:ext cx="2521687" cy="641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8"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340126" y="278074"/>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sng" strike="noStrike" kern="0" cap="none" spc="0" normalizeH="0" baseline="0" noProof="0" dirty="0" err="1" smtClean="0">
                <a:ln>
                  <a:noFill/>
                </a:ln>
                <a:solidFill>
                  <a:srgbClr val="000000"/>
                </a:solidFill>
                <a:effectLst/>
                <a:uLnTx/>
                <a:uFillTx/>
                <a:latin typeface="Arial" panose="020B0604020202020204"/>
                <a:cs typeface="Arial" panose="020B0604020202020204"/>
                <a:sym typeface="Arial" panose="020B0604020202020204"/>
              </a:rPr>
              <a:t>Ví</a:t>
            </a:r>
            <a:r>
              <a:rPr kumimoji="0" lang="en-US" sz="2000" b="1" i="0" u="sng" strike="noStrike" kern="0" cap="none" spc="0" normalizeH="0" baseline="0" noProof="0" dirty="0" smtClean="0">
                <a:ln>
                  <a:noFill/>
                </a:ln>
                <a:solidFill>
                  <a:srgbClr val="000000"/>
                </a:solidFill>
                <a:effectLst/>
                <a:uLnTx/>
                <a:uFillTx/>
                <a:latin typeface="Arial" panose="020B0604020202020204"/>
                <a:cs typeface="Arial" panose="020B0604020202020204"/>
                <a:sym typeface="Arial" panose="020B0604020202020204"/>
              </a:rPr>
              <a:t> </a:t>
            </a:r>
            <a:r>
              <a:rPr kumimoji="0" lang="en-US" sz="2000" b="1" i="0" u="sng" strike="noStrike" kern="0" cap="none" spc="0" normalizeH="0" baseline="0" noProof="0" dirty="0" err="1" smtClean="0">
                <a:ln>
                  <a:noFill/>
                </a:ln>
                <a:solidFill>
                  <a:srgbClr val="000000"/>
                </a:solidFill>
                <a:effectLst/>
                <a:uLnTx/>
                <a:uFillTx/>
                <a:latin typeface="Arial" panose="020B0604020202020204"/>
                <a:cs typeface="Arial" panose="020B0604020202020204"/>
                <a:sym typeface="Arial" panose="020B0604020202020204"/>
              </a:rPr>
              <a:t>dụ</a:t>
            </a:r>
            <a:r>
              <a:rPr kumimoji="0" lang="en-US" sz="2000" b="1" i="0" u="sng" strike="noStrike" kern="0" cap="none" spc="0" normalizeH="0" baseline="0" noProof="0" dirty="0" smtClean="0">
                <a:ln>
                  <a:noFill/>
                </a:ln>
                <a:solidFill>
                  <a:srgbClr val="000000"/>
                </a:solidFill>
                <a:effectLst/>
                <a:uLnTx/>
                <a:uFillTx/>
                <a:latin typeface="Arial" panose="020B0604020202020204"/>
                <a:cs typeface="Arial" panose="020B0604020202020204"/>
                <a:sym typeface="Arial" panose="020B0604020202020204"/>
              </a:rPr>
              <a:t> 2:</a:t>
            </a:r>
            <a:r>
              <a:rPr kumimoji="0" lang="en-US" sz="2000" b="0" i="0" u="none" strike="noStrike" kern="0" cap="none" spc="0" normalizeH="0" baseline="0" noProof="0" dirty="0" smtClean="0">
                <a:ln>
                  <a:noFill/>
                </a:ln>
                <a:solidFill>
                  <a:srgbClr val="000000"/>
                </a:solidFill>
                <a:effectLst/>
                <a:uLnTx/>
                <a:uFillTx/>
                <a:latin typeface="Arial" panose="020B0604020202020204"/>
                <a:cs typeface="Arial" panose="020B0604020202020204"/>
                <a:sym typeface="Arial" panose="020B0604020202020204"/>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rPr>
              <a:t>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a:endParaRPr>
          </a:p>
        </p:txBody>
      </p:sp>
      <p:sp>
        <p:nvSpPr>
          <p:cNvPr id="28" name="Google Shape;236;p21"/>
          <p:cNvSpPr/>
          <p:nvPr/>
        </p:nvSpPr>
        <p:spPr>
          <a:xfrm rot="1473029">
            <a:off x="8278091" y="4439386"/>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6D9EEB"/>
              </a:solidFill>
              <a:effectLst/>
              <a:uLnTx/>
              <a:uFillTx/>
              <a:latin typeface="Arial" panose="020B0604020202020204"/>
              <a:cs typeface="Arial" panose="020B0604020202020204"/>
              <a:sym typeface="Arial" panose="020B0604020202020204"/>
            </a:endParaRPr>
          </a:p>
        </p:txBody>
      </p:sp>
      <p:sp>
        <p:nvSpPr>
          <p:cNvPr id="29" name="Rectangle 28"/>
          <p:cNvSpPr/>
          <p:nvPr/>
        </p:nvSpPr>
        <p:spPr>
          <a:xfrm>
            <a:off x="384018" y="682418"/>
            <a:ext cx="71433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2000" b="0" i="0" u="none" strike="noStrike" kern="0" cap="none" spc="0" normalizeH="0" baseline="0" noProof="0" dirty="0">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Cho y </a:t>
            </a:r>
            <a:r>
              <a:rPr kumimoji="0" lang="en-US" sz="2000" b="0" i="0" u="none" strike="noStrike" kern="0" cap="none" spc="0" normalizeH="0" baseline="0" noProof="0" dirty="0" err="1">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tỉ</a:t>
            </a:r>
            <a:r>
              <a:rPr kumimoji="0" lang="en-US" sz="2000" b="0" i="0" u="none" strike="noStrike" kern="0" cap="none" spc="0" normalizeH="0" baseline="0" noProof="0" dirty="0">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lệ</a:t>
            </a:r>
            <a:r>
              <a:rPr kumimoji="0" lang="en-US" sz="2000" b="0" i="0" u="none" strike="noStrike" kern="0" cap="none" spc="0" normalizeH="0" baseline="0" noProof="0" dirty="0">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thuận</a:t>
            </a:r>
            <a:r>
              <a:rPr kumimoji="0" lang="en-US" sz="2000" b="0" i="0" u="none" strike="noStrike" kern="0" cap="none" spc="0" normalizeH="0" baseline="0" noProof="0" dirty="0">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với</a:t>
            </a:r>
            <a:r>
              <a:rPr kumimoji="0" lang="en-US" sz="2000" b="0" i="0" u="none" strike="noStrike" kern="0" cap="none" spc="0" normalizeH="0" baseline="0" noProof="0" dirty="0">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 x </a:t>
            </a:r>
            <a:r>
              <a:rPr kumimoji="0" lang="en-US" sz="2000" b="0" i="0" u="none" strike="noStrike" kern="0" cap="none" spc="0" normalizeH="0" baseline="0" noProof="0" dirty="0" err="1">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theo</a:t>
            </a:r>
            <a:r>
              <a:rPr kumimoji="0" lang="en-US" sz="2000" b="0" i="0" u="none" strike="noStrike" kern="0" cap="none" spc="0" normalizeH="0" baseline="0" noProof="0" dirty="0">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 </a:t>
            </a:r>
            <a:r>
              <a:rPr kumimoji="0" lang="en-US" sz="2000" b="0" i="0" u="none" strike="noStrike" kern="0" cap="none" spc="0" normalizeH="0" baseline="0" noProof="0" dirty="0" err="1" smtClean="0">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hệ</a:t>
            </a:r>
            <a:r>
              <a:rPr kumimoji="0" lang="en-US" sz="2000" b="0" i="0" u="none" strike="noStrike" kern="0" cap="none" spc="0" normalizeH="0" baseline="0" noProof="0" dirty="0" smtClean="0">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số</a:t>
            </a:r>
            <a:r>
              <a:rPr kumimoji="0" lang="en-US" sz="2000" b="0" i="0" u="none" strike="noStrike" kern="0" cap="none" spc="0" normalizeH="0" baseline="0" noProof="0" dirty="0">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tỉ</a:t>
            </a:r>
            <a:r>
              <a:rPr kumimoji="0" lang="en-US" sz="2000" b="0" i="0" u="none" strike="noStrike" kern="0" cap="none" spc="0" normalizeH="0" baseline="0" noProof="0" dirty="0">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lệ</a:t>
            </a:r>
            <a:r>
              <a:rPr kumimoji="0" lang="en-US" sz="2000" b="0" i="0" u="none" strike="noStrike" kern="0" cap="none" spc="0" normalizeH="0" baseline="0" noProof="0" dirty="0">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rPr>
              <a:t> a = 5</a:t>
            </a:r>
            <a:endPar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pic>
        <p:nvPicPr>
          <p:cNvPr id="31" name="Picture 1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4693472"/>
            <a:ext cx="1738960" cy="442431"/>
          </a:xfrm>
          <a:prstGeom prst="rect">
            <a:avLst/>
          </a:prstGeom>
        </p:spPr>
      </p:pic>
      <p:sp>
        <p:nvSpPr>
          <p:cNvPr id="32" name="Rectangle 31"/>
          <p:cNvSpPr/>
          <p:nvPr/>
        </p:nvSpPr>
        <p:spPr>
          <a:xfrm>
            <a:off x="2357505" y="2582464"/>
            <a:ext cx="5059616" cy="553998"/>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34" name="Rectangle 33"/>
          <p:cNvSpPr/>
          <p:nvPr/>
        </p:nvSpPr>
        <p:spPr>
          <a:xfrm>
            <a:off x="2436400" y="3908427"/>
            <a:ext cx="4572000" cy="496996"/>
          </a:xfrm>
          <a:prstGeom prst="rect">
            <a:avLst/>
          </a:prstGeom>
        </p:spPr>
        <p:txBody>
          <a:bodyPr>
            <a:spAutoFit/>
          </a:bodyPr>
          <a:lstStyle/>
          <a:p>
            <a:pPr lvl="0" algn="just">
              <a:lnSpc>
                <a:spcPct val="150000"/>
              </a:lnSpc>
            </a:pPr>
            <a:r>
              <a:rPr lang="en-US" sz="2000" dirty="0" err="1" smtClean="0">
                <a:ea typeface="Calibri" panose="020F0502020204030204" pitchFamily="34" charset="0"/>
                <a:cs typeface="Arial" panose="020B0604020202020204" pitchFamily="34" charset="0"/>
              </a:rPr>
              <a:t>Vậy</a:t>
            </a:r>
            <a:r>
              <a:rPr lang="en-US" sz="2000" dirty="0" smtClean="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6" name="Group 5"/>
          <p:cNvGrpSpPr/>
          <p:nvPr/>
        </p:nvGrpSpPr>
        <p:grpSpPr>
          <a:xfrm>
            <a:off x="723050" y="1293314"/>
            <a:ext cx="6905549" cy="684088"/>
            <a:chOff x="723050" y="1112311"/>
            <a:chExt cx="6905549" cy="684088"/>
          </a:xfrm>
        </p:grpSpPr>
        <p:sp>
          <p:nvSpPr>
            <p:cNvPr id="30" name="Rectangle 29"/>
            <p:cNvSpPr/>
            <p:nvPr/>
          </p:nvSpPr>
          <p:spPr>
            <a:xfrm>
              <a:off x="723050" y="1112311"/>
              <a:ext cx="6905549" cy="553998"/>
            </a:xfrm>
            <a:prstGeom prst="rect">
              <a:avLst/>
            </a:prstGeom>
          </p:spPr>
          <p:txBody>
            <a:bodyPr wrap="square">
              <a:spAutoFit/>
            </a:bodyPr>
            <a:lstStyle/>
            <a:p>
              <a:pPr algn="just">
                <a:lnSpc>
                  <a:spcPct val="150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b) </a:t>
              </a:r>
              <a:r>
                <a:rPr lang="en-US" sz="2000" dirty="0" err="1" smtClean="0">
                  <a:latin typeface="Arial" panose="020B0604020202020204" pitchFamily="34" charset="0"/>
                  <a:ea typeface="Calibri" panose="020F0502020204030204" pitchFamily="34" charset="0"/>
                  <a:cs typeface="Arial" panose="020B0604020202020204" pitchFamily="34" charset="0"/>
                </a:rPr>
                <a:t>Tính</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so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sánh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2000" dirty="0">
                  <a:effectLst/>
                  <a:latin typeface="Arial" panose="020B0604020202020204" pitchFamily="34" charset="0"/>
                  <a:ea typeface="Times New Roman" panose="02020603050405020304" pitchFamily="18" charset="0"/>
                  <a:cs typeface="Arial" panose="020B0604020202020204" pitchFamily="34" charset="0"/>
                </a:rPr>
                <a:t> a.</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5" name="Rectangle 34"/>
                <p:cNvSpPr/>
                <p:nvPr/>
              </p:nvSpPr>
              <p:spPr>
                <a:xfrm>
                  <a:off x="1636475" y="1125190"/>
                  <a:ext cx="1442061" cy="67120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m:rPr>
                            <m:nor/>
                          </m:rPr>
                          <a:rPr lang="en-US" sz="2000" dirty="0">
                            <a:latin typeface="Calibri" panose="020F0502020204030204"/>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m:rPr>
                            <m:nor/>
                          </m:rPr>
                          <a:rPr lang="en-US" sz="2000" dirty="0">
                            <a:latin typeface="Calibri" panose="020F0502020204030204"/>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lang="en-US" sz="2000" dirty="0"/>
                </a:p>
              </p:txBody>
            </p:sp>
          </mc:Choice>
          <mc:Fallback>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rotWithShape="1">
                  <a:blip r:embed="rId3"/>
                </a:blipFill>
              </p:spPr>
              <p:txBody>
                <a:bodyPr/>
                <a:lstStyle/>
                <a:p>
                  <a:r>
                    <a:rPr lang="en-US" altLang="en-US">
                      <a:noFill/>
                    </a:rPr>
                    <a:t> </a:t>
                  </a:r>
                </a:p>
              </p:txBody>
            </p:sp>
          </mc:Fallback>
        </mc:AlternateContent>
      </p:grpSp>
      <mc:AlternateContent xmlns:mc="http://schemas.openxmlformats.org/markup-compatibility/2006">
        <mc:Choice xmlns:a14="http://schemas.microsoft.com/office/drawing/2010/main" Requires="a14">
          <p:sp>
            <p:nvSpPr>
              <p:cNvPr id="38" name="Rectangle 37"/>
              <p:cNvSpPr/>
              <p:nvPr/>
            </p:nvSpPr>
            <p:spPr>
              <a:xfrm>
                <a:off x="7008400" y="2692394"/>
                <a:ext cx="1609030" cy="103752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20</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p:sp>
            <p:nvSpPr>
              <p:cNvPr id="38" name="Rectangle 37"/>
              <p:cNvSpPr>
                <a:spLocks noRot="1" noChangeAspect="1" noMove="1" noResize="1" noEditPoints="1" noAdjustHandles="1" noChangeArrowheads="1" noChangeShapeType="1" noTextEdit="1"/>
              </p:cNvSpPr>
              <p:nvPr/>
            </p:nvSpPr>
            <p:spPr>
              <a:xfrm>
                <a:off x="7008400" y="2692394"/>
                <a:ext cx="1609030" cy="1037528"/>
              </a:xfrm>
              <a:prstGeom prst="rect">
                <a:avLst/>
              </a:prstGeom>
              <a:blipFill rotWithShape="1">
                <a:blip r:embed="rId4"/>
                <a:stretch>
                  <a:fillRect l="-34" t="-61" r="30" b="55"/>
                </a:stretch>
              </a:blipFill>
            </p:spPr>
            <p:txBody>
              <a:bodyPr/>
              <a:lstStyle/>
              <a:p>
                <a:r>
                  <a:rPr lang="en-US" altLang="en-US">
                    <a:noFill/>
                  </a:rPr>
                  <a:t> </a:t>
                </a:r>
              </a:p>
            </p:txBody>
          </p:sp>
        </mc:Fallback>
      </mc:AlternateContent>
      <p:sp>
        <p:nvSpPr>
          <p:cNvPr id="39" name="Oval Callout 38"/>
          <p:cNvSpPr/>
          <p:nvPr/>
        </p:nvSpPr>
        <p:spPr>
          <a:xfrm>
            <a:off x="1142534" y="2355615"/>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err="1" smtClean="0">
                <a:ln>
                  <a:noFill/>
                </a:ln>
                <a:solidFill>
                  <a:srgbClr val="2B3547">
                    <a:lumMod val="50000"/>
                  </a:srgbClr>
                </a:solidFill>
                <a:effectLst/>
                <a:uLnTx/>
                <a:uFillTx/>
                <a:latin typeface="Arial" panose="020B0604020202020204"/>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panose="020B0604020202020204"/>
              <a:ea typeface="+mn-ea"/>
              <a:cs typeface="+mn-cs"/>
            </a:endParaRPr>
          </a:p>
        </p:txBody>
      </p:sp>
      <mc:AlternateContent xmlns:mc="http://schemas.openxmlformats.org/markup-compatibility/2006">
        <mc:Choice xmlns:a14="http://schemas.microsoft.com/office/drawing/2010/main" Requires="a14">
          <p:sp>
            <p:nvSpPr>
              <p:cNvPr id="40" name="Rectangle 39"/>
              <p:cNvSpPr/>
              <p:nvPr/>
            </p:nvSpPr>
            <p:spPr>
              <a:xfrm>
                <a:off x="3435948" y="2932270"/>
                <a:ext cx="1783693" cy="72083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10</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5</m:t>
                      </m:r>
                      <m:r>
                        <a:rPr lang="en-US" sz="2000" i="1" dirty="0">
                          <a:latin typeface="Cambria Math" panose="02040503050406030204" pitchFamily="18" charset="0"/>
                          <a:ea typeface="Times New Roman" panose="02020603050405020304" pitchFamily="18" charset="0"/>
                          <a:cs typeface="Arial" panose="020B0604020202020204" pitchFamily="34" charset="0"/>
                        </a:rPr>
                        <m:t>;</m:t>
                      </m:r>
                      <m:r>
                        <m:rPr>
                          <m:nor/>
                        </m:rPr>
                        <a:rPr lang="en-US" sz="2000" dirty="0">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p>
            </p:txBody>
          </p:sp>
        </mc:Choice>
        <mc:Fallback>
          <p:sp>
            <p:nvSpPr>
              <p:cNvPr id="40" name="Rectangle 39"/>
              <p:cNvSpPr>
                <a:spLocks noRot="1" noChangeAspect="1" noMove="1" noResize="1" noEditPoints="1" noAdjustHandles="1" noChangeArrowheads="1" noChangeShapeType="1" noTextEdit="1"/>
              </p:cNvSpPr>
              <p:nvPr/>
            </p:nvSpPr>
            <p:spPr>
              <a:xfrm>
                <a:off x="3435948" y="2932270"/>
                <a:ext cx="1783693" cy="720838"/>
              </a:xfrm>
              <a:prstGeom prst="rect">
                <a:avLst/>
              </a:prstGeom>
              <a:blipFill rotWithShape="1">
                <a:blip r:embed="rId5"/>
                <a:stretch>
                  <a:fillRect l="-34" t="-66" r="32" b="8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1" name="Rectangle 40"/>
              <p:cNvSpPr/>
              <p:nvPr/>
            </p:nvSpPr>
            <p:spPr>
              <a:xfrm>
                <a:off x="5224707" y="2914557"/>
                <a:ext cx="1783693" cy="72083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5</m:t>
                      </m:r>
                      <m:r>
                        <m:rPr>
                          <m:nor/>
                        </m:rPr>
                        <a:rPr lang="en-US" sz="2000" dirty="0">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dirty="0"/>
              </a:p>
            </p:txBody>
          </p:sp>
        </mc:Choice>
        <mc:Fallback>
          <p:sp>
            <p:nvSpPr>
              <p:cNvPr id="41" name="Rectangle 40"/>
              <p:cNvSpPr>
                <a:spLocks noRot="1" noChangeAspect="1" noMove="1" noResize="1" noEditPoints="1" noAdjustHandles="1" noChangeArrowheads="1" noChangeShapeType="1" noTextEdit="1"/>
              </p:cNvSpPr>
              <p:nvPr/>
            </p:nvSpPr>
            <p:spPr>
              <a:xfrm>
                <a:off x="5224707" y="2914557"/>
                <a:ext cx="1783693" cy="720838"/>
              </a:xfrm>
              <a:prstGeom prst="rect">
                <a:avLst/>
              </a:prstGeom>
              <a:blipFill rotWithShape="1">
                <a:blip r:embed="rId6"/>
                <a:stretch>
                  <a:fillRect l="-32" t="-75" r="30" b="3"/>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2" name="Rectangle 41"/>
              <p:cNvSpPr/>
              <p:nvPr/>
            </p:nvSpPr>
            <p:spPr>
              <a:xfrm>
                <a:off x="3078536" y="3653108"/>
                <a:ext cx="2648674" cy="96064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𝑎</m:t>
                      </m:r>
                    </m:oMath>
                  </m:oMathPara>
                </a14:m>
                <a:endParaRPr lang="en-US" sz="2000" dirty="0">
                  <a:ea typeface="Calibri" panose="020F0502020204030204" pitchFamily="34" charset="0"/>
                  <a:cs typeface="Times New Roman" panose="02020603050405020304" pitchFamily="18" charset="0"/>
                </a:endParaRPr>
              </a:p>
            </p:txBody>
          </p:sp>
        </mc:Choice>
        <mc:Fallback>
          <p:sp>
            <p:nvSpPr>
              <p:cNvPr id="42" name="Rectangle 41"/>
              <p:cNvSpPr>
                <a:spLocks noRot="1" noChangeAspect="1" noMove="1" noResize="1" noEditPoints="1" noAdjustHandles="1" noChangeArrowheads="1" noChangeShapeType="1" noTextEdit="1"/>
              </p:cNvSpPr>
              <p:nvPr/>
            </p:nvSpPr>
            <p:spPr>
              <a:xfrm>
                <a:off x="3078536" y="3653108"/>
                <a:ext cx="2648674" cy="960648"/>
              </a:xfrm>
              <a:prstGeom prst="rect">
                <a:avLst/>
              </a:prstGeom>
              <a:blipFill rotWithShape="1">
                <a:blip r:embed="rId7"/>
                <a:stretch>
                  <a:fillRect l="-2" t="-61" r="5" b="50"/>
                </a:stretch>
              </a:blipFill>
            </p:spPr>
            <p:txBody>
              <a:bodyPr/>
              <a:lstStyle/>
              <a:p>
                <a:r>
                  <a:rPr lang="en-US" altLang="en-US">
                    <a:noFill/>
                  </a:rPr>
                  <a:t> </a:t>
                </a:r>
              </a:p>
            </p:txBody>
          </p:sp>
        </mc:Fallback>
      </mc:AlternateContent>
      <p:pic>
        <p:nvPicPr>
          <p:cNvPr id="7" name="Picture 6"/>
          <p:cNvPicPr>
            <a:picLocks noChangeAspect="1"/>
          </p:cNvPicPr>
          <p:nvPr/>
        </p:nvPicPr>
        <p:blipFill>
          <a:blip r:embed="rId8"/>
          <a:stretch>
            <a:fillRect/>
          </a:stretch>
        </p:blipFill>
        <p:spPr>
          <a:xfrm>
            <a:off x="7330635" y="171901"/>
            <a:ext cx="1647825" cy="1933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p:bldP spid="39"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smtClean="0"/>
              <a:t>NHẬN XÉT</a:t>
            </a:r>
            <a:endParaRPr lang="en-US" sz="2200" b="1" dirty="0"/>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smtClean="0">
                <a:latin typeface="+mj-lt"/>
                <a:ea typeface="Times New Roman" panose="02020603050405020304" pitchFamily="18" charset="0"/>
                <a:cs typeface="Arial" panose="020B0604020202020204" pitchFamily="34" charset="0"/>
              </a:rPr>
              <a:t>Tỉ</a:t>
            </a:r>
            <a:r>
              <a:rPr lang="en-US" sz="2000" dirty="0" smtClean="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smtClean="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rotWithShape="1">
                <a:blip r:embed="rId1"/>
                <a:stretch>
                  <a:fillRect l="-9" t="-55" r="9" b="11"/>
                </a:stretch>
              </a:blipFill>
            </p:spPr>
            <p:txBody>
              <a:bodyPr/>
              <a:lstStyle/>
              <a:p>
                <a:r>
                  <a:rPr lang="en-US" alt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smtClean="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rotWithShape="1">
                <a:blip r:embed="rId2"/>
                <a:stretch>
                  <a:fillRect l="-16" t="-16" r="2" b="45"/>
                </a:stretch>
              </a:blipFill>
            </p:spPr>
            <p:txBody>
              <a:bodyPr/>
              <a:lstStyle/>
              <a:p>
                <a:r>
                  <a:rPr lang="en-US" altLang="en-US">
                    <a:noFill/>
                  </a:rPr>
                  <a:t> </a:t>
                </a:r>
              </a:p>
            </p:txBody>
          </p:sp>
        </mc:Fallback>
      </mc:AlternateContent>
      <p:pic>
        <p:nvPicPr>
          <p:cNvPr id="9"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08117" y="3613862"/>
            <a:ext cx="1121408" cy="10975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1"/>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Google Shape;258;p23"/>
          <p:cNvSpPr/>
          <p:nvPr/>
        </p:nvSpPr>
        <p:spPr>
          <a:xfrm rot="2532420">
            <a:off x="8408444" y="4592811"/>
            <a:ext cx="564025" cy="65910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 name="Rectangle 13"/>
          <p:cNvSpPr/>
          <p:nvPr/>
        </p:nvSpPr>
        <p:spPr>
          <a:xfrm>
            <a:off x="668331" y="256701"/>
            <a:ext cx="1854995" cy="400110"/>
          </a:xfrm>
          <a:prstGeom prst="rect">
            <a:avLst/>
          </a:prstGeom>
        </p:spPr>
        <p:txBody>
          <a:bodyPr wrap="none">
            <a:spAutoFit/>
          </a:bodyPr>
          <a:lstStyle/>
          <a:p>
            <a:r>
              <a:rPr lang="en-US" sz="2000" b="1" dirty="0" smtClean="0">
                <a:solidFill>
                  <a:schemeClr val="tx1">
                    <a:lumMod val="50000"/>
                  </a:schemeClr>
                </a:solidFill>
                <a:latin typeface="Arial" panose="020B0604020202020204" pitchFamily="34" charset="0"/>
                <a:cs typeface="Arial" panose="020B0604020202020204" pitchFamily="34" charset="0"/>
              </a:rPr>
              <a:t>LUYỆN TẬP 1</a:t>
            </a:r>
            <a:endParaRPr lang="en-US" sz="2000" b="1" dirty="0">
              <a:solidFill>
                <a:schemeClr val="tx1">
                  <a:lumMod val="50000"/>
                </a:schemeClr>
              </a:solidFill>
              <a:latin typeface="Arial" panose="020B0604020202020204" pitchFamily="34" charset="0"/>
              <a:cs typeface="Arial" panose="020B0604020202020204" pitchFamily="34" charset="0"/>
            </a:endParaRP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Rectangle 16"/>
          <p:cNvSpPr/>
          <p:nvPr/>
        </p:nvSpPr>
        <p:spPr>
          <a:xfrm>
            <a:off x="369899" y="721562"/>
            <a:ext cx="8320559" cy="1477328"/>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739949" y="2281117"/>
            <a:ext cx="1711757" cy="400110"/>
          </a:xfrm>
          <a:prstGeom prst="rect">
            <a:avLst/>
          </a:prstGeom>
          <a:noFill/>
        </p:spPr>
        <p:txBody>
          <a:bodyPr wrap="square" rtlCol="0">
            <a:spAutoFit/>
          </a:bodyPr>
          <a:lstStyle/>
          <a:p>
            <a:r>
              <a:rPr lang="en-US" sz="2000" b="1" u="sng" dirty="0" err="1" smtClean="0"/>
              <a:t>Hướng</a:t>
            </a:r>
            <a:r>
              <a:rPr lang="en-US" sz="2000" b="1" u="sng" dirty="0" smtClean="0"/>
              <a:t> </a:t>
            </a:r>
            <a:r>
              <a:rPr lang="en-US" sz="2000" b="1" u="sng" dirty="0" err="1" smtClean="0"/>
              <a:t>dẫn</a:t>
            </a:r>
            <a:endParaRPr lang="en-US" sz="2000" b="1" u="sng" dirty="0"/>
          </a:p>
        </p:txBody>
      </p:sp>
      <p:sp>
        <p:nvSpPr>
          <p:cNvPr id="4" name="Rectangle 3"/>
          <p:cNvSpPr/>
          <p:nvPr/>
        </p:nvSpPr>
        <p:spPr>
          <a:xfrm>
            <a:off x="2107891" y="2827703"/>
            <a:ext cx="6450892" cy="18819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l-NL" sz="2000" dirty="0" smtClean="0">
                <a:latin typeface="Arial" panose="020B0604020202020204" pitchFamily="34" charset="0"/>
                <a:ea typeface="Calibri" panose="020F0502020204030204" pitchFamily="34" charset="0"/>
                <a:cs typeface="Arial" panose="020B0604020202020204" pitchFamily="34" charset="0"/>
              </a:rPr>
              <a:t>Theo </a:t>
            </a:r>
            <a:r>
              <a:rPr lang="nl-NL" sz="2000" dirty="0">
                <a:latin typeface="Arial" panose="020B0604020202020204" pitchFamily="34" charset="0"/>
                <a:ea typeface="Calibri" panose="020F0502020204030204" pitchFamily="34" charset="0"/>
                <a:cs typeface="Arial" panose="020B0604020202020204" pitchFamily="34" charset="0"/>
              </a:rPr>
              <a:t>em, khi khối lượng đậu tương tăng, lượng protein trong đậu tương có tăng </a:t>
            </a:r>
            <a:r>
              <a:rPr lang="nl-NL" sz="2000" dirty="0" smtClean="0">
                <a:latin typeface="Arial" panose="020B0604020202020204" pitchFamily="34" charset="0"/>
                <a:ea typeface="Calibri" panose="020F0502020204030204" pitchFamily="34" charset="0"/>
                <a:cs typeface="Arial" panose="020B0604020202020204" pitchFamily="34" charset="0"/>
              </a:rPr>
              <a:t>không?</a:t>
            </a:r>
            <a:endParaRPr lang="nl-NL" sz="20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nl-NL" sz="2000" dirty="0" smtClean="0">
                <a:latin typeface="Arial" panose="020B0604020202020204" pitchFamily="34" charset="0"/>
                <a:ea typeface="Calibri" panose="020F0502020204030204" pitchFamily="34" charset="0"/>
                <a:cs typeface="Arial" panose="020B0604020202020204" pitchFamily="34" charset="0"/>
              </a:rPr>
              <a:t>Nếu </a:t>
            </a:r>
            <a:r>
              <a:rPr lang="nl-NL" sz="2000" dirty="0">
                <a:latin typeface="Arial" panose="020B0604020202020204" pitchFamily="34" charset="0"/>
                <a:ea typeface="Calibri" panose="020F0502020204030204" pitchFamily="34" charset="0"/>
                <a:cs typeface="Arial" panose="020B0604020202020204" pitchFamily="34" charset="0"/>
              </a:rPr>
              <a:t>khối lượng protein tỉ lệ thuận với khối lượng đậu tương, ta suy ra được công thức nào?</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9014" y="2901352"/>
            <a:ext cx="1171860" cy="28237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1"/>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Google Shape;258;p23"/>
          <p:cNvSpPr/>
          <p:nvPr/>
        </p:nvSpPr>
        <p:spPr>
          <a:xfrm rot="936286">
            <a:off x="8292517" y="4326848"/>
            <a:ext cx="671766" cy="73993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 name="Rectangle 13"/>
          <p:cNvSpPr/>
          <p:nvPr/>
        </p:nvSpPr>
        <p:spPr>
          <a:xfrm>
            <a:off x="668331" y="256701"/>
            <a:ext cx="18549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none" strike="noStrike" kern="0" cap="none" spc="0" normalizeH="0" baseline="0" noProof="0" dirty="0" smtClean="0">
                <a:ln>
                  <a:noFill/>
                </a:ln>
                <a:solidFill>
                  <a:prstClr val="black">
                    <a:lumMod val="50000"/>
                  </a:prstClr>
                </a:solidFill>
                <a:effectLst/>
                <a:uLnTx/>
                <a:uFillTx/>
                <a:latin typeface="Arial" panose="020B0604020202020204" pitchFamily="34" charset="0"/>
                <a:cs typeface="Arial" panose="020B0604020202020204" pitchFamily="34" charset="0"/>
                <a:sym typeface="Arial" panose="020B0604020202020204"/>
              </a:rPr>
              <a:t>LUYỆN TẬP 1</a:t>
            </a:r>
            <a:endParaRPr kumimoji="0" lang="en-US" sz="2000" b="1" i="0" u="none" strike="noStrike" kern="0" cap="none" spc="0" normalizeH="0" baseline="0" noProof="0" dirty="0">
              <a:ln>
                <a:noFill/>
              </a:ln>
              <a:solidFill>
                <a:prstClr val="black">
                  <a:lumMod val="50000"/>
                </a:prstClr>
              </a:solidFill>
              <a:effectLst/>
              <a:uLnTx/>
              <a:uFillTx/>
              <a:latin typeface="Arial" panose="020B0604020202020204" pitchFamily="34" charset="0"/>
              <a:cs typeface="Arial" panose="020B0604020202020204" pitchFamily="34" charset="0"/>
              <a:sym typeface="Arial" panose="020B0604020202020204"/>
            </a:endParaRP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panose="020B0604020202020204"/>
              <a:buNone/>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panose="020B0604020202020204"/>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a:endParaRPr>
          </a:p>
        </p:txBody>
      </p:sp>
      <p:pic>
        <p:nvPicPr>
          <p:cNvPr id="20"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7885" y="2696526"/>
            <a:ext cx="1171860" cy="2823759"/>
          </a:xfrm>
          <a:prstGeom prst="rect">
            <a:avLst/>
          </a:prstGeom>
        </p:spPr>
      </p:pic>
      <p:sp>
        <p:nvSpPr>
          <p:cNvPr id="13" name="Oval Callout 12"/>
          <p:cNvSpPr/>
          <p:nvPr/>
        </p:nvSpPr>
        <p:spPr>
          <a:xfrm>
            <a:off x="4073884" y="2359378"/>
            <a:ext cx="912588" cy="46832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err="1" smtClean="0">
                <a:ln>
                  <a:noFill/>
                </a:ln>
                <a:solidFill>
                  <a:srgbClr val="2B3547">
                    <a:lumMod val="50000"/>
                  </a:srgbClr>
                </a:solidFill>
                <a:effectLst/>
                <a:uLnTx/>
                <a:uFillTx/>
                <a:latin typeface="Arial" panose="020B0604020202020204"/>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panose="020B0604020202020204"/>
              <a:ea typeface="+mn-ea"/>
              <a:cs typeface="+mn-cs"/>
            </a:endParaRPr>
          </a:p>
        </p:txBody>
      </p:sp>
      <p:sp>
        <p:nvSpPr>
          <p:cNvPr id="3" name="Rectangle 2"/>
          <p:cNvSpPr/>
          <p:nvPr/>
        </p:nvSpPr>
        <p:spPr>
          <a:xfrm>
            <a:off x="1569108" y="2988191"/>
            <a:ext cx="7121348" cy="1015663"/>
          </a:xfrm>
          <a:prstGeom prst="rect">
            <a:avLst/>
          </a:prstGeom>
        </p:spPr>
        <p:txBody>
          <a:bodyPr wrap="square">
            <a:spAutoFit/>
          </a:bodyPr>
          <a:lstStyle/>
          <a:p>
            <a:pPr algn="just">
              <a:lnSpc>
                <a:spcPct val="150000"/>
              </a:lnSpc>
              <a:spcAft>
                <a:spcPts val="800"/>
              </a:spcAft>
            </a:pPr>
            <a:r>
              <a:rPr lang="en-US" sz="2000" dirty="0" err="1" smtClean="0">
                <a:latin typeface="Arial" panose="020B0604020202020204" pitchFamily="34" charset="0"/>
                <a:ea typeface="Calibri" panose="020F0502020204030204" pitchFamily="34" charset="0"/>
                <a:cs typeface="Arial" panose="020B0604020202020204" pitchFamily="34" charset="0"/>
              </a:rPr>
              <a:t>Khối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protein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3632019" y="3869395"/>
                <a:ext cx="2147447" cy="106227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𝑘</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34</m:t>
                          </m:r>
                        </m:num>
                        <m:den>
                          <m:r>
                            <a:rPr lang="en-US" sz="2000" i="1">
                              <a:latin typeface="Cambria Math" panose="02040503050406030204" pitchFamily="18" charset="0"/>
                              <a:ea typeface="Calibri" panose="020F0502020204030204" pitchFamily="34" charset="0"/>
                              <a:cs typeface="Arial" panose="020B0604020202020204" pitchFamily="34" charset="0"/>
                            </a:rPr>
                            <m:t>100</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0</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34</m:t>
                      </m:r>
                      <m:r>
                        <a:rPr lang="en-US" sz="2000" i="1">
                          <a:latin typeface="Cambria Math" panose="02040503050406030204" pitchFamily="18" charset="0"/>
                          <a:ea typeface="Calibri" panose="020F0502020204030204" pitchFamily="34" charset="0"/>
                          <a:cs typeface="Arial" panose="020B0604020202020204" pitchFamily="34" charset="0"/>
                        </a:rPr>
                        <m:t>.</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632019" y="3869395"/>
                <a:ext cx="2147447" cy="1062278"/>
              </a:xfrm>
              <a:prstGeom prst="rect">
                <a:avLst/>
              </a:prstGeom>
              <a:blipFill rotWithShape="1">
                <a:blip r:embed="rId4"/>
                <a:stretch>
                  <a:fillRect l="-21" t="-32" r="15" b="25"/>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31"/>
          <p:cNvSpPr/>
          <p:nvPr/>
        </p:nvSpPr>
        <p:spPr>
          <a:xfrm>
            <a:off x="7260929" y="530532"/>
            <a:ext cx="526704" cy="496377"/>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 name="Title 1"/>
          <p:cNvSpPr>
            <a:spLocks noGrp="1"/>
          </p:cNvSpPr>
          <p:nvPr>
            <p:ph type="title"/>
          </p:nvPr>
        </p:nvSpPr>
        <p:spPr>
          <a:xfrm>
            <a:off x="914226" y="645240"/>
            <a:ext cx="1801368" cy="396300"/>
          </a:xfrm>
        </p:spPr>
        <p:txBody>
          <a:bodyPr/>
          <a:lstStyle/>
          <a:p>
            <a:r>
              <a:rPr lang="en-US" sz="2200" dirty="0" smtClean="0">
                <a:latin typeface="+mn-lt"/>
              </a:rPr>
              <a:t>VẬN DỤNG</a:t>
            </a:r>
            <a:endParaRPr lang="en-US" sz="2200" dirty="0">
              <a:latin typeface="+mn-lt"/>
            </a:endParaRPr>
          </a:p>
        </p:txBody>
      </p:sp>
      <p:sp>
        <p:nvSpPr>
          <p:cNvPr id="3" name="Rectangle 2"/>
          <p:cNvSpPr/>
          <p:nvPr/>
        </p:nvSpPr>
        <p:spPr>
          <a:xfrm>
            <a:off x="648920" y="1272623"/>
            <a:ext cx="7814768" cy="1881990"/>
          </a:xfrm>
          <a:prstGeom prst="rect">
            <a:avLst/>
          </a:prstGeom>
        </p:spPr>
        <p:txBody>
          <a:bodyPr wrap="square">
            <a:spAutoFit/>
          </a:bodyPr>
          <a:lstStyle/>
          <a:p>
            <a:pPr marL="30480" marR="30480" algn="just">
              <a:lnSpc>
                <a:spcPct val="150000"/>
              </a:lnSpc>
            </a:pPr>
            <a:r>
              <a:rPr lang="vi-VN" sz="2000" dirty="0" smtClean="0">
                <a:latin typeface="+mn-lt"/>
                <a:ea typeface="Times New Roman" panose="02020603050405020304" pitchFamily="18" charset="0"/>
              </a:rPr>
              <a:t>Bốn </a:t>
            </a:r>
            <a:r>
              <a:rPr lang="vi-VN" sz="2000" dirty="0">
                <a:latin typeface="+mn-lt"/>
                <a:ea typeface="Times New Roman" panose="02020603050405020304" pitchFamily="18" charset="0"/>
              </a:rPr>
              <a:t>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endParaRPr lang="vi-VN" sz="2000" dirty="0">
              <a:latin typeface="+mn-lt"/>
              <a:ea typeface="Times New Roman" panose="02020603050405020304" pitchFamily="18" charset="0"/>
            </a:endParaRPr>
          </a:p>
        </p:txBody>
      </p:sp>
      <p:sp>
        <p:nvSpPr>
          <p:cNvPr id="9" name="Oval Callout 8"/>
          <p:cNvSpPr/>
          <p:nvPr/>
        </p:nvSpPr>
        <p:spPr>
          <a:xfrm>
            <a:off x="7060363" y="3371067"/>
            <a:ext cx="1878813" cy="1309441"/>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smtClean="0">
                <a:solidFill>
                  <a:schemeClr val="tx1"/>
                </a:solidFill>
                <a:latin typeface="Arial" panose="020B0604020202020204" pitchFamily="34" charset="0"/>
                <a:cs typeface="Arial" panose="020B0604020202020204" pitchFamily="34" charset="0"/>
              </a:rPr>
              <a:t>Thảo</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luận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nhóm</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đôi</a:t>
            </a:r>
            <a:endParaRPr lang="en-US" sz="20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572131" y="545162"/>
            <a:ext cx="3590085" cy="553998"/>
          </a:xfrm>
          <a:prstGeom prst="rect">
            <a:avLst/>
          </a:prstGeom>
        </p:spPr>
        <p:txBody>
          <a:bodyPr wrap="none">
            <a:spAutoFit/>
          </a:bodyPr>
          <a:lstStyle/>
          <a:p>
            <a:pPr marL="30480" marR="30480" lvl="0" algn="just">
              <a:lnSpc>
                <a:spcPct val="150000"/>
              </a:lnSpc>
            </a:pPr>
            <a:r>
              <a:rPr lang="vi-VN" sz="2000" dirty="0">
                <a:latin typeface="Arial" panose="020B0604020202020204" pitchFamily="34" charset="0"/>
                <a:ea typeface="Times New Roman" panose="02020603050405020304" pitchFamily="18" charset="0"/>
              </a:rPr>
              <a:t>Em hãy giải bài toán mở đầu.</a:t>
            </a:r>
            <a:endParaRPr lang="vi-VN" sz="2000" dirty="0">
              <a:latin typeface="Arial" panose="020B0604020202020204" pitchFamily="34" charset="0"/>
              <a:ea typeface="Times New Roman" panose="02020603050405020304" pitchFamily="18" charset="0"/>
            </a:endParaRPr>
          </a:p>
        </p:txBody>
      </p:sp>
      <p:pic>
        <p:nvPicPr>
          <p:cNvPr id="11"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336430" y="3302192"/>
            <a:ext cx="1651572" cy="14471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724" y="3400327"/>
            <a:ext cx="1698955" cy="109865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Requires="p14" p14:dur="700">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6D9EEB"/>
              </a:solidFill>
              <a:effectLst/>
              <a:uLnTx/>
              <a:uFillTx/>
              <a:latin typeface="Arial" panose="020B0604020202020204"/>
              <a:cs typeface="Arial" panose="020B0604020202020204"/>
              <a:sym typeface="Arial" panose="020B0604020202020204"/>
            </a:endParaRPr>
          </a:p>
        </p:txBody>
      </p:sp>
      <p:sp>
        <p:nvSpPr>
          <p:cNvPr id="17" name="Oval Callout 16"/>
          <p:cNvSpPr/>
          <p:nvPr/>
        </p:nvSpPr>
        <p:spPr>
          <a:xfrm>
            <a:off x="4069064" y="709423"/>
            <a:ext cx="905271" cy="512216"/>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0" i="0" u="none" strike="noStrike" kern="0" cap="none" spc="0" normalizeH="0" baseline="0" noProof="0" dirty="0" err="1" smtClean="0">
                <a:ln>
                  <a:noFill/>
                </a:ln>
                <a:solidFill>
                  <a:srgbClr val="2B3547">
                    <a:lumMod val="50000"/>
                  </a:srgbClr>
                </a:solidFill>
                <a:effectLst/>
                <a:uLnTx/>
                <a:uFillTx/>
                <a:latin typeface="Arial" panose="020B0604020202020204"/>
                <a:ea typeface="+mn-ea"/>
                <a:cs typeface="+mn-cs"/>
                <a:sym typeface="Arial" panose="020B0604020202020204"/>
              </a:rPr>
              <a:t>Giải</a:t>
            </a:r>
            <a:endParaRPr kumimoji="0" lang="en-US" sz="2000" b="0" i="0" u="none" strike="noStrike" kern="0" cap="none" spc="0" normalizeH="0" baseline="0" noProof="0" dirty="0">
              <a:ln>
                <a:noFill/>
              </a:ln>
              <a:solidFill>
                <a:srgbClr val="2B3547">
                  <a:lumMod val="50000"/>
                </a:srgbClr>
              </a:solidFill>
              <a:effectLst/>
              <a:uLnTx/>
              <a:uFillTx/>
              <a:latin typeface="Arial" panose="020B0604020202020204"/>
              <a:ea typeface="+mn-ea"/>
              <a:cs typeface="+mn-cs"/>
              <a:sym typeface="Arial" panose="020B0604020202020204"/>
            </a:endParaRPr>
          </a:p>
        </p:txBody>
      </p:sp>
      <p:sp>
        <p:nvSpPr>
          <p:cNvPr id="3" name="Rectangle 2"/>
          <p:cNvSpPr/>
          <p:nvPr/>
        </p:nvSpPr>
        <p:spPr>
          <a:xfrm>
            <a:off x="700759" y="1221639"/>
            <a:ext cx="7641879" cy="1938992"/>
          </a:xfrm>
          <a:prstGeom prst="rect">
            <a:avLst/>
          </a:prstGeom>
        </p:spPr>
        <p:txBody>
          <a:bodyPr wrap="square">
            <a:spAutoFit/>
          </a:bodyPr>
          <a:lstStyle/>
          <a:p>
            <a:pPr algn="just">
              <a:lnSpc>
                <a:spcPct val="150000"/>
              </a:lnSpc>
            </a:pPr>
            <a:r>
              <a:rPr lang="en-US" sz="2000" dirty="0" err="1" smtClean="0">
                <a:latin typeface="Arial" panose="020B0604020202020204" pitchFamily="34" charset="0"/>
                <a:ea typeface="Calibri" panose="020F0502020204030204" pitchFamily="34" charset="0"/>
                <a:cs typeface="Arial" panose="020B0604020202020204" pitchFamily="34" charset="0"/>
              </a:rPr>
              <a:t>Gọi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kilogam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tạ</a:t>
            </a:r>
            <a:r>
              <a:rPr lang="en-US" sz="2000" dirty="0">
                <a:latin typeface="Arial" panose="020B0604020202020204" pitchFamily="34" charset="0"/>
                <a:ea typeface="Calibri" panose="020F0502020204030204" pitchFamily="34" charset="0"/>
                <a:cs typeface="Arial" panose="020B0604020202020204" pitchFamily="34" charset="0"/>
              </a:rPr>
              <a:t> = 300 kg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x (kg, x, y &gt; 0)</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Do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759" y="3999640"/>
            <a:ext cx="7094710" cy="553998"/>
          </a:xfrm>
          <a:prstGeom prst="rect">
            <a:avLst/>
          </a:prstGeom>
        </p:spPr>
        <p:txBody>
          <a:bodyPr wrap="square">
            <a:spAutoFit/>
          </a:bodyPr>
          <a:lstStyle/>
          <a:p>
            <a:pPr lvl="0" algn="just">
              <a:lnSpc>
                <a:spcPct val="150000"/>
              </a:lnSpc>
            </a:pPr>
            <a:r>
              <a:rPr lang="en-US" sz="2000" dirty="0" err="1" smtClean="0">
                <a:latin typeface="Arial" panose="020B0604020202020204" pitchFamily="34" charset="0"/>
                <a:ea typeface="Calibri" panose="020F0502020204030204" pitchFamily="34" charset="0"/>
                <a:cs typeface="Arial" panose="020B0604020202020204" pitchFamily="34" charset="0"/>
              </a:rPr>
              <a:t>Vậy</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ông</a:t>
            </a:r>
            <a:r>
              <a:rPr lang="en-US" sz="2000" dirty="0" smtClean="0">
                <a:latin typeface="Arial" panose="020B0604020202020204" pitchFamily="34" charset="0"/>
                <a:ea typeface="Calibri" panose="020F0502020204030204" pitchFamily="34" charset="0"/>
                <a:cs typeface="Arial" panose="020B0604020202020204" pitchFamily="34" charset="0"/>
              </a:rPr>
              <a:t> An </a:t>
            </a:r>
            <a:r>
              <a:rPr lang="en-US" sz="2000" dirty="0" err="1" smtClean="0">
                <a:latin typeface="Arial" panose="020B0604020202020204" pitchFamily="34" charset="0"/>
                <a:ea typeface="Calibri" panose="020F0502020204030204" pitchFamily="34" charset="0"/>
                <a:cs typeface="Arial" panose="020B0604020202020204" pitchFamily="34" charset="0"/>
              </a:rPr>
              <a:t>sản</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xuất</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được</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khoảng</a:t>
            </a:r>
            <a:r>
              <a:rPr lang="en-US" sz="2000" dirty="0" smtClean="0">
                <a:latin typeface="Arial" panose="020B0604020202020204" pitchFamily="34" charset="0"/>
                <a:ea typeface="Calibri" panose="020F0502020204030204" pitchFamily="34" charset="0"/>
                <a:cs typeface="Arial" panose="020B0604020202020204" pitchFamily="34" charset="0"/>
              </a:rPr>
              <a:t> 67 kg </a:t>
            </a:r>
            <a:r>
              <a:rPr lang="en-US" sz="2000" dirty="0" err="1" smtClean="0">
                <a:latin typeface="Arial" panose="020B0604020202020204" pitchFamily="34" charset="0"/>
                <a:ea typeface="Calibri" panose="020F0502020204030204" pitchFamily="34" charset="0"/>
                <a:cs typeface="Arial" panose="020B0604020202020204" pitchFamily="34" charset="0"/>
              </a:rPr>
              <a:t>bột</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sắn</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dây</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ctangle 5"/>
              <p:cNvSpPr/>
              <p:nvPr/>
            </p:nvSpPr>
            <p:spPr>
              <a:xfrm>
                <a:off x="2712795" y="3077830"/>
                <a:ext cx="1356269"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4</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300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2712795" y="3077830"/>
                <a:ext cx="1356269" cy="1008481"/>
              </a:xfrm>
              <a:prstGeom prst="rect">
                <a:avLst/>
              </a:prstGeom>
              <a:blipFill rotWithShape="1">
                <a:blip r:embed="rId1"/>
                <a:stretch>
                  <a:fillRect l="-6" t="-61" r="46" b="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4069064" y="3077829"/>
                <a:ext cx="2608471"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300</m:t>
                          </m:r>
                        </m:num>
                        <m:den>
                          <m:r>
                            <a:rPr lang="en-US" sz="2000" i="1">
                              <a:latin typeface="Cambria Math" panose="02040503050406030204" pitchFamily="18" charset="0"/>
                              <a:ea typeface="Calibri" panose="020F0502020204030204" pitchFamily="34" charset="0"/>
                              <a:cs typeface="Arial" panose="020B0604020202020204" pitchFamily="34" charset="0"/>
                            </a:rPr>
                            <m:t>4</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dirty="0">
                          <a:latin typeface="Cambria Math" panose="02040503050406030204" pitchFamily="18" charset="0"/>
                          <a:ea typeface="Calibri" panose="020F0502020204030204" pitchFamily="34" charset="0"/>
                          <a:cs typeface="Arial" panose="020B0604020202020204" pitchFamily="34" charset="0"/>
                        </a:rPr>
                        <m:t>66</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67</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4069064" y="3077829"/>
                <a:ext cx="2608471" cy="1008481"/>
              </a:xfrm>
              <a:prstGeom prst="rect">
                <a:avLst/>
              </a:prstGeom>
              <a:blipFill rotWithShape="1">
                <a:blip r:embed="rId2"/>
                <a:stretch>
                  <a:fillRect l="-24" t="-61" r="20" b="8"/>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235;p21"/>
          <p:cNvSpPr/>
          <p:nvPr/>
        </p:nvSpPr>
        <p:spPr>
          <a:xfrm>
            <a:off x="8334524" y="4383314"/>
            <a:ext cx="726188" cy="6986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92D05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5" name="Google Shape;236;p21"/>
          <p:cNvSpPr/>
          <p:nvPr/>
        </p:nvSpPr>
        <p:spPr>
          <a:xfrm rot="1473029">
            <a:off x="213619" y="151876"/>
            <a:ext cx="492132" cy="47013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92D050"/>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 name="Google Shape;193;p16"/>
          <p:cNvSpPr/>
          <p:nvPr/>
        </p:nvSpPr>
        <p:spPr>
          <a:xfrm>
            <a:off x="8468111" y="0"/>
            <a:ext cx="675889" cy="639426"/>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 name="Google Shape;596;p37"/>
          <p:cNvSpPr txBox="1"/>
          <p:nvPr/>
        </p:nvSpPr>
        <p:spPr>
          <a:xfrm>
            <a:off x="526099" y="72853"/>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panose="020B0604020202020204"/>
              <a:buNone/>
              <a:defRPr sz="3000" b="1" i="0" u="none" strike="noStrike" cap="none">
                <a:solidFill>
                  <a:schemeClr val="dk1"/>
                </a:solidFill>
                <a:latin typeface="Autour One" panose="020B0604020202020204"/>
                <a:ea typeface="Autour One" panose="020B0604020202020204"/>
                <a:cs typeface="Autour One" panose="020B0604020202020204"/>
                <a:sym typeface="Autour One" panose="020B0604020202020204"/>
              </a:defRPr>
            </a:lvl1pPr>
            <a:lvl2pPr marR="0" lvl="1" algn="ctr" rtl="0">
              <a:lnSpc>
                <a:spcPct val="100000"/>
              </a:lnSpc>
              <a:spcBef>
                <a:spcPts val="0"/>
              </a:spcBef>
              <a:spcAft>
                <a:spcPts val="0"/>
              </a:spcAft>
              <a:buClr>
                <a:schemeClr val="dk1"/>
              </a:buClr>
              <a:buSzPts val="3000"/>
              <a:buFont typeface="Autour One" panose="020B0604020202020204"/>
              <a:buNone/>
              <a:defRPr sz="3000" b="1" i="0" u="none" strike="noStrike" cap="none">
                <a:solidFill>
                  <a:schemeClr val="dk1"/>
                </a:solidFill>
                <a:latin typeface="Autour One" panose="020B0604020202020204"/>
                <a:ea typeface="Autour One" panose="020B0604020202020204"/>
                <a:cs typeface="Autour One" panose="020B0604020202020204"/>
                <a:sym typeface="Autour One" panose="020B0604020202020204"/>
              </a:defRPr>
            </a:lvl2pPr>
            <a:lvl3pPr marR="0" lvl="2" algn="ctr" rtl="0">
              <a:lnSpc>
                <a:spcPct val="100000"/>
              </a:lnSpc>
              <a:spcBef>
                <a:spcPts val="0"/>
              </a:spcBef>
              <a:spcAft>
                <a:spcPts val="0"/>
              </a:spcAft>
              <a:buClr>
                <a:schemeClr val="dk1"/>
              </a:buClr>
              <a:buSzPts val="3000"/>
              <a:buFont typeface="Autour One" panose="020B0604020202020204"/>
              <a:buNone/>
              <a:defRPr sz="3000" b="1" i="0" u="none" strike="noStrike" cap="none">
                <a:solidFill>
                  <a:schemeClr val="dk1"/>
                </a:solidFill>
                <a:latin typeface="Autour One" panose="020B0604020202020204"/>
                <a:ea typeface="Autour One" panose="020B0604020202020204"/>
                <a:cs typeface="Autour One" panose="020B0604020202020204"/>
                <a:sym typeface="Autour One" panose="020B0604020202020204"/>
              </a:defRPr>
            </a:lvl3pPr>
            <a:lvl4pPr marR="0" lvl="3" algn="ctr" rtl="0">
              <a:lnSpc>
                <a:spcPct val="100000"/>
              </a:lnSpc>
              <a:spcBef>
                <a:spcPts val="0"/>
              </a:spcBef>
              <a:spcAft>
                <a:spcPts val="0"/>
              </a:spcAft>
              <a:buClr>
                <a:schemeClr val="dk1"/>
              </a:buClr>
              <a:buSzPts val="3000"/>
              <a:buFont typeface="Autour One" panose="020B0604020202020204"/>
              <a:buNone/>
              <a:defRPr sz="3000" b="1" i="0" u="none" strike="noStrike" cap="none">
                <a:solidFill>
                  <a:schemeClr val="dk1"/>
                </a:solidFill>
                <a:latin typeface="Autour One" panose="020B0604020202020204"/>
                <a:ea typeface="Autour One" panose="020B0604020202020204"/>
                <a:cs typeface="Autour One" panose="020B0604020202020204"/>
                <a:sym typeface="Autour One" panose="020B0604020202020204"/>
              </a:defRPr>
            </a:lvl4pPr>
            <a:lvl5pPr marR="0" lvl="4" algn="ctr" rtl="0">
              <a:lnSpc>
                <a:spcPct val="100000"/>
              </a:lnSpc>
              <a:spcBef>
                <a:spcPts val="0"/>
              </a:spcBef>
              <a:spcAft>
                <a:spcPts val="0"/>
              </a:spcAft>
              <a:buClr>
                <a:schemeClr val="dk1"/>
              </a:buClr>
              <a:buSzPts val="3000"/>
              <a:buFont typeface="Autour One" panose="020B0604020202020204"/>
              <a:buNone/>
              <a:defRPr sz="3000" b="1" i="0" u="none" strike="noStrike" cap="none">
                <a:solidFill>
                  <a:schemeClr val="dk1"/>
                </a:solidFill>
                <a:latin typeface="Autour One" panose="020B0604020202020204"/>
                <a:ea typeface="Autour One" panose="020B0604020202020204"/>
                <a:cs typeface="Autour One" panose="020B0604020202020204"/>
                <a:sym typeface="Autour One" panose="020B0604020202020204"/>
              </a:defRPr>
            </a:lvl5pPr>
            <a:lvl6pPr marR="0" lvl="5" algn="ctr" rtl="0">
              <a:lnSpc>
                <a:spcPct val="100000"/>
              </a:lnSpc>
              <a:spcBef>
                <a:spcPts val="0"/>
              </a:spcBef>
              <a:spcAft>
                <a:spcPts val="0"/>
              </a:spcAft>
              <a:buClr>
                <a:schemeClr val="dk1"/>
              </a:buClr>
              <a:buSzPts val="3000"/>
              <a:buFont typeface="Autour One" panose="020B0604020202020204"/>
              <a:buNone/>
              <a:defRPr sz="3000" b="1" i="0" u="none" strike="noStrike" cap="none">
                <a:solidFill>
                  <a:schemeClr val="dk1"/>
                </a:solidFill>
                <a:latin typeface="Autour One" panose="020B0604020202020204"/>
                <a:ea typeface="Autour One" panose="020B0604020202020204"/>
                <a:cs typeface="Autour One" panose="020B0604020202020204"/>
                <a:sym typeface="Autour One" panose="020B0604020202020204"/>
              </a:defRPr>
            </a:lvl6pPr>
            <a:lvl7pPr marR="0" lvl="6" algn="ctr" rtl="0">
              <a:lnSpc>
                <a:spcPct val="100000"/>
              </a:lnSpc>
              <a:spcBef>
                <a:spcPts val="0"/>
              </a:spcBef>
              <a:spcAft>
                <a:spcPts val="0"/>
              </a:spcAft>
              <a:buClr>
                <a:schemeClr val="dk1"/>
              </a:buClr>
              <a:buSzPts val="3000"/>
              <a:buFont typeface="Autour One" panose="020B0604020202020204"/>
              <a:buNone/>
              <a:defRPr sz="3000" b="1" i="0" u="none" strike="noStrike" cap="none">
                <a:solidFill>
                  <a:schemeClr val="dk1"/>
                </a:solidFill>
                <a:latin typeface="Autour One" panose="020B0604020202020204"/>
                <a:ea typeface="Autour One" panose="020B0604020202020204"/>
                <a:cs typeface="Autour One" panose="020B0604020202020204"/>
                <a:sym typeface="Autour One" panose="020B0604020202020204"/>
              </a:defRPr>
            </a:lvl7pPr>
            <a:lvl8pPr marR="0" lvl="7" algn="ctr" rtl="0">
              <a:lnSpc>
                <a:spcPct val="100000"/>
              </a:lnSpc>
              <a:spcBef>
                <a:spcPts val="0"/>
              </a:spcBef>
              <a:spcAft>
                <a:spcPts val="0"/>
              </a:spcAft>
              <a:buClr>
                <a:schemeClr val="dk1"/>
              </a:buClr>
              <a:buSzPts val="3000"/>
              <a:buFont typeface="Autour One" panose="020B0604020202020204"/>
              <a:buNone/>
              <a:defRPr sz="3000" b="1" i="0" u="none" strike="noStrike" cap="none">
                <a:solidFill>
                  <a:schemeClr val="dk1"/>
                </a:solidFill>
                <a:latin typeface="Autour One" panose="020B0604020202020204"/>
                <a:ea typeface="Autour One" panose="020B0604020202020204"/>
                <a:cs typeface="Autour One" panose="020B0604020202020204"/>
                <a:sym typeface="Autour One" panose="020B0604020202020204"/>
              </a:defRPr>
            </a:lvl8pPr>
            <a:lvl9pPr marR="0" lvl="8" algn="ctr" rtl="0">
              <a:lnSpc>
                <a:spcPct val="100000"/>
              </a:lnSpc>
              <a:spcBef>
                <a:spcPts val="0"/>
              </a:spcBef>
              <a:spcAft>
                <a:spcPts val="0"/>
              </a:spcAft>
              <a:buClr>
                <a:schemeClr val="dk1"/>
              </a:buClr>
              <a:buSzPts val="3000"/>
              <a:buFont typeface="Autour One" panose="020B0604020202020204"/>
              <a:buNone/>
              <a:defRPr sz="3000" b="1" i="0" u="none" strike="noStrike" cap="none">
                <a:solidFill>
                  <a:schemeClr val="dk1"/>
                </a:solidFill>
                <a:latin typeface="Autour One" panose="020B0604020202020204"/>
                <a:ea typeface="Autour One" panose="020B0604020202020204"/>
                <a:cs typeface="Autour One" panose="020B0604020202020204"/>
                <a:sym typeface="Autour One" panose="020B0604020202020204"/>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panose="020B0604020202020204"/>
              <a:buNone/>
              <a:defRPr/>
            </a:pPr>
            <a:r>
              <a:rPr kumimoji="0" lang="en-US" sz="2400" b="1" i="0" u="none" strike="noStrike" kern="0" cap="none" spc="0" normalizeH="0" baseline="0" noProof="0" dirty="0" smtClean="0">
                <a:ln>
                  <a:noFill/>
                </a:ln>
                <a:solidFill>
                  <a:schemeClr val="tx1"/>
                </a:solidFill>
                <a:effectLst/>
                <a:uLnTx/>
                <a:uFillTx/>
                <a:latin typeface="Arial" panose="020B0604020202020204"/>
                <a:cs typeface="Autour One" panose="020B0604020202020204"/>
                <a:sym typeface="Autour One" panose="020B0604020202020204"/>
              </a:rPr>
              <a:t>KHỞI ĐỘNG</a:t>
            </a:r>
            <a:endParaRPr kumimoji="0" lang="en-US" sz="2400" b="1" i="0" u="none" strike="noStrike" kern="0" cap="none" spc="0" normalizeH="0" baseline="0" noProof="0" dirty="0">
              <a:ln>
                <a:noFill/>
              </a:ln>
              <a:solidFill>
                <a:schemeClr val="tx1"/>
              </a:solidFill>
              <a:effectLst/>
              <a:uLnTx/>
              <a:uFillTx/>
              <a:latin typeface="Arial" panose="020B0604020202020204"/>
              <a:cs typeface="Autour One" panose="020B0604020202020204"/>
              <a:sym typeface="Autour One" panose="020B0604020202020204"/>
            </a:endParaRPr>
          </a:p>
        </p:txBody>
      </p:sp>
      <p:sp>
        <p:nvSpPr>
          <p:cNvPr id="19" name="Rectangle 18"/>
          <p:cNvSpPr/>
          <p:nvPr/>
        </p:nvSpPr>
        <p:spPr>
          <a:xfrm>
            <a:off x="954006" y="565441"/>
            <a:ext cx="7655984" cy="1938020"/>
          </a:xfrm>
          <a:prstGeom prst="rect">
            <a:avLst/>
          </a:prstGeom>
        </p:spPr>
        <p:txBody>
          <a:bodyPr wrap="square">
            <a:spAutoFit/>
          </a:bodyPr>
          <a:lstStyle/>
          <a:p>
            <a:pPr algn="just">
              <a:lnSpc>
                <a:spcPct val="150000"/>
              </a:lnSpc>
            </a:pPr>
            <a:r>
              <a:rPr lang="vi-VN" sz="2000" dirty="0">
                <a:latin typeface="+mn-lt"/>
                <a:ea typeface="Arial" panose="020B0604020202020204" pitchFamily="34" charset="0"/>
                <a:cs typeface="Times New Roman" panose="02020603050405020304" pitchFamily="18" charset="0"/>
              </a:rPr>
              <a:t>B</a:t>
            </a:r>
            <a:r>
              <a:rPr lang="en-US" altLang="vi-VN" sz="2000" dirty="0">
                <a:latin typeface="+mn-lt"/>
                <a:ea typeface="Arial" panose="020B0604020202020204" pitchFamily="34" charset="0"/>
                <a:cs typeface="Times New Roman" panose="02020603050405020304" pitchFamily="18" charset="0"/>
              </a:rPr>
              <a:t>ột</a:t>
            </a:r>
            <a:r>
              <a:rPr lang="vi-VN" sz="2000" dirty="0">
                <a:latin typeface="+mn-lt"/>
                <a:ea typeface="Arial" panose="020B0604020202020204" pitchFamily="34" charset="0"/>
                <a:cs typeface="Times New Roman" panose="02020603050405020304" pitchFamily="18" charset="0"/>
              </a:rPr>
              <a:t> sắn dây được làm từ củ sắn dây, là một loại thực phẩm có nhiều tác dụng tốt với sức khỏe. Ông An nhận thấy cứ 4,5kg củ sắn dây tươi thì thu được khoảng 1kg bột. Hỏi với </a:t>
            </a:r>
            <a:r>
              <a:rPr lang="en-US" altLang="vi-VN" sz="2000" dirty="0">
                <a:latin typeface="+mn-lt"/>
                <a:ea typeface="Arial" panose="020B0604020202020204" pitchFamily="34" charset="0"/>
                <a:cs typeface="Times New Roman" panose="02020603050405020304" pitchFamily="18" charset="0"/>
              </a:rPr>
              <a:t>5</a:t>
            </a:r>
            <a:r>
              <a:rPr lang="vi-VN" sz="2000" dirty="0">
                <a:latin typeface="+mn-lt"/>
                <a:ea typeface="Arial" panose="020B0604020202020204" pitchFamily="34" charset="0"/>
                <a:cs typeface="Times New Roman" panose="02020603050405020304" pitchFamily="18" charset="0"/>
              </a:rPr>
              <a:t> tạ củ sắn dây tươi, ông An sẽ thu được khoảng bao nhiêu kilôgam bột sắn dây?</a:t>
            </a:r>
            <a:endParaRPr lang="en-US" sz="2000" dirty="0">
              <a:effectLst/>
              <a:latin typeface="+mn-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87499" y="2470618"/>
            <a:ext cx="3988997" cy="2579552"/>
          </a:xfrm>
          <a:prstGeom prst="rect">
            <a:avLst/>
          </a:prstGeom>
        </p:spPr>
      </p:pic>
      <p:grpSp>
        <p:nvGrpSpPr>
          <p:cNvPr id="10" name="Google Shape;1358;p43"/>
          <p:cNvGrpSpPr/>
          <p:nvPr/>
        </p:nvGrpSpPr>
        <p:grpSpPr>
          <a:xfrm>
            <a:off x="222015" y="3318047"/>
            <a:ext cx="1229471" cy="1225287"/>
            <a:chOff x="4752300" y="853075"/>
            <a:chExt cx="3477736" cy="3727292"/>
          </a:xfrm>
        </p:grpSpPr>
        <p:sp>
          <p:nvSpPr>
            <p:cNvPr id="11" name="Google Shape;1359;p43"/>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360;p43"/>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61;p43"/>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362;p43"/>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363;p43"/>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364;p43"/>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365;p43"/>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366;p43"/>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367;p43"/>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368;p43"/>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369;p43"/>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370;p43"/>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371;p43"/>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372;p43"/>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373;p43"/>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374;p43"/>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375;p43"/>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376;p43"/>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377;p43"/>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378;p43"/>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379;p43"/>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380;p43"/>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381;p43"/>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382;p43"/>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383;p43"/>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384;p43"/>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1385;p43"/>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1386;p43"/>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387;p43"/>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1388;p43"/>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389;p43"/>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1390;p43"/>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1391;p43"/>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392;p43"/>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1393;p43"/>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394;p43"/>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395;p43"/>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396;p43"/>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397;p43"/>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398;p43"/>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399;p43"/>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400;p43"/>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0"/>
        <p:cNvGrpSpPr/>
        <p:nvPr/>
      </p:nvGrpSpPr>
      <p:grpSpPr>
        <a:xfrm>
          <a:off x="0" y="0"/>
          <a:ext cx="0" cy="0"/>
          <a:chOff x="0" y="0"/>
          <a:chExt cx="0" cy="0"/>
        </a:xfrm>
      </p:grpSpPr>
      <p:sp>
        <p:nvSpPr>
          <p:cNvPr id="13" name="Google Shape;299;p27"/>
          <p:cNvSpPr/>
          <p:nvPr/>
        </p:nvSpPr>
        <p:spPr>
          <a:xfrm rot="942510">
            <a:off x="8263492" y="402794"/>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 name="Google Shape;225;p20"/>
          <p:cNvSpPr txBox="1"/>
          <p:nvPr/>
        </p:nvSpPr>
        <p:spPr>
          <a:xfrm>
            <a:off x="1642090" y="773617"/>
            <a:ext cx="5619345"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lvl="0">
              <a:lnSpc>
                <a:spcPct val="150000"/>
              </a:lnSpc>
            </a:pPr>
            <a:r>
              <a:rPr lang="vi-VN" b="1" dirty="0">
                <a:solidFill>
                  <a:srgbClr val="FF0000"/>
                </a:solidFill>
                <a:latin typeface="Arial" panose="020B0604020202020204" pitchFamily="34" charset="0"/>
                <a:ea typeface="Calibri" panose="020F0502020204030204" pitchFamily="34" charset="0"/>
                <a:cs typeface="Arial" panose="020B0604020202020204"/>
              </a:rPr>
              <a:t>2. Một số bài toán về đại lượng tỉ lệ thuận</a:t>
            </a:r>
            <a:endParaRPr kumimoji="0" lang="vi-VN" sz="2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a:sym typeface="Arial" panose="020B0604020202020204"/>
            </a:endParaRPr>
          </a:p>
        </p:txBody>
      </p:sp>
      <p:sp>
        <p:nvSpPr>
          <p:cNvPr id="15" name="Google Shape;228;p20"/>
          <p:cNvSpPr/>
          <p:nvPr/>
        </p:nvSpPr>
        <p:spPr>
          <a:xfrm rot="231489">
            <a:off x="332099" y="4159753"/>
            <a:ext cx="707693" cy="64541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6" name="Rectangle 15"/>
          <p:cNvSpPr/>
          <p:nvPr/>
        </p:nvSpPr>
        <p:spPr>
          <a:xfrm>
            <a:off x="830301" y="1251144"/>
            <a:ext cx="7689325" cy="2400657"/>
          </a:xfrm>
          <a:prstGeom prst="rect">
            <a:avLst/>
          </a:prstGeom>
        </p:spPr>
        <p:txBody>
          <a:bodyPr wrap="square">
            <a:spAutoFit/>
          </a:bodyPr>
          <a:lstStyle/>
          <a:p>
            <a:pPr lvl="0" algn="just">
              <a:lnSpc>
                <a:spcPct val="150000"/>
              </a:lnSpc>
            </a:pPr>
            <a:r>
              <a:rPr lang="vi-VN" sz="2000" b="1" dirty="0">
                <a:latin typeface="Arial" panose="020B0604020202020204" pitchFamily="34" charset="0"/>
                <a:ea typeface="Calibri" panose="020F0502020204030204" pitchFamily="34" charset="0"/>
                <a:cs typeface="Arial" panose="020B0604020202020204" pitchFamily="34" charset="0"/>
              </a:rPr>
              <a:t>Đọc hiểu  -  nghe hiểu:</a:t>
            </a:r>
            <a:endParaRPr lang="vi-VN" sz="2000" b="1"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vi-VN" sz="2000" dirty="0">
                <a:latin typeface="Arial" panose="020B0604020202020204" pitchFamily="34" charset="0"/>
                <a:ea typeface="Calibri" panose="020F0502020204030204" pitchFamily="34" charset="0"/>
                <a:cs typeface="Arial" panose="020B0604020202020204" pitchFamily="34" charset="0"/>
              </a:rPr>
              <a:t>Để giải toán về đại lượng tỉ lệ thuận, ta cần nhận biết hai đại lượng tỉ lệ thuận trong bài toán. Từ đó ta có thể lập các tỉ số bằng nhau và dựa vào tính chất của dãy tỉ số bằng nhau để tìm các </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vi-VN" sz="2000" dirty="0" smtClean="0">
                <a:latin typeface="Arial" panose="020B0604020202020204" pitchFamily="34" charset="0"/>
                <a:ea typeface="Calibri" panose="020F0502020204030204" pitchFamily="34" charset="0"/>
                <a:cs typeface="Arial" panose="020B0604020202020204" pitchFamily="34" charset="0"/>
              </a:rPr>
              <a:t>yếu </a:t>
            </a:r>
            <a:r>
              <a:rPr lang="vi-VN" sz="2000" dirty="0">
                <a:latin typeface="Arial" panose="020B0604020202020204" pitchFamily="34" charset="0"/>
                <a:ea typeface="Calibri" panose="020F0502020204030204" pitchFamily="34" charset="0"/>
                <a:cs typeface="Arial" panose="020B0604020202020204" pitchFamily="34" charset="0"/>
              </a:rPr>
              <a:t>tố chưa biết. </a:t>
            </a:r>
            <a:endParaRPr lang="vi-VN" sz="2000" dirty="0">
              <a:latin typeface="Arial" panose="020B0604020202020204" pitchFamily="34" charset="0"/>
              <a:ea typeface="Calibri" panose="020F0502020204030204" pitchFamily="34" charset="0"/>
              <a:cs typeface="Arial" panose="020B0604020202020204" pitchFamily="34" charset="0"/>
            </a:endParaRPr>
          </a:p>
        </p:txBody>
      </p:sp>
      <p:pic>
        <p:nvPicPr>
          <p:cNvPr id="19"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279984">
            <a:off x="352686" y="1358061"/>
            <a:ext cx="398892" cy="586606"/>
          </a:xfrm>
          <a:prstGeom prst="rect">
            <a:avLst/>
          </a:prstGeom>
        </p:spPr>
      </p:pic>
      <p:pic>
        <p:nvPicPr>
          <p:cNvPr id="20" name="Picture 5"/>
          <p:cNvPicPr>
            <a:picLocks noChangeAspect="1"/>
          </p:cNvPicPr>
          <p:nvPr/>
        </p:nvPicPr>
        <p:blipFill>
          <a:blip r:embed="rId2"/>
          <a:srcRect/>
          <a:stretch>
            <a:fillRect/>
          </a:stretch>
        </p:blipFill>
        <p:spPr>
          <a:xfrm>
            <a:off x="6975042" y="3248003"/>
            <a:ext cx="1751991" cy="15965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p:cNvSpPr/>
          <p:nvPr/>
        </p:nvSpPr>
        <p:spPr>
          <a:xfrm>
            <a:off x="629085" y="1282775"/>
            <a:ext cx="7783395" cy="1889300"/>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Một công ty may quần áo bảo hộ lao động có hai xưởng may, xưởng thứ nhất có 25 công nhân, xưởng thứ hai có 30 công nhân. Mỗi ngày xưởng thứ hai may được nhiều hơn xưởng thứ nhất 20 bộ quần áo.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37559" y="63363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sng" strike="noStrike" kern="0" cap="none" spc="0" normalizeH="0" baseline="0" noProof="0" dirty="0" err="1" smtClean="0">
                <a:ln>
                  <a:noFill/>
                </a:ln>
                <a:solidFill>
                  <a:srgbClr val="000000"/>
                </a:solidFill>
                <a:effectLst/>
                <a:uLnTx/>
                <a:uFillTx/>
                <a:latin typeface="Arial" panose="020B0604020202020204"/>
                <a:cs typeface="Arial" panose="020B0604020202020204"/>
                <a:sym typeface="Arial" panose="020B0604020202020204"/>
              </a:rPr>
              <a:t>Ví</a:t>
            </a:r>
            <a:r>
              <a:rPr kumimoji="0" lang="en-US" sz="2000" b="1" i="0" u="sng" strike="noStrike" kern="0" cap="none" spc="0" normalizeH="0" baseline="0" noProof="0" dirty="0" smtClean="0">
                <a:ln>
                  <a:noFill/>
                </a:ln>
                <a:solidFill>
                  <a:srgbClr val="000000"/>
                </a:solidFill>
                <a:effectLst/>
                <a:uLnTx/>
                <a:uFillTx/>
                <a:latin typeface="Arial" panose="020B0604020202020204"/>
                <a:cs typeface="Arial" panose="020B0604020202020204"/>
                <a:sym typeface="Arial" panose="020B0604020202020204"/>
              </a:rPr>
              <a:t> </a:t>
            </a:r>
            <a:r>
              <a:rPr kumimoji="0" lang="en-US" sz="2000" b="1" i="0" u="sng" strike="noStrike" kern="0" cap="none" spc="0" normalizeH="0" baseline="0" noProof="0" dirty="0" err="1" smtClean="0">
                <a:ln>
                  <a:noFill/>
                </a:ln>
                <a:solidFill>
                  <a:srgbClr val="000000"/>
                </a:solidFill>
                <a:effectLst/>
                <a:uLnTx/>
                <a:uFillTx/>
                <a:latin typeface="Arial" panose="020B0604020202020204"/>
                <a:cs typeface="Arial" panose="020B0604020202020204"/>
                <a:sym typeface="Arial" panose="020B0604020202020204"/>
              </a:rPr>
              <a:t>dụ</a:t>
            </a:r>
            <a:r>
              <a:rPr kumimoji="0" lang="en-US" sz="2000" b="1" i="0" u="sng" strike="noStrike" kern="0" cap="none" spc="0" normalizeH="0" baseline="0" noProof="0" dirty="0" smtClean="0">
                <a:ln>
                  <a:noFill/>
                </a:ln>
                <a:solidFill>
                  <a:srgbClr val="000000"/>
                </a:solidFill>
                <a:effectLst/>
                <a:uLnTx/>
                <a:uFillTx/>
                <a:latin typeface="Arial" panose="020B0604020202020204"/>
                <a:cs typeface="Arial" panose="020B0604020202020204"/>
                <a:sym typeface="Arial" panose="020B0604020202020204"/>
              </a:rPr>
              <a:t> 3:</a:t>
            </a:r>
            <a:r>
              <a:rPr kumimoji="0" lang="en-US" sz="2000" b="0" i="0" u="none" strike="noStrike" kern="0" cap="none" spc="0" normalizeH="0" baseline="0" noProof="0" dirty="0" smtClean="0">
                <a:ln>
                  <a:noFill/>
                </a:ln>
                <a:solidFill>
                  <a:srgbClr val="000000"/>
                </a:solidFill>
                <a:effectLst/>
                <a:uLnTx/>
                <a:uFillTx/>
                <a:latin typeface="Arial" panose="020B0604020202020204"/>
                <a:cs typeface="Arial" panose="020B0604020202020204"/>
                <a:sym typeface="Arial" panose="020B0604020202020204"/>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rPr>
              <a:t>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a:endParaRPr>
          </a:p>
        </p:txBody>
      </p:sp>
      <p:pic>
        <p:nvPicPr>
          <p:cNvPr id="9" name="Picture 8"/>
          <p:cNvPicPr/>
          <p:nvPr/>
        </p:nvPicPr>
        <p:blipFill>
          <a:blip r:embed="rId1">
            <a:extLst>
              <a:ext uri="{28A0092B-C50C-407E-A947-70E740481C1C}">
                <a14:useLocalDpi xmlns:a14="http://schemas.microsoft.com/office/drawing/2010/main" val="0"/>
              </a:ext>
            </a:extLst>
          </a:blip>
          <a:stretch>
            <a:fillRect/>
          </a:stretch>
        </p:blipFill>
        <p:spPr>
          <a:xfrm>
            <a:off x="5570829" y="2885565"/>
            <a:ext cx="2314956" cy="1570584"/>
          </a:xfrm>
          <a:prstGeom prst="rect">
            <a:avLst/>
          </a:prstGeom>
        </p:spPr>
      </p:pic>
      <p:sp>
        <p:nvSpPr>
          <p:cNvPr id="4" name="Rectangle 3"/>
          <p:cNvSpPr/>
          <p:nvPr/>
        </p:nvSpPr>
        <p:spPr>
          <a:xfrm>
            <a:off x="632766" y="3097483"/>
            <a:ext cx="4758537" cy="1477328"/>
          </a:xfrm>
          <a:prstGeom prst="rect">
            <a:avLst/>
          </a:prstGeom>
        </p:spPr>
        <p:txBody>
          <a:bodyPr wrap="square">
            <a:spAutoFit/>
          </a:bodyPr>
          <a:lstStyle/>
          <a:p>
            <a:pPr marL="30480" marR="30480" lvl="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Hỏi trong một ngày, mỗi xưởng may được bao nhiêu bộ quần áo (biết năng  suất của mỗi công nhân là như nhau)?</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258;p23"/>
          <p:cNvSpPr/>
          <p:nvPr/>
        </p:nvSpPr>
        <p:spPr>
          <a:xfrm rot="864908">
            <a:off x="8018004" y="3753335"/>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12" name="Picture 2" descr="Cây bút chì và cục tẩ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758" y="-11627"/>
            <a:ext cx="1591242" cy="159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Google Shape;236;p21"/>
          <p:cNvSpPr/>
          <p:nvPr/>
        </p:nvSpPr>
        <p:spPr>
          <a:xfrm rot="1473029">
            <a:off x="-79446" y="3453712"/>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6D9EEB"/>
              </a:solidFill>
              <a:effectLst/>
              <a:uLnTx/>
              <a:uFillTx/>
            </a:endParaRPr>
          </a:p>
        </p:txBody>
      </p:sp>
      <p:sp>
        <p:nvSpPr>
          <p:cNvPr id="34" name="Oval Callout 33"/>
          <p:cNvSpPr/>
          <p:nvPr/>
        </p:nvSpPr>
        <p:spPr>
          <a:xfrm>
            <a:off x="247563" y="156217"/>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err="1" smtClean="0">
                <a:ln>
                  <a:noFill/>
                </a:ln>
                <a:solidFill>
                  <a:srgbClr val="2B3547">
                    <a:lumMod val="50000"/>
                  </a:srgbClr>
                </a:solidFill>
                <a:effectLst/>
                <a:uLnTx/>
                <a:uFillTx/>
                <a:latin typeface="Arial" panose="020B0604020202020204"/>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panose="020B0604020202020204"/>
              <a:ea typeface="+mn-ea"/>
              <a:cs typeface="+mn-cs"/>
            </a:endParaRPr>
          </a:p>
        </p:txBody>
      </p:sp>
      <mc:AlternateContent xmlns:mc="http://schemas.openxmlformats.org/markup-compatibility/2006">
        <mc:Choice xmlns:a14="http://schemas.microsoft.com/office/drawing/2010/main" Requires="a14">
          <p:sp>
            <p:nvSpPr>
              <p:cNvPr id="35" name="Rectangle 34"/>
              <p:cNvSpPr/>
              <p:nvPr/>
            </p:nvSpPr>
            <p:spPr>
              <a:xfrm>
                <a:off x="360947" y="1105088"/>
                <a:ext cx="7633412" cy="1938992"/>
              </a:xfrm>
              <a:prstGeom prst="rect">
                <a:avLst/>
              </a:prstGeom>
            </p:spPr>
            <p:txBody>
              <a:bodyPr wrap="square">
                <a:spAutoFit/>
              </a:bodyPr>
              <a:lstStyle/>
              <a:p>
                <a:pPr algn="just">
                  <a:lnSpc>
                    <a:spcPct val="150000"/>
                  </a:lnSpc>
                </a:pPr>
                <a:r>
                  <a:rPr lang="nl-NL" sz="2000" dirty="0" smtClean="0">
                    <a:latin typeface="Arial" panose="020B0604020202020204" pitchFamily="34" charset="0"/>
                    <a:ea typeface="Calibri" panose="020F0502020204030204" pitchFamily="34" charset="0"/>
                    <a:cs typeface="Arial" panose="020B0604020202020204" pitchFamily="34" charset="0"/>
                  </a:rPr>
                  <a:t>Ta </a:t>
                </a:r>
                <a:r>
                  <a:rPr lang="nl-NL" sz="2000" dirty="0">
                    <a:latin typeface="Arial" panose="020B0604020202020204" pitchFamily="34" charset="0"/>
                    <a:ea typeface="Calibri" panose="020F0502020204030204" pitchFamily="34" charset="0"/>
                    <a:cs typeface="Arial" panose="020B0604020202020204" pitchFamily="34" charset="0"/>
                  </a:rPr>
                  <a:t>có: y – x = 20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Vì năng suất của mỗi công nhân là như nhau </a:t>
                </a:r>
                <a:endParaRPr lang="nl-NL"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 </a:t>
                </a:r>
                <a:r>
                  <a:rPr lang="nl-NL" sz="2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Số bộ quần áo may được tỉ lệ thuận với số công </a:t>
                </a:r>
                <a:r>
                  <a:rPr lang="nl-NL" sz="2000" dirty="0" smtClean="0">
                    <a:latin typeface="Arial" panose="020B0604020202020204" pitchFamily="34" charset="0"/>
                    <a:ea typeface="Times New Roman" panose="02020603050405020304" pitchFamily="18" charset="0"/>
                    <a:cs typeface="Arial" panose="020B0604020202020204" pitchFamily="34" charset="0"/>
                  </a:rPr>
                  <a:t>nhân</a:t>
                </a:r>
                <a:endParaRPr lang="nl-NL" sz="2000"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2000" dirty="0" smtClean="0">
                    <a:latin typeface="Arial" panose="020B0604020202020204" pitchFamily="34" charset="0"/>
                    <a:ea typeface="Times New Roman" panose="02020603050405020304" pitchFamily="18" charset="0"/>
                    <a:cs typeface="Arial" panose="020B0604020202020204" pitchFamily="34" charset="0"/>
                  </a:rPr>
                  <a:t>Theo </a:t>
                </a:r>
                <a:r>
                  <a:rPr lang="nl-NL" sz="2000" dirty="0">
                    <a:latin typeface="Arial" panose="020B0604020202020204" pitchFamily="34" charset="0"/>
                    <a:ea typeface="Times New Roman" panose="02020603050405020304" pitchFamily="18" charset="0"/>
                    <a:cs typeface="Arial" panose="020B0604020202020204" pitchFamily="34" charset="0"/>
                  </a:rPr>
                  <a:t>tính chất dãy tỉ số </a:t>
                </a:r>
                <a:r>
                  <a:rPr lang="nl-NL" sz="2000" dirty="0" smtClean="0">
                    <a:latin typeface="Arial" panose="020B0604020202020204" pitchFamily="34" charset="0"/>
                    <a:ea typeface="Times New Roman" panose="02020603050405020304" pitchFamily="18" charset="0"/>
                    <a:cs typeface="Arial" panose="020B0604020202020204" pitchFamily="34" charset="0"/>
                  </a:rPr>
                  <a:t>bằng </a:t>
                </a:r>
                <a:r>
                  <a:rPr lang="nl-NL" sz="2000" dirty="0">
                    <a:latin typeface="Arial" panose="020B0604020202020204" pitchFamily="34" charset="0"/>
                    <a:ea typeface="Times New Roman" panose="02020603050405020304" pitchFamily="18" charset="0"/>
                    <a:cs typeface="Arial" panose="020B0604020202020204" pitchFamily="34" charset="0"/>
                  </a:rPr>
                  <a:t>nhau, ta có</a:t>
                </a:r>
                <a:r>
                  <a:rPr lang="nl-NL" sz="2000" dirty="0" smtClean="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35" name="Rectangle 34"/>
              <p:cNvSpPr>
                <a:spLocks noRot="1" noChangeAspect="1" noMove="1" noResize="1" noEditPoints="1" noAdjustHandles="1" noChangeArrowheads="1" noChangeShapeType="1" noTextEdit="1"/>
              </p:cNvSpPr>
              <p:nvPr/>
            </p:nvSpPr>
            <p:spPr>
              <a:xfrm>
                <a:off x="360947" y="1105088"/>
                <a:ext cx="7633412" cy="1938992"/>
              </a:xfrm>
              <a:prstGeom prst="rect">
                <a:avLst/>
              </a:prstGeom>
              <a:blipFill rotWithShape="1">
                <a:blip r:embed="rId1"/>
                <a:stretch>
                  <a:fillRect l="-3" t="-10" r="5" b="2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6975140" y="1825370"/>
                <a:ext cx="2038437" cy="8830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6975140" y="1825370"/>
                <a:ext cx="2038437" cy="883062"/>
              </a:xfrm>
              <a:prstGeom prst="rect">
                <a:avLst/>
              </a:prstGeom>
              <a:blipFill rotWithShape="1">
                <a:blip r:embed="rId2"/>
                <a:stretch>
                  <a:fillRect l="-15" t="-43" r="19" b="1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2572640" y="2787564"/>
                <a:ext cx="4572000" cy="1421351"/>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30</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20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Arial" panose="020B0604020202020204" pitchFamily="34" charset="0"/>
                        </a:rPr>
                        <m:t>     </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2572640" y="2787564"/>
                <a:ext cx="4572000" cy="1421351"/>
              </a:xfrm>
              <a:prstGeom prst="rect">
                <a:avLst/>
              </a:prstGeom>
              <a:blipFill rotWithShape="1">
                <a:blip r:embed="rId3"/>
                <a:stretch>
                  <a:fillRect l="-6" t="-39" r="6" b="9"/>
                </a:stretch>
              </a:blipFill>
            </p:spPr>
            <p:txBody>
              <a:bodyPr/>
              <a:lstStyle/>
              <a:p>
                <a:r>
                  <a:rPr lang="en-US" altLang="en-US">
                    <a:noFill/>
                  </a:rPr>
                  <a:t> </a:t>
                </a:r>
              </a:p>
            </p:txBody>
          </p:sp>
        </mc:Fallback>
      </mc:AlternateContent>
      <p:sp>
        <p:nvSpPr>
          <p:cNvPr id="6" name="Rectangle 5"/>
          <p:cNvSpPr/>
          <p:nvPr/>
        </p:nvSpPr>
        <p:spPr>
          <a:xfrm>
            <a:off x="372015" y="4143080"/>
            <a:ext cx="862693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Vậy mỗi ngày xưởng thứ nhất may được 100 bộ quần áo và xưởng thứ hai may được 120 bộ quần áo.</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47241" y="104866"/>
            <a:ext cx="764804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số bộ quần áo may được trong một ngày của xưởng thứ nhất và xưởng thứ hai lần lượt là x, y (bộ)</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2996816" y="3635646"/>
                <a:ext cx="4325351" cy="553998"/>
              </a:xfrm>
              <a:prstGeom prst="rect">
                <a:avLst/>
              </a:prstGeom>
            </p:spPr>
            <p:txBody>
              <a:bodyPr wrap="none">
                <a:spAutoFit/>
              </a:bodyPr>
              <a:lstStyle/>
              <a:p>
                <a:pPr lvl="0" algn="just">
                  <a:lnSpc>
                    <a:spcPct val="150000"/>
                  </a:lnSpc>
                </a:pP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25</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100</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nl-NL" sz="2000" dirty="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30</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120</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2996816" y="3635646"/>
                <a:ext cx="4325351" cy="553998"/>
              </a:xfrm>
              <a:prstGeom prst="rect">
                <a:avLst/>
              </a:prstGeom>
              <a:blipFill rotWithShape="1">
                <a:blip r:embed="rId4"/>
                <a:stretch>
                  <a:fillRect l="-6" t="-49" r="14" b="99"/>
                </a:stretch>
              </a:blipFill>
            </p:spPr>
            <p:txBody>
              <a:bodyPr/>
              <a:lstStyle/>
              <a:p>
                <a:r>
                  <a:rPr lang="en-US" altLang="en-US">
                    <a:noFill/>
                  </a:rPr>
                  <a:t> </a:t>
                </a:r>
              </a:p>
            </p:txBody>
          </p:sp>
        </mc:Fallback>
      </mc:AlternateContent>
      <p:pic>
        <p:nvPicPr>
          <p:cNvPr id="36"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587403" y="1008463"/>
            <a:ext cx="615758" cy="5597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wipe(down)">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22" dur="500"/>
                                        <p:tgtEl>
                                          <p:spTgt spid="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animEffect transition="in" filter="barn(inVertical)">
                                      <p:cBhvr>
                                        <p:cTn id="37" dur="500"/>
                                        <p:tgtEl>
                                          <p:spTgt spid="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7638169" y="3795503"/>
            <a:ext cx="1428750" cy="1476375"/>
          </a:xfrm>
          <a:prstGeom prst="rect">
            <a:avLst/>
          </a:prstGeom>
        </p:spPr>
      </p:pic>
      <p:sp>
        <p:nvSpPr>
          <p:cNvPr id="6" name="Rectangle 5"/>
          <p:cNvSpPr/>
          <p:nvPr/>
        </p:nvSpPr>
        <p:spPr>
          <a:xfrm>
            <a:off x="1035100" y="694780"/>
            <a:ext cx="1854995" cy="400110"/>
          </a:xfrm>
          <a:prstGeom prst="rect">
            <a:avLst/>
          </a:prstGeom>
        </p:spPr>
        <p:txBody>
          <a:bodyPr wrap="none">
            <a:spAutoFit/>
          </a:bodyPr>
          <a:lstStyle/>
          <a:p>
            <a:r>
              <a:rPr lang="en-US" sz="2000" b="1" dirty="0" smtClean="0">
                <a:solidFill>
                  <a:srgbClr val="2B3547">
                    <a:lumMod val="50000"/>
                  </a:srgbClr>
                </a:solidFill>
                <a:latin typeface="Arial" panose="020B0604020202020204" pitchFamily="34" charset="0"/>
                <a:cs typeface="Arial" panose="020B0604020202020204" pitchFamily="34" charset="0"/>
              </a:rPr>
              <a:t>LUYỆN TẬP 2</a:t>
            </a:r>
            <a:endParaRPr lang="en-US" sz="2000" b="1" dirty="0">
              <a:solidFill>
                <a:srgbClr val="2B3547">
                  <a:lumMod val="50000"/>
                </a:srgbClr>
              </a:solidFill>
              <a:latin typeface="Arial" panose="020B0604020202020204" pitchFamily="34" charset="0"/>
              <a:cs typeface="Arial" panose="020B0604020202020204" pitchFamily="34" charset="0"/>
            </a:endParaRPr>
          </a:p>
        </p:txBody>
      </p:sp>
      <p:sp>
        <p:nvSpPr>
          <p:cNvPr id="7" name="Google Shape;760;p51"/>
          <p:cNvSpPr/>
          <p:nvPr/>
        </p:nvSpPr>
        <p:spPr>
          <a:xfrm>
            <a:off x="736668" y="694780"/>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p:txBody>
      </p:sp>
      <p:sp>
        <p:nvSpPr>
          <p:cNvPr id="8" name="Rectangle 7"/>
          <p:cNvSpPr/>
          <p:nvPr/>
        </p:nvSpPr>
        <p:spPr>
          <a:xfrm>
            <a:off x="815650" y="1056797"/>
            <a:ext cx="7611466" cy="1420325"/>
          </a:xfrm>
          <a:prstGeom prst="rect">
            <a:avLst/>
          </a:prstGeom>
        </p:spPr>
        <p:txBody>
          <a:bodyPr wrap="square">
            <a:spAutoFit/>
          </a:bodyPr>
          <a:lstStyle/>
          <a:p>
            <a:pPr algn="just">
              <a:lnSpc>
                <a:spcPct val="150000"/>
              </a:lnSpc>
              <a:spcAft>
                <a:spcPts val="600"/>
              </a:spcAft>
            </a:pPr>
            <a:r>
              <a:rPr lang="en-US" sz="2000" dirty="0">
                <a:latin typeface="Arial" panose="020B0604020202020204" pitchFamily="34" charset="0"/>
                <a:ea typeface="Calibri" panose="020F0502020204030204" pitchFamily="34" charset="0"/>
                <a:cs typeface="Arial" panose="020B0604020202020204" pitchFamily="34" charset="0"/>
              </a:rPr>
              <a:t>Hai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10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15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gam,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kia</a:t>
            </a:r>
            <a:r>
              <a:rPr lang="en-US" sz="2000" dirty="0">
                <a:latin typeface="Arial" panose="020B0604020202020204" pitchFamily="34" charset="0"/>
                <a:ea typeface="Calibri" panose="020F0502020204030204" pitchFamily="34" charset="0"/>
                <a:cs typeface="Arial" panose="020B0604020202020204" pitchFamily="34" charset="0"/>
              </a:rPr>
              <a:t> 40 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Callout 8"/>
          <p:cNvSpPr/>
          <p:nvPr/>
        </p:nvSpPr>
        <p:spPr>
          <a:xfrm>
            <a:off x="4002521" y="2506719"/>
            <a:ext cx="963793" cy="40279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err="1" smtClean="0">
                <a:ln>
                  <a:noFill/>
                </a:ln>
                <a:solidFill>
                  <a:srgbClr val="2B3547">
                    <a:lumMod val="50000"/>
                  </a:srgbClr>
                </a:solidFill>
                <a:effectLst/>
                <a:uLnTx/>
                <a:uFillTx/>
                <a:latin typeface="Arial" panose="020B0604020202020204"/>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panose="020B0604020202020204"/>
              <a:ea typeface="+mn-ea"/>
              <a:cs typeface="+mn-cs"/>
            </a:endParaRPr>
          </a:p>
        </p:txBody>
      </p:sp>
      <p:sp>
        <p:nvSpPr>
          <p:cNvPr id="2" name="Rectangle 1"/>
          <p:cNvSpPr/>
          <p:nvPr/>
        </p:nvSpPr>
        <p:spPr>
          <a:xfrm>
            <a:off x="736668" y="2966347"/>
            <a:ext cx="7495501" cy="1477328"/>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khối lượng của hai thanh kim loại đồng chất lần lượt là x, y (g, x, y &gt;0)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Theo đề bài ta có: y – x = </a:t>
            </a:r>
            <a:r>
              <a:rPr lang="nl-NL" sz="2000" dirty="0" smtClean="0">
                <a:latin typeface="Arial" panose="020B0604020202020204" pitchFamily="34" charset="0"/>
                <a:ea typeface="Calibri" panose="020F0502020204030204" pitchFamily="34" charset="0"/>
                <a:cs typeface="Arial" panose="020B0604020202020204" pitchFamily="34" charset="0"/>
              </a:rPr>
              <a:t>40</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smtClean="0">
                <a:latin typeface="Arial" panose="020B0604020202020204" pitchFamily="34" charset="0"/>
                <a:ea typeface="Calibri" panose="020F0502020204030204" pitchFamily="34" charset="0"/>
                <a:cs typeface="Arial" panose="020B0604020202020204" pitchFamily="34" charset="0"/>
              </a:rPr>
              <a:t>Khối </a:t>
            </a:r>
            <a:r>
              <a:rPr lang="nl-NL" sz="2000" dirty="0">
                <a:latin typeface="Arial" panose="020B0604020202020204" pitchFamily="34" charset="0"/>
                <a:ea typeface="Calibri" panose="020F0502020204030204" pitchFamily="34" charset="0"/>
                <a:cs typeface="Arial" panose="020B0604020202020204" pitchFamily="34" charset="0"/>
              </a:rPr>
              <a:t>lượng của một vật đồng chất tỉ lệ thuận với thể tích của nó, vì vậy ta có</a:t>
            </a:r>
            <a:r>
              <a:rPr lang="nl-NL"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smtClean="0">
                <a:latin typeface="Arial" panose="020B0604020202020204" pitchFamily="34" charset="0"/>
                <a:ea typeface="Calibri" panose="020F0502020204030204" pitchFamily="34" charset="0"/>
                <a:cs typeface="Arial" panose="020B0604020202020204" pitchFamily="34" charset="0"/>
              </a:rPr>
              <a:t>Theo </a:t>
            </a:r>
            <a:r>
              <a:rPr lang="nl-NL" sz="2000" dirty="0">
                <a:latin typeface="Arial" panose="020B0604020202020204" pitchFamily="34" charset="0"/>
                <a:ea typeface="Calibri" panose="020F0502020204030204" pitchFamily="34" charset="0"/>
                <a:cs typeface="Arial" panose="020B0604020202020204" pitchFamily="34" charset="0"/>
              </a:rPr>
              <a:t>tính chất của dãy tỉ số bằng nhau ta có</a:t>
            </a:r>
            <a:r>
              <a:rPr lang="nl-NL"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smtClean="0">
                  <a:ln>
                    <a:noFill/>
                  </a:ln>
                  <a:solidFill>
                    <a:sysClr val="windowText" lastClr="000000"/>
                  </a:solidFill>
                  <a:effectLst/>
                  <a:uLnTx/>
                  <a:uFillTx/>
                </a:endParaRPr>
              </a:p>
            </p:txBody>
          </p:sp>
        </mc:Choice>
        <mc:Fallback>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rotWithShape="1">
                <a:blip r:embed="rId1"/>
                <a:stretch>
                  <a:fillRect l="-49" t="-5" r="42" b="60"/>
                </a:stretch>
              </a:blipFill>
            </p:spPr>
            <p:txBody>
              <a:bodyPr/>
              <a:lstStyle/>
              <a:p>
                <a:r>
                  <a:rPr lang="en-US" alt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nl-NL" sz="2000" b="1"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nl-NL"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smtClean="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rotWithShape="1">
                <a:blip r:embed="rId2"/>
                <a:stretch>
                  <a:fillRect l="-2" t="-28" r="2" b="5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rotWithShape="1">
                <a:blip r:embed="rId3"/>
                <a:stretch>
                  <a:fillRect l="-6" t="-61" r="5" b="16"/>
                </a:stretch>
              </a:blipFill>
            </p:spPr>
            <p:txBody>
              <a:bodyPr/>
              <a:lstStyle/>
              <a:p>
                <a:r>
                  <a:rPr lang="en-US" altLang="en-US">
                    <a:noFill/>
                  </a:rPr>
                  <a:t> </a:t>
                </a:r>
              </a:p>
            </p:txBody>
          </p:sp>
        </mc:Fallback>
      </mc:AlternateContent>
      <p:pic>
        <p:nvPicPr>
          <p:cNvPr id="26" name="Picture 2" descr="Cây bút chì và cục tẩ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sng" strike="noStrike" kern="0" cap="none" spc="0" normalizeH="0" baseline="0" noProof="0" dirty="0" err="1" smtClean="0">
                <a:ln>
                  <a:noFill/>
                </a:ln>
                <a:solidFill>
                  <a:srgbClr val="000000"/>
                </a:solidFill>
                <a:effectLst/>
                <a:uLnTx/>
                <a:uFillTx/>
                <a:sym typeface="Arial" panose="020B0604020202020204"/>
              </a:rPr>
              <a:t>Ví</a:t>
            </a:r>
            <a:r>
              <a:rPr kumimoji="0" lang="en-US" sz="2000" b="1" i="0" u="sng" strike="noStrike" kern="0" cap="none" spc="0" normalizeH="0" baseline="0" noProof="0" dirty="0" smtClean="0">
                <a:ln>
                  <a:noFill/>
                </a:ln>
                <a:solidFill>
                  <a:srgbClr val="000000"/>
                </a:solidFill>
                <a:effectLst/>
                <a:uLnTx/>
                <a:uFillTx/>
                <a:sym typeface="Arial" panose="020B0604020202020204"/>
              </a:rPr>
              <a:t> </a:t>
            </a:r>
            <a:r>
              <a:rPr kumimoji="0" lang="en-US" sz="2000" b="1" i="0" u="sng" strike="noStrike" kern="0" cap="none" spc="0" normalizeH="0" baseline="0" noProof="0" dirty="0" err="1" smtClean="0">
                <a:ln>
                  <a:noFill/>
                </a:ln>
                <a:solidFill>
                  <a:srgbClr val="000000"/>
                </a:solidFill>
                <a:effectLst/>
                <a:uLnTx/>
                <a:uFillTx/>
                <a:sym typeface="Arial" panose="020B0604020202020204"/>
              </a:rPr>
              <a:t>dụ</a:t>
            </a:r>
            <a:r>
              <a:rPr kumimoji="0" lang="en-US" sz="2000" b="1" i="0" u="sng" strike="noStrike" kern="0" cap="none" spc="0" normalizeH="0" baseline="0" noProof="0" dirty="0" smtClean="0">
                <a:ln>
                  <a:noFill/>
                </a:ln>
                <a:solidFill>
                  <a:srgbClr val="000000"/>
                </a:solidFill>
                <a:effectLst/>
                <a:uLnTx/>
                <a:uFillTx/>
                <a:sym typeface="Arial" panose="020B0604020202020204"/>
              </a:rPr>
              <a:t> 4:</a:t>
            </a:r>
            <a:r>
              <a:rPr kumimoji="0" lang="en-US" sz="2000" b="0" i="0" u="none" strike="noStrike" kern="0" cap="none" spc="0" normalizeH="0" baseline="0" noProof="0" dirty="0" smtClean="0">
                <a:ln>
                  <a:noFill/>
                </a:ln>
                <a:solidFill>
                  <a:srgbClr val="000000"/>
                </a:solidFill>
                <a:effectLst/>
                <a:uLnTx/>
                <a:uFillTx/>
                <a:sym typeface="Arial" panose="020B0604020202020204"/>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rPr>
              <a:t>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1">
            <a:extLst>
              <a:ext uri="{28A0092B-C50C-407E-A947-70E740481C1C}">
                <a14:useLocalDpi xmlns:a14="http://schemas.microsoft.com/office/drawing/2010/main" val="0"/>
              </a:ext>
            </a:extLst>
          </a:blip>
          <a:stretch>
            <a:fillRect/>
          </a:stretch>
        </p:blipFill>
        <p:spPr>
          <a:xfrm>
            <a:off x="3353994" y="2915266"/>
            <a:ext cx="2607895" cy="1645602"/>
          </a:xfrm>
          <a:prstGeom prst="rect">
            <a:avLst/>
          </a:prstGeom>
        </p:spPr>
      </p:pic>
      <p:pic>
        <p:nvPicPr>
          <p:cNvPr id="8"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7680961" y="3738067"/>
            <a:ext cx="890256" cy="8087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8" name="Oval Callout 7"/>
          <p:cNvSpPr/>
          <p:nvPr/>
        </p:nvSpPr>
        <p:spPr>
          <a:xfrm>
            <a:off x="791153" y="666782"/>
            <a:ext cx="912333" cy="446523"/>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err="1" smtClean="0">
                <a:ln>
                  <a:noFill/>
                </a:ln>
                <a:solidFill>
                  <a:srgbClr val="2B3547">
                    <a:lumMod val="50000"/>
                  </a:srgbClr>
                </a:solidFill>
                <a:effectLst/>
                <a:uLnTx/>
                <a:uFillTx/>
                <a:latin typeface="Arial" panose="020B0604020202020204"/>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panose="020B0604020202020204"/>
              <a:ea typeface="+mn-ea"/>
              <a:cs typeface="+mn-cs"/>
            </a:endParaRPr>
          </a:p>
        </p:txBody>
      </p:sp>
      <p:grpSp>
        <p:nvGrpSpPr>
          <p:cNvPr id="91" name="Google Shape;1979;p45"/>
          <p:cNvGrpSpPr/>
          <p:nvPr/>
        </p:nvGrpSpPr>
        <p:grpSpPr>
          <a:xfrm>
            <a:off x="7618005" y="3810363"/>
            <a:ext cx="689092" cy="836559"/>
            <a:chOff x="2475306" y="2531490"/>
            <a:chExt cx="1411927" cy="1922354"/>
          </a:xfrm>
        </p:grpSpPr>
        <p:grpSp>
          <p:nvGrpSpPr>
            <p:cNvPr id="92" name="Google Shape;1980;p45"/>
            <p:cNvGrpSpPr/>
            <p:nvPr/>
          </p:nvGrpSpPr>
          <p:grpSpPr>
            <a:xfrm>
              <a:off x="2475306" y="2531490"/>
              <a:ext cx="1411927" cy="1922354"/>
              <a:chOff x="2541781" y="2498527"/>
              <a:chExt cx="1411927" cy="1922354"/>
            </a:xfrm>
          </p:grpSpPr>
          <p:sp>
            <p:nvSpPr>
              <p:cNvPr id="100" name="Google Shape;1981;p45"/>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1" name="Google Shape;1982;p45"/>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2" name="Google Shape;1983;p45"/>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3" name="Google Shape;1984;p45"/>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4" name="Google Shape;1985;p45"/>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5" name="Google Shape;1986;p45"/>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6" name="Google Shape;1987;p45"/>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7" name="Google Shape;1988;p45"/>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8" name="Google Shape;1989;p45"/>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09" name="Google Shape;1990;p45"/>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0" name="Google Shape;1991;p45"/>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1" name="Google Shape;1992;p45"/>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2" name="Google Shape;1993;p45"/>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3" name="Google Shape;1994;p45"/>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4" name="Google Shape;1995;p45"/>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5" name="Google Shape;1996;p45"/>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6" name="Google Shape;1997;p45"/>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7" name="Google Shape;1998;p45"/>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8" name="Google Shape;1999;p45"/>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19" name="Google Shape;2000;p45"/>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0" name="Google Shape;2001;p45"/>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1" name="Google Shape;2002;p45"/>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2" name="Google Shape;2003;p45"/>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3" name="Google Shape;2004;p45"/>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4" name="Google Shape;2005;p45"/>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5" name="Google Shape;2006;p45"/>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6" name="Google Shape;2007;p45"/>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7" name="Google Shape;2008;p45"/>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8" name="Google Shape;2009;p45"/>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29" name="Google Shape;2010;p45"/>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0" name="Google Shape;2011;p45"/>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1" name="Google Shape;2012;p45"/>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2" name="Google Shape;2013;p45"/>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3" name="Google Shape;2014;p45"/>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4" name="Google Shape;2015;p45"/>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5" name="Google Shape;2016;p45"/>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6" name="Google Shape;2017;p45"/>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7" name="Google Shape;2018;p45"/>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8" name="Google Shape;2019;p45"/>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39" name="Google Shape;2020;p45"/>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0" name="Google Shape;2021;p45"/>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1" name="Google Shape;2022;p45"/>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2" name="Google Shape;2023;p45"/>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3" name="Google Shape;2024;p45"/>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4" name="Google Shape;2025;p45"/>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5" name="Google Shape;2026;p45"/>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6" name="Google Shape;2027;p45"/>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7" name="Google Shape;2028;p45"/>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8" name="Google Shape;2029;p45"/>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49" name="Google Shape;2030;p45"/>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50" name="Google Shape;2031;p45"/>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51" name="Google Shape;2032;p45"/>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52" name="Google Shape;2033;p45"/>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53" name="Google Shape;2034;p45"/>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54" name="Google Shape;2035;p45"/>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55" name="Google Shape;2036;p45"/>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56" name="Google Shape;2037;p45"/>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57" name="Google Shape;2038;p45"/>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58" name="Google Shape;2039;p45"/>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59" name="Google Shape;2040;p45"/>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60" name="Google Shape;2041;p45"/>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61" name="Google Shape;2042;p45"/>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62" name="Google Shape;2043;p45"/>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63" name="Google Shape;2044;p45"/>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64" name="Google Shape;2045;p45"/>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65" name="Google Shape;2046;p45"/>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66" name="Google Shape;2047;p45"/>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67" name="Google Shape;2048;p45"/>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68" name="Google Shape;2049;p45"/>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69" name="Google Shape;2050;p45"/>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170" name="Google Shape;2051;p45"/>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grpSp>
        <p:grpSp>
          <p:nvGrpSpPr>
            <p:cNvPr id="93" name="Google Shape;2052;p45"/>
            <p:cNvGrpSpPr/>
            <p:nvPr/>
          </p:nvGrpSpPr>
          <p:grpSpPr>
            <a:xfrm>
              <a:off x="3076557" y="2794399"/>
              <a:ext cx="314524" cy="180771"/>
              <a:chOff x="3380175" y="493600"/>
              <a:chExt cx="356725" cy="205025"/>
            </a:xfrm>
          </p:grpSpPr>
          <p:sp>
            <p:nvSpPr>
              <p:cNvPr id="95" name="Google Shape;2053;p45"/>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96" name="Google Shape;2054;p45"/>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97" name="Google Shape;2055;p45"/>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98" name="Google Shape;2056;p45"/>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sp>
            <p:nvSpPr>
              <p:cNvPr id="99" name="Google Shape;2057;p45"/>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grpSp>
        <p:sp>
          <p:nvSpPr>
            <p:cNvPr id="94" name="Google Shape;2058;p45"/>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cs typeface="+mn-cs"/>
              </a:endParaRPr>
            </a:p>
          </p:txBody>
        </p:sp>
      </p:grpSp>
      <mc:AlternateContent xmlns:mc="http://schemas.openxmlformats.org/markup-compatibility/2006">
        <mc:Choice xmlns:a14="http://schemas.microsoft.com/office/drawing/2010/main" Requires="a14">
          <p:sp>
            <p:nvSpPr>
              <p:cNvPr id="2" name="Rectangle 1"/>
              <p:cNvSpPr/>
              <p:nvPr/>
            </p:nvSpPr>
            <p:spPr>
              <a:xfrm>
                <a:off x="1757032" y="599266"/>
                <a:ext cx="6511438" cy="958660"/>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Gọi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số</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vở</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ba</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lớp</a:t>
                </a:r>
                <a:r>
                  <a:rPr lang="en-US" sz="2000" dirty="0">
                    <a:latin typeface="+mj-lt"/>
                    <a:ea typeface="Calibri" panose="020F0502020204030204" pitchFamily="34" charset="0"/>
                    <a:cs typeface="Arial" panose="020B0604020202020204" pitchFamily="34" charset="0"/>
                  </a:rPr>
                  <a:t> 7A, 7B, 7C </a:t>
                </a:r>
                <a:r>
                  <a:rPr lang="en-US" sz="2000" dirty="0" err="1">
                    <a:latin typeface="+mj-lt"/>
                    <a:ea typeface="Calibri" panose="020F0502020204030204" pitchFamily="34" charset="0"/>
                    <a:cs typeface="Arial" panose="020B0604020202020204" pitchFamily="34" charset="0"/>
                  </a:rPr>
                  <a:t>được</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tặng</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lần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lượt</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là</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Calibri" panose="020F0502020204030204" pitchFamily="34" charset="0"/>
                        <a:cs typeface="Arial" panose="020B0604020202020204" pitchFamily="34" charset="0"/>
                      </a:rPr>
                      <m:t> </m:t>
                    </m:r>
                  </m:oMath>
                </a14:m>
                <a:r>
                  <a:rPr lang="en-US" sz="2000" dirty="0">
                    <a:latin typeface="+mj-lt"/>
                    <a:ea typeface="Calibri" panose="020F0502020204030204" pitchFamily="34" charset="0"/>
                    <a:cs typeface="Arial" panose="020B0604020202020204" pitchFamily="34" charset="0"/>
                  </a:rPr>
                  <a:t>(</a:t>
                </a:r>
                <a:r>
                  <a:rPr lang="en-US" sz="2000" dirty="0" err="1">
                    <a:latin typeface="+mj-lt"/>
                    <a:ea typeface="Calibri" panose="020F0502020204030204" pitchFamily="34" charset="0"/>
                    <a:cs typeface="Arial" panose="020B0604020202020204" pitchFamily="34" charset="0"/>
                  </a:rPr>
                  <a:t>quyển</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ℤ</m:t>
                    </m:r>
                  </m:oMath>
                </a14:m>
                <a:r>
                  <a:rPr lang="en-US" sz="2000" baseline="30000" dirty="0" smtClean="0">
                    <a:latin typeface="+mj-lt"/>
                    <a:ea typeface="Times New Roman" panose="02020603050405020304" pitchFamily="18" charset="0"/>
                    <a:cs typeface="Arial" panose="020B0604020202020204" pitchFamily="34" charset="0"/>
                  </a:rPr>
                  <a:t>+</a:t>
                </a:r>
                <a:r>
                  <a:rPr lang="en-US" sz="2000" dirty="0" smtClean="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757032" y="599266"/>
                <a:ext cx="6511438" cy="958660"/>
              </a:xfrm>
              <a:prstGeom prst="rect">
                <a:avLst/>
              </a:prstGeom>
              <a:blipFill rotWithShape="1">
                <a:blip r:embed="rId1"/>
                <a:stretch>
                  <a:fillRect l="-10" t="-48" r="2" b="-104"/>
                </a:stretch>
              </a:blipFill>
            </p:spPr>
            <p:txBody>
              <a:bodyPr/>
              <a:lstStyle/>
              <a:p>
                <a:r>
                  <a:rPr lang="en-US" altLang="en-US">
                    <a:noFill/>
                  </a:rPr>
                  <a:t> </a:t>
                </a:r>
              </a:p>
            </p:txBody>
          </p:sp>
        </mc:Fallback>
      </mc:AlternateContent>
      <p:grpSp>
        <p:nvGrpSpPr>
          <p:cNvPr id="7" name="Group 6"/>
          <p:cNvGrpSpPr/>
          <p:nvPr/>
        </p:nvGrpSpPr>
        <p:grpSpPr>
          <a:xfrm>
            <a:off x="592331" y="1768553"/>
            <a:ext cx="6131776" cy="619465"/>
            <a:chOff x="961949" y="1579871"/>
            <a:chExt cx="6131776" cy="619465"/>
          </a:xfrm>
        </p:grpSpPr>
        <mc:AlternateContent xmlns:mc="http://schemas.openxmlformats.org/markup-compatibility/2006">
          <mc:Choice xmlns:a14="http://schemas.microsoft.com/office/drawing/2010/main" Requires="a14">
            <p:sp>
              <p:nvSpPr>
                <p:cNvPr id="4" name="Rectangle 3"/>
                <p:cNvSpPr/>
                <p:nvPr/>
              </p:nvSpPr>
              <p:spPr>
                <a:xfrm>
                  <a:off x="961949" y="1681290"/>
                  <a:ext cx="4572000" cy="400110"/>
                </a:xfrm>
                <a:prstGeom prst="rect">
                  <a:avLst/>
                </a:prstGeom>
              </p:spPr>
              <p:txBody>
                <a:bodyPr>
                  <a:spAutoFit/>
                </a:bodyPr>
                <a:lstStyle/>
                <a:p>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đề</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có</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𝑧</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635</m:t>
                      </m:r>
                      <m:r>
                        <a:rPr lang="en-US" sz="2000" i="1" dirty="0" smtClean="0">
                          <a:latin typeface="Cambria Math" panose="02040503050406030204" pitchFamily="18" charset="0"/>
                          <a:ea typeface="Calibri" panose="020F0502020204030204" pitchFamily="34" charset="0"/>
                          <a:cs typeface="Arial" panose="020B0604020202020204" pitchFamily="34" charset="0"/>
                        </a:rPr>
                        <m:t> </m:t>
                      </m:r>
                    </m:oMath>
                  </a14:m>
                  <a:r>
                    <a:rPr lang="en-US" sz="2000" dirty="0" smtClean="0">
                      <a:ea typeface="Calibri" panose="020F0502020204030204" pitchFamily="34" charset="0"/>
                      <a:cs typeface="Arial" panose="020B0604020202020204" pitchFamily="34" charset="0"/>
                    </a:rPr>
                    <a:t>và</a:t>
                  </a:r>
                  <a:endParaRPr lang="en-US" dirty="0"/>
                </a:p>
              </p:txBody>
            </p:sp>
          </mc:Choice>
          <mc:Fallback>
            <p:sp>
              <p:nvSpPr>
                <p:cNvPr id="4" name="Rectangle 3"/>
                <p:cNvSpPr>
                  <a:spLocks noRot="1" noChangeAspect="1" noMove="1" noResize="1" noEditPoints="1" noAdjustHandles="1" noChangeArrowheads="1" noChangeShapeType="1" noTextEdit="1"/>
                </p:cNvSpPr>
                <p:nvPr/>
              </p:nvSpPr>
              <p:spPr>
                <a:xfrm>
                  <a:off x="961949" y="1681290"/>
                  <a:ext cx="4572000" cy="400110"/>
                </a:xfrm>
                <a:prstGeom prst="rect">
                  <a:avLst/>
                </a:prstGeom>
                <a:blipFill rotWithShape="1">
                  <a:blip r:embed="rId2"/>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5312853" y="1579871"/>
                  <a:ext cx="1780872" cy="6194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5312853" y="1579871"/>
                  <a:ext cx="1780872" cy="619465"/>
                </a:xfrm>
                <a:prstGeom prst="rect">
                  <a:avLst/>
                </a:prstGeom>
                <a:blipFill rotWithShape="1">
                  <a:blip r:embed="rId3"/>
                </a:blipFill>
              </p:spPr>
              <p:txBody>
                <a:bodyPr/>
                <a:lstStyle/>
                <a:p>
                  <a:r>
                    <a:rPr lang="en-US" altLang="en-US">
                      <a:noFill/>
                    </a:rPr>
                    <a:t> </a:t>
                  </a:r>
                </a:p>
              </p:txBody>
            </p:sp>
          </mc:Fallback>
        </mc:AlternateContent>
      </p:grpSp>
      <p:sp>
        <p:nvSpPr>
          <p:cNvPr id="10" name="Rectangle 9"/>
          <p:cNvSpPr/>
          <p:nvPr/>
        </p:nvSpPr>
        <p:spPr>
          <a:xfrm>
            <a:off x="608273" y="2453642"/>
            <a:ext cx="6265299"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Theo </a:t>
            </a:r>
            <a:r>
              <a:rPr lang="en-US" sz="2000" dirty="0" err="1">
                <a:ea typeface="Times New Roman" panose="02020603050405020304" pitchFamily="18" charset="0"/>
                <a:cs typeface="Arial" panose="020B0604020202020204" pitchFamily="34" charset="0"/>
              </a:rPr>
              <a:t>tính</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chất</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của</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dãy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số</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bằng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nhau</a:t>
            </a:r>
            <a:r>
              <a:rPr lang="en-US" sz="2000" dirty="0">
                <a:ea typeface="Times New Roman" panose="02020603050405020304" pitchFamily="18" charset="0"/>
                <a:cs typeface="Arial" panose="020B0604020202020204" pitchFamily="34" charset="0"/>
              </a:rPr>
              <a:t>, ta </a:t>
            </a:r>
            <a:r>
              <a:rPr lang="en-US" sz="2000" dirty="0" err="1">
                <a:ea typeface="Times New Roman" panose="02020603050405020304" pitchFamily="18" charset="0"/>
                <a:cs typeface="Arial" panose="020B0604020202020204" pitchFamily="34" charset="0"/>
              </a:rPr>
              <a:t>có</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Rectangle 10"/>
              <p:cNvSpPr/>
              <p:nvPr/>
            </p:nvSpPr>
            <p:spPr>
              <a:xfrm>
                <a:off x="1816813" y="2855247"/>
                <a:ext cx="5018514" cy="1079398"/>
              </a:xfrm>
              <a:prstGeom prst="rect">
                <a:avLst/>
              </a:prstGeom>
            </p:spPr>
            <p:txBody>
              <a:bodyPr wrap="squar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40</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42</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635</m:t>
                          </m:r>
                        </m:num>
                        <m:den>
                          <m:r>
                            <a:rPr lang="en-US" sz="2000" i="1">
                              <a:latin typeface="Cambria Math" panose="02040503050406030204" pitchFamily="18" charset="0"/>
                              <a:ea typeface="Calibri" panose="020F0502020204030204" pitchFamily="34" charset="0"/>
                              <a:cs typeface="Arial" panose="020B0604020202020204" pitchFamily="34" charset="0"/>
                            </a:rPr>
                            <m:t>127</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816813" y="2855247"/>
                <a:ext cx="5018514" cy="1079398"/>
              </a:xfrm>
              <a:prstGeom prst="rect">
                <a:avLst/>
              </a:prstGeom>
              <a:blipFill rotWithShape="1">
                <a:blip r:embed="rId4"/>
                <a:stretch>
                  <a:fillRect l="-2" t="-27" r="4" b="1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527374" y="3878943"/>
                <a:ext cx="6689801" cy="553998"/>
              </a:xfrm>
              <a:prstGeom prst="rect">
                <a:avLst/>
              </a:prstGeom>
            </p:spPr>
            <p:txBody>
              <a:bodyPr wrap="square">
                <a:spAutoFit/>
              </a:bodyPr>
              <a:lstStyle/>
              <a:p>
                <a:pPr lvl="0" algn="ctr">
                  <a:lnSpc>
                    <a:spcPct val="150000"/>
                  </a:lnSpc>
                  <a:spcAft>
                    <a:spcPts val="8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40</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200</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42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210</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45</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225</m:t>
                    </m:r>
                  </m:oMath>
                </a14:m>
                <a:endParaRPr lang="en-US" sz="2000" dirty="0">
                  <a:ea typeface="Calibri" panose="020F0502020204030204" pitchFamily="34" charset="0"/>
                  <a:cs typeface="Times New Roman" panose="02020603050405020304" pitchFamily="18"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527374" y="3878943"/>
                <a:ext cx="6689801" cy="553998"/>
              </a:xfrm>
              <a:prstGeom prst="rect">
                <a:avLst/>
              </a:prstGeom>
              <a:blipFill rotWithShape="1">
                <a:blip r:embed="rId5"/>
                <a:stretch>
                  <a:fillRect l="-5" t="-66" r="6" b="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6923228" y="1533219"/>
                <a:ext cx="1975621"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spcAft>
                    <a:spcPts val="800"/>
                  </a:spcAft>
                </a:pPr>
                <a:r>
                  <a:rPr lang="en-US" sz="2000" dirty="0" smtClean="0">
                    <a:ea typeface="Cambria Math" panose="02040503050406030204" pitchFamily="18" charset="0"/>
                    <a:cs typeface="Arial" panose="020B0604020202020204" pitchFamily="34" charset="0"/>
                  </a:rPr>
                  <a:t>BT</a:t>
                </a: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smtClean="0">
                    <a:latin typeface="Arial" panose="020B0604020202020204" pitchFamily="34" charset="0"/>
                    <a:ea typeface="Calibri" panose="020F0502020204030204" pitchFamily="34" charset="0"/>
                    <a:cs typeface="Arial" panose="020B0604020202020204" pitchFamily="34" charset="0"/>
                  </a:rPr>
                  <a:t>Chia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40; 42; 45.</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6923228" y="1533219"/>
                <a:ext cx="1975621" cy="1938992"/>
              </a:xfrm>
              <a:prstGeom prst="rect">
                <a:avLst/>
              </a:prstGeom>
              <a:blipFill rotWithShape="1">
                <a:blip r:embed="rId6"/>
                <a:stretch>
                  <a:fillRect l="-2691" t="-1720" r="-2670" b="-3732"/>
                </a:stretch>
              </a:blipFill>
            </p:spPr>
            <p:style>
              <a:lnRef idx="3">
                <a:schemeClr val="lt1"/>
              </a:lnRef>
              <a:fillRef idx="1">
                <a:schemeClr val="accent5"/>
              </a:fillRef>
              <a:effectRef idx="1">
                <a:schemeClr val="accent5"/>
              </a:effectRef>
              <a:fontRef idx="minor">
                <a:schemeClr val="lt1"/>
              </a:fontRef>
            </p:style>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0" grpId="0"/>
      <p:bldP spid="11" grpId="0"/>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91536" y="153338"/>
            <a:ext cx="1854995" cy="400110"/>
          </a:xfrm>
          <a:prstGeom prst="rect">
            <a:avLst/>
          </a:prstGeom>
        </p:spPr>
        <p:txBody>
          <a:bodyPr wrap="none">
            <a:spAutoFit/>
          </a:bodyPr>
          <a:lstStyle/>
          <a:p>
            <a:r>
              <a:rPr lang="en-US" sz="2000" b="1" dirty="0" smtClean="0">
                <a:solidFill>
                  <a:srgbClr val="2B3547">
                    <a:lumMod val="50000"/>
                  </a:srgbClr>
                </a:solidFill>
                <a:latin typeface="Arial" panose="020B0604020202020204" pitchFamily="34" charset="0"/>
                <a:cs typeface="Arial" panose="020B0604020202020204" pitchFamily="34" charset="0"/>
              </a:rPr>
              <a:t>LUYỆN TẬP 3</a:t>
            </a:r>
            <a:endParaRPr lang="en-US" sz="2000" b="1" dirty="0">
              <a:solidFill>
                <a:srgbClr val="2B3547">
                  <a:lumMod val="50000"/>
                </a:srgbClr>
              </a:solidFill>
              <a:latin typeface="Arial" panose="020B0604020202020204" pitchFamily="34" charset="0"/>
              <a:cs typeface="Arial" panose="020B0604020202020204" pitchFamily="34" charset="0"/>
            </a:endParaRPr>
          </a:p>
        </p:txBody>
      </p:sp>
      <p:sp>
        <p:nvSpPr>
          <p:cNvPr id="7" name="Google Shape;760;p51"/>
          <p:cNvSpPr/>
          <p:nvPr/>
        </p:nvSpPr>
        <p:spPr>
          <a:xfrm>
            <a:off x="293104" y="153338"/>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 name="Rectangle 7"/>
          <p:cNvSpPr/>
          <p:nvPr/>
        </p:nvSpPr>
        <p:spPr>
          <a:xfrm>
            <a:off x="591536" y="522670"/>
            <a:ext cx="8215580" cy="496996"/>
          </a:xfrm>
          <a:prstGeom prst="rect">
            <a:avLst/>
          </a:prstGeom>
        </p:spPr>
        <p:txBody>
          <a:bodyPr wrap="square">
            <a:spAutoFit/>
          </a:bodyPr>
          <a:lstStyle/>
          <a:p>
            <a:pPr algn="just">
              <a:lnSpc>
                <a:spcPct val="150000"/>
              </a:lnSpc>
              <a:spcBef>
                <a:spcPts val="600"/>
              </a:spcBef>
              <a:spcAft>
                <a:spcPts val="800"/>
              </a:spcAft>
            </a:pPr>
            <a:r>
              <a:rPr lang="vi-VN" sz="2000">
                <a:latin typeface="Arial" panose="020B0604020202020204" pitchFamily="34" charset="0"/>
                <a:ea typeface="Calibri" panose="020F0502020204030204" pitchFamily="34" charset="0"/>
                <a:cs typeface="Arial" panose="020B0604020202020204" pitchFamily="34" charset="0"/>
              </a:rPr>
              <a:t>Hãy chia 1 tấn gạo thành ba phần có khối lượng tỉ lệ thuận với 2; 3; 5.</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Oval Callout 14"/>
          <p:cNvSpPr/>
          <p:nvPr/>
        </p:nvSpPr>
        <p:spPr>
          <a:xfrm>
            <a:off x="4241973" y="1102234"/>
            <a:ext cx="914705" cy="4324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err="1" smtClean="0">
                <a:ln>
                  <a:noFill/>
                </a:ln>
                <a:solidFill>
                  <a:srgbClr val="2B3547">
                    <a:lumMod val="50000"/>
                  </a:srgbClr>
                </a:solidFill>
                <a:effectLst/>
                <a:uLnTx/>
                <a:uFillTx/>
                <a:latin typeface="Arial" panose="020B0604020202020204"/>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panose="020B0604020202020204"/>
              <a:ea typeface="+mn-ea"/>
              <a:cs typeface="+mn-cs"/>
            </a:endParaRPr>
          </a:p>
        </p:txBody>
      </p:sp>
      <p:pic>
        <p:nvPicPr>
          <p:cNvPr id="16" name="Picture 5"/>
          <p:cNvPicPr>
            <a:picLocks noChangeAspect="1"/>
          </p:cNvPicPr>
          <p:nvPr/>
        </p:nvPicPr>
        <p:blipFill rotWithShape="1">
          <a:blip r:embed="rId1"/>
          <a:srcRect l="71258" t="36429"/>
          <a:stretch>
            <a:fillRect/>
          </a:stretch>
        </p:blipFill>
        <p:spPr>
          <a:xfrm>
            <a:off x="7604741" y="3027388"/>
            <a:ext cx="990615" cy="1307928"/>
          </a:xfrm>
          <a:prstGeom prst="rect">
            <a:avLst/>
          </a:prstGeom>
        </p:spPr>
      </p:pic>
      <p:sp>
        <p:nvSpPr>
          <p:cNvPr id="5" name="Rectangle 4"/>
          <p:cNvSpPr/>
          <p:nvPr/>
        </p:nvSpPr>
        <p:spPr>
          <a:xfrm>
            <a:off x="366254" y="1556550"/>
            <a:ext cx="8566917" cy="496996"/>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x, y, z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a:t>
            </a:r>
            <a:r>
              <a:rPr lang="en-US" sz="2000" dirty="0" err="1" smtClean="0">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x, y, z &gt; 0</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376731" y="2689588"/>
            <a:ext cx="8569757" cy="496996"/>
          </a:xfrm>
          <a:prstGeom prst="rect">
            <a:avLst/>
          </a:prstGeom>
        </p:spPr>
        <p:txBody>
          <a:bodyPr wrap="squar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Áp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dãy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p:cNvGrpSpPr/>
          <p:nvPr/>
        </p:nvGrpSpPr>
        <p:grpSpPr>
          <a:xfrm>
            <a:off x="376731" y="2113889"/>
            <a:ext cx="5522447" cy="619465"/>
            <a:chOff x="292376" y="2414602"/>
            <a:chExt cx="5522447" cy="619465"/>
          </a:xfrm>
        </p:grpSpPr>
        <mc:AlternateContent xmlns:mc="http://schemas.openxmlformats.org/markup-compatibility/2006">
          <mc:Choice xmlns:a14="http://schemas.microsoft.com/office/drawing/2010/main" Requires="a14">
            <p:sp>
              <p:nvSpPr>
                <p:cNvPr id="6" name="Rectangle 5"/>
                <p:cNvSpPr/>
                <p:nvPr/>
              </p:nvSpPr>
              <p:spPr>
                <a:xfrm>
                  <a:off x="4454643" y="2414602"/>
                  <a:ext cx="1360180" cy="6194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oMath>
                    </m:oMathPara>
                  </a14:m>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4454643" y="2414602"/>
                  <a:ext cx="1360180" cy="619465"/>
                </a:xfrm>
                <a:prstGeom prst="rect">
                  <a:avLst/>
                </a:prstGeom>
                <a:blipFill rotWithShape="1">
                  <a:blip r:embed="rId2"/>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292376" y="2420374"/>
                  <a:ext cx="4284186" cy="553998"/>
                </a:xfrm>
                <a:prstGeom prst="rect">
                  <a:avLst/>
                </a:prstGeom>
              </p:spPr>
              <p:txBody>
                <a:bodyPr wrap="non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ea typeface="Calibri" panose="020F0502020204030204" pitchFamily="34" charset="0"/>
                          <a:cs typeface="Arial" panose="020B0604020202020204" pitchFamily="34" charset="0"/>
                        </a:rPr>
                        <m:t>𝑥</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𝑦</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𝑧</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1</m:t>
                      </m:r>
                      <m:r>
                        <a:rPr lang="en-US" sz="2000" i="1" dirty="0">
                          <a:latin typeface="Cambria Math" panose="02040503050406030204" pitchFamily="18" charset="0"/>
                          <a:ea typeface="Calibri" panose="020F0502020204030204" pitchFamily="34" charset="0"/>
                          <a:cs typeface="Arial" panose="020B0604020202020204" pitchFamily="34" charset="0"/>
                        </a:rPr>
                        <m:t> </m:t>
                      </m:r>
                    </m:oMath>
                  </a14:m>
                  <a:r>
                    <a:rPr lang="en-US" sz="2000" dirty="0">
                      <a:latin typeface="Arial" panose="020B0604020202020204" pitchFamily="34" charset="0"/>
                      <a:ea typeface="Calibri" panose="020F0502020204030204" pitchFamily="34" charset="0"/>
                      <a:cs typeface="Arial" panose="020B0604020202020204" pitchFamily="34" charset="0"/>
                    </a:rPr>
                    <a:t>và</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292376" y="2420374"/>
                  <a:ext cx="4284186" cy="553998"/>
                </a:xfrm>
                <a:prstGeom prst="rect">
                  <a:avLst/>
                </a:prstGeom>
                <a:blipFill rotWithShape="1">
                  <a:blip r:embed="rId3"/>
                </a:blipFill>
              </p:spPr>
              <p:txBody>
                <a:bodyPr/>
                <a:lstStyle/>
                <a:p>
                  <a:r>
                    <a:rPr lang="en-US" altLang="en-US">
                      <a:noFill/>
                    </a:rPr>
                    <a:t> </a:t>
                  </a:r>
                </a:p>
              </p:txBody>
            </p:sp>
          </mc:Fallback>
        </mc:AlternateContent>
      </p:grpSp>
      <mc:AlternateContent xmlns:mc="http://schemas.openxmlformats.org/markup-compatibility/2006">
        <mc:Choice xmlns:a14="http://schemas.microsoft.com/office/drawing/2010/main" Requires="a14">
          <p:sp>
            <p:nvSpPr>
              <p:cNvPr id="18" name="Rectangle 17"/>
              <p:cNvSpPr/>
              <p:nvPr/>
            </p:nvSpPr>
            <p:spPr>
              <a:xfrm>
                <a:off x="442320" y="3984189"/>
                <a:ext cx="4572000" cy="496996"/>
              </a:xfrm>
              <a:prstGeom prst="rect">
                <a:avLst/>
              </a:prstGeom>
            </p:spPr>
            <p:txBody>
              <a:bodyPr>
                <a:spAutoFit/>
              </a:bodyPr>
              <a:lstStyle/>
              <a:p>
                <a:pPr lvl="0" algn="just">
                  <a:lnSpc>
                    <a:spcPct val="150000"/>
                  </a:lnSpc>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Arial" panose="020B0604020202020204" pitchFamily="34" charset="0"/>
                  </a:rPr>
                  <a:t> x = 0,2; y = 0,3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z = 0,5</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442320" y="3984189"/>
                <a:ext cx="4572000" cy="496996"/>
              </a:xfrm>
              <a:prstGeom prst="rect">
                <a:avLst/>
              </a:prstGeom>
              <a:blipFill rotWithShape="1">
                <a:blip r:embed="rId4"/>
                <a:stretch>
                  <a:fillRect l="-8" t="-40" r="8" b="-115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2915951" y="3061873"/>
                <a:ext cx="4028988" cy="9673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2</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3</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10</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0</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1</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2915951" y="3061873"/>
                <a:ext cx="4028988" cy="967381"/>
              </a:xfrm>
              <a:prstGeom prst="rect">
                <a:avLst/>
              </a:prstGeom>
              <a:blipFill rotWithShape="1">
                <a:blip r:embed="rId5"/>
                <a:stretch>
                  <a:fillRect l="-1" t="-56" r="14" b="19"/>
                </a:stretch>
              </a:blipFill>
            </p:spPr>
            <p:txBody>
              <a:bodyPr/>
              <a:lstStyle/>
              <a:p>
                <a:r>
                  <a:rPr lang="en-US" altLang="en-US">
                    <a:noFill/>
                  </a:rPr>
                  <a:t> </a:t>
                </a:r>
              </a:p>
            </p:txBody>
          </p:sp>
        </mc:Fallback>
      </mc:AlternateContent>
      <p:sp>
        <p:nvSpPr>
          <p:cNvPr id="21" name="Rectangle 20"/>
          <p:cNvSpPr/>
          <p:nvPr/>
        </p:nvSpPr>
        <p:spPr>
          <a:xfrm>
            <a:off x="376731" y="4502099"/>
            <a:ext cx="8218625" cy="553998"/>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chia 1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0,2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0,3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0,5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5" grpId="0" animBg="1"/>
      <p:bldP spid="5" grpId="0"/>
      <p:bldP spid="9" grpId="0"/>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8" name="Title 1"/>
          <p:cNvSpPr>
            <a:spLocks noGrp="1"/>
          </p:cNvSpPr>
          <p:nvPr>
            <p:ph type="title"/>
          </p:nvPr>
        </p:nvSpPr>
        <p:spPr>
          <a:xfrm>
            <a:off x="883375" y="628736"/>
            <a:ext cx="6426300" cy="396300"/>
          </a:xfrm>
        </p:spPr>
        <p:txBody>
          <a:bodyPr/>
          <a:lstStyle/>
          <a:p>
            <a:r>
              <a:rPr lang="vi-VN" sz="2500" dirty="0" smtClean="0">
                <a:latin typeface="+mn-lt"/>
              </a:rPr>
              <a:t>LUYỆN TẬP</a:t>
            </a:r>
            <a:endParaRPr lang="en-US" sz="2500" dirty="0">
              <a:latin typeface="+mn-lt"/>
            </a:endParaRPr>
          </a:p>
        </p:txBody>
      </p:sp>
      <p:sp>
        <p:nvSpPr>
          <p:cNvPr id="19" name="TextBox 18"/>
          <p:cNvSpPr txBox="1"/>
          <p:nvPr/>
        </p:nvSpPr>
        <p:spPr>
          <a:xfrm>
            <a:off x="821515" y="1392574"/>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a:cs typeface="Arial" panose="020B0604020202020204"/>
              </a:rPr>
              <a:t>Bài 6.17 (SGK-Tr14)</a:t>
            </a:r>
            <a:endParaRPr lang="en-US" sz="2000" b="1" kern="0" dirty="0" smtClean="0">
              <a:latin typeface="Arial" panose="020B0604020202020204"/>
              <a:cs typeface="Arial" panose="020B0604020202020204"/>
              <a:sym typeface="Arial" panose="020B0604020202020204"/>
            </a:endParaRPr>
          </a:p>
        </p:txBody>
      </p:sp>
      <p:sp>
        <p:nvSpPr>
          <p:cNvPr id="2" name="Rectangle 1"/>
          <p:cNvSpPr/>
          <p:nvPr/>
        </p:nvSpPr>
        <p:spPr>
          <a:xfrm>
            <a:off x="821515" y="1800459"/>
            <a:ext cx="7641414" cy="1015663"/>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Cho biết x và y là hai đại lượng tỉ lệ thuận. Thay mỗi dấu </a:t>
            </a:r>
            <a:r>
              <a:rPr lang="vi-VN" sz="2000" dirty="0" smtClean="0">
                <a:latin typeface="+mn-lt"/>
                <a:ea typeface="Times New Roman" panose="02020603050405020304" pitchFamily="18" charset="0"/>
              </a:rPr>
              <a:t>“?</a:t>
            </a:r>
            <a:r>
              <a:rPr lang="en-US" sz="2000" dirty="0" smtClean="0">
                <a:latin typeface="+mn-lt"/>
                <a:ea typeface="Times New Roman" panose="02020603050405020304" pitchFamily="18" charset="0"/>
              </a:rPr>
              <a:t>”</a:t>
            </a:r>
            <a:r>
              <a:rPr lang="vi-VN" sz="2000" dirty="0" smtClean="0">
                <a:latin typeface="+mn-lt"/>
                <a:ea typeface="Times New Roman" panose="02020603050405020304" pitchFamily="18" charset="0"/>
              </a:rPr>
              <a:t> </a:t>
            </a:r>
            <a:r>
              <a:rPr lang="vi-VN" sz="2000" dirty="0">
                <a:latin typeface="+mn-lt"/>
                <a:ea typeface="Times New Roman" panose="02020603050405020304" pitchFamily="18" charset="0"/>
              </a:rPr>
              <a:t>trong bảng sau bằng số thích hợp.</a:t>
            </a:r>
            <a:endParaRPr lang="en-US" sz="2000" dirty="0">
              <a:effectLst/>
              <a:latin typeface="+mn-lt"/>
              <a:ea typeface="Times New Roman" panose="02020603050405020304" pitchFamily="18" charset="0"/>
            </a:endParaRPr>
          </a:p>
        </p:txBody>
      </p:sp>
      <p:graphicFrame>
        <p:nvGraphicFramePr>
          <p:cNvPr id="3" name="Table 2"/>
          <p:cNvGraphicFramePr>
            <a:graphicFrameLocks noGrp="1"/>
          </p:cNvGraphicFramePr>
          <p:nvPr/>
        </p:nvGraphicFramePr>
        <p:xfrm>
          <a:off x="1284460" y="3318311"/>
          <a:ext cx="6403817" cy="1104900"/>
        </p:xfrm>
        <a:graphic>
          <a:graphicData uri="http://schemas.openxmlformats.org/drawingml/2006/table">
            <a:tbl>
              <a:tblPr firstRow="1" firstCol="1" bandRow="1"/>
              <a:tblGrid>
                <a:gridCol w="914831"/>
                <a:gridCol w="914831"/>
                <a:gridCol w="914831"/>
                <a:gridCol w="914831"/>
                <a:gridCol w="914831"/>
                <a:gridCol w="914831"/>
                <a:gridCol w="914831"/>
              </a:tblGrid>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8" name="Picture 1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413265" y="535593"/>
            <a:ext cx="1003978" cy="1268851"/>
          </a:xfrm>
          <a:prstGeom prst="rect">
            <a:avLst/>
          </a:prstGeom>
        </p:spPr>
      </p:pic>
      <p:grpSp>
        <p:nvGrpSpPr>
          <p:cNvPr id="10" name="Group 9"/>
          <p:cNvGrpSpPr/>
          <p:nvPr/>
        </p:nvGrpSpPr>
        <p:grpSpPr>
          <a:xfrm>
            <a:off x="4693953" y="2301219"/>
            <a:ext cx="3133311" cy="807224"/>
            <a:chOff x="4386714" y="2248325"/>
            <a:chExt cx="3133311" cy="807224"/>
          </a:xfrm>
        </p:grpSpPr>
        <p:sp>
          <p:nvSpPr>
            <p:cNvPr id="9" name="Rounded Rectangle 8"/>
            <p:cNvSpPr/>
            <p:nvPr/>
          </p:nvSpPr>
          <p:spPr>
            <a:xfrm>
              <a:off x="4386714" y="2248325"/>
              <a:ext cx="2820549" cy="807224"/>
            </a:xfrm>
            <a:prstGeom prst="roundRect">
              <a:avLst/>
            </a:prstGeom>
            <a:solidFill>
              <a:srgbClr val="F0EA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6" name="Group 5"/>
            <p:cNvGrpSpPr/>
            <p:nvPr/>
          </p:nvGrpSpPr>
          <p:grpSpPr>
            <a:xfrm>
              <a:off x="4489126" y="2289902"/>
              <a:ext cx="3030899" cy="723147"/>
              <a:chOff x="4489126" y="2289902"/>
              <a:chExt cx="3030899" cy="723147"/>
            </a:xfrm>
          </p:grpSpPr>
          <mc:AlternateContent xmlns:mc="http://schemas.openxmlformats.org/markup-compatibility/2006">
            <mc:Choice xmlns:a14="http://schemas.microsoft.com/office/drawing/2010/main" Requires="a14">
              <p:sp>
                <p:nvSpPr>
                  <p:cNvPr id="4" name="Rectangle 3"/>
                  <p:cNvSpPr/>
                  <p:nvPr/>
                </p:nvSpPr>
                <p:spPr>
                  <a:xfrm>
                    <a:off x="5489581" y="2337321"/>
                    <a:ext cx="2030444" cy="553998"/>
                  </a:xfrm>
                  <a:prstGeom prst="rect">
                    <a:avLst/>
                  </a:prstGeom>
                </p:spPr>
                <p:txBody>
                  <a:bodyPr wrap="square">
                    <a:spAutoFit/>
                  </a:bodyPr>
                  <a:lstStyle/>
                  <a:p>
                    <a:pPr algn="just">
                      <a:lnSpc>
                        <a:spcPct val="150000"/>
                      </a:lnSpc>
                      <a:spcAft>
                        <a:spcPts val="600"/>
                      </a:spcAft>
                    </a:pPr>
                    <a14:m>
                      <m:oMath xmlns:m="http://schemas.openxmlformats.org/officeDocument/2006/math">
                        <m:r>
                          <a:rPr lang="nl-NL" sz="2000" i="1" smtClean="0">
                            <a:latin typeface="Cambria Math" panose="02040503050406030204" pitchFamily="18" charset="0"/>
                            <a:ea typeface="Calibri" panose="020F0502020204030204" pitchFamily="34" charset="0"/>
                            <a:cs typeface="Arial" panose="020B0604020202020204" pitchFamily="34" charset="0"/>
                          </a:rPr>
                          <m:t>⇒</m:t>
                        </m:r>
                      </m:oMath>
                    </a14:m>
                    <a:r>
                      <a:rPr lang="en-US" sz="2000" dirty="0">
                        <a:solidFill>
                          <a:srgbClr val="333333"/>
                        </a:solidFill>
                        <a:latin typeface="+mj-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latin typeface="+mj-lt"/>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5489581" y="2337321"/>
                    <a:ext cx="2030444" cy="553998"/>
                  </a:xfrm>
                  <a:prstGeom prst="rect">
                    <a:avLst/>
                  </a:prstGeom>
                  <a:blipFill rotWithShape="1">
                    <a:blip r:embed="rId3"/>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489126" y="2289902"/>
                    <a:ext cx="1073691" cy="72314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𝑦</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m:t>
                              </m:r>
                            </m:num>
                            <m:den>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4489126" y="2289902"/>
                    <a:ext cx="1073691" cy="723147"/>
                  </a:xfrm>
                  <a:prstGeom prst="rect">
                    <a:avLst/>
                  </a:prstGeom>
                  <a:blipFill rotWithShape="1">
                    <a:blip r:embed="rId4"/>
                  </a:blipFill>
                </p:spPr>
                <p:txBody>
                  <a:bodyPr/>
                  <a:lstStyle/>
                  <a:p>
                    <a:r>
                      <a:rPr lang="en-US" altLang="en-US">
                        <a:noFill/>
                      </a:rPr>
                      <a:t> </a:t>
                    </a:r>
                  </a:p>
                </p:txBody>
              </p:sp>
            </mc:Fallback>
          </mc:AlternateContent>
        </p:grpSp>
      </p:grpSp>
      <p:sp>
        <p:nvSpPr>
          <p:cNvPr id="11" name="Rectangle 10"/>
          <p:cNvSpPr/>
          <p:nvPr/>
        </p:nvSpPr>
        <p:spPr>
          <a:xfrm>
            <a:off x="3281674"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-12</a:t>
            </a:r>
            <a:endParaRPr lang="en-US" sz="2000" b="1" dirty="0">
              <a:solidFill>
                <a:srgbClr val="FF0000"/>
              </a:solidFill>
            </a:endParaRPr>
          </a:p>
        </p:txBody>
      </p:sp>
      <p:sp>
        <p:nvSpPr>
          <p:cNvPr id="14" name="Rectangle 13"/>
          <p:cNvSpPr/>
          <p:nvPr/>
        </p:nvSpPr>
        <p:spPr>
          <a:xfrm>
            <a:off x="4153623" y="3957777"/>
            <a:ext cx="554960"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-15</a:t>
            </a:r>
            <a:endParaRPr lang="en-US" sz="2000" b="1" dirty="0">
              <a:solidFill>
                <a:srgbClr val="FF0000"/>
              </a:solidFill>
            </a:endParaRPr>
          </a:p>
        </p:txBody>
      </p:sp>
      <p:sp>
        <p:nvSpPr>
          <p:cNvPr id="15" name="Rectangle 14"/>
          <p:cNvSpPr/>
          <p:nvPr/>
        </p:nvSpPr>
        <p:spPr>
          <a:xfrm>
            <a:off x="5127064" y="3368077"/>
            <a:ext cx="4122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-3</a:t>
            </a:r>
            <a:endParaRPr lang="en-US" sz="2000" b="1" dirty="0">
              <a:solidFill>
                <a:srgbClr val="FF0000"/>
              </a:solidFill>
            </a:endParaRPr>
          </a:p>
        </p:txBody>
      </p:sp>
      <p:sp>
        <p:nvSpPr>
          <p:cNvPr id="16" name="Rectangle 15"/>
          <p:cNvSpPr/>
          <p:nvPr/>
        </p:nvSpPr>
        <p:spPr>
          <a:xfrm>
            <a:off x="6104227" y="3371457"/>
            <a:ext cx="4122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-6</a:t>
            </a:r>
            <a:endParaRPr lang="en-US" sz="2000" b="1" dirty="0">
              <a:solidFill>
                <a:srgbClr val="FF0000"/>
              </a:solidFill>
            </a:endParaRPr>
          </a:p>
        </p:txBody>
      </p:sp>
      <p:sp>
        <p:nvSpPr>
          <p:cNvPr id="17" name="Rectangle 16"/>
          <p:cNvSpPr/>
          <p:nvPr/>
        </p:nvSpPr>
        <p:spPr>
          <a:xfrm>
            <a:off x="6889010" y="3394578"/>
            <a:ext cx="6254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-0,5</a:t>
            </a:r>
            <a:endParaRPr lang="en-US" sz="2000" b="1" dirty="0">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Requires="p14"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 grpId="0"/>
      <p:bldP spid="11"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solidFill>
                  <a:schemeClr val="lt2"/>
                </a:solidFill>
              </a:rPr>
            </a:fld>
            <a:endParaRPr>
              <a:solidFill>
                <a:schemeClr val="lt2"/>
              </a:solidFill>
            </a:endParaRPr>
          </a:p>
        </p:txBody>
      </p:sp>
      <p:sp>
        <p:nvSpPr>
          <p:cNvPr id="7" name="Title 1"/>
          <p:cNvSpPr txBox="1"/>
          <p:nvPr/>
        </p:nvSpPr>
        <p:spPr>
          <a:xfrm>
            <a:off x="804815" y="629558"/>
            <a:ext cx="2039423"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2500" b="1" dirty="0" smtClean="0">
                <a:latin typeface="+mn-lt"/>
              </a:rPr>
              <a:t>LUYỆN TẬP</a:t>
            </a:r>
            <a:endParaRPr lang="en-US" sz="2500" b="1" dirty="0">
              <a:latin typeface="+mn-lt"/>
            </a:endParaRPr>
          </a:p>
        </p:txBody>
      </p:sp>
      <p:grpSp>
        <p:nvGrpSpPr>
          <p:cNvPr id="15" name="Google Shape;631;p26"/>
          <p:cNvGrpSpPr/>
          <p:nvPr/>
        </p:nvGrpSpPr>
        <p:grpSpPr>
          <a:xfrm>
            <a:off x="7783545" y="3318794"/>
            <a:ext cx="1089794" cy="934631"/>
            <a:chOff x="1339725" y="238075"/>
            <a:chExt cx="2758000" cy="2769525"/>
          </a:xfrm>
        </p:grpSpPr>
        <p:sp>
          <p:nvSpPr>
            <p:cNvPr id="16" name="Google Shape;632;p26"/>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633;p26"/>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634;p26"/>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635;p26"/>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636;p26"/>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637;p26"/>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638;p26"/>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639;p26"/>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640;p26"/>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641;p26"/>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642;p26"/>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643;p26"/>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644;p26"/>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645;p26"/>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646;p26"/>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647;p26"/>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648;p26"/>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649;p26"/>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650;p26"/>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651;p26"/>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652;p26"/>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653;p26"/>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654;p26"/>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655;p26"/>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656;p26"/>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657;p26"/>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58;p26"/>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659;p26"/>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660;p26"/>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661;p26"/>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662;p26"/>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663;p26"/>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664;p26"/>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665;p26"/>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666;p26"/>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667;p26"/>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668;p26"/>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669;p26"/>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670;p26"/>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671;p26"/>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672;p26"/>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673;p26"/>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674;p26"/>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675;p26"/>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76;p26"/>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77;p26"/>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78;p26"/>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79;p26"/>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80;p26"/>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81;p26"/>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82;p26"/>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83;p26"/>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4;p26"/>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85;p26"/>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686;p26"/>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687;p26"/>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688;p26"/>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689;p26"/>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690;p26"/>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691;p26"/>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692;p26"/>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693;p26"/>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694;p26"/>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695;p26"/>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696;p26"/>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697;p26"/>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698;p26"/>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699;p26"/>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700;p26"/>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701;p26"/>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702;p26"/>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703;p26"/>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8" name="TextBox 87"/>
          <p:cNvSpPr txBox="1"/>
          <p:nvPr/>
        </p:nvSpPr>
        <p:spPr>
          <a:xfrm>
            <a:off x="2920978" y="68299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dirty="0" err="1">
                <a:cs typeface="Arial" panose="020B0604020202020204"/>
              </a:rPr>
              <a:t>Bài</a:t>
            </a:r>
            <a:r>
              <a:rPr lang="en-US" sz="2000" b="1" dirty="0">
                <a:cs typeface="Arial" panose="020B0604020202020204"/>
              </a:rPr>
              <a:t> </a:t>
            </a:r>
            <a:r>
              <a:rPr lang="en-US" sz="2000" b="1" dirty="0" smtClean="0">
                <a:cs typeface="Arial" panose="020B0604020202020204"/>
              </a:rPr>
              <a:t>6.18 </a:t>
            </a:r>
            <a:r>
              <a:rPr lang="en-US" sz="2000" b="1" dirty="0">
                <a:cs typeface="Arial" panose="020B0604020202020204"/>
              </a:rPr>
              <a:t>(SGK-Tr14)</a:t>
            </a:r>
            <a:endParaRPr lang="en-US" sz="2000" b="1" kern="0" dirty="0" smtClean="0">
              <a:latin typeface="Arial" panose="020B0604020202020204"/>
              <a:cs typeface="Arial" panose="020B0604020202020204"/>
              <a:sym typeface="Arial" panose="020B0604020202020204"/>
            </a:endParaRPr>
          </a:p>
        </p:txBody>
      </p:sp>
      <p:sp>
        <p:nvSpPr>
          <p:cNvPr id="4" name="Rectangle 3"/>
          <p:cNvSpPr/>
          <p:nvPr/>
        </p:nvSpPr>
        <p:spPr>
          <a:xfrm>
            <a:off x="797966" y="1197266"/>
            <a:ext cx="7463405" cy="1015663"/>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dưới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nvGraphicFramePr>
        <p:xfrm>
          <a:off x="1795542" y="2227759"/>
          <a:ext cx="5487049" cy="1104900"/>
        </p:xfrm>
        <a:graphic>
          <a:graphicData uri="http://schemas.openxmlformats.org/drawingml/2006/table">
            <a:tbl>
              <a:tblPr firstRow="1" firstCol="1" bandRow="1"/>
              <a:tblGrid>
                <a:gridCol w="1083989"/>
                <a:gridCol w="1100765"/>
                <a:gridCol w="1100765"/>
                <a:gridCol w="1100765"/>
                <a:gridCol w="1100765"/>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51407">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graphicFrame>
        <p:nvGraphicFramePr>
          <p:cNvPr id="6" name="Table 5"/>
          <p:cNvGraphicFramePr>
            <a:graphicFrameLocks noGrp="1"/>
          </p:cNvGraphicFramePr>
          <p:nvPr/>
        </p:nvGraphicFramePr>
        <p:xfrm>
          <a:off x="1795543" y="3487632"/>
          <a:ext cx="5485130" cy="1104900"/>
        </p:xfrm>
        <a:graphic>
          <a:graphicData uri="http://schemas.openxmlformats.org/drawingml/2006/table">
            <a:tbl>
              <a:tblPr firstRow="1" firstCol="1" bandRow="1"/>
              <a:tblGrid>
                <a:gridCol w="1087120"/>
                <a:gridCol w="1087120"/>
                <a:gridCol w="1103630"/>
                <a:gridCol w="1103630"/>
                <a:gridCol w="1103630"/>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37185">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10" name="Rectangle 1"/>
          <p:cNvSpPr>
            <a:spLocks noChangeArrowheads="1"/>
          </p:cNvSpPr>
          <p:nvPr/>
        </p:nvSpPr>
        <p:spPr bwMode="auto">
          <a:xfrm>
            <a:off x="1071235" y="2131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smtClean="0">
              <a:ln>
                <a:noFill/>
              </a:ln>
              <a:solidFill>
                <a:schemeClr val="tx1"/>
              </a:solidFill>
              <a:effectLst/>
            </a:endParaRPr>
          </a:p>
        </p:txBody>
      </p:sp>
      <p:sp>
        <p:nvSpPr>
          <p:cNvPr id="89" name="Rectangle 1"/>
          <p:cNvSpPr>
            <a:spLocks noChangeArrowheads="1"/>
          </p:cNvSpPr>
          <p:nvPr/>
        </p:nvSpPr>
        <p:spPr bwMode="auto">
          <a:xfrm>
            <a:off x="1071235" y="340263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lang="en-US"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000" b="0" i="0" u="none" strike="noStrike" cap="none" normalizeH="0" baseline="0" dirty="0" smtClean="0">
              <a:ln>
                <a:noFill/>
              </a:ln>
              <a:solidFill>
                <a:schemeClr val="tx1"/>
              </a:solidFill>
              <a:effectLst/>
            </a:endParaRPr>
          </a:p>
        </p:txBody>
      </p:sp>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P spid="10"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 name="Google Shape;826;p14"/>
          <p:cNvGrpSpPr/>
          <p:nvPr/>
        </p:nvGrpSpPr>
        <p:grpSpPr>
          <a:xfrm>
            <a:off x="1837046" y="939511"/>
            <a:ext cx="1671751" cy="1693743"/>
            <a:chOff x="4704572" y="1963292"/>
            <a:chExt cx="1671751" cy="1693743"/>
          </a:xfrm>
        </p:grpSpPr>
        <p:sp>
          <p:nvSpPr>
            <p:cNvPr id="13" name="Google Shape;827;p14"/>
            <p:cNvSpPr/>
            <p:nvPr/>
          </p:nvSpPr>
          <p:spPr>
            <a:xfrm rot="-80445">
              <a:off x="4723722" y="1982175"/>
              <a:ext cx="1633452" cy="1655976"/>
            </a:xfrm>
            <a:custGeom>
              <a:avLst/>
              <a:gdLst/>
              <a:ahLst/>
              <a:cxnLst/>
              <a:rect l="l" t="t" r="r" b="b"/>
              <a:pathLst>
                <a:path w="3266662" h="3311708" extrusionOk="0">
                  <a:moveTo>
                    <a:pt x="1" y="54024"/>
                  </a:moveTo>
                  <a:cubicBezTo>
                    <a:pt x="-165" y="23841"/>
                    <a:pt x="24540" y="-553"/>
                    <a:pt x="54700" y="10"/>
                  </a:cubicBezTo>
                  <a:cubicBezTo>
                    <a:pt x="3319322" y="61031"/>
                    <a:pt x="3263729" y="3758"/>
                    <a:pt x="3264252" y="97500"/>
                  </a:cubicBezTo>
                  <a:cubicBezTo>
                    <a:pt x="3265007" y="233975"/>
                    <a:pt x="3266662" y="3257271"/>
                    <a:pt x="3266662" y="3256828"/>
                  </a:cubicBezTo>
                  <a:cubicBezTo>
                    <a:pt x="3266827" y="3286732"/>
                    <a:pt x="3242559" y="3311014"/>
                    <a:pt x="3212671" y="3310848"/>
                  </a:cubicBezTo>
                  <a:cubicBezTo>
                    <a:pt x="-50237" y="3292846"/>
                    <a:pt x="2933" y="3349748"/>
                    <a:pt x="2410" y="3255026"/>
                  </a:cubicBezTo>
                  <a:cubicBezTo>
                    <a:pt x="1649" y="3116643"/>
                    <a:pt x="1" y="53586"/>
                    <a:pt x="1" y="540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 name="Google Shape;828;p14"/>
            <p:cNvSpPr/>
            <p:nvPr/>
          </p:nvSpPr>
          <p:spPr>
            <a:xfrm rot="-80445">
              <a:off x="4837043" y="2115274"/>
              <a:ext cx="1414825" cy="1424308"/>
            </a:xfrm>
            <a:custGeom>
              <a:avLst/>
              <a:gdLst/>
              <a:ahLst/>
              <a:cxnLst/>
              <a:rect l="l" t="t" r="r" b="b"/>
              <a:pathLst>
                <a:path w="2829441" h="2848406" extrusionOk="0">
                  <a:moveTo>
                    <a:pt x="818017" y="338359"/>
                  </a:moveTo>
                  <a:cubicBezTo>
                    <a:pt x="818672" y="357103"/>
                    <a:pt x="794431" y="371582"/>
                    <a:pt x="776762" y="355136"/>
                  </a:cubicBezTo>
                  <a:cubicBezTo>
                    <a:pt x="762457" y="341817"/>
                    <a:pt x="771407" y="313932"/>
                    <a:pt x="794080" y="314084"/>
                  </a:cubicBezTo>
                  <a:cubicBezTo>
                    <a:pt x="805923" y="314164"/>
                    <a:pt x="817494" y="323125"/>
                    <a:pt x="818017" y="338359"/>
                  </a:cubicBezTo>
                  <a:close/>
                  <a:moveTo>
                    <a:pt x="796112" y="4982"/>
                  </a:moveTo>
                  <a:cubicBezTo>
                    <a:pt x="773486" y="4830"/>
                    <a:pt x="764463" y="32695"/>
                    <a:pt x="778795" y="46034"/>
                  </a:cubicBezTo>
                  <a:cubicBezTo>
                    <a:pt x="796476" y="62487"/>
                    <a:pt x="820691" y="47981"/>
                    <a:pt x="820056" y="29250"/>
                  </a:cubicBezTo>
                  <a:cubicBezTo>
                    <a:pt x="819526" y="14023"/>
                    <a:pt x="807961" y="5055"/>
                    <a:pt x="796112" y="4982"/>
                  </a:cubicBezTo>
                  <a:close/>
                  <a:moveTo>
                    <a:pt x="792034" y="623186"/>
                  </a:moveTo>
                  <a:cubicBezTo>
                    <a:pt x="769428" y="623041"/>
                    <a:pt x="760372" y="650885"/>
                    <a:pt x="774724" y="664245"/>
                  </a:cubicBezTo>
                  <a:cubicBezTo>
                    <a:pt x="792398" y="680698"/>
                    <a:pt x="816633" y="666179"/>
                    <a:pt x="815978" y="647468"/>
                  </a:cubicBezTo>
                  <a:cubicBezTo>
                    <a:pt x="815455" y="632254"/>
                    <a:pt x="803910" y="623266"/>
                    <a:pt x="792034" y="623186"/>
                  </a:cubicBezTo>
                  <a:close/>
                  <a:moveTo>
                    <a:pt x="789995" y="932288"/>
                  </a:moveTo>
                  <a:cubicBezTo>
                    <a:pt x="767376" y="932136"/>
                    <a:pt x="758340" y="959994"/>
                    <a:pt x="772678" y="973340"/>
                  </a:cubicBezTo>
                  <a:cubicBezTo>
                    <a:pt x="790353" y="989793"/>
                    <a:pt x="814588" y="975294"/>
                    <a:pt x="813932" y="956563"/>
                  </a:cubicBezTo>
                  <a:cubicBezTo>
                    <a:pt x="813416" y="941329"/>
                    <a:pt x="801845" y="932368"/>
                    <a:pt x="789995" y="932288"/>
                  </a:cubicBezTo>
                  <a:close/>
                  <a:moveTo>
                    <a:pt x="1028936" y="2788570"/>
                  </a:moveTo>
                  <a:cubicBezTo>
                    <a:pt x="1006356" y="2788417"/>
                    <a:pt x="997254" y="2816256"/>
                    <a:pt x="1011618" y="2829622"/>
                  </a:cubicBezTo>
                  <a:cubicBezTo>
                    <a:pt x="1029300" y="2846074"/>
                    <a:pt x="1053515" y="2831569"/>
                    <a:pt x="1052879" y="2812838"/>
                  </a:cubicBezTo>
                  <a:cubicBezTo>
                    <a:pt x="1052350" y="2797611"/>
                    <a:pt x="1040785" y="2788649"/>
                    <a:pt x="1028936" y="2788570"/>
                  </a:cubicBezTo>
                  <a:close/>
                  <a:moveTo>
                    <a:pt x="1033014" y="2170366"/>
                  </a:moveTo>
                  <a:cubicBezTo>
                    <a:pt x="1010400" y="2170213"/>
                    <a:pt x="1001351" y="2198065"/>
                    <a:pt x="1015703" y="2211418"/>
                  </a:cubicBezTo>
                  <a:cubicBezTo>
                    <a:pt x="1033371" y="2227864"/>
                    <a:pt x="1057599" y="2213385"/>
                    <a:pt x="1056957" y="2194641"/>
                  </a:cubicBezTo>
                  <a:cubicBezTo>
                    <a:pt x="1056434" y="2179407"/>
                    <a:pt x="1044863" y="2170445"/>
                    <a:pt x="1033014" y="2170366"/>
                  </a:cubicBezTo>
                  <a:close/>
                  <a:moveTo>
                    <a:pt x="1030975" y="2479468"/>
                  </a:moveTo>
                  <a:cubicBezTo>
                    <a:pt x="1008368" y="2479315"/>
                    <a:pt x="999312" y="2507167"/>
                    <a:pt x="1013664" y="2520520"/>
                  </a:cubicBezTo>
                  <a:cubicBezTo>
                    <a:pt x="1031332" y="2536966"/>
                    <a:pt x="1055560" y="2522487"/>
                    <a:pt x="1054918" y="2503736"/>
                  </a:cubicBezTo>
                  <a:cubicBezTo>
                    <a:pt x="1054395" y="2488509"/>
                    <a:pt x="1042824" y="2479547"/>
                    <a:pt x="1030975" y="2479468"/>
                  </a:cubicBezTo>
                  <a:close/>
                  <a:moveTo>
                    <a:pt x="783879" y="1859601"/>
                  </a:moveTo>
                  <a:cubicBezTo>
                    <a:pt x="761266" y="1859449"/>
                    <a:pt x="752216" y="1887300"/>
                    <a:pt x="766568" y="1900653"/>
                  </a:cubicBezTo>
                  <a:cubicBezTo>
                    <a:pt x="784144" y="1917013"/>
                    <a:pt x="808471" y="1902720"/>
                    <a:pt x="807829" y="1883876"/>
                  </a:cubicBezTo>
                  <a:cubicBezTo>
                    <a:pt x="807293" y="1868635"/>
                    <a:pt x="795728" y="1859681"/>
                    <a:pt x="783879" y="1859601"/>
                  </a:cubicBezTo>
                  <a:close/>
                  <a:moveTo>
                    <a:pt x="777756" y="2786914"/>
                  </a:moveTo>
                  <a:cubicBezTo>
                    <a:pt x="755149" y="2786762"/>
                    <a:pt x="746093" y="2814620"/>
                    <a:pt x="760445" y="2827966"/>
                  </a:cubicBezTo>
                  <a:cubicBezTo>
                    <a:pt x="778113" y="2844412"/>
                    <a:pt x="802341" y="2829933"/>
                    <a:pt x="801699" y="2811182"/>
                  </a:cubicBezTo>
                  <a:cubicBezTo>
                    <a:pt x="801176" y="2795955"/>
                    <a:pt x="789605" y="2786993"/>
                    <a:pt x="777756" y="2786914"/>
                  </a:cubicBezTo>
                  <a:close/>
                  <a:moveTo>
                    <a:pt x="779794" y="2477805"/>
                  </a:moveTo>
                  <a:cubicBezTo>
                    <a:pt x="757181" y="2477653"/>
                    <a:pt x="748132" y="2505505"/>
                    <a:pt x="762484" y="2518857"/>
                  </a:cubicBezTo>
                  <a:cubicBezTo>
                    <a:pt x="780152" y="2535303"/>
                    <a:pt x="804380" y="2520824"/>
                    <a:pt x="803738" y="2502080"/>
                  </a:cubicBezTo>
                  <a:cubicBezTo>
                    <a:pt x="803215" y="2486853"/>
                    <a:pt x="791644" y="2477885"/>
                    <a:pt x="779794" y="2477805"/>
                  </a:cubicBezTo>
                  <a:close/>
                  <a:moveTo>
                    <a:pt x="542900" y="312422"/>
                  </a:moveTo>
                  <a:cubicBezTo>
                    <a:pt x="520313" y="312269"/>
                    <a:pt x="511224" y="340108"/>
                    <a:pt x="525582" y="353474"/>
                  </a:cubicBezTo>
                  <a:cubicBezTo>
                    <a:pt x="543264" y="369926"/>
                    <a:pt x="567479" y="355421"/>
                    <a:pt x="566843" y="336690"/>
                  </a:cubicBezTo>
                  <a:cubicBezTo>
                    <a:pt x="566314" y="321463"/>
                    <a:pt x="554742" y="312501"/>
                    <a:pt x="542900" y="312422"/>
                  </a:cubicBezTo>
                  <a:close/>
                  <a:moveTo>
                    <a:pt x="1035052" y="1861264"/>
                  </a:moveTo>
                  <a:cubicBezTo>
                    <a:pt x="1012439" y="1861111"/>
                    <a:pt x="1003397" y="1888969"/>
                    <a:pt x="1017742" y="1902316"/>
                  </a:cubicBezTo>
                  <a:cubicBezTo>
                    <a:pt x="1035430" y="1918775"/>
                    <a:pt x="1059652" y="1904223"/>
                    <a:pt x="1058996" y="1885532"/>
                  </a:cubicBezTo>
                  <a:cubicBezTo>
                    <a:pt x="1058473" y="1870305"/>
                    <a:pt x="1046902" y="1861336"/>
                    <a:pt x="1035052" y="1861264"/>
                  </a:cubicBezTo>
                  <a:close/>
                  <a:moveTo>
                    <a:pt x="785918" y="1550499"/>
                  </a:moveTo>
                  <a:cubicBezTo>
                    <a:pt x="763318" y="1550347"/>
                    <a:pt x="754249" y="1578198"/>
                    <a:pt x="768607" y="1591551"/>
                  </a:cubicBezTo>
                  <a:cubicBezTo>
                    <a:pt x="786288" y="1608017"/>
                    <a:pt x="810503" y="1593472"/>
                    <a:pt x="809861" y="1574767"/>
                  </a:cubicBezTo>
                  <a:cubicBezTo>
                    <a:pt x="809338" y="1559540"/>
                    <a:pt x="797767" y="1550579"/>
                    <a:pt x="785918" y="1550499"/>
                  </a:cubicBezTo>
                  <a:close/>
                  <a:moveTo>
                    <a:pt x="781840" y="2168703"/>
                  </a:moveTo>
                  <a:cubicBezTo>
                    <a:pt x="759227" y="2168551"/>
                    <a:pt x="750178" y="2196402"/>
                    <a:pt x="764529" y="2209755"/>
                  </a:cubicBezTo>
                  <a:cubicBezTo>
                    <a:pt x="782217" y="2226214"/>
                    <a:pt x="806439" y="2211663"/>
                    <a:pt x="805784" y="2192972"/>
                  </a:cubicBezTo>
                  <a:cubicBezTo>
                    <a:pt x="805254" y="2177744"/>
                    <a:pt x="793683" y="2168783"/>
                    <a:pt x="781840" y="2168703"/>
                  </a:cubicBezTo>
                  <a:close/>
                  <a:moveTo>
                    <a:pt x="787957" y="1241397"/>
                  </a:moveTo>
                  <a:cubicBezTo>
                    <a:pt x="765350" y="1241245"/>
                    <a:pt x="756294" y="1269103"/>
                    <a:pt x="770646" y="1282449"/>
                  </a:cubicBezTo>
                  <a:cubicBezTo>
                    <a:pt x="788314" y="1298895"/>
                    <a:pt x="812542" y="1284416"/>
                    <a:pt x="811900" y="1265665"/>
                  </a:cubicBezTo>
                  <a:cubicBezTo>
                    <a:pt x="811377" y="1250431"/>
                    <a:pt x="799806" y="1241470"/>
                    <a:pt x="787957" y="1241397"/>
                  </a:cubicBezTo>
                  <a:close/>
                  <a:moveTo>
                    <a:pt x="544938" y="3320"/>
                  </a:moveTo>
                  <a:cubicBezTo>
                    <a:pt x="522332" y="3167"/>
                    <a:pt x="513269" y="31019"/>
                    <a:pt x="527628" y="44372"/>
                  </a:cubicBezTo>
                  <a:cubicBezTo>
                    <a:pt x="545183" y="60712"/>
                    <a:pt x="569531" y="46458"/>
                    <a:pt x="568882" y="27595"/>
                  </a:cubicBezTo>
                  <a:cubicBezTo>
                    <a:pt x="568353" y="12361"/>
                    <a:pt x="556781" y="3399"/>
                    <a:pt x="544938" y="3320"/>
                  </a:cubicBezTo>
                  <a:close/>
                  <a:moveTo>
                    <a:pt x="1286233" y="1862920"/>
                  </a:moveTo>
                  <a:cubicBezTo>
                    <a:pt x="1263620" y="1862767"/>
                    <a:pt x="1254570" y="1890619"/>
                    <a:pt x="1268915" y="1903972"/>
                  </a:cubicBezTo>
                  <a:cubicBezTo>
                    <a:pt x="1286584" y="1920418"/>
                    <a:pt x="1310825" y="1905932"/>
                    <a:pt x="1310170" y="1887194"/>
                  </a:cubicBezTo>
                  <a:cubicBezTo>
                    <a:pt x="1309653" y="1871960"/>
                    <a:pt x="1298082" y="1862999"/>
                    <a:pt x="1286233" y="1862920"/>
                  </a:cubicBezTo>
                  <a:close/>
                  <a:moveTo>
                    <a:pt x="1282155" y="2481124"/>
                  </a:moveTo>
                  <a:cubicBezTo>
                    <a:pt x="1259575" y="2480971"/>
                    <a:pt x="1250473" y="2508810"/>
                    <a:pt x="1264838" y="2522176"/>
                  </a:cubicBezTo>
                  <a:cubicBezTo>
                    <a:pt x="1282519" y="2538628"/>
                    <a:pt x="1306734" y="2524123"/>
                    <a:pt x="1306099" y="2505398"/>
                  </a:cubicBezTo>
                  <a:cubicBezTo>
                    <a:pt x="1305569" y="2490165"/>
                    <a:pt x="1294004" y="2481203"/>
                    <a:pt x="1282155" y="2481124"/>
                  </a:cubicBezTo>
                  <a:close/>
                  <a:moveTo>
                    <a:pt x="1288272" y="1553818"/>
                  </a:moveTo>
                  <a:cubicBezTo>
                    <a:pt x="1265659" y="1553665"/>
                    <a:pt x="1256616" y="1581523"/>
                    <a:pt x="1270961" y="1594870"/>
                  </a:cubicBezTo>
                  <a:cubicBezTo>
                    <a:pt x="1288649" y="1611329"/>
                    <a:pt x="1312871" y="1596777"/>
                    <a:pt x="1312215" y="1578092"/>
                  </a:cubicBezTo>
                  <a:cubicBezTo>
                    <a:pt x="1311692" y="1562858"/>
                    <a:pt x="1300121" y="1553897"/>
                    <a:pt x="1288272" y="1553818"/>
                  </a:cubicBezTo>
                  <a:close/>
                  <a:moveTo>
                    <a:pt x="1284194" y="2172022"/>
                  </a:moveTo>
                  <a:cubicBezTo>
                    <a:pt x="1261587" y="2171869"/>
                    <a:pt x="1252532" y="2199721"/>
                    <a:pt x="1266883" y="2213074"/>
                  </a:cubicBezTo>
                  <a:cubicBezTo>
                    <a:pt x="1284551" y="2229520"/>
                    <a:pt x="1308780" y="2215041"/>
                    <a:pt x="1308138" y="2196290"/>
                  </a:cubicBezTo>
                  <a:cubicBezTo>
                    <a:pt x="1307615" y="2181063"/>
                    <a:pt x="1296043" y="2172101"/>
                    <a:pt x="1284194" y="2172022"/>
                  </a:cubicBezTo>
                  <a:close/>
                  <a:moveTo>
                    <a:pt x="1296427" y="317403"/>
                  </a:moveTo>
                  <a:cubicBezTo>
                    <a:pt x="1273774" y="317250"/>
                    <a:pt x="1264798" y="345128"/>
                    <a:pt x="1279117" y="358455"/>
                  </a:cubicBezTo>
                  <a:cubicBezTo>
                    <a:pt x="1296791" y="374907"/>
                    <a:pt x="1321026" y="360389"/>
                    <a:pt x="1320371" y="341671"/>
                  </a:cubicBezTo>
                  <a:cubicBezTo>
                    <a:pt x="1319848" y="326444"/>
                    <a:pt x="1308277" y="317482"/>
                    <a:pt x="1296427" y="317403"/>
                  </a:cubicBezTo>
                  <a:close/>
                  <a:moveTo>
                    <a:pt x="1292349" y="935607"/>
                  </a:moveTo>
                  <a:cubicBezTo>
                    <a:pt x="1269723" y="935454"/>
                    <a:pt x="1260694" y="963319"/>
                    <a:pt x="1275039" y="976659"/>
                  </a:cubicBezTo>
                  <a:cubicBezTo>
                    <a:pt x="1292707" y="993105"/>
                    <a:pt x="1316935" y="978626"/>
                    <a:pt x="1316293" y="959882"/>
                  </a:cubicBezTo>
                  <a:cubicBezTo>
                    <a:pt x="1315770" y="944648"/>
                    <a:pt x="1304199" y="935686"/>
                    <a:pt x="1292349" y="935607"/>
                  </a:cubicBezTo>
                  <a:close/>
                  <a:moveTo>
                    <a:pt x="1290310" y="1244715"/>
                  </a:moveTo>
                  <a:cubicBezTo>
                    <a:pt x="1267737" y="1244563"/>
                    <a:pt x="1258622" y="1272388"/>
                    <a:pt x="1272993" y="1285767"/>
                  </a:cubicBezTo>
                  <a:cubicBezTo>
                    <a:pt x="1290569" y="1302127"/>
                    <a:pt x="1314896" y="1287834"/>
                    <a:pt x="1314254" y="1268984"/>
                  </a:cubicBezTo>
                  <a:cubicBezTo>
                    <a:pt x="1313725" y="1253723"/>
                    <a:pt x="1302061" y="1244788"/>
                    <a:pt x="1290310" y="1244715"/>
                  </a:cubicBezTo>
                  <a:close/>
                  <a:moveTo>
                    <a:pt x="1047292" y="6638"/>
                  </a:moveTo>
                  <a:cubicBezTo>
                    <a:pt x="1024686" y="6486"/>
                    <a:pt x="1015630" y="34337"/>
                    <a:pt x="1029975" y="47690"/>
                  </a:cubicBezTo>
                  <a:cubicBezTo>
                    <a:pt x="1047637" y="64129"/>
                    <a:pt x="1071885" y="49664"/>
                    <a:pt x="1071229" y="30913"/>
                  </a:cubicBezTo>
                  <a:cubicBezTo>
                    <a:pt x="1070713" y="15679"/>
                    <a:pt x="1059142" y="6718"/>
                    <a:pt x="1047292" y="6638"/>
                  </a:cubicBezTo>
                  <a:close/>
                  <a:moveTo>
                    <a:pt x="1041176" y="933951"/>
                  </a:moveTo>
                  <a:cubicBezTo>
                    <a:pt x="1018569" y="933798"/>
                    <a:pt x="1009513" y="961657"/>
                    <a:pt x="1023865" y="975003"/>
                  </a:cubicBezTo>
                  <a:cubicBezTo>
                    <a:pt x="1041533" y="991449"/>
                    <a:pt x="1065761" y="976970"/>
                    <a:pt x="1065119" y="958219"/>
                  </a:cubicBezTo>
                  <a:cubicBezTo>
                    <a:pt x="1064590" y="942992"/>
                    <a:pt x="1053019" y="934030"/>
                    <a:pt x="1041176" y="933951"/>
                  </a:cubicBezTo>
                  <a:close/>
                  <a:moveTo>
                    <a:pt x="1280116" y="2790232"/>
                  </a:moveTo>
                  <a:cubicBezTo>
                    <a:pt x="1257503" y="2790080"/>
                    <a:pt x="1248454" y="2817931"/>
                    <a:pt x="1262799" y="2831284"/>
                  </a:cubicBezTo>
                  <a:cubicBezTo>
                    <a:pt x="1280467" y="2847730"/>
                    <a:pt x="1304708" y="2833252"/>
                    <a:pt x="1304053" y="2814500"/>
                  </a:cubicBezTo>
                  <a:cubicBezTo>
                    <a:pt x="1303530" y="2799273"/>
                    <a:pt x="1291959" y="2790312"/>
                    <a:pt x="1280116" y="2790232"/>
                  </a:cubicBezTo>
                  <a:close/>
                  <a:moveTo>
                    <a:pt x="1043215" y="624842"/>
                  </a:moveTo>
                  <a:cubicBezTo>
                    <a:pt x="1020608" y="624696"/>
                    <a:pt x="1011552" y="652541"/>
                    <a:pt x="1025904" y="665901"/>
                  </a:cubicBezTo>
                  <a:cubicBezTo>
                    <a:pt x="1043579" y="682353"/>
                    <a:pt x="1067814" y="667835"/>
                    <a:pt x="1067158" y="649124"/>
                  </a:cubicBezTo>
                  <a:cubicBezTo>
                    <a:pt x="1066629" y="633890"/>
                    <a:pt x="1055057" y="624922"/>
                    <a:pt x="1043215" y="624842"/>
                  </a:cubicBezTo>
                  <a:close/>
                  <a:moveTo>
                    <a:pt x="1039137" y="1243053"/>
                  </a:moveTo>
                  <a:cubicBezTo>
                    <a:pt x="1016537" y="1242901"/>
                    <a:pt x="1007468" y="1270752"/>
                    <a:pt x="1021819" y="1284105"/>
                  </a:cubicBezTo>
                  <a:cubicBezTo>
                    <a:pt x="1039488" y="1300551"/>
                    <a:pt x="1063716" y="1286072"/>
                    <a:pt x="1063074" y="1267321"/>
                  </a:cubicBezTo>
                  <a:cubicBezTo>
                    <a:pt x="1062551" y="1252094"/>
                    <a:pt x="1050980" y="1243132"/>
                    <a:pt x="1039137" y="1243053"/>
                  </a:cubicBezTo>
                  <a:close/>
                  <a:moveTo>
                    <a:pt x="1037091" y="1552155"/>
                  </a:moveTo>
                  <a:cubicBezTo>
                    <a:pt x="1014511" y="1552003"/>
                    <a:pt x="1005409" y="1579834"/>
                    <a:pt x="1019774" y="1593207"/>
                  </a:cubicBezTo>
                  <a:cubicBezTo>
                    <a:pt x="1037349" y="1609567"/>
                    <a:pt x="1061677" y="1595273"/>
                    <a:pt x="1061035" y="1576423"/>
                  </a:cubicBezTo>
                  <a:cubicBezTo>
                    <a:pt x="1060512" y="1561196"/>
                    <a:pt x="1048941" y="1552234"/>
                    <a:pt x="1037091" y="1552155"/>
                  </a:cubicBezTo>
                  <a:close/>
                  <a:moveTo>
                    <a:pt x="1045253" y="315740"/>
                  </a:moveTo>
                  <a:cubicBezTo>
                    <a:pt x="1022587" y="315588"/>
                    <a:pt x="1013631" y="343479"/>
                    <a:pt x="1027943" y="356792"/>
                  </a:cubicBezTo>
                  <a:cubicBezTo>
                    <a:pt x="1045618" y="373245"/>
                    <a:pt x="1069853" y="358726"/>
                    <a:pt x="1069197" y="340008"/>
                  </a:cubicBezTo>
                  <a:cubicBezTo>
                    <a:pt x="1068674" y="324808"/>
                    <a:pt x="1057129" y="315820"/>
                    <a:pt x="1045253" y="315740"/>
                  </a:cubicBezTo>
                  <a:close/>
                  <a:moveTo>
                    <a:pt x="1294388" y="626505"/>
                  </a:moveTo>
                  <a:cubicBezTo>
                    <a:pt x="1271795" y="626359"/>
                    <a:pt x="1262713" y="654197"/>
                    <a:pt x="1277078" y="667557"/>
                  </a:cubicBezTo>
                  <a:cubicBezTo>
                    <a:pt x="1294752" y="684009"/>
                    <a:pt x="1318987" y="669497"/>
                    <a:pt x="1318332" y="650773"/>
                  </a:cubicBezTo>
                  <a:cubicBezTo>
                    <a:pt x="1317809" y="635546"/>
                    <a:pt x="1306238" y="626584"/>
                    <a:pt x="1294388" y="626505"/>
                  </a:cubicBezTo>
                  <a:close/>
                  <a:moveTo>
                    <a:pt x="38500" y="618212"/>
                  </a:moveTo>
                  <a:cubicBezTo>
                    <a:pt x="15887" y="618060"/>
                    <a:pt x="6838" y="645918"/>
                    <a:pt x="21189" y="659264"/>
                  </a:cubicBezTo>
                  <a:cubicBezTo>
                    <a:pt x="38858" y="675710"/>
                    <a:pt x="63086" y="661231"/>
                    <a:pt x="62444" y="642487"/>
                  </a:cubicBezTo>
                  <a:cubicBezTo>
                    <a:pt x="61914" y="627253"/>
                    <a:pt x="50349" y="618285"/>
                    <a:pt x="38500" y="618212"/>
                  </a:cubicBezTo>
                  <a:close/>
                  <a:moveTo>
                    <a:pt x="279479" y="2165385"/>
                  </a:moveTo>
                  <a:cubicBezTo>
                    <a:pt x="256906" y="2165232"/>
                    <a:pt x="247790" y="2193058"/>
                    <a:pt x="262162" y="2206437"/>
                  </a:cubicBezTo>
                  <a:cubicBezTo>
                    <a:pt x="279738" y="2222797"/>
                    <a:pt x="304065" y="2208503"/>
                    <a:pt x="303423" y="2189653"/>
                  </a:cubicBezTo>
                  <a:cubicBezTo>
                    <a:pt x="302893" y="2174426"/>
                    <a:pt x="291329" y="2165464"/>
                    <a:pt x="279479" y="2165385"/>
                  </a:cubicBezTo>
                  <a:close/>
                  <a:moveTo>
                    <a:pt x="40539" y="309103"/>
                  </a:moveTo>
                  <a:cubicBezTo>
                    <a:pt x="17886" y="308951"/>
                    <a:pt x="8910" y="336829"/>
                    <a:pt x="23228" y="350155"/>
                  </a:cubicBezTo>
                  <a:cubicBezTo>
                    <a:pt x="40896" y="366601"/>
                    <a:pt x="65125" y="352123"/>
                    <a:pt x="64483" y="333372"/>
                  </a:cubicBezTo>
                  <a:cubicBezTo>
                    <a:pt x="63960" y="318144"/>
                    <a:pt x="52388" y="309183"/>
                    <a:pt x="40539" y="309103"/>
                  </a:cubicBezTo>
                  <a:close/>
                  <a:moveTo>
                    <a:pt x="36461" y="927314"/>
                  </a:moveTo>
                  <a:cubicBezTo>
                    <a:pt x="13947" y="927168"/>
                    <a:pt x="4733" y="954954"/>
                    <a:pt x="19144" y="968366"/>
                  </a:cubicBezTo>
                  <a:cubicBezTo>
                    <a:pt x="36812" y="984812"/>
                    <a:pt x="61047" y="970333"/>
                    <a:pt x="60405" y="951589"/>
                  </a:cubicBezTo>
                  <a:cubicBezTo>
                    <a:pt x="59875" y="936322"/>
                    <a:pt x="48211" y="927394"/>
                    <a:pt x="36461" y="927314"/>
                  </a:cubicBezTo>
                  <a:close/>
                  <a:moveTo>
                    <a:pt x="277440" y="2474487"/>
                  </a:moveTo>
                  <a:cubicBezTo>
                    <a:pt x="254788" y="2474335"/>
                    <a:pt x="245811" y="2502213"/>
                    <a:pt x="260130" y="2515539"/>
                  </a:cubicBezTo>
                  <a:cubicBezTo>
                    <a:pt x="277818" y="2531998"/>
                    <a:pt x="302039" y="2517446"/>
                    <a:pt x="301384" y="2498755"/>
                  </a:cubicBezTo>
                  <a:cubicBezTo>
                    <a:pt x="300861" y="2483528"/>
                    <a:pt x="289290" y="2474566"/>
                    <a:pt x="277440" y="2474487"/>
                  </a:cubicBezTo>
                  <a:close/>
                  <a:moveTo>
                    <a:pt x="275402" y="2783596"/>
                  </a:moveTo>
                  <a:cubicBezTo>
                    <a:pt x="252735" y="2783443"/>
                    <a:pt x="243779" y="2811334"/>
                    <a:pt x="258091" y="2824648"/>
                  </a:cubicBezTo>
                  <a:cubicBezTo>
                    <a:pt x="275766" y="2841100"/>
                    <a:pt x="300001" y="2826601"/>
                    <a:pt x="299345" y="2807864"/>
                  </a:cubicBezTo>
                  <a:cubicBezTo>
                    <a:pt x="298822" y="2792637"/>
                    <a:pt x="287251" y="2783675"/>
                    <a:pt x="275402" y="2783596"/>
                  </a:cubicBezTo>
                  <a:close/>
                  <a:moveTo>
                    <a:pt x="25492" y="6949"/>
                  </a:moveTo>
                  <a:cubicBezTo>
                    <a:pt x="10889" y="20342"/>
                    <a:pt x="19779" y="48081"/>
                    <a:pt x="42260" y="48227"/>
                  </a:cubicBezTo>
                  <a:cubicBezTo>
                    <a:pt x="64920" y="48379"/>
                    <a:pt x="73883" y="20494"/>
                    <a:pt x="59571" y="7175"/>
                  </a:cubicBezTo>
                  <a:cubicBezTo>
                    <a:pt x="48655" y="-2986"/>
                    <a:pt x="34263" y="-1707"/>
                    <a:pt x="25492" y="6949"/>
                  </a:cubicBezTo>
                  <a:close/>
                  <a:moveTo>
                    <a:pt x="34422" y="1236416"/>
                  </a:moveTo>
                  <a:cubicBezTo>
                    <a:pt x="11809" y="1236264"/>
                    <a:pt x="2760" y="1264115"/>
                    <a:pt x="17112" y="1277468"/>
                  </a:cubicBezTo>
                  <a:cubicBezTo>
                    <a:pt x="34786" y="1293921"/>
                    <a:pt x="59021" y="1279402"/>
                    <a:pt x="58366" y="1260684"/>
                  </a:cubicBezTo>
                  <a:cubicBezTo>
                    <a:pt x="57843" y="1245484"/>
                    <a:pt x="46298" y="1236496"/>
                    <a:pt x="34422" y="1236416"/>
                  </a:cubicBezTo>
                  <a:close/>
                  <a:moveTo>
                    <a:pt x="26260" y="2472831"/>
                  </a:moveTo>
                  <a:cubicBezTo>
                    <a:pt x="3680" y="2472679"/>
                    <a:pt x="-5422" y="2500510"/>
                    <a:pt x="8949" y="2513883"/>
                  </a:cubicBezTo>
                  <a:cubicBezTo>
                    <a:pt x="26525" y="2530243"/>
                    <a:pt x="50853" y="2515950"/>
                    <a:pt x="50210" y="2497106"/>
                  </a:cubicBezTo>
                  <a:cubicBezTo>
                    <a:pt x="49681" y="2481866"/>
                    <a:pt x="38116" y="2472911"/>
                    <a:pt x="26260" y="2472831"/>
                  </a:cubicBezTo>
                  <a:close/>
                  <a:moveTo>
                    <a:pt x="32383" y="1545518"/>
                  </a:moveTo>
                  <a:cubicBezTo>
                    <a:pt x="9764" y="1545366"/>
                    <a:pt x="728" y="1573224"/>
                    <a:pt x="15066" y="1586570"/>
                  </a:cubicBezTo>
                  <a:cubicBezTo>
                    <a:pt x="32754" y="1603030"/>
                    <a:pt x="56976" y="1588478"/>
                    <a:pt x="56320" y="1569793"/>
                  </a:cubicBezTo>
                  <a:cubicBezTo>
                    <a:pt x="55804" y="1554559"/>
                    <a:pt x="44226" y="1545598"/>
                    <a:pt x="32383" y="1545518"/>
                  </a:cubicBezTo>
                  <a:close/>
                  <a:moveTo>
                    <a:pt x="2805217" y="66487"/>
                  </a:moveTo>
                  <a:cubicBezTo>
                    <a:pt x="2827850" y="66633"/>
                    <a:pt x="2836859" y="38768"/>
                    <a:pt x="2822534" y="25435"/>
                  </a:cubicBezTo>
                  <a:cubicBezTo>
                    <a:pt x="2804945" y="9069"/>
                    <a:pt x="2780690" y="23322"/>
                    <a:pt x="2781273" y="42219"/>
                  </a:cubicBezTo>
                  <a:cubicBezTo>
                    <a:pt x="2781856" y="57506"/>
                    <a:pt x="2793447" y="66408"/>
                    <a:pt x="2805217" y="66487"/>
                  </a:cubicBezTo>
                  <a:close/>
                  <a:moveTo>
                    <a:pt x="24221" y="2781933"/>
                  </a:moveTo>
                  <a:cubicBezTo>
                    <a:pt x="1568" y="2781781"/>
                    <a:pt x="-7408" y="2809659"/>
                    <a:pt x="6911" y="2822985"/>
                  </a:cubicBezTo>
                  <a:cubicBezTo>
                    <a:pt x="24486" y="2839345"/>
                    <a:pt x="48754" y="2825098"/>
                    <a:pt x="48165" y="2806201"/>
                  </a:cubicBezTo>
                  <a:cubicBezTo>
                    <a:pt x="47582" y="2790915"/>
                    <a:pt x="35991" y="2782013"/>
                    <a:pt x="24221" y="2781933"/>
                  </a:cubicBezTo>
                  <a:close/>
                  <a:moveTo>
                    <a:pt x="540861" y="621530"/>
                  </a:moveTo>
                  <a:cubicBezTo>
                    <a:pt x="518248" y="621378"/>
                    <a:pt x="509198" y="649230"/>
                    <a:pt x="523543" y="662582"/>
                  </a:cubicBezTo>
                  <a:cubicBezTo>
                    <a:pt x="541212" y="679028"/>
                    <a:pt x="565453" y="664550"/>
                    <a:pt x="564798" y="645799"/>
                  </a:cubicBezTo>
                  <a:cubicBezTo>
                    <a:pt x="564275" y="630571"/>
                    <a:pt x="552703" y="621603"/>
                    <a:pt x="540861" y="621530"/>
                  </a:cubicBezTo>
                  <a:close/>
                  <a:moveTo>
                    <a:pt x="30345" y="1854627"/>
                  </a:moveTo>
                  <a:cubicBezTo>
                    <a:pt x="7738" y="1854475"/>
                    <a:pt x="-1324" y="1882326"/>
                    <a:pt x="13034" y="1895679"/>
                  </a:cubicBezTo>
                  <a:cubicBezTo>
                    <a:pt x="30702" y="1912125"/>
                    <a:pt x="54930" y="1897646"/>
                    <a:pt x="54288" y="1878895"/>
                  </a:cubicBezTo>
                  <a:cubicBezTo>
                    <a:pt x="53759" y="1863668"/>
                    <a:pt x="42187" y="1854700"/>
                    <a:pt x="30345" y="1854627"/>
                  </a:cubicBezTo>
                  <a:close/>
                  <a:moveTo>
                    <a:pt x="28306" y="2163729"/>
                  </a:moveTo>
                  <a:cubicBezTo>
                    <a:pt x="5679" y="2163577"/>
                    <a:pt x="-3350" y="2191441"/>
                    <a:pt x="10995" y="2204781"/>
                  </a:cubicBezTo>
                  <a:cubicBezTo>
                    <a:pt x="28663" y="2221227"/>
                    <a:pt x="52891" y="2206748"/>
                    <a:pt x="52249" y="2188004"/>
                  </a:cubicBezTo>
                  <a:cubicBezTo>
                    <a:pt x="51720" y="2172770"/>
                    <a:pt x="40148" y="2163808"/>
                    <a:pt x="28306" y="2163729"/>
                  </a:cubicBezTo>
                  <a:close/>
                  <a:moveTo>
                    <a:pt x="526582" y="2785252"/>
                  </a:moveTo>
                  <a:cubicBezTo>
                    <a:pt x="503969" y="2785099"/>
                    <a:pt x="494926" y="2812957"/>
                    <a:pt x="509271" y="2826303"/>
                  </a:cubicBezTo>
                  <a:cubicBezTo>
                    <a:pt x="526939" y="2842749"/>
                    <a:pt x="551168" y="2828271"/>
                    <a:pt x="550526" y="2809526"/>
                  </a:cubicBezTo>
                  <a:cubicBezTo>
                    <a:pt x="549996" y="2794292"/>
                    <a:pt x="538425" y="2785331"/>
                    <a:pt x="526582" y="2785252"/>
                  </a:cubicBezTo>
                  <a:close/>
                  <a:moveTo>
                    <a:pt x="532698" y="1857939"/>
                  </a:moveTo>
                  <a:cubicBezTo>
                    <a:pt x="510125" y="1857793"/>
                    <a:pt x="501010" y="1885611"/>
                    <a:pt x="515381" y="1898991"/>
                  </a:cubicBezTo>
                  <a:cubicBezTo>
                    <a:pt x="533049" y="1915437"/>
                    <a:pt x="557284" y="1900958"/>
                    <a:pt x="556642" y="1882207"/>
                  </a:cubicBezTo>
                  <a:cubicBezTo>
                    <a:pt x="556113" y="1866986"/>
                    <a:pt x="544548" y="1858018"/>
                    <a:pt x="532698" y="1857939"/>
                  </a:cubicBezTo>
                  <a:close/>
                  <a:moveTo>
                    <a:pt x="528621" y="2476149"/>
                  </a:moveTo>
                  <a:cubicBezTo>
                    <a:pt x="506008" y="2475997"/>
                    <a:pt x="496958" y="2503849"/>
                    <a:pt x="511303" y="2517201"/>
                  </a:cubicBezTo>
                  <a:cubicBezTo>
                    <a:pt x="528978" y="2533654"/>
                    <a:pt x="553213" y="2519155"/>
                    <a:pt x="552558" y="2500418"/>
                  </a:cubicBezTo>
                  <a:cubicBezTo>
                    <a:pt x="552041" y="2485190"/>
                    <a:pt x="540463" y="2476229"/>
                    <a:pt x="528621" y="2476149"/>
                  </a:cubicBezTo>
                  <a:close/>
                  <a:moveTo>
                    <a:pt x="530660" y="2167047"/>
                  </a:moveTo>
                  <a:cubicBezTo>
                    <a:pt x="507994" y="2166895"/>
                    <a:pt x="499037" y="2194786"/>
                    <a:pt x="513349" y="2208099"/>
                  </a:cubicBezTo>
                  <a:cubicBezTo>
                    <a:pt x="531037" y="2224559"/>
                    <a:pt x="555259" y="2210007"/>
                    <a:pt x="554603" y="2191322"/>
                  </a:cubicBezTo>
                  <a:cubicBezTo>
                    <a:pt x="554080" y="2176115"/>
                    <a:pt x="542535" y="2167127"/>
                    <a:pt x="530660" y="2167047"/>
                  </a:cubicBezTo>
                  <a:close/>
                  <a:moveTo>
                    <a:pt x="538815" y="930633"/>
                  </a:moveTo>
                  <a:cubicBezTo>
                    <a:pt x="516202" y="930480"/>
                    <a:pt x="507153" y="958332"/>
                    <a:pt x="521504" y="971684"/>
                  </a:cubicBezTo>
                  <a:cubicBezTo>
                    <a:pt x="539192" y="988144"/>
                    <a:pt x="563414" y="973592"/>
                    <a:pt x="562759" y="954901"/>
                  </a:cubicBezTo>
                  <a:cubicBezTo>
                    <a:pt x="562236" y="939700"/>
                    <a:pt x="550691" y="930712"/>
                    <a:pt x="538815" y="930633"/>
                  </a:cubicBezTo>
                  <a:close/>
                  <a:moveTo>
                    <a:pt x="536776" y="1239735"/>
                  </a:moveTo>
                  <a:cubicBezTo>
                    <a:pt x="514170" y="1239582"/>
                    <a:pt x="505114" y="1267434"/>
                    <a:pt x="519466" y="1280787"/>
                  </a:cubicBezTo>
                  <a:cubicBezTo>
                    <a:pt x="537140" y="1297239"/>
                    <a:pt x="561375" y="1282740"/>
                    <a:pt x="560720" y="1264009"/>
                  </a:cubicBezTo>
                  <a:cubicBezTo>
                    <a:pt x="560197" y="1248776"/>
                    <a:pt x="548626" y="1239814"/>
                    <a:pt x="536776" y="1239735"/>
                  </a:cubicBezTo>
                  <a:close/>
                  <a:moveTo>
                    <a:pt x="534737" y="1548837"/>
                  </a:moveTo>
                  <a:cubicBezTo>
                    <a:pt x="512131" y="1548684"/>
                    <a:pt x="503075" y="1576542"/>
                    <a:pt x="517427" y="1589889"/>
                  </a:cubicBezTo>
                  <a:cubicBezTo>
                    <a:pt x="535095" y="1606335"/>
                    <a:pt x="559323" y="1591856"/>
                    <a:pt x="558681" y="1573112"/>
                  </a:cubicBezTo>
                  <a:cubicBezTo>
                    <a:pt x="558158" y="1557878"/>
                    <a:pt x="546587" y="1548916"/>
                    <a:pt x="534737" y="1548837"/>
                  </a:cubicBezTo>
                  <a:close/>
                  <a:moveTo>
                    <a:pt x="281518" y="1856283"/>
                  </a:moveTo>
                  <a:cubicBezTo>
                    <a:pt x="258912" y="1856130"/>
                    <a:pt x="249856" y="1883989"/>
                    <a:pt x="264201" y="1897335"/>
                  </a:cubicBezTo>
                  <a:cubicBezTo>
                    <a:pt x="281869" y="1913781"/>
                    <a:pt x="306097" y="1899302"/>
                    <a:pt x="305455" y="1880558"/>
                  </a:cubicBezTo>
                  <a:cubicBezTo>
                    <a:pt x="304939" y="1865324"/>
                    <a:pt x="293368" y="1856362"/>
                    <a:pt x="281518" y="1856283"/>
                  </a:cubicBezTo>
                  <a:close/>
                  <a:moveTo>
                    <a:pt x="285596" y="1238079"/>
                  </a:moveTo>
                  <a:cubicBezTo>
                    <a:pt x="262930" y="1237926"/>
                    <a:pt x="253973" y="1265818"/>
                    <a:pt x="268285" y="1279131"/>
                  </a:cubicBezTo>
                  <a:cubicBezTo>
                    <a:pt x="285973" y="1295590"/>
                    <a:pt x="310195" y="1281038"/>
                    <a:pt x="309540" y="1262347"/>
                  </a:cubicBezTo>
                  <a:cubicBezTo>
                    <a:pt x="309017" y="1247120"/>
                    <a:pt x="297445" y="1238152"/>
                    <a:pt x="285596" y="1238079"/>
                  </a:cubicBezTo>
                  <a:close/>
                  <a:moveTo>
                    <a:pt x="283557" y="1547181"/>
                  </a:moveTo>
                  <a:cubicBezTo>
                    <a:pt x="260951" y="1547028"/>
                    <a:pt x="251895" y="1574880"/>
                    <a:pt x="266246" y="1588233"/>
                  </a:cubicBezTo>
                  <a:cubicBezTo>
                    <a:pt x="283921" y="1604685"/>
                    <a:pt x="308156" y="1590187"/>
                    <a:pt x="307501" y="1571449"/>
                  </a:cubicBezTo>
                  <a:cubicBezTo>
                    <a:pt x="306978" y="1556222"/>
                    <a:pt x="295406" y="1547260"/>
                    <a:pt x="283557" y="1547181"/>
                  </a:cubicBezTo>
                  <a:close/>
                  <a:moveTo>
                    <a:pt x="287642" y="928970"/>
                  </a:moveTo>
                  <a:cubicBezTo>
                    <a:pt x="264975" y="928818"/>
                    <a:pt x="256019" y="956709"/>
                    <a:pt x="270331" y="970022"/>
                  </a:cubicBezTo>
                  <a:cubicBezTo>
                    <a:pt x="288019" y="986481"/>
                    <a:pt x="312241" y="971930"/>
                    <a:pt x="311585" y="953238"/>
                  </a:cubicBezTo>
                  <a:cubicBezTo>
                    <a:pt x="311056" y="938037"/>
                    <a:pt x="299511" y="929050"/>
                    <a:pt x="287642" y="928970"/>
                  </a:cubicBezTo>
                  <a:close/>
                  <a:moveTo>
                    <a:pt x="289680" y="619868"/>
                  </a:moveTo>
                  <a:cubicBezTo>
                    <a:pt x="267074" y="619716"/>
                    <a:pt x="258018" y="647567"/>
                    <a:pt x="272363" y="660920"/>
                  </a:cubicBezTo>
                  <a:cubicBezTo>
                    <a:pt x="290044" y="677373"/>
                    <a:pt x="314260" y="662867"/>
                    <a:pt x="313624" y="644136"/>
                  </a:cubicBezTo>
                  <a:cubicBezTo>
                    <a:pt x="313094" y="628909"/>
                    <a:pt x="301523" y="619947"/>
                    <a:pt x="289680" y="619868"/>
                  </a:cubicBezTo>
                  <a:close/>
                  <a:moveTo>
                    <a:pt x="293758" y="1664"/>
                  </a:moveTo>
                  <a:cubicBezTo>
                    <a:pt x="271145" y="1512"/>
                    <a:pt x="262096" y="29363"/>
                    <a:pt x="276447" y="42716"/>
                  </a:cubicBezTo>
                  <a:cubicBezTo>
                    <a:pt x="294116" y="59162"/>
                    <a:pt x="318344" y="44683"/>
                    <a:pt x="317702" y="25932"/>
                  </a:cubicBezTo>
                  <a:cubicBezTo>
                    <a:pt x="317179" y="10705"/>
                    <a:pt x="305608" y="1737"/>
                    <a:pt x="293758" y="1664"/>
                  </a:cubicBezTo>
                  <a:close/>
                  <a:moveTo>
                    <a:pt x="291719" y="310766"/>
                  </a:moveTo>
                  <a:cubicBezTo>
                    <a:pt x="269113" y="310614"/>
                    <a:pt x="260050" y="338465"/>
                    <a:pt x="274409" y="351818"/>
                  </a:cubicBezTo>
                  <a:cubicBezTo>
                    <a:pt x="292077" y="368264"/>
                    <a:pt x="316305" y="353785"/>
                    <a:pt x="315663" y="335041"/>
                  </a:cubicBezTo>
                  <a:cubicBezTo>
                    <a:pt x="315140" y="319807"/>
                    <a:pt x="303569" y="310845"/>
                    <a:pt x="291719" y="310766"/>
                  </a:cubicBezTo>
                  <a:close/>
                  <a:moveTo>
                    <a:pt x="2544166" y="1562110"/>
                  </a:moveTo>
                  <a:cubicBezTo>
                    <a:pt x="2521653" y="1561964"/>
                    <a:pt x="2512438" y="1589750"/>
                    <a:pt x="2526849" y="1603162"/>
                  </a:cubicBezTo>
                  <a:cubicBezTo>
                    <a:pt x="2544517" y="1619608"/>
                    <a:pt x="2568759" y="1605129"/>
                    <a:pt x="2568104" y="1586378"/>
                  </a:cubicBezTo>
                  <a:cubicBezTo>
                    <a:pt x="2567581" y="1571151"/>
                    <a:pt x="2556009" y="1562189"/>
                    <a:pt x="2544166" y="1562110"/>
                  </a:cubicBezTo>
                  <a:close/>
                  <a:moveTo>
                    <a:pt x="2301142" y="324039"/>
                  </a:moveTo>
                  <a:cubicBezTo>
                    <a:pt x="2278515" y="323894"/>
                    <a:pt x="2269493" y="351745"/>
                    <a:pt x="2283831" y="365091"/>
                  </a:cubicBezTo>
                  <a:cubicBezTo>
                    <a:pt x="2301407" y="381451"/>
                    <a:pt x="2325734" y="367158"/>
                    <a:pt x="2325092" y="348314"/>
                  </a:cubicBezTo>
                  <a:cubicBezTo>
                    <a:pt x="2324556" y="333074"/>
                    <a:pt x="2312991" y="324119"/>
                    <a:pt x="2301142" y="324039"/>
                  </a:cubicBezTo>
                  <a:close/>
                  <a:moveTo>
                    <a:pt x="2303181" y="14937"/>
                  </a:moveTo>
                  <a:cubicBezTo>
                    <a:pt x="2280561" y="14785"/>
                    <a:pt x="2271525" y="42650"/>
                    <a:pt x="2285870" y="55989"/>
                  </a:cubicBezTo>
                  <a:cubicBezTo>
                    <a:pt x="2303538" y="72435"/>
                    <a:pt x="2327766" y="57956"/>
                    <a:pt x="2327124" y="39212"/>
                  </a:cubicBezTo>
                  <a:cubicBezTo>
                    <a:pt x="2326601" y="23978"/>
                    <a:pt x="2315030" y="15010"/>
                    <a:pt x="2303181" y="14937"/>
                  </a:cubicBezTo>
                  <a:close/>
                  <a:moveTo>
                    <a:pt x="2299103" y="633141"/>
                  </a:moveTo>
                  <a:cubicBezTo>
                    <a:pt x="2276490" y="632989"/>
                    <a:pt x="2267440" y="660840"/>
                    <a:pt x="2281792" y="674193"/>
                  </a:cubicBezTo>
                  <a:cubicBezTo>
                    <a:pt x="2299460" y="690639"/>
                    <a:pt x="2323702" y="676147"/>
                    <a:pt x="2323046" y="657410"/>
                  </a:cubicBezTo>
                  <a:cubicBezTo>
                    <a:pt x="2322524" y="642182"/>
                    <a:pt x="2310952" y="633221"/>
                    <a:pt x="2299103" y="633141"/>
                  </a:cubicBezTo>
                  <a:close/>
                  <a:moveTo>
                    <a:pt x="2297064" y="942243"/>
                  </a:moveTo>
                  <a:cubicBezTo>
                    <a:pt x="2274398" y="942091"/>
                    <a:pt x="2265441" y="969982"/>
                    <a:pt x="2279753" y="983295"/>
                  </a:cubicBezTo>
                  <a:cubicBezTo>
                    <a:pt x="2297428" y="999748"/>
                    <a:pt x="2321663" y="985249"/>
                    <a:pt x="2321008" y="966518"/>
                  </a:cubicBezTo>
                  <a:cubicBezTo>
                    <a:pt x="2320485" y="951284"/>
                    <a:pt x="2308913" y="942323"/>
                    <a:pt x="2297064" y="942243"/>
                  </a:cubicBezTo>
                  <a:close/>
                  <a:moveTo>
                    <a:pt x="2540082" y="2180321"/>
                  </a:moveTo>
                  <a:cubicBezTo>
                    <a:pt x="2517469" y="2180168"/>
                    <a:pt x="2508426" y="2208026"/>
                    <a:pt x="2522771" y="2221373"/>
                  </a:cubicBezTo>
                  <a:cubicBezTo>
                    <a:pt x="2540446" y="2237825"/>
                    <a:pt x="2564681" y="2223327"/>
                    <a:pt x="2564026" y="2204589"/>
                  </a:cubicBezTo>
                  <a:cubicBezTo>
                    <a:pt x="2563503" y="2189362"/>
                    <a:pt x="2551932" y="2180400"/>
                    <a:pt x="2540082" y="2180321"/>
                  </a:cubicBezTo>
                  <a:close/>
                  <a:moveTo>
                    <a:pt x="2536004" y="2798525"/>
                  </a:moveTo>
                  <a:cubicBezTo>
                    <a:pt x="2513404" y="2798372"/>
                    <a:pt x="2504335" y="2826224"/>
                    <a:pt x="2518694" y="2839577"/>
                  </a:cubicBezTo>
                  <a:cubicBezTo>
                    <a:pt x="2536382" y="2856049"/>
                    <a:pt x="2560590" y="2841484"/>
                    <a:pt x="2559948" y="2822800"/>
                  </a:cubicBezTo>
                  <a:cubicBezTo>
                    <a:pt x="2559425" y="2807566"/>
                    <a:pt x="2547854" y="2798604"/>
                    <a:pt x="2536004" y="2798525"/>
                  </a:cubicBezTo>
                  <a:close/>
                  <a:moveTo>
                    <a:pt x="2538043" y="2489423"/>
                  </a:moveTo>
                  <a:cubicBezTo>
                    <a:pt x="2515430" y="2489270"/>
                    <a:pt x="2506381" y="2517128"/>
                    <a:pt x="2520732" y="2530475"/>
                  </a:cubicBezTo>
                  <a:cubicBezTo>
                    <a:pt x="2538401" y="2546921"/>
                    <a:pt x="2562629" y="2532442"/>
                    <a:pt x="2561987" y="2513691"/>
                  </a:cubicBezTo>
                  <a:cubicBezTo>
                    <a:pt x="2561464" y="2498464"/>
                    <a:pt x="2549893" y="2489502"/>
                    <a:pt x="2538043" y="2489423"/>
                  </a:cubicBezTo>
                  <a:close/>
                  <a:moveTo>
                    <a:pt x="2288902" y="2178658"/>
                  </a:moveTo>
                  <a:cubicBezTo>
                    <a:pt x="2266249" y="2178506"/>
                    <a:pt x="2257272" y="2206384"/>
                    <a:pt x="2271591" y="2219710"/>
                  </a:cubicBezTo>
                  <a:cubicBezTo>
                    <a:pt x="2289279" y="2236170"/>
                    <a:pt x="2313501" y="2221618"/>
                    <a:pt x="2312846" y="2202926"/>
                  </a:cubicBezTo>
                  <a:cubicBezTo>
                    <a:pt x="2312322" y="2187726"/>
                    <a:pt x="2300778" y="2178738"/>
                    <a:pt x="2288902" y="2178658"/>
                  </a:cubicBezTo>
                  <a:close/>
                  <a:moveTo>
                    <a:pt x="2542121" y="1871219"/>
                  </a:moveTo>
                  <a:cubicBezTo>
                    <a:pt x="2519515" y="1871066"/>
                    <a:pt x="2510459" y="1898918"/>
                    <a:pt x="2524810" y="1912271"/>
                  </a:cubicBezTo>
                  <a:cubicBezTo>
                    <a:pt x="2542498" y="1928730"/>
                    <a:pt x="2566720" y="1914178"/>
                    <a:pt x="2566065" y="1895487"/>
                  </a:cubicBezTo>
                  <a:cubicBezTo>
                    <a:pt x="2565542" y="1880279"/>
                    <a:pt x="2553997" y="1871291"/>
                    <a:pt x="2542121" y="1871219"/>
                  </a:cubicBezTo>
                  <a:close/>
                  <a:moveTo>
                    <a:pt x="2286863" y="2487760"/>
                  </a:moveTo>
                  <a:cubicBezTo>
                    <a:pt x="2264250" y="2487608"/>
                    <a:pt x="2255201" y="2515466"/>
                    <a:pt x="2269552" y="2528812"/>
                  </a:cubicBezTo>
                  <a:cubicBezTo>
                    <a:pt x="2287227" y="2545265"/>
                    <a:pt x="2311462" y="2530766"/>
                    <a:pt x="2310807" y="2512035"/>
                  </a:cubicBezTo>
                  <a:cubicBezTo>
                    <a:pt x="2310284" y="2496808"/>
                    <a:pt x="2298712" y="2487840"/>
                    <a:pt x="2286863" y="2487760"/>
                  </a:cubicBezTo>
                  <a:close/>
                  <a:moveTo>
                    <a:pt x="2284824" y="2796869"/>
                  </a:moveTo>
                  <a:cubicBezTo>
                    <a:pt x="2262211" y="2796717"/>
                    <a:pt x="2253162" y="2824575"/>
                    <a:pt x="2267513" y="2837921"/>
                  </a:cubicBezTo>
                  <a:cubicBezTo>
                    <a:pt x="2285181" y="2854367"/>
                    <a:pt x="2309410" y="2839888"/>
                    <a:pt x="2308768" y="2821137"/>
                  </a:cubicBezTo>
                  <a:cubicBezTo>
                    <a:pt x="2308245" y="2805910"/>
                    <a:pt x="2296673" y="2796948"/>
                    <a:pt x="2284824" y="2796869"/>
                  </a:cubicBezTo>
                  <a:close/>
                  <a:moveTo>
                    <a:pt x="2295025" y="1251352"/>
                  </a:moveTo>
                  <a:cubicBezTo>
                    <a:pt x="2272419" y="1251200"/>
                    <a:pt x="2263363" y="1279051"/>
                    <a:pt x="2277714" y="1292404"/>
                  </a:cubicBezTo>
                  <a:cubicBezTo>
                    <a:pt x="2295383" y="1308850"/>
                    <a:pt x="2319611" y="1294371"/>
                    <a:pt x="2318969" y="1275620"/>
                  </a:cubicBezTo>
                  <a:cubicBezTo>
                    <a:pt x="2318446" y="1260393"/>
                    <a:pt x="2306868" y="1251425"/>
                    <a:pt x="2295025" y="1251352"/>
                  </a:cubicBezTo>
                  <a:close/>
                  <a:moveTo>
                    <a:pt x="2290947" y="1869556"/>
                  </a:moveTo>
                  <a:cubicBezTo>
                    <a:pt x="2268334" y="1869404"/>
                    <a:pt x="2259278" y="1897255"/>
                    <a:pt x="2273630" y="1910608"/>
                  </a:cubicBezTo>
                  <a:cubicBezTo>
                    <a:pt x="2291298" y="1927054"/>
                    <a:pt x="2315540" y="1912575"/>
                    <a:pt x="2314884" y="1893831"/>
                  </a:cubicBezTo>
                  <a:cubicBezTo>
                    <a:pt x="2314361" y="1878597"/>
                    <a:pt x="2302790" y="1869636"/>
                    <a:pt x="2290947" y="1869556"/>
                  </a:cubicBezTo>
                  <a:close/>
                  <a:moveTo>
                    <a:pt x="2292986" y="1560454"/>
                  </a:moveTo>
                  <a:cubicBezTo>
                    <a:pt x="2270406" y="1560308"/>
                    <a:pt x="2261304" y="1588140"/>
                    <a:pt x="2275669" y="1601506"/>
                  </a:cubicBezTo>
                  <a:cubicBezTo>
                    <a:pt x="2293350" y="1617959"/>
                    <a:pt x="2317565" y="1603453"/>
                    <a:pt x="2316930" y="1584729"/>
                  </a:cubicBezTo>
                  <a:cubicBezTo>
                    <a:pt x="2316400" y="1569462"/>
                    <a:pt x="2304730" y="1560527"/>
                    <a:pt x="2292986" y="1560454"/>
                  </a:cubicBezTo>
                  <a:close/>
                  <a:moveTo>
                    <a:pt x="2554361" y="16593"/>
                  </a:moveTo>
                  <a:cubicBezTo>
                    <a:pt x="2531788" y="16441"/>
                    <a:pt x="2522672" y="44266"/>
                    <a:pt x="2537044" y="57645"/>
                  </a:cubicBezTo>
                  <a:cubicBezTo>
                    <a:pt x="2554712" y="74091"/>
                    <a:pt x="2578947" y="59612"/>
                    <a:pt x="2578304" y="40861"/>
                  </a:cubicBezTo>
                  <a:cubicBezTo>
                    <a:pt x="2577775" y="25634"/>
                    <a:pt x="2566210" y="16673"/>
                    <a:pt x="2554361" y="16593"/>
                  </a:cubicBezTo>
                  <a:close/>
                  <a:moveTo>
                    <a:pt x="2795340" y="1563772"/>
                  </a:moveTo>
                  <a:cubicBezTo>
                    <a:pt x="2772674" y="1563620"/>
                    <a:pt x="2763717" y="1591511"/>
                    <a:pt x="2778029" y="1604824"/>
                  </a:cubicBezTo>
                  <a:cubicBezTo>
                    <a:pt x="2795717" y="1621284"/>
                    <a:pt x="2819939" y="1606732"/>
                    <a:pt x="2819284" y="1588047"/>
                  </a:cubicBezTo>
                  <a:cubicBezTo>
                    <a:pt x="2818761" y="1572840"/>
                    <a:pt x="2807216" y="1563852"/>
                    <a:pt x="2795340" y="1563772"/>
                  </a:cubicBezTo>
                  <a:close/>
                  <a:moveTo>
                    <a:pt x="2797379" y="1254670"/>
                  </a:moveTo>
                  <a:cubicBezTo>
                    <a:pt x="2774766" y="1254518"/>
                    <a:pt x="2765717" y="1282370"/>
                    <a:pt x="2780062" y="1295722"/>
                  </a:cubicBezTo>
                  <a:cubicBezTo>
                    <a:pt x="2797743" y="1312175"/>
                    <a:pt x="2821958" y="1297670"/>
                    <a:pt x="2821323" y="1278939"/>
                  </a:cubicBezTo>
                  <a:cubicBezTo>
                    <a:pt x="2820793" y="1263711"/>
                    <a:pt x="2809228" y="1254743"/>
                    <a:pt x="2797379" y="1254670"/>
                  </a:cubicBezTo>
                  <a:close/>
                  <a:moveTo>
                    <a:pt x="2793301" y="1872875"/>
                  </a:moveTo>
                  <a:cubicBezTo>
                    <a:pt x="2770688" y="1872722"/>
                    <a:pt x="2761639" y="1900574"/>
                    <a:pt x="2775991" y="1913926"/>
                  </a:cubicBezTo>
                  <a:cubicBezTo>
                    <a:pt x="2793678" y="1930386"/>
                    <a:pt x="2817900" y="1915834"/>
                    <a:pt x="2817245" y="1897143"/>
                  </a:cubicBezTo>
                  <a:cubicBezTo>
                    <a:pt x="2816722" y="1881915"/>
                    <a:pt x="2805151" y="1872954"/>
                    <a:pt x="2793301" y="1872875"/>
                  </a:cubicBezTo>
                  <a:close/>
                  <a:moveTo>
                    <a:pt x="2791262" y="2181977"/>
                  </a:moveTo>
                  <a:cubicBezTo>
                    <a:pt x="2768656" y="2181824"/>
                    <a:pt x="2759600" y="2209676"/>
                    <a:pt x="2773952" y="2223029"/>
                  </a:cubicBezTo>
                  <a:cubicBezTo>
                    <a:pt x="2791620" y="2239475"/>
                    <a:pt x="2815848" y="2224996"/>
                    <a:pt x="2815206" y="2206252"/>
                  </a:cubicBezTo>
                  <a:cubicBezTo>
                    <a:pt x="2814683" y="2191018"/>
                    <a:pt x="2803105" y="2182056"/>
                    <a:pt x="2791262" y="2181977"/>
                  </a:cubicBezTo>
                  <a:close/>
                  <a:moveTo>
                    <a:pt x="2803496" y="327358"/>
                  </a:moveTo>
                  <a:cubicBezTo>
                    <a:pt x="2780883" y="327205"/>
                    <a:pt x="2771833" y="355057"/>
                    <a:pt x="2786185" y="368410"/>
                  </a:cubicBezTo>
                  <a:cubicBezTo>
                    <a:pt x="2803860" y="384862"/>
                    <a:pt x="2828095" y="370363"/>
                    <a:pt x="2827439" y="351626"/>
                  </a:cubicBezTo>
                  <a:cubicBezTo>
                    <a:pt x="2826916" y="336399"/>
                    <a:pt x="2815345" y="327437"/>
                    <a:pt x="2803496" y="327358"/>
                  </a:cubicBezTo>
                  <a:close/>
                  <a:moveTo>
                    <a:pt x="2799418" y="945562"/>
                  </a:moveTo>
                  <a:cubicBezTo>
                    <a:pt x="2776811" y="945409"/>
                    <a:pt x="2767756" y="973267"/>
                    <a:pt x="2782107" y="986614"/>
                  </a:cubicBezTo>
                  <a:cubicBezTo>
                    <a:pt x="2799775" y="1003060"/>
                    <a:pt x="2824004" y="988581"/>
                    <a:pt x="2823362" y="969837"/>
                  </a:cubicBezTo>
                  <a:cubicBezTo>
                    <a:pt x="2822839" y="954603"/>
                    <a:pt x="2811267" y="945641"/>
                    <a:pt x="2799418" y="945562"/>
                  </a:cubicBezTo>
                  <a:close/>
                  <a:moveTo>
                    <a:pt x="2801457" y="636460"/>
                  </a:moveTo>
                  <a:cubicBezTo>
                    <a:pt x="2778804" y="636307"/>
                    <a:pt x="2769828" y="664185"/>
                    <a:pt x="2784139" y="677512"/>
                  </a:cubicBezTo>
                  <a:cubicBezTo>
                    <a:pt x="2801808" y="693958"/>
                    <a:pt x="2826036" y="679479"/>
                    <a:pt x="2825394" y="660728"/>
                  </a:cubicBezTo>
                  <a:cubicBezTo>
                    <a:pt x="2824878" y="645501"/>
                    <a:pt x="2813306" y="636539"/>
                    <a:pt x="2801457" y="636460"/>
                  </a:cubicBezTo>
                  <a:close/>
                  <a:moveTo>
                    <a:pt x="2550283" y="634804"/>
                  </a:moveTo>
                  <a:cubicBezTo>
                    <a:pt x="2527630" y="634651"/>
                    <a:pt x="2518654" y="662529"/>
                    <a:pt x="2532972" y="675856"/>
                  </a:cubicBezTo>
                  <a:cubicBezTo>
                    <a:pt x="2550660" y="692322"/>
                    <a:pt x="2574882" y="677777"/>
                    <a:pt x="2574227" y="659072"/>
                  </a:cubicBezTo>
                  <a:cubicBezTo>
                    <a:pt x="2573697" y="643845"/>
                    <a:pt x="2562126" y="634877"/>
                    <a:pt x="2550283" y="634804"/>
                  </a:cubicBezTo>
                  <a:close/>
                  <a:moveTo>
                    <a:pt x="2789223" y="2491079"/>
                  </a:moveTo>
                  <a:cubicBezTo>
                    <a:pt x="2766604" y="2490926"/>
                    <a:pt x="2757568" y="2518791"/>
                    <a:pt x="2771913" y="2532131"/>
                  </a:cubicBezTo>
                  <a:cubicBezTo>
                    <a:pt x="2789581" y="2548577"/>
                    <a:pt x="2813809" y="2534098"/>
                    <a:pt x="2813167" y="2515354"/>
                  </a:cubicBezTo>
                  <a:cubicBezTo>
                    <a:pt x="2812644" y="2500120"/>
                    <a:pt x="2801066" y="2491158"/>
                    <a:pt x="2789223" y="2491079"/>
                  </a:cubicBezTo>
                  <a:close/>
                  <a:moveTo>
                    <a:pt x="2548244" y="943906"/>
                  </a:moveTo>
                  <a:cubicBezTo>
                    <a:pt x="2525631" y="943754"/>
                    <a:pt x="2516588" y="971612"/>
                    <a:pt x="2530933" y="984958"/>
                  </a:cubicBezTo>
                  <a:cubicBezTo>
                    <a:pt x="2548602" y="1001404"/>
                    <a:pt x="2572830" y="986925"/>
                    <a:pt x="2572188" y="968174"/>
                  </a:cubicBezTo>
                  <a:cubicBezTo>
                    <a:pt x="2571658" y="952947"/>
                    <a:pt x="2560087" y="943985"/>
                    <a:pt x="2548244" y="943906"/>
                  </a:cubicBezTo>
                  <a:close/>
                  <a:moveTo>
                    <a:pt x="2552322" y="325695"/>
                  </a:moveTo>
                  <a:cubicBezTo>
                    <a:pt x="2529709" y="325549"/>
                    <a:pt x="2520660" y="353394"/>
                    <a:pt x="2535005" y="366747"/>
                  </a:cubicBezTo>
                  <a:cubicBezTo>
                    <a:pt x="2552693" y="383206"/>
                    <a:pt x="2576914" y="368655"/>
                    <a:pt x="2576259" y="349963"/>
                  </a:cubicBezTo>
                  <a:cubicBezTo>
                    <a:pt x="2575743" y="334763"/>
                    <a:pt x="2564191" y="325775"/>
                    <a:pt x="2552322" y="325695"/>
                  </a:cubicBezTo>
                  <a:close/>
                  <a:moveTo>
                    <a:pt x="2546205" y="1253008"/>
                  </a:moveTo>
                  <a:cubicBezTo>
                    <a:pt x="2523605" y="1252856"/>
                    <a:pt x="2514536" y="1280707"/>
                    <a:pt x="2528888" y="1294060"/>
                  </a:cubicBezTo>
                  <a:cubicBezTo>
                    <a:pt x="2546569" y="1310513"/>
                    <a:pt x="2570785" y="1296007"/>
                    <a:pt x="2570149" y="1277283"/>
                  </a:cubicBezTo>
                  <a:cubicBezTo>
                    <a:pt x="2569613" y="1262022"/>
                    <a:pt x="2557949" y="1253087"/>
                    <a:pt x="2546205" y="1253008"/>
                  </a:cubicBezTo>
                  <a:close/>
                  <a:moveTo>
                    <a:pt x="2787178" y="2800187"/>
                  </a:moveTo>
                  <a:cubicBezTo>
                    <a:pt x="2764558" y="2800035"/>
                    <a:pt x="2755522" y="2827893"/>
                    <a:pt x="2769867" y="2841239"/>
                  </a:cubicBezTo>
                  <a:cubicBezTo>
                    <a:pt x="2787443" y="2857599"/>
                    <a:pt x="2811704" y="2843365"/>
                    <a:pt x="2811128" y="2824456"/>
                  </a:cubicBezTo>
                  <a:cubicBezTo>
                    <a:pt x="2810539" y="2809162"/>
                    <a:pt x="2798954" y="2800260"/>
                    <a:pt x="2787178" y="2800187"/>
                  </a:cubicBezTo>
                  <a:close/>
                  <a:moveTo>
                    <a:pt x="2052007" y="13275"/>
                  </a:moveTo>
                  <a:cubicBezTo>
                    <a:pt x="2029400" y="13122"/>
                    <a:pt x="2020338" y="40981"/>
                    <a:pt x="2034696" y="54327"/>
                  </a:cubicBezTo>
                  <a:cubicBezTo>
                    <a:pt x="2052364" y="70773"/>
                    <a:pt x="2076593" y="56294"/>
                    <a:pt x="2075951" y="37543"/>
                  </a:cubicBezTo>
                  <a:cubicBezTo>
                    <a:pt x="2075421" y="22316"/>
                    <a:pt x="2063850" y="13354"/>
                    <a:pt x="2052007" y="13275"/>
                  </a:cubicBezTo>
                  <a:close/>
                  <a:moveTo>
                    <a:pt x="1792664" y="1248034"/>
                  </a:moveTo>
                  <a:cubicBezTo>
                    <a:pt x="1770051" y="1247881"/>
                    <a:pt x="1761002" y="1275733"/>
                    <a:pt x="1775354" y="1289086"/>
                  </a:cubicBezTo>
                  <a:cubicBezTo>
                    <a:pt x="1793022" y="1305532"/>
                    <a:pt x="1817263" y="1291046"/>
                    <a:pt x="1816608" y="1272302"/>
                  </a:cubicBezTo>
                  <a:cubicBezTo>
                    <a:pt x="1816085" y="1257068"/>
                    <a:pt x="1804514" y="1248107"/>
                    <a:pt x="1792664" y="1248034"/>
                  </a:cubicBezTo>
                  <a:close/>
                  <a:moveTo>
                    <a:pt x="1549646" y="9956"/>
                  </a:moveTo>
                  <a:cubicBezTo>
                    <a:pt x="1526993" y="9804"/>
                    <a:pt x="1518017" y="37682"/>
                    <a:pt x="1532336" y="51008"/>
                  </a:cubicBezTo>
                  <a:cubicBezTo>
                    <a:pt x="1550024" y="67468"/>
                    <a:pt x="1574245" y="52916"/>
                    <a:pt x="1573590" y="34231"/>
                  </a:cubicBezTo>
                  <a:cubicBezTo>
                    <a:pt x="1573067" y="18997"/>
                    <a:pt x="1561496" y="10036"/>
                    <a:pt x="1549646" y="9956"/>
                  </a:cubicBezTo>
                  <a:close/>
                  <a:moveTo>
                    <a:pt x="2049968" y="322377"/>
                  </a:moveTo>
                  <a:cubicBezTo>
                    <a:pt x="2027342" y="322231"/>
                    <a:pt x="2018319" y="350089"/>
                    <a:pt x="2032657" y="363435"/>
                  </a:cubicBezTo>
                  <a:cubicBezTo>
                    <a:pt x="2050319" y="379881"/>
                    <a:pt x="2074554" y="365409"/>
                    <a:pt x="2073912" y="346652"/>
                  </a:cubicBezTo>
                  <a:cubicBezTo>
                    <a:pt x="2073382" y="331418"/>
                    <a:pt x="2061811" y="322456"/>
                    <a:pt x="2049968" y="322377"/>
                  </a:cubicBezTo>
                  <a:close/>
                  <a:moveTo>
                    <a:pt x="1788587" y="1866238"/>
                  </a:moveTo>
                  <a:cubicBezTo>
                    <a:pt x="1765980" y="1866086"/>
                    <a:pt x="1756918" y="1893937"/>
                    <a:pt x="1771276" y="1907290"/>
                  </a:cubicBezTo>
                  <a:cubicBezTo>
                    <a:pt x="1788944" y="1923736"/>
                    <a:pt x="1813173" y="1909257"/>
                    <a:pt x="1812530" y="1890506"/>
                  </a:cubicBezTo>
                  <a:cubicBezTo>
                    <a:pt x="1812007" y="1875279"/>
                    <a:pt x="1800436" y="1866317"/>
                    <a:pt x="1788587" y="1866238"/>
                  </a:cubicBezTo>
                  <a:close/>
                  <a:moveTo>
                    <a:pt x="1786548" y="2175340"/>
                  </a:moveTo>
                  <a:cubicBezTo>
                    <a:pt x="1763941" y="2175188"/>
                    <a:pt x="1754885" y="2203039"/>
                    <a:pt x="1769231" y="2216392"/>
                  </a:cubicBezTo>
                  <a:cubicBezTo>
                    <a:pt x="1786912" y="2232844"/>
                    <a:pt x="1811127" y="2218339"/>
                    <a:pt x="1810491" y="2199608"/>
                  </a:cubicBezTo>
                  <a:cubicBezTo>
                    <a:pt x="1809962" y="2184354"/>
                    <a:pt x="1798298" y="2175419"/>
                    <a:pt x="1786548" y="2175340"/>
                  </a:cubicBezTo>
                  <a:close/>
                  <a:moveTo>
                    <a:pt x="1782470" y="2793551"/>
                  </a:moveTo>
                  <a:cubicBezTo>
                    <a:pt x="1759857" y="2793398"/>
                    <a:pt x="1750808" y="2821250"/>
                    <a:pt x="1765159" y="2834603"/>
                  </a:cubicBezTo>
                  <a:cubicBezTo>
                    <a:pt x="1782834" y="2851055"/>
                    <a:pt x="1807069" y="2836537"/>
                    <a:pt x="1806414" y="2817819"/>
                  </a:cubicBezTo>
                  <a:cubicBezTo>
                    <a:pt x="1805891" y="2802592"/>
                    <a:pt x="1794319" y="2793630"/>
                    <a:pt x="1782470" y="2793551"/>
                  </a:cubicBezTo>
                  <a:close/>
                  <a:moveTo>
                    <a:pt x="1543530" y="937269"/>
                  </a:moveTo>
                  <a:cubicBezTo>
                    <a:pt x="1520956" y="937117"/>
                    <a:pt x="1511841" y="964942"/>
                    <a:pt x="1526212" y="978321"/>
                  </a:cubicBezTo>
                  <a:cubicBezTo>
                    <a:pt x="1543880" y="994767"/>
                    <a:pt x="1568109" y="980288"/>
                    <a:pt x="1567473" y="961537"/>
                  </a:cubicBezTo>
                  <a:cubicBezTo>
                    <a:pt x="1566944" y="946310"/>
                    <a:pt x="1555379" y="937349"/>
                    <a:pt x="1543530" y="937269"/>
                  </a:cubicBezTo>
                  <a:close/>
                  <a:moveTo>
                    <a:pt x="1784509" y="2484442"/>
                  </a:moveTo>
                  <a:cubicBezTo>
                    <a:pt x="1761896" y="2484290"/>
                    <a:pt x="1752847" y="2512141"/>
                    <a:pt x="1767198" y="2525494"/>
                  </a:cubicBezTo>
                  <a:cubicBezTo>
                    <a:pt x="1784873" y="2541947"/>
                    <a:pt x="1809108" y="2527428"/>
                    <a:pt x="1808453" y="2508710"/>
                  </a:cubicBezTo>
                  <a:cubicBezTo>
                    <a:pt x="1807930" y="2493509"/>
                    <a:pt x="1796385" y="2484522"/>
                    <a:pt x="1784509" y="2484442"/>
                  </a:cubicBezTo>
                  <a:close/>
                  <a:moveTo>
                    <a:pt x="1545569" y="628167"/>
                  </a:moveTo>
                  <a:cubicBezTo>
                    <a:pt x="1522956" y="628015"/>
                    <a:pt x="1513906" y="655873"/>
                    <a:pt x="1528258" y="669219"/>
                  </a:cubicBezTo>
                  <a:cubicBezTo>
                    <a:pt x="1545926" y="685665"/>
                    <a:pt x="1570154" y="671186"/>
                    <a:pt x="1569512" y="652442"/>
                  </a:cubicBezTo>
                  <a:cubicBezTo>
                    <a:pt x="1568989" y="637208"/>
                    <a:pt x="1557418" y="628240"/>
                    <a:pt x="1545569" y="628167"/>
                  </a:cubicBezTo>
                  <a:close/>
                  <a:moveTo>
                    <a:pt x="1533335" y="2482786"/>
                  </a:moveTo>
                  <a:cubicBezTo>
                    <a:pt x="1510729" y="2482634"/>
                    <a:pt x="1501666" y="2510485"/>
                    <a:pt x="1516018" y="2523838"/>
                  </a:cubicBezTo>
                  <a:cubicBezTo>
                    <a:pt x="1533686" y="2540284"/>
                    <a:pt x="1557928" y="2525805"/>
                    <a:pt x="1557272" y="2507054"/>
                  </a:cubicBezTo>
                  <a:cubicBezTo>
                    <a:pt x="1556749" y="2491827"/>
                    <a:pt x="1545178" y="2482866"/>
                    <a:pt x="1533335" y="2482786"/>
                  </a:cubicBezTo>
                  <a:close/>
                  <a:moveTo>
                    <a:pt x="1541491" y="1246371"/>
                  </a:moveTo>
                  <a:cubicBezTo>
                    <a:pt x="1518878" y="1246219"/>
                    <a:pt x="1509829" y="1274070"/>
                    <a:pt x="1524180" y="1287423"/>
                  </a:cubicBezTo>
                  <a:cubicBezTo>
                    <a:pt x="1541855" y="1303876"/>
                    <a:pt x="1566090" y="1289357"/>
                    <a:pt x="1565434" y="1270646"/>
                  </a:cubicBezTo>
                  <a:cubicBezTo>
                    <a:pt x="1564911" y="1255439"/>
                    <a:pt x="1553367" y="1246451"/>
                    <a:pt x="1541491" y="1246371"/>
                  </a:cubicBezTo>
                  <a:close/>
                  <a:moveTo>
                    <a:pt x="1531290" y="2791888"/>
                  </a:moveTo>
                  <a:cubicBezTo>
                    <a:pt x="1508677" y="2791736"/>
                    <a:pt x="1499627" y="2819587"/>
                    <a:pt x="1513979" y="2832940"/>
                  </a:cubicBezTo>
                  <a:cubicBezTo>
                    <a:pt x="1531654" y="2849393"/>
                    <a:pt x="1555889" y="2834874"/>
                    <a:pt x="1555233" y="2816163"/>
                  </a:cubicBezTo>
                  <a:cubicBezTo>
                    <a:pt x="1554710" y="2800956"/>
                    <a:pt x="1543166" y="2791968"/>
                    <a:pt x="1531290" y="2791888"/>
                  </a:cubicBezTo>
                  <a:close/>
                  <a:moveTo>
                    <a:pt x="1535374" y="2173684"/>
                  </a:moveTo>
                  <a:cubicBezTo>
                    <a:pt x="1512768" y="2173532"/>
                    <a:pt x="1503705" y="2201383"/>
                    <a:pt x="1518063" y="2214736"/>
                  </a:cubicBezTo>
                  <a:cubicBezTo>
                    <a:pt x="1535732" y="2231182"/>
                    <a:pt x="1559960" y="2216703"/>
                    <a:pt x="1559318" y="2197959"/>
                  </a:cubicBezTo>
                  <a:cubicBezTo>
                    <a:pt x="1558782" y="2182692"/>
                    <a:pt x="1547118" y="2173757"/>
                    <a:pt x="1535374" y="2173684"/>
                  </a:cubicBezTo>
                  <a:close/>
                  <a:moveTo>
                    <a:pt x="1539452" y="1555473"/>
                  </a:moveTo>
                  <a:cubicBezTo>
                    <a:pt x="1516839" y="1555321"/>
                    <a:pt x="1507790" y="1583172"/>
                    <a:pt x="1522141" y="1596525"/>
                  </a:cubicBezTo>
                  <a:cubicBezTo>
                    <a:pt x="1539809" y="1612971"/>
                    <a:pt x="1564051" y="1598486"/>
                    <a:pt x="1563396" y="1579748"/>
                  </a:cubicBezTo>
                  <a:cubicBezTo>
                    <a:pt x="1562866" y="1564514"/>
                    <a:pt x="1551295" y="1555553"/>
                    <a:pt x="1539452" y="1555473"/>
                  </a:cubicBezTo>
                  <a:close/>
                  <a:moveTo>
                    <a:pt x="1537413" y="1864582"/>
                  </a:moveTo>
                  <a:cubicBezTo>
                    <a:pt x="1514760" y="1864430"/>
                    <a:pt x="1505784" y="1892308"/>
                    <a:pt x="1520102" y="1905634"/>
                  </a:cubicBezTo>
                  <a:cubicBezTo>
                    <a:pt x="1537770" y="1922080"/>
                    <a:pt x="1561999" y="1907601"/>
                    <a:pt x="1561357" y="1888850"/>
                  </a:cubicBezTo>
                  <a:cubicBezTo>
                    <a:pt x="1560827" y="1873616"/>
                    <a:pt x="1549256" y="1864655"/>
                    <a:pt x="1537413" y="1864582"/>
                  </a:cubicBezTo>
                  <a:close/>
                  <a:moveTo>
                    <a:pt x="1547608" y="319058"/>
                  </a:moveTo>
                  <a:cubicBezTo>
                    <a:pt x="1525001" y="318906"/>
                    <a:pt x="1515945" y="346758"/>
                    <a:pt x="1530290" y="360110"/>
                  </a:cubicBezTo>
                  <a:cubicBezTo>
                    <a:pt x="1547965" y="376556"/>
                    <a:pt x="1572200" y="362064"/>
                    <a:pt x="1571545" y="343333"/>
                  </a:cubicBezTo>
                  <a:cubicBezTo>
                    <a:pt x="1571028" y="328099"/>
                    <a:pt x="1559457" y="319138"/>
                    <a:pt x="1547608" y="319058"/>
                  </a:cubicBezTo>
                  <a:close/>
                  <a:moveTo>
                    <a:pt x="2041806" y="1558792"/>
                  </a:moveTo>
                  <a:cubicBezTo>
                    <a:pt x="2019199" y="1558639"/>
                    <a:pt x="2010137" y="1586491"/>
                    <a:pt x="2024495" y="1599844"/>
                  </a:cubicBezTo>
                  <a:cubicBezTo>
                    <a:pt x="2042163" y="1616290"/>
                    <a:pt x="2066392" y="1601811"/>
                    <a:pt x="2065750" y="1583060"/>
                  </a:cubicBezTo>
                  <a:cubicBezTo>
                    <a:pt x="2065227" y="1567833"/>
                    <a:pt x="2053655" y="1558871"/>
                    <a:pt x="2041806" y="1558792"/>
                  </a:cubicBezTo>
                  <a:close/>
                  <a:moveTo>
                    <a:pt x="2039767" y="1867894"/>
                  </a:moveTo>
                  <a:cubicBezTo>
                    <a:pt x="2017160" y="1867741"/>
                    <a:pt x="2008105" y="1895593"/>
                    <a:pt x="2022450" y="1908946"/>
                  </a:cubicBezTo>
                  <a:cubicBezTo>
                    <a:pt x="2040131" y="1925398"/>
                    <a:pt x="2064346" y="1910893"/>
                    <a:pt x="2063711" y="1892169"/>
                  </a:cubicBezTo>
                  <a:cubicBezTo>
                    <a:pt x="2063181" y="1876908"/>
                    <a:pt x="2051517" y="1867973"/>
                    <a:pt x="2039767" y="1867894"/>
                  </a:cubicBezTo>
                  <a:close/>
                  <a:moveTo>
                    <a:pt x="2035689" y="2486104"/>
                  </a:moveTo>
                  <a:cubicBezTo>
                    <a:pt x="2013036" y="2485952"/>
                    <a:pt x="2004060" y="2513830"/>
                    <a:pt x="2018379" y="2527156"/>
                  </a:cubicBezTo>
                  <a:cubicBezTo>
                    <a:pt x="2036067" y="2543616"/>
                    <a:pt x="2060288" y="2529064"/>
                    <a:pt x="2059633" y="2510373"/>
                  </a:cubicBezTo>
                  <a:cubicBezTo>
                    <a:pt x="2059103" y="2495145"/>
                    <a:pt x="2047532" y="2486184"/>
                    <a:pt x="2035689" y="2486104"/>
                  </a:cubicBezTo>
                  <a:close/>
                  <a:moveTo>
                    <a:pt x="2037728" y="2177002"/>
                  </a:moveTo>
                  <a:cubicBezTo>
                    <a:pt x="2015115" y="2176850"/>
                    <a:pt x="2006066" y="2204702"/>
                    <a:pt x="2020411" y="2218054"/>
                  </a:cubicBezTo>
                  <a:cubicBezTo>
                    <a:pt x="2038085" y="2234507"/>
                    <a:pt x="2062321" y="2219988"/>
                    <a:pt x="2061665" y="2201277"/>
                  </a:cubicBezTo>
                  <a:cubicBezTo>
                    <a:pt x="2061142" y="2186043"/>
                    <a:pt x="2049577" y="2177082"/>
                    <a:pt x="2037728" y="2177002"/>
                  </a:cubicBezTo>
                  <a:close/>
                  <a:moveTo>
                    <a:pt x="2047922" y="631485"/>
                  </a:moveTo>
                  <a:cubicBezTo>
                    <a:pt x="2025343" y="631333"/>
                    <a:pt x="2016240" y="659165"/>
                    <a:pt x="2030612" y="672537"/>
                  </a:cubicBezTo>
                  <a:cubicBezTo>
                    <a:pt x="2048187" y="688897"/>
                    <a:pt x="2072515" y="674604"/>
                    <a:pt x="2071873" y="655760"/>
                  </a:cubicBezTo>
                  <a:cubicBezTo>
                    <a:pt x="2071343" y="640520"/>
                    <a:pt x="2059772" y="631558"/>
                    <a:pt x="2047922" y="631485"/>
                  </a:cubicBezTo>
                  <a:close/>
                  <a:moveTo>
                    <a:pt x="1790626" y="1557136"/>
                  </a:moveTo>
                  <a:cubicBezTo>
                    <a:pt x="1767973" y="1556983"/>
                    <a:pt x="1758996" y="1584861"/>
                    <a:pt x="1773315" y="1598188"/>
                  </a:cubicBezTo>
                  <a:cubicBezTo>
                    <a:pt x="1790983" y="1614634"/>
                    <a:pt x="1815211" y="1600155"/>
                    <a:pt x="1814569" y="1581404"/>
                  </a:cubicBezTo>
                  <a:cubicBezTo>
                    <a:pt x="1814046" y="1566177"/>
                    <a:pt x="1802475" y="1557215"/>
                    <a:pt x="1790626" y="1557136"/>
                  </a:cubicBezTo>
                  <a:close/>
                  <a:moveTo>
                    <a:pt x="2043845" y="1249690"/>
                  </a:moveTo>
                  <a:cubicBezTo>
                    <a:pt x="2021179" y="1249537"/>
                    <a:pt x="2012222" y="1277428"/>
                    <a:pt x="2026527" y="1290742"/>
                  </a:cubicBezTo>
                  <a:cubicBezTo>
                    <a:pt x="2044196" y="1307188"/>
                    <a:pt x="2068424" y="1292709"/>
                    <a:pt x="2067782" y="1273964"/>
                  </a:cubicBezTo>
                  <a:cubicBezTo>
                    <a:pt x="2067265" y="1258731"/>
                    <a:pt x="2055694" y="1249769"/>
                    <a:pt x="2043845" y="1249690"/>
                  </a:cubicBezTo>
                  <a:close/>
                  <a:moveTo>
                    <a:pt x="2045884" y="940588"/>
                  </a:moveTo>
                  <a:cubicBezTo>
                    <a:pt x="2023231" y="940435"/>
                    <a:pt x="2014254" y="968313"/>
                    <a:pt x="2028573" y="981640"/>
                  </a:cubicBezTo>
                  <a:cubicBezTo>
                    <a:pt x="2046261" y="998099"/>
                    <a:pt x="2070483" y="983547"/>
                    <a:pt x="2069827" y="964856"/>
                  </a:cubicBezTo>
                  <a:cubicBezTo>
                    <a:pt x="2069304" y="949628"/>
                    <a:pt x="2057733" y="940667"/>
                    <a:pt x="2045884" y="940588"/>
                  </a:cubicBezTo>
                  <a:close/>
                  <a:moveTo>
                    <a:pt x="1794710" y="938925"/>
                  </a:moveTo>
                  <a:cubicBezTo>
                    <a:pt x="1772097" y="938773"/>
                    <a:pt x="1763048" y="966624"/>
                    <a:pt x="1777393" y="979977"/>
                  </a:cubicBezTo>
                  <a:cubicBezTo>
                    <a:pt x="1794968" y="996337"/>
                    <a:pt x="1819296" y="982043"/>
                    <a:pt x="1818654" y="963200"/>
                  </a:cubicBezTo>
                  <a:cubicBezTo>
                    <a:pt x="1818124" y="947966"/>
                    <a:pt x="1806559" y="939004"/>
                    <a:pt x="1794710" y="938925"/>
                  </a:cubicBezTo>
                  <a:close/>
                  <a:moveTo>
                    <a:pt x="2033650" y="2795206"/>
                  </a:moveTo>
                  <a:cubicBezTo>
                    <a:pt x="2011044" y="2795054"/>
                    <a:pt x="2001988" y="2822906"/>
                    <a:pt x="2016340" y="2836258"/>
                  </a:cubicBezTo>
                  <a:cubicBezTo>
                    <a:pt x="2034014" y="2852711"/>
                    <a:pt x="2058249" y="2838212"/>
                    <a:pt x="2057594" y="2819481"/>
                  </a:cubicBezTo>
                  <a:cubicBezTo>
                    <a:pt x="2057064" y="2804247"/>
                    <a:pt x="2045493" y="2795286"/>
                    <a:pt x="2033650" y="2795206"/>
                  </a:cubicBezTo>
                  <a:close/>
                  <a:moveTo>
                    <a:pt x="1796749" y="629823"/>
                  </a:moveTo>
                  <a:cubicBezTo>
                    <a:pt x="1774169" y="629671"/>
                    <a:pt x="1765060" y="657502"/>
                    <a:pt x="1779432" y="670875"/>
                  </a:cubicBezTo>
                  <a:cubicBezTo>
                    <a:pt x="1797113" y="687341"/>
                    <a:pt x="1821328" y="672796"/>
                    <a:pt x="1820686" y="654091"/>
                  </a:cubicBezTo>
                  <a:cubicBezTo>
                    <a:pt x="1820163" y="638831"/>
                    <a:pt x="1808572" y="629902"/>
                    <a:pt x="1796749" y="629823"/>
                  </a:cubicBezTo>
                  <a:close/>
                  <a:moveTo>
                    <a:pt x="1298473" y="8301"/>
                  </a:moveTo>
                  <a:cubicBezTo>
                    <a:pt x="1275820" y="8148"/>
                    <a:pt x="1266843" y="36026"/>
                    <a:pt x="1281162" y="49353"/>
                  </a:cubicBezTo>
                  <a:cubicBezTo>
                    <a:pt x="1298850" y="65812"/>
                    <a:pt x="1323072" y="51260"/>
                    <a:pt x="1322416" y="32569"/>
                  </a:cubicBezTo>
                  <a:cubicBezTo>
                    <a:pt x="1321887" y="17361"/>
                    <a:pt x="1310342" y="8373"/>
                    <a:pt x="1298473" y="8301"/>
                  </a:cubicBezTo>
                  <a:close/>
                  <a:moveTo>
                    <a:pt x="1800827" y="11619"/>
                  </a:moveTo>
                  <a:cubicBezTo>
                    <a:pt x="1778174" y="11467"/>
                    <a:pt x="1769197" y="39345"/>
                    <a:pt x="1783516" y="52671"/>
                  </a:cubicBezTo>
                  <a:cubicBezTo>
                    <a:pt x="1801191" y="69123"/>
                    <a:pt x="1825426" y="54625"/>
                    <a:pt x="1824770" y="35887"/>
                  </a:cubicBezTo>
                  <a:cubicBezTo>
                    <a:pt x="1824247" y="20660"/>
                    <a:pt x="1812676" y="11692"/>
                    <a:pt x="1800827" y="11619"/>
                  </a:cubicBezTo>
                  <a:close/>
                  <a:moveTo>
                    <a:pt x="1798788" y="320721"/>
                  </a:moveTo>
                  <a:cubicBezTo>
                    <a:pt x="1776194" y="320575"/>
                    <a:pt x="1767112" y="348413"/>
                    <a:pt x="1781477" y="361780"/>
                  </a:cubicBezTo>
                  <a:cubicBezTo>
                    <a:pt x="1799145" y="378226"/>
                    <a:pt x="1823374" y="363747"/>
                    <a:pt x="1822731" y="344996"/>
                  </a:cubicBezTo>
                  <a:cubicBezTo>
                    <a:pt x="1822208" y="329762"/>
                    <a:pt x="1810631" y="320800"/>
                    <a:pt x="1798788" y="320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15" name="Rectangle 14"/>
          <p:cNvSpPr/>
          <p:nvPr/>
        </p:nvSpPr>
        <p:spPr>
          <a:xfrm>
            <a:off x="1381810" y="1131111"/>
            <a:ext cx="2596154" cy="129029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Google Shape;1282;p36"/>
          <p:cNvSpPr txBox="1"/>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panose="020B0604020202020204"/>
              <a:buNone/>
              <a:defRPr sz="13000" b="1" i="0" u="none" strike="noStrike" cap="none">
                <a:solidFill>
                  <a:schemeClr val="dk1"/>
                </a:solidFill>
                <a:latin typeface="Autour One" panose="020B0604020202020204"/>
                <a:ea typeface="Autour One" panose="020B0604020202020204"/>
                <a:cs typeface="Autour One" panose="020B0604020202020204"/>
                <a:sym typeface="Autour One" panose="020B0604020202020204"/>
              </a:defRPr>
            </a:lvl1pPr>
            <a:lvl2pPr marR="0" lvl="1" algn="ctr" rtl="0">
              <a:lnSpc>
                <a:spcPct val="100000"/>
              </a:lnSpc>
              <a:spcBef>
                <a:spcPts val="0"/>
              </a:spcBef>
              <a:spcAft>
                <a:spcPts val="0"/>
              </a:spcAft>
              <a:buClr>
                <a:schemeClr val="dk1"/>
              </a:buClr>
              <a:buSzPts val="4800"/>
              <a:buFont typeface="Autour One" panose="020B0604020202020204"/>
              <a:buNone/>
              <a:defRPr sz="4800" b="1" i="0" u="none" strike="noStrike" cap="none">
                <a:solidFill>
                  <a:schemeClr val="dk1"/>
                </a:solidFill>
                <a:latin typeface="Autour One" panose="020B0604020202020204"/>
                <a:ea typeface="Autour One" panose="020B0604020202020204"/>
                <a:cs typeface="Autour One" panose="020B0604020202020204"/>
                <a:sym typeface="Autour One" panose="020B0604020202020204"/>
              </a:defRPr>
            </a:lvl2pPr>
            <a:lvl3pPr marR="0" lvl="2" algn="ctr" rtl="0">
              <a:lnSpc>
                <a:spcPct val="100000"/>
              </a:lnSpc>
              <a:spcBef>
                <a:spcPts val="0"/>
              </a:spcBef>
              <a:spcAft>
                <a:spcPts val="0"/>
              </a:spcAft>
              <a:buClr>
                <a:schemeClr val="dk1"/>
              </a:buClr>
              <a:buSzPts val="4800"/>
              <a:buFont typeface="Autour One" panose="020B0604020202020204"/>
              <a:buNone/>
              <a:defRPr sz="4800" b="1" i="0" u="none" strike="noStrike" cap="none">
                <a:solidFill>
                  <a:schemeClr val="dk1"/>
                </a:solidFill>
                <a:latin typeface="Autour One" panose="020B0604020202020204"/>
                <a:ea typeface="Autour One" panose="020B0604020202020204"/>
                <a:cs typeface="Autour One" panose="020B0604020202020204"/>
                <a:sym typeface="Autour One" panose="020B0604020202020204"/>
              </a:defRPr>
            </a:lvl3pPr>
            <a:lvl4pPr marR="0" lvl="3" algn="ctr" rtl="0">
              <a:lnSpc>
                <a:spcPct val="100000"/>
              </a:lnSpc>
              <a:spcBef>
                <a:spcPts val="0"/>
              </a:spcBef>
              <a:spcAft>
                <a:spcPts val="0"/>
              </a:spcAft>
              <a:buClr>
                <a:schemeClr val="dk1"/>
              </a:buClr>
              <a:buSzPts val="4800"/>
              <a:buFont typeface="Autour One" panose="020B0604020202020204"/>
              <a:buNone/>
              <a:defRPr sz="4800" b="1" i="0" u="none" strike="noStrike" cap="none">
                <a:solidFill>
                  <a:schemeClr val="dk1"/>
                </a:solidFill>
                <a:latin typeface="Autour One" panose="020B0604020202020204"/>
                <a:ea typeface="Autour One" panose="020B0604020202020204"/>
                <a:cs typeface="Autour One" panose="020B0604020202020204"/>
                <a:sym typeface="Autour One" panose="020B0604020202020204"/>
              </a:defRPr>
            </a:lvl4pPr>
            <a:lvl5pPr marR="0" lvl="4" algn="ctr" rtl="0">
              <a:lnSpc>
                <a:spcPct val="100000"/>
              </a:lnSpc>
              <a:spcBef>
                <a:spcPts val="0"/>
              </a:spcBef>
              <a:spcAft>
                <a:spcPts val="0"/>
              </a:spcAft>
              <a:buClr>
                <a:schemeClr val="dk1"/>
              </a:buClr>
              <a:buSzPts val="4800"/>
              <a:buFont typeface="Autour One" panose="020B0604020202020204"/>
              <a:buNone/>
              <a:defRPr sz="4800" b="1" i="0" u="none" strike="noStrike" cap="none">
                <a:solidFill>
                  <a:schemeClr val="dk1"/>
                </a:solidFill>
                <a:latin typeface="Autour One" panose="020B0604020202020204"/>
                <a:ea typeface="Autour One" panose="020B0604020202020204"/>
                <a:cs typeface="Autour One" panose="020B0604020202020204"/>
                <a:sym typeface="Autour One" panose="020B0604020202020204"/>
              </a:defRPr>
            </a:lvl5pPr>
            <a:lvl6pPr marR="0" lvl="5" algn="ctr" rtl="0">
              <a:lnSpc>
                <a:spcPct val="100000"/>
              </a:lnSpc>
              <a:spcBef>
                <a:spcPts val="0"/>
              </a:spcBef>
              <a:spcAft>
                <a:spcPts val="0"/>
              </a:spcAft>
              <a:buClr>
                <a:schemeClr val="dk1"/>
              </a:buClr>
              <a:buSzPts val="4800"/>
              <a:buFont typeface="Autour One" panose="020B0604020202020204"/>
              <a:buNone/>
              <a:defRPr sz="4800" b="1" i="0" u="none" strike="noStrike" cap="none">
                <a:solidFill>
                  <a:schemeClr val="dk1"/>
                </a:solidFill>
                <a:latin typeface="Autour One" panose="020B0604020202020204"/>
                <a:ea typeface="Autour One" panose="020B0604020202020204"/>
                <a:cs typeface="Autour One" panose="020B0604020202020204"/>
                <a:sym typeface="Autour One" panose="020B0604020202020204"/>
              </a:defRPr>
            </a:lvl6pPr>
            <a:lvl7pPr marR="0" lvl="6" algn="ctr" rtl="0">
              <a:lnSpc>
                <a:spcPct val="100000"/>
              </a:lnSpc>
              <a:spcBef>
                <a:spcPts val="0"/>
              </a:spcBef>
              <a:spcAft>
                <a:spcPts val="0"/>
              </a:spcAft>
              <a:buClr>
                <a:schemeClr val="dk1"/>
              </a:buClr>
              <a:buSzPts val="4800"/>
              <a:buFont typeface="Autour One" panose="020B0604020202020204"/>
              <a:buNone/>
              <a:defRPr sz="4800" b="1" i="0" u="none" strike="noStrike" cap="none">
                <a:solidFill>
                  <a:schemeClr val="dk1"/>
                </a:solidFill>
                <a:latin typeface="Autour One" panose="020B0604020202020204"/>
                <a:ea typeface="Autour One" panose="020B0604020202020204"/>
                <a:cs typeface="Autour One" panose="020B0604020202020204"/>
                <a:sym typeface="Autour One" panose="020B0604020202020204"/>
              </a:defRPr>
            </a:lvl7pPr>
            <a:lvl8pPr marR="0" lvl="7" algn="ctr" rtl="0">
              <a:lnSpc>
                <a:spcPct val="100000"/>
              </a:lnSpc>
              <a:spcBef>
                <a:spcPts val="0"/>
              </a:spcBef>
              <a:spcAft>
                <a:spcPts val="0"/>
              </a:spcAft>
              <a:buClr>
                <a:schemeClr val="dk1"/>
              </a:buClr>
              <a:buSzPts val="4800"/>
              <a:buFont typeface="Autour One" panose="020B0604020202020204"/>
              <a:buNone/>
              <a:defRPr sz="4800" b="1" i="0" u="none" strike="noStrike" cap="none">
                <a:solidFill>
                  <a:schemeClr val="dk1"/>
                </a:solidFill>
                <a:latin typeface="Autour One" panose="020B0604020202020204"/>
                <a:ea typeface="Autour One" panose="020B0604020202020204"/>
                <a:cs typeface="Autour One" panose="020B0604020202020204"/>
                <a:sym typeface="Autour One" panose="020B0604020202020204"/>
              </a:defRPr>
            </a:lvl8pPr>
            <a:lvl9pPr marR="0" lvl="8" algn="ctr" rtl="0">
              <a:lnSpc>
                <a:spcPct val="100000"/>
              </a:lnSpc>
              <a:spcBef>
                <a:spcPts val="0"/>
              </a:spcBef>
              <a:spcAft>
                <a:spcPts val="0"/>
              </a:spcAft>
              <a:buClr>
                <a:schemeClr val="dk1"/>
              </a:buClr>
              <a:buSzPts val="4800"/>
              <a:buFont typeface="Autour One" panose="020B0604020202020204"/>
              <a:buNone/>
              <a:defRPr sz="4800" b="1" i="0" u="none" strike="noStrike" cap="none">
                <a:solidFill>
                  <a:schemeClr val="dk1"/>
                </a:solidFill>
                <a:latin typeface="Autour One" panose="020B0604020202020204"/>
                <a:ea typeface="Autour One" panose="020B0604020202020204"/>
                <a:cs typeface="Autour One" panose="020B0604020202020204"/>
                <a:sym typeface="Autour One" panose="020B0604020202020204"/>
              </a:defRPr>
            </a:lvl9pPr>
          </a:lstStyle>
          <a:p>
            <a:pPr>
              <a:lnSpc>
                <a:spcPct val="150000"/>
              </a:lnSpc>
            </a:pPr>
            <a:r>
              <a:rPr lang="vi-VN" sz="2900" dirty="0">
                <a:solidFill>
                  <a:schemeClr val="tx1"/>
                </a:solidFill>
                <a:latin typeface="+mn-lt"/>
              </a:rPr>
              <a:t>TỈ LỆ THỨC VÀ ĐẠI LƯỢNG TỈ LỆ</a:t>
            </a:r>
            <a:endParaRPr lang="vi-VN" sz="2900" dirty="0">
              <a:solidFill>
                <a:schemeClr val="tx1"/>
              </a:solidFill>
              <a:latin typeface="+mn-lt"/>
            </a:endParaRP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smtClean="0">
                <a:solidFill>
                  <a:schemeClr val="tx1"/>
                </a:solidFill>
                <a:latin typeface="Arial" panose="020B0604020202020204" pitchFamily="34" charset="0"/>
              </a:rPr>
              <a:t>V</a:t>
            </a:r>
            <a:r>
              <a:rPr lang="en-US" sz="2900" b="1" dirty="0" smtClean="0">
                <a:solidFill>
                  <a:schemeClr val="tx1"/>
                </a:solidFill>
              </a:rPr>
              <a:t>I</a:t>
            </a:r>
            <a:r>
              <a:rPr lang="en-US" sz="2900" b="1" dirty="0">
                <a:solidFill>
                  <a:schemeClr val="tx1"/>
                </a:solidFill>
              </a:rPr>
              <a:t>: </a:t>
            </a:r>
            <a:endParaRPr lang="en-US" sz="2900" b="1" dirty="0">
              <a:solidFill>
                <a:schemeClr val="tx1"/>
              </a:solidFill>
            </a:endParaRPr>
          </a:p>
        </p:txBody>
      </p:sp>
      <p:sp>
        <p:nvSpPr>
          <p:cNvPr id="18" name="TextBox 17"/>
          <p:cNvSpPr txBox="1"/>
          <p:nvPr/>
        </p:nvSpPr>
        <p:spPr>
          <a:xfrm>
            <a:off x="1331321" y="2994992"/>
            <a:ext cx="6377272" cy="784830"/>
          </a:xfrm>
          <a:prstGeom prst="rect">
            <a:avLst/>
          </a:prstGeom>
          <a:noFill/>
        </p:spPr>
        <p:txBody>
          <a:bodyPr wrap="square" rtlCol="0">
            <a:spAutoFit/>
          </a:bodyPr>
          <a:lstStyle/>
          <a:p>
            <a:pPr algn="ctr">
              <a:lnSpc>
                <a:spcPct val="150000"/>
              </a:lnSpc>
            </a:pPr>
            <a:r>
              <a:rPr lang="vi-VN" sz="3000" b="1" dirty="0">
                <a:ln w="0"/>
                <a:solidFill>
                  <a:schemeClr val="accent2"/>
                </a:solidFill>
                <a:effectLst>
                  <a:outerShdw blurRad="38100" dist="25400" dir="5400000" algn="ctr" rotWithShape="0">
                    <a:srgbClr val="6E747A">
                      <a:alpha val="43000"/>
                    </a:srgbClr>
                  </a:outerShdw>
                </a:effectLst>
              </a:rPr>
              <a:t>BÀI 22: 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14:doors dir="vert"/>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err="1" smtClean="0">
                <a:ln>
                  <a:noFill/>
                </a:ln>
                <a:solidFill>
                  <a:srgbClr val="2B3547">
                    <a:lumMod val="50000"/>
                  </a:srgbClr>
                </a:solidFill>
                <a:effectLst/>
                <a:uLnTx/>
                <a:uFillTx/>
                <a:latin typeface="Arial" panose="020B0604020202020204"/>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panose="020B0604020202020204"/>
              <a:ea typeface="+mn-ea"/>
              <a:cs typeface="+mn-cs"/>
            </a:endParaRPr>
          </a:p>
        </p:txBody>
      </p:sp>
      <p:sp>
        <p:nvSpPr>
          <p:cNvPr id="2" name="Rectangle 1"/>
          <p:cNvSpPr/>
          <p:nvPr/>
        </p:nvSpPr>
        <p:spPr>
          <a:xfrm>
            <a:off x="672998" y="3155351"/>
            <a:ext cx="7819948" cy="553998"/>
          </a:xfrm>
          <a:prstGeom prst="rect">
            <a:avLst/>
          </a:prstGeom>
        </p:spPr>
        <p:txBody>
          <a:bodyPr wrap="square">
            <a:spAutoFit/>
          </a:bodyPr>
          <a:lstStyle/>
          <a:p>
            <a:pPr algn="just">
              <a:lnSpc>
                <a:spcPct val="150000"/>
              </a:lnSpc>
              <a:spcAft>
                <a:spcPts val="600"/>
              </a:spcAft>
            </a:pPr>
            <a:r>
              <a:rPr lang="en-US" sz="2000" dirty="0" err="1" smtClean="0">
                <a:latin typeface="+mn-lt"/>
                <a:ea typeface="Calibri" panose="020F0502020204030204" pitchFamily="34" charset="0"/>
                <a:cs typeface="Arial" panose="020B0604020202020204" pitchFamily="34" charset="0"/>
              </a:rPr>
              <a:t>Dễ</a:t>
            </a:r>
            <a:r>
              <a:rPr lang="en-US" sz="2000" dirty="0" smtClean="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thấy</a:t>
            </a:r>
            <a:r>
              <a:rPr lang="en-US" sz="2000" dirty="0">
                <a:latin typeface="+mn-lt"/>
                <a:ea typeface="Calibri" panose="020F0502020204030204" pitchFamily="34" charset="0"/>
                <a:cs typeface="Arial" panose="020B0604020202020204" pitchFamily="34" charset="0"/>
              </a:rPr>
              <a:t> y = 3x </a:t>
            </a:r>
            <a:r>
              <a:rPr lang="en-US" sz="2000" dirty="0" err="1">
                <a:latin typeface="+mn-lt"/>
                <a:ea typeface="Calibri" panose="020F0502020204030204" pitchFamily="34" charset="0"/>
                <a:cs typeface="Arial" panose="020B0604020202020204" pitchFamily="34" charset="0"/>
              </a:rPr>
              <a:t>nên</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x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y </a:t>
            </a:r>
            <a:r>
              <a:rPr lang="en-US" sz="2000" dirty="0" err="1">
                <a:latin typeface="+mn-lt"/>
                <a:ea typeface="Calibri" panose="020F0502020204030204" pitchFamily="34" charset="0"/>
                <a:cs typeface="Arial" panose="020B0604020202020204" pitchFamily="34" charset="0"/>
              </a:rPr>
              <a:t>là</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tỉ</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lệ</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thuận</a:t>
            </a:r>
            <a:r>
              <a:rPr lang="en-US" sz="2000" dirty="0" smtClean="0">
                <a:latin typeface="+mn-lt"/>
                <a:ea typeface="Calibri" panose="020F0502020204030204" pitchFamily="34" charset="0"/>
                <a:cs typeface="Arial" panose="020B0604020202020204" pitchFamily="34" charset="0"/>
              </a:rPr>
              <a:t>.</a:t>
            </a:r>
            <a:endParaRPr lang="en-US" sz="2000" dirty="0">
              <a:latin typeface="+mn-l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nvGraphicFramePr>
        <p:xfrm>
          <a:off x="1949162" y="1896831"/>
          <a:ext cx="5487049" cy="1104900"/>
        </p:xfrm>
        <a:graphic>
          <a:graphicData uri="http://schemas.openxmlformats.org/drawingml/2006/table">
            <a:tbl>
              <a:tblPr firstRow="1" firstCol="1" bandRow="1"/>
              <a:tblGrid>
                <a:gridCol w="1083989"/>
                <a:gridCol w="1100765"/>
                <a:gridCol w="1100765"/>
                <a:gridCol w="1100765"/>
                <a:gridCol w="1100765"/>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smtClean="0">
              <a:ln>
                <a:noFill/>
              </a:ln>
              <a:solidFill>
                <a:schemeClr val="tx1"/>
              </a:solidFill>
              <a:effectLst/>
            </a:endParaRPr>
          </a:p>
        </p:txBody>
      </p:sp>
      <p:pic>
        <p:nvPicPr>
          <p:cNvPr id="9" name="Picture 2" descr="Cây bút chì và cục tẩ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err="1" smtClean="0">
                <a:ln>
                  <a:noFill/>
                </a:ln>
                <a:solidFill>
                  <a:srgbClr val="2B3547">
                    <a:lumMod val="50000"/>
                  </a:srgbClr>
                </a:solidFill>
                <a:effectLst/>
                <a:uLnTx/>
                <a:uFillTx/>
                <a:latin typeface="Arial" panose="020B0604020202020204"/>
                <a:ea typeface="+mn-ea"/>
                <a:cs typeface="Arial" panose="020B0604020202020204"/>
                <a:sym typeface="Arial" panose="020B0604020202020204"/>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panose="020B0604020202020204"/>
              <a:ea typeface="+mn-ea"/>
              <a:cs typeface="Arial" panose="020B0604020202020204"/>
              <a:sym typeface="Arial" panose="020B0604020202020204"/>
            </a:endParaRPr>
          </a:p>
        </p:txBody>
      </p:sp>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en-US" sz="2000" dirty="0">
                <a:solidFill>
                  <a:srgbClr val="2B3547"/>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kern="0" cap="none" spc="0" normalizeH="0" baseline="0" noProof="0" dirty="0" smtClean="0">
                <a:ln>
                  <a:noFill/>
                </a:ln>
                <a:solidFill>
                  <a:srgbClr val="2B3547"/>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a:t>
            </a:r>
            <a:endParaRPr kumimoji="0" lang="en-US" altLang="en-US" sz="2000" b="0" i="0" u="none" strike="noStrike" kern="0" cap="none" spc="0" normalizeH="0" baseline="0" noProof="0" dirty="0" smtClean="0">
              <a:ln>
                <a:noFill/>
              </a:ln>
              <a:solidFill>
                <a:srgbClr val="2B3547"/>
              </a:solidFill>
              <a:effectLst/>
              <a:uLnTx/>
              <a:uFillTx/>
              <a:latin typeface="Arial" panose="020B0604020202020204"/>
              <a:cs typeface="Arial" panose="020B0604020202020204"/>
              <a:sym typeface="Arial" panose="020B0604020202020204"/>
            </a:endParaRPr>
          </a:p>
        </p:txBody>
      </p:sp>
      <p:pic>
        <p:nvPicPr>
          <p:cNvPr id="9" name="Picture 2" descr="Cây bút chì và cục tẩ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nvGraphicFramePr>
        <p:xfrm>
          <a:off x="1843429" y="1635967"/>
          <a:ext cx="5485130" cy="1104900"/>
        </p:xfrm>
        <a:graphic>
          <a:graphicData uri="http://schemas.openxmlformats.org/drawingml/2006/table">
            <a:tbl>
              <a:tblPr firstRow="1" firstCol="1" bandRow="1"/>
              <a:tblGrid>
                <a:gridCol w="1087120"/>
                <a:gridCol w="1087120"/>
                <a:gridCol w="1103630"/>
                <a:gridCol w="1103630"/>
                <a:gridCol w="1103630"/>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4" name="Rectangle 3"/>
          <p:cNvSpPr/>
          <p:nvPr/>
        </p:nvSpPr>
        <p:spPr>
          <a:xfrm>
            <a:off x="932541" y="3825648"/>
            <a:ext cx="7216445" cy="496996"/>
          </a:xfrm>
          <a:prstGeom prst="rect">
            <a:avLst/>
          </a:prstGeom>
        </p:spPr>
        <p:txBody>
          <a:bodyPr wrap="square">
            <a:spAutoFit/>
          </a:bodyPr>
          <a:lstStyle/>
          <a:p>
            <a:pPr lvl="0" algn="just">
              <a:lnSpc>
                <a:spcPct val="150000"/>
              </a:lnSpc>
              <a:spcAft>
                <a:spcPts val="600"/>
              </a:spcAft>
              <a:defRPr/>
            </a:pPr>
            <a:r>
              <a:rPr lang="en-US" sz="2000" dirty="0" err="1" smtClean="0">
                <a:ea typeface="Times New Roman" panose="02020603050405020304" pitchFamily="18" charset="0"/>
                <a:cs typeface="Arial" panose="020B0604020202020204" pitchFamily="34" charset="0"/>
              </a:rPr>
              <a:t>Vậy</a:t>
            </a:r>
            <a:r>
              <a:rPr lang="en-US" sz="2000" dirty="0" smtClean="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x </a:t>
            </a:r>
            <a:r>
              <a:rPr lang="en-US" sz="2000" dirty="0" err="1">
                <a:ea typeface="Times New Roman" panose="02020603050405020304" pitchFamily="18" charset="0"/>
                <a:cs typeface="Arial" panose="020B0604020202020204" pitchFamily="34" charset="0"/>
              </a:rPr>
              <a:t>và</a:t>
            </a:r>
            <a:r>
              <a:rPr lang="en-US" sz="2000" dirty="0">
                <a:ea typeface="Times New Roman" panose="02020603050405020304" pitchFamily="18" charset="0"/>
                <a:cs typeface="Arial" panose="020B0604020202020204" pitchFamily="34" charset="0"/>
              </a:rPr>
              <a:t> y </a:t>
            </a:r>
            <a:r>
              <a:rPr lang="en-US" sz="2000" dirty="0" err="1">
                <a:ea typeface="Times New Roman" panose="02020603050405020304" pitchFamily="18" charset="0"/>
                <a:cs typeface="Arial" panose="020B0604020202020204" pitchFamily="34" charset="0"/>
              </a:rPr>
              <a:t>không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phải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lệ</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thuận</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12" name="Group 11"/>
          <p:cNvGrpSpPr/>
          <p:nvPr/>
        </p:nvGrpSpPr>
        <p:grpSpPr>
          <a:xfrm>
            <a:off x="932541" y="2827511"/>
            <a:ext cx="4612181" cy="1036630"/>
            <a:chOff x="932541" y="2827510"/>
            <a:chExt cx="4612181" cy="1036630"/>
          </a:xfrm>
        </p:grpSpPr>
        <mc:AlternateContent xmlns:mc="http://schemas.openxmlformats.org/markup-compatibility/2006">
          <mc:Choice xmlns:a14="http://schemas.microsoft.com/office/drawing/2010/main" Requires="a14">
            <p:sp>
              <p:nvSpPr>
                <p:cNvPr id="5" name="Rectangle 4"/>
                <p:cNvSpPr/>
                <p:nvPr/>
              </p:nvSpPr>
              <p:spPr>
                <a:xfrm>
                  <a:off x="3906517" y="2827510"/>
                  <a:ext cx="1638205" cy="103663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Calibri" panose="020F0502020204030204" pitchFamily="34" charset="0"/>
                                <a:cs typeface="Arial" panose="020B0604020202020204" pitchFamily="34" charset="0"/>
                              </a:rPr>
                              <m:t>8</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8</m:t>
                            </m:r>
                          </m:num>
                          <m:den>
                            <m:r>
                              <a:rPr lang="en-US" sz="2000" i="1">
                                <a:latin typeface="Cambria Math" panose="02040503050406030204" pitchFamily="18" charset="0"/>
                                <a:ea typeface="Calibri" panose="020F0502020204030204" pitchFamily="34" charset="0"/>
                                <a:cs typeface="Arial" panose="020B0604020202020204" pitchFamily="34" charset="0"/>
                              </a:rPr>
                              <m:t>16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16</m:t>
                            </m:r>
                          </m:num>
                          <m:den>
                            <m:r>
                              <a:rPr lang="en-US"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ea typeface="Times New Roman" panose="02020603050405020304" pitchFamily="18"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906517" y="2827510"/>
                  <a:ext cx="1638205" cy="1036630"/>
                </a:xfrm>
                <a:prstGeom prst="rect">
                  <a:avLst/>
                </a:prstGeom>
                <a:blipFill rotWithShape="1">
                  <a:blip r:embed="rId2"/>
                </a:blipFill>
              </p:spPr>
              <p:txBody>
                <a:bodyPr/>
                <a:lstStyle/>
                <a:p>
                  <a:r>
                    <a:rPr lang="en-US" altLang="en-US">
                      <a:noFill/>
                    </a:rPr>
                    <a:t> </a:t>
                  </a:r>
                </a:p>
              </p:txBody>
            </p:sp>
          </mc:Fallback>
        </mc:AlternateContent>
        <p:sp>
          <p:nvSpPr>
            <p:cNvPr id="11" name="Rectangle 10"/>
            <p:cNvSpPr/>
            <p:nvPr/>
          </p:nvSpPr>
          <p:spPr>
            <a:xfrm>
              <a:off x="932541" y="3079908"/>
              <a:ext cx="3087705" cy="553998"/>
            </a:xfrm>
            <a:prstGeom prst="rect">
              <a:avLst/>
            </a:prstGeom>
          </p:spPr>
          <p:txBody>
            <a:bodyPr wrap="none">
              <a:spAutoFit/>
            </a:bodyPr>
            <a:lstStyle/>
            <a:p>
              <a:pPr lvl="0" algn="just">
                <a:lnSpc>
                  <a:spcPct val="150000"/>
                </a:lnSpc>
                <a:spcAft>
                  <a:spcPts val="600"/>
                </a:spcAft>
                <a:defRPr/>
              </a:pPr>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bảng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thấy</a:t>
              </a:r>
              <a:r>
                <a:rPr lang="en-US" sz="2000" dirty="0">
                  <a:ea typeface="Calibri" panose="020F0502020204030204" pitchFamily="34" charset="0"/>
                  <a:cs typeface="Arial" panose="020B0604020202020204" pitchFamily="34" charset="0"/>
                </a:rPr>
                <a:t> </a:t>
              </a:r>
              <a:endParaRPr lang="en-US" sz="2000" dirty="0">
                <a:ea typeface="Calibri" panose="020F050202020403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760;p51"/>
          <p:cNvSpPr/>
          <p:nvPr/>
        </p:nvSpPr>
        <p:spPr>
          <a:xfrm rot="16200000">
            <a:off x="205638" y="4350111"/>
            <a:ext cx="613345" cy="69194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ysClr val="windowText" lastClr="000000"/>
              </a:solidFill>
              <a:effectLst/>
              <a:uLnTx/>
              <a:uFillTx/>
              <a:latin typeface="Arial" panose="020B0604020202020204"/>
              <a:cs typeface="Arial" panose="020B0604020202020204"/>
              <a:sym typeface="Arial" panose="020B0604020202020204"/>
            </a:endParaRPr>
          </a:p>
        </p:txBody>
      </p:sp>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 name="Title 1"/>
          <p:cNvSpPr txBox="1"/>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panose="00000500000000000000"/>
              <a:buNone/>
              <a:defRPr sz="34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l" rtl="0">
              <a:lnSpc>
                <a:spcPct val="90000"/>
              </a:lnSpc>
              <a:spcBef>
                <a:spcPts val="0"/>
              </a:spcBef>
              <a:spcAft>
                <a:spcPts val="0"/>
              </a:spcAft>
              <a:buClr>
                <a:schemeClr val="dk1"/>
              </a:buClr>
              <a:buSzPts val="3400"/>
              <a:buFont typeface="Amatic SC" panose="00000500000000000000"/>
              <a:buNone/>
              <a:defRPr sz="34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l" rtl="0">
              <a:lnSpc>
                <a:spcPct val="90000"/>
              </a:lnSpc>
              <a:spcBef>
                <a:spcPts val="0"/>
              </a:spcBef>
              <a:spcAft>
                <a:spcPts val="0"/>
              </a:spcAft>
              <a:buClr>
                <a:schemeClr val="dk1"/>
              </a:buClr>
              <a:buSzPts val="3400"/>
              <a:buFont typeface="Amatic SC" panose="00000500000000000000"/>
              <a:buNone/>
              <a:defRPr sz="34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l" rtl="0">
              <a:lnSpc>
                <a:spcPct val="90000"/>
              </a:lnSpc>
              <a:spcBef>
                <a:spcPts val="0"/>
              </a:spcBef>
              <a:spcAft>
                <a:spcPts val="0"/>
              </a:spcAft>
              <a:buClr>
                <a:schemeClr val="dk1"/>
              </a:buClr>
              <a:buSzPts val="3400"/>
              <a:buFont typeface="Amatic SC" panose="00000500000000000000"/>
              <a:buNone/>
              <a:defRPr sz="34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l" rtl="0">
              <a:lnSpc>
                <a:spcPct val="90000"/>
              </a:lnSpc>
              <a:spcBef>
                <a:spcPts val="0"/>
              </a:spcBef>
              <a:spcAft>
                <a:spcPts val="0"/>
              </a:spcAft>
              <a:buClr>
                <a:schemeClr val="dk1"/>
              </a:buClr>
              <a:buSzPts val="3400"/>
              <a:buFont typeface="Amatic SC" panose="00000500000000000000"/>
              <a:buNone/>
              <a:defRPr sz="34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l" rtl="0">
              <a:lnSpc>
                <a:spcPct val="90000"/>
              </a:lnSpc>
              <a:spcBef>
                <a:spcPts val="0"/>
              </a:spcBef>
              <a:spcAft>
                <a:spcPts val="0"/>
              </a:spcAft>
              <a:buClr>
                <a:schemeClr val="dk1"/>
              </a:buClr>
              <a:buSzPts val="3400"/>
              <a:buFont typeface="Amatic SC" panose="00000500000000000000"/>
              <a:buNone/>
              <a:defRPr sz="34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l" rtl="0">
              <a:lnSpc>
                <a:spcPct val="90000"/>
              </a:lnSpc>
              <a:spcBef>
                <a:spcPts val="0"/>
              </a:spcBef>
              <a:spcAft>
                <a:spcPts val="0"/>
              </a:spcAft>
              <a:buClr>
                <a:schemeClr val="dk1"/>
              </a:buClr>
              <a:buSzPts val="3400"/>
              <a:buFont typeface="Amatic SC" panose="00000500000000000000"/>
              <a:buNone/>
              <a:defRPr sz="34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l" rtl="0">
              <a:lnSpc>
                <a:spcPct val="90000"/>
              </a:lnSpc>
              <a:spcBef>
                <a:spcPts val="0"/>
              </a:spcBef>
              <a:spcAft>
                <a:spcPts val="0"/>
              </a:spcAft>
              <a:buClr>
                <a:schemeClr val="dk1"/>
              </a:buClr>
              <a:buSzPts val="3400"/>
              <a:buFont typeface="Amatic SC" panose="00000500000000000000"/>
              <a:buNone/>
              <a:defRPr sz="34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l" rtl="0">
              <a:lnSpc>
                <a:spcPct val="90000"/>
              </a:lnSpc>
              <a:spcBef>
                <a:spcPts val="0"/>
              </a:spcBef>
              <a:spcAft>
                <a:spcPts val="0"/>
              </a:spcAft>
              <a:buClr>
                <a:schemeClr val="dk1"/>
              </a:buClr>
              <a:buSzPts val="3400"/>
              <a:buFont typeface="Amatic SC" panose="00000500000000000000"/>
              <a:buNone/>
              <a:defRPr sz="34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panose="00000500000000000000"/>
              <a:buNone/>
              <a:defRPr/>
            </a:pPr>
            <a:r>
              <a:rPr kumimoji="0" lang="vi-VN" sz="2500" b="1" i="0" u="none" strike="noStrike" kern="0" cap="none" spc="0" normalizeH="0" baseline="0" noProof="0" smtClean="0">
                <a:ln>
                  <a:noFill/>
                </a:ln>
                <a:solidFill>
                  <a:srgbClr val="2B3547"/>
                </a:solidFill>
                <a:effectLst/>
                <a:uLnTx/>
                <a:uFillTx/>
                <a:latin typeface="Arial" panose="020B0604020202020204" pitchFamily="34" charset="0"/>
                <a:cs typeface="Amatic SC" panose="00000500000000000000"/>
                <a:sym typeface="Amatic SC" panose="00000500000000000000"/>
              </a:rPr>
              <a:t>LUYỆN TẬP</a:t>
            </a:r>
            <a:endParaRPr kumimoji="0" lang="en-US" sz="2500" b="1" i="0" u="none" strike="noStrike" kern="0" cap="none" spc="0" normalizeH="0" baseline="0" noProof="0" dirty="0">
              <a:ln>
                <a:noFill/>
              </a:ln>
              <a:solidFill>
                <a:srgbClr val="2B3547"/>
              </a:solidFill>
              <a:effectLst/>
              <a:uLnTx/>
              <a:uFillTx/>
              <a:latin typeface="Arial" panose="020B0604020202020204"/>
              <a:cs typeface="Amatic SC" panose="00000500000000000000"/>
              <a:sym typeface="Amatic SC" panose="00000500000000000000"/>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err="1">
                <a:ln>
                  <a:noFill/>
                </a:ln>
                <a:solidFill>
                  <a:srgbClr val="2B3547"/>
                </a:solidFill>
                <a:effectLst/>
                <a:uLnTx/>
                <a:uFillTx/>
                <a:latin typeface="Arial" panose="020B0604020202020204"/>
                <a:ea typeface="+mn-ea"/>
                <a:cs typeface="Arial" panose="020B0604020202020204"/>
              </a:rPr>
              <a:t>Bài</a:t>
            </a:r>
            <a:r>
              <a:rPr kumimoji="0" lang="en-US" sz="2000" b="1" i="0" u="none" strike="noStrike" kern="0" cap="none" spc="0" normalizeH="0" baseline="0" noProof="0" dirty="0">
                <a:ln>
                  <a:noFill/>
                </a:ln>
                <a:solidFill>
                  <a:srgbClr val="2B3547"/>
                </a:solidFill>
                <a:effectLst/>
                <a:uLnTx/>
                <a:uFillTx/>
                <a:latin typeface="Arial" panose="020B0604020202020204"/>
                <a:ea typeface="+mn-ea"/>
                <a:cs typeface="Arial" panose="020B0604020202020204"/>
              </a:rPr>
              <a:t> </a:t>
            </a:r>
            <a:r>
              <a:rPr kumimoji="0" lang="en-US" sz="2000" b="1" i="0" u="none" strike="noStrike" kern="0" cap="none" spc="0" normalizeH="0" baseline="0" noProof="0" dirty="0" smtClean="0">
                <a:ln>
                  <a:noFill/>
                </a:ln>
                <a:solidFill>
                  <a:srgbClr val="2B3547"/>
                </a:solidFill>
                <a:effectLst/>
                <a:uLnTx/>
                <a:uFillTx/>
                <a:latin typeface="Arial" panose="020B0604020202020204"/>
                <a:ea typeface="+mn-ea"/>
                <a:cs typeface="Arial" panose="020B0604020202020204"/>
              </a:rPr>
              <a:t>6.19 </a:t>
            </a:r>
            <a:r>
              <a:rPr kumimoji="0" lang="en-US" sz="2000" b="1" i="0" u="none" strike="noStrike" kern="0" cap="none" spc="0" normalizeH="0" baseline="0" noProof="0" dirty="0">
                <a:ln>
                  <a:noFill/>
                </a:ln>
                <a:solidFill>
                  <a:srgbClr val="2B3547"/>
                </a:solidFill>
                <a:effectLst/>
                <a:uLnTx/>
                <a:uFillTx/>
                <a:latin typeface="Arial" panose="020B0604020202020204"/>
                <a:ea typeface="+mn-ea"/>
                <a:cs typeface="Arial" panose="020B0604020202020204"/>
              </a:rPr>
              <a:t>(SGK-Tr14)</a:t>
            </a:r>
            <a:endParaRPr kumimoji="0" lang="en-US" sz="2000" b="1" i="0" u="none" strike="noStrike" kern="0" cap="none" spc="0" normalizeH="0" baseline="0" noProof="0" dirty="0" smtClean="0">
              <a:ln>
                <a:noFill/>
              </a:ln>
              <a:solidFill>
                <a:srgbClr val="2B3547"/>
              </a:solidFill>
              <a:effectLst/>
              <a:uLnTx/>
              <a:uFillTx/>
              <a:latin typeface="Arial" panose="020B0604020202020204"/>
              <a:ea typeface="+mn-ea"/>
              <a:cs typeface="Arial" panose="020B0604020202020204"/>
            </a:endParaRP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err="1" smtClean="0">
                <a:ln>
                  <a:noFill/>
                </a:ln>
                <a:solidFill>
                  <a:srgbClr val="2B3547">
                    <a:lumMod val="50000"/>
                  </a:srgbClr>
                </a:solidFill>
                <a:effectLst/>
                <a:uLnTx/>
                <a:uFillTx/>
                <a:ea typeface="+mn-ea"/>
              </a:rPr>
              <a:t>Giải</a:t>
            </a:r>
            <a:endParaRPr kumimoji="0" lang="en-US" sz="2000" b="0" i="0" u="none" strike="noStrike" kern="0" cap="none" spc="0" normalizeH="0" baseline="0" noProof="0" dirty="0" smtClean="0">
              <a:ln>
                <a:noFill/>
              </a:ln>
              <a:solidFill>
                <a:srgbClr val="2B3547">
                  <a:lumMod val="50000"/>
                </a:srgbClr>
              </a:solidFill>
              <a:effectLst/>
              <a:uLnTx/>
              <a:uFillTx/>
              <a:ea typeface="+mn-ea"/>
            </a:endParaRPr>
          </a:p>
        </p:txBody>
      </p:sp>
      <mc:AlternateContent xmlns:mc="http://schemas.openxmlformats.org/markup-compatibility/2006">
        <mc:Choice xmlns:a14="http://schemas.microsoft.com/office/drawing/2010/main"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smtClean="0">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r>
                  <a:rPr lang="en-US" sz="2000" dirty="0" smtClean="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smtClean="0">
                    <a:ea typeface="Calibri" panose="020F0502020204030204" pitchFamily="34" charset="0"/>
                    <a:cs typeface="Arial" panose="020B0604020202020204" pitchFamily="34" charset="0"/>
                  </a:rPr>
                  <a:t>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r>
                  <a:rPr lang="en-US" sz="2000" dirty="0" smtClean="0">
                    <a:ea typeface="Calibri" panose="020F0502020204030204" pitchFamily="34" charset="0"/>
                    <a:cs typeface="Arial" panose="020B0604020202020204" pitchFamily="34" charset="0"/>
                  </a:rPr>
                  <a:t>)</a:t>
                </a:r>
                <a:endParaRPr lang="en-US" sz="2000" dirty="0" smtClean="0">
                  <a:ea typeface="Calibri" panose="020F0502020204030204" pitchFamily="34" charset="0"/>
                  <a:cs typeface="Arial" panose="020B0604020202020204" pitchFamily="34" charset="0"/>
                </a:endParaRPr>
              </a:p>
              <a:p>
                <a:pPr algn="just">
                  <a:lnSpc>
                    <a:spcPct val="150000"/>
                  </a:lnSpc>
                </a:pPr>
                <a:r>
                  <a:rPr lang="en-US" sz="2000" dirty="0" err="1" smtClean="0">
                    <a:ea typeface="Calibri" panose="020F0502020204030204" pitchFamily="34" charset="0"/>
                    <a:cs typeface="Arial" panose="020B0604020202020204" pitchFamily="34" charset="0"/>
                  </a:rPr>
                  <a:t>Thay</a:t>
                </a:r>
                <a:r>
                  <a:rPr lang="en-US" sz="2000" dirty="0" smtClean="0">
                    <a:ea typeface="Calibri" panose="020F0502020204030204" pitchFamily="34" charset="0"/>
                    <a:cs typeface="Arial" panose="020B0604020202020204" pitchFamily="34" charset="0"/>
                  </a:rPr>
                  <a:t> (2) </a:t>
                </a:r>
                <a:r>
                  <a:rPr lang="en-US" sz="2000" dirty="0" err="1" smtClean="0">
                    <a:ea typeface="Calibri" panose="020F0502020204030204" pitchFamily="34" charset="0"/>
                    <a:cs typeface="Arial" panose="020B0604020202020204" pitchFamily="34" charset="0"/>
                  </a:rPr>
                  <a:t>vào</a:t>
                </a:r>
                <a:r>
                  <a:rPr lang="en-US" sz="2000" dirty="0" smtClean="0">
                    <a:ea typeface="Calibri" panose="020F0502020204030204" pitchFamily="34" charset="0"/>
                    <a:cs typeface="Arial" panose="020B0604020202020204" pitchFamily="34" charset="0"/>
                  </a:rPr>
                  <a:t> (1) ta </a:t>
                </a:r>
                <a:r>
                  <a:rPr lang="en-US" sz="2000" dirty="0" err="1" smtClean="0">
                    <a:ea typeface="Calibri" panose="020F0502020204030204" pitchFamily="34" charset="0"/>
                    <a:cs typeface="Arial" panose="020B0604020202020204" pitchFamily="34" charset="0"/>
                  </a:rPr>
                  <a:t>được</a:t>
                </a:r>
                <a:r>
                  <a:rPr lang="en-US" sz="2000" dirty="0" smtClean="0">
                    <a:ea typeface="Calibri" panose="020F0502020204030204" pitchFamily="34" charset="0"/>
                    <a:cs typeface="Arial" panose="020B0604020202020204" pitchFamily="34" charset="0"/>
                  </a:rPr>
                  <a:t>: y = a.(</a:t>
                </a:r>
                <a:r>
                  <a:rPr lang="en-US" sz="2000" dirty="0" err="1" smtClean="0">
                    <a:ea typeface="Calibri" panose="020F0502020204030204" pitchFamily="34" charset="0"/>
                    <a:cs typeface="Arial" panose="020B0604020202020204" pitchFamily="34" charset="0"/>
                  </a:rPr>
                  <a:t>bz</a:t>
                </a:r>
                <a:r>
                  <a:rPr lang="en-US" sz="2000" dirty="0" smtClean="0">
                    <a:ea typeface="Calibri" panose="020F0502020204030204" pitchFamily="34" charset="0"/>
                    <a:cs typeface="Arial" panose="020B0604020202020204" pitchFamily="34" charset="0"/>
                  </a:rPr>
                  <a:t>) = (ab).z. </a:t>
                </a:r>
                <a:endParaRPr lang="en-US" sz="2000" dirty="0" smtClean="0">
                  <a:ea typeface="Calibri" panose="020F0502020204030204" pitchFamily="34" charset="0"/>
                  <a:cs typeface="Times New Roman" panose="02020603050405020304" pitchFamily="18" charset="0"/>
                </a:endParaRPr>
              </a:p>
              <a:p>
                <a:pPr algn="just">
                  <a:lnSpc>
                    <a:spcPct val="150000"/>
                  </a:lnSpc>
                </a:pPr>
                <a:r>
                  <a:rPr lang="en-US" sz="2000" dirty="0" err="1" smtClean="0">
                    <a:ea typeface="Calibri" panose="020F0502020204030204" pitchFamily="34" charset="0"/>
                    <a:cs typeface="Arial" panose="020B0604020202020204" pitchFamily="34" charset="0"/>
                  </a:rPr>
                  <a:t>Vậy</a:t>
                </a:r>
                <a:r>
                  <a:rPr lang="en-US" sz="2000" dirty="0" smtClean="0">
                    <a:ea typeface="Calibri" panose="020F0502020204030204" pitchFamily="34" charset="0"/>
                    <a:cs typeface="Arial" panose="020B0604020202020204" pitchFamily="34" charset="0"/>
                  </a:rPr>
                  <a:t> y </a:t>
                </a: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lệ</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thuận</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với</a:t>
                </a:r>
                <a:r>
                  <a:rPr lang="en-US" sz="2000" dirty="0" smtClean="0">
                    <a:ea typeface="Calibri" panose="020F0502020204030204" pitchFamily="34" charset="0"/>
                    <a:cs typeface="Arial" panose="020B0604020202020204" pitchFamily="34" charset="0"/>
                  </a:rPr>
                  <a:t> z </a:t>
                </a:r>
                <a:r>
                  <a:rPr lang="en-US" sz="2000" dirty="0" err="1" smtClean="0">
                    <a:ea typeface="Calibri" panose="020F0502020204030204" pitchFamily="34" charset="0"/>
                    <a:cs typeface="Arial" panose="020B0604020202020204" pitchFamily="34" charset="0"/>
                  </a:rPr>
                  <a:t>theo</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hệ</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số</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lệ</a:t>
                </a:r>
                <a:r>
                  <a:rPr lang="en-US" sz="2000" dirty="0" smtClean="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rotWithShape="1">
                <a:blip r:embed="rId1"/>
                <a:stretch>
                  <a:fillRect l="-6" t="-28" r="6" b="12"/>
                </a:stretch>
              </a:blipFill>
            </p:spPr>
            <p:txBody>
              <a:bodyPr/>
              <a:lstStyle/>
              <a:p>
                <a:r>
                  <a:rPr lang="en-US" altLang="en-US">
                    <a:noFill/>
                  </a:rPr>
                  <a:t> </a:t>
                </a:r>
              </a:p>
            </p:txBody>
          </p:sp>
        </mc:Fallback>
      </mc:AlternateContent>
      <p:pic>
        <p:nvPicPr>
          <p:cNvPr id="2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682791" y="3843947"/>
            <a:ext cx="1175915" cy="11588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30" name="Google Shape;430;p37"/>
          <p:cNvSpPr/>
          <p:nvPr/>
        </p:nvSpPr>
        <p:spPr>
          <a:xfrm>
            <a:off x="5682773" y="1680419"/>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Title 1"/>
          <p:cNvSpPr txBox="1"/>
          <p:nvPr/>
        </p:nvSpPr>
        <p:spPr>
          <a:xfrm>
            <a:off x="366539" y="1022495"/>
            <a:ext cx="376814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lnSpc>
                <a:spcPct val="150000"/>
              </a:lnSpc>
            </a:pPr>
            <a:r>
              <a:rPr lang="en-US" sz="6000" b="1" dirty="0" smtClean="0">
                <a:latin typeface="+mn-lt"/>
              </a:rPr>
              <a:t>VẬN DỤNG</a:t>
            </a:r>
            <a:endParaRPr lang="en-US" sz="6000" b="1" dirty="0">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smtClean="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vi-VN" sz="2000" dirty="0" smtClean="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chiều cao của bể thứ hai. Để bơm đầy nước vào bể thứ nhất mất 4,5 giờ. Hỏi phải mất bao nhiue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Google Shape;339;p31"/>
          <p:cNvSpPr/>
          <p:nvPr/>
        </p:nvSpPr>
        <p:spPr>
          <a:xfrm>
            <a:off x="8521882" y="168297"/>
            <a:ext cx="423336" cy="426383"/>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err="1">
                <a:ln>
                  <a:noFill/>
                </a:ln>
                <a:solidFill>
                  <a:srgbClr val="2B3547"/>
                </a:solidFill>
                <a:effectLst/>
                <a:uLnTx/>
                <a:uFillTx/>
                <a:latin typeface="Arial" panose="020B0604020202020204"/>
                <a:ea typeface="+mn-ea"/>
                <a:cs typeface="Arial" panose="020B0604020202020204"/>
              </a:rPr>
              <a:t>Bài</a:t>
            </a:r>
            <a:r>
              <a:rPr kumimoji="0" lang="en-US" sz="2000" b="1" i="0" u="none" strike="noStrike" kern="0" cap="none" spc="0" normalizeH="0" baseline="0" noProof="0" dirty="0">
                <a:ln>
                  <a:noFill/>
                </a:ln>
                <a:solidFill>
                  <a:srgbClr val="2B3547"/>
                </a:solidFill>
                <a:effectLst/>
                <a:uLnTx/>
                <a:uFillTx/>
                <a:latin typeface="Arial" panose="020B0604020202020204"/>
                <a:ea typeface="+mn-ea"/>
                <a:cs typeface="Arial" panose="020B0604020202020204"/>
              </a:rPr>
              <a:t> </a:t>
            </a:r>
            <a:r>
              <a:rPr kumimoji="0" lang="en-US" sz="2000" b="1" i="0" u="none" strike="noStrike" kern="0" cap="none" spc="0" normalizeH="0" baseline="0" noProof="0" dirty="0" smtClean="0">
                <a:ln>
                  <a:noFill/>
                </a:ln>
                <a:solidFill>
                  <a:srgbClr val="2B3547"/>
                </a:solidFill>
                <a:effectLst/>
                <a:uLnTx/>
                <a:uFillTx/>
                <a:latin typeface="Arial" panose="020B0604020202020204"/>
                <a:ea typeface="+mn-ea"/>
                <a:cs typeface="Arial" panose="020B0604020202020204"/>
              </a:rPr>
              <a:t>6.20 </a:t>
            </a:r>
            <a:r>
              <a:rPr kumimoji="0" lang="en-US" sz="2000" b="1" i="0" u="none" strike="noStrike" kern="0" cap="none" spc="0" normalizeH="0" baseline="0" noProof="0" dirty="0">
                <a:ln>
                  <a:noFill/>
                </a:ln>
                <a:solidFill>
                  <a:srgbClr val="2B3547"/>
                </a:solidFill>
                <a:effectLst/>
                <a:uLnTx/>
                <a:uFillTx/>
                <a:latin typeface="Arial" panose="020B0604020202020204"/>
                <a:ea typeface="+mn-ea"/>
                <a:cs typeface="Arial" panose="020B0604020202020204"/>
              </a:rPr>
              <a:t>(SGK-Tr14)</a:t>
            </a:r>
            <a:endParaRPr kumimoji="0" lang="en-US" sz="2000" b="1" i="0" u="none" strike="noStrike" kern="0" cap="none" spc="0" normalizeH="0" baseline="0" noProof="0" dirty="0" smtClean="0">
              <a:ln>
                <a:noFill/>
              </a:ln>
              <a:solidFill>
                <a:srgbClr val="2B3547"/>
              </a:solidFill>
              <a:effectLst/>
              <a:uLnTx/>
              <a:uFillTx/>
              <a:latin typeface="Arial" panose="020B0604020202020204"/>
              <a:ea typeface="+mn-ea"/>
              <a:cs typeface="Arial" panose="020B0604020202020204"/>
            </a:endParaRPr>
          </a:p>
        </p:txBody>
      </p:sp>
      <mc:AlternateContent xmlns:mc="http://schemas.openxmlformats.org/markup-compatibility/2006">
        <mc:Choice xmlns:a14="http://schemas.microsoft.com/office/drawing/2010/main" Requires="a14">
          <p:sp>
            <p:nvSpPr>
              <p:cNvPr id="3" name="Rectangle 2"/>
              <p:cNvSpPr/>
              <p:nvPr/>
            </p:nvSpPr>
            <p:spPr>
              <a:xfrm>
                <a:off x="7060544" y="1008596"/>
                <a:ext cx="397865" cy="66851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rotWithShape="1">
                <a:blip r:embed="rId1"/>
                <a:stretch>
                  <a:fillRect l="-154" t="-32" r="84" b="12"/>
                </a:stretch>
              </a:blipFill>
            </p:spPr>
            <p:txBody>
              <a:bodyPr/>
              <a:lstStyle/>
              <a:p>
                <a:r>
                  <a:rPr lang="en-US" altLang="en-US">
                    <a:noFill/>
                  </a:rPr>
                  <a:t> </a:t>
                </a:r>
              </a:p>
            </p:txBody>
          </p:sp>
        </mc:Fallback>
      </mc:AlternateContent>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228" y="3039301"/>
            <a:ext cx="2826205" cy="1955340"/>
          </a:xfrm>
          <a:prstGeom prst="rect">
            <a:avLst/>
          </a:prstGeom>
        </p:spPr>
      </p:pic>
      <p:pic>
        <p:nvPicPr>
          <p:cNvPr id="11" name="Picture 6"/>
          <p:cNvPicPr>
            <a:picLocks noChangeAspect="1"/>
          </p:cNvPicPr>
          <p:nvPr/>
        </p:nvPicPr>
        <p:blipFill>
          <a:blip r:embed="rId3"/>
          <a:srcRect/>
          <a:stretch>
            <a:fillRect/>
          </a:stretch>
        </p:blipFill>
        <p:spPr>
          <a:xfrm>
            <a:off x="5992528" y="3543807"/>
            <a:ext cx="1761584" cy="1370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Callout 11"/>
          <p:cNvSpPr/>
          <p:nvPr/>
        </p:nvSpPr>
        <p:spPr>
          <a:xfrm>
            <a:off x="413625" y="235062"/>
            <a:ext cx="947001" cy="48493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err="1" smtClean="0">
                <a:ln>
                  <a:noFill/>
                </a:ln>
                <a:solidFill>
                  <a:srgbClr val="2B3547">
                    <a:lumMod val="50000"/>
                  </a:srgbClr>
                </a:solidFill>
                <a:effectLst/>
                <a:uLnTx/>
                <a:uFillTx/>
                <a:ea typeface="+mn-ea"/>
              </a:rPr>
              <a:t>Giải</a:t>
            </a:r>
            <a:endParaRPr kumimoji="0" lang="en-US" sz="2000" b="0" i="0" u="none" strike="noStrike" kern="0" cap="none" spc="0" normalizeH="0" baseline="0" noProof="0" dirty="0" smtClean="0">
              <a:ln>
                <a:noFill/>
              </a:ln>
              <a:solidFill>
                <a:srgbClr val="2B3547">
                  <a:lumMod val="50000"/>
                </a:srgbClr>
              </a:solidFill>
              <a:effectLst/>
              <a:uLnTx/>
              <a:uFillTx/>
              <a:ea typeface="+mn-ea"/>
            </a:endParaRPr>
          </a:p>
        </p:txBody>
      </p:sp>
      <p:grpSp>
        <p:nvGrpSpPr>
          <p:cNvPr id="16" name="Google Shape;1358;p43"/>
          <p:cNvGrpSpPr/>
          <p:nvPr/>
        </p:nvGrpSpPr>
        <p:grpSpPr>
          <a:xfrm flipH="1">
            <a:off x="8046811" y="172079"/>
            <a:ext cx="939420" cy="873211"/>
            <a:chOff x="4752300" y="853075"/>
            <a:chExt cx="3477736" cy="3727292"/>
          </a:xfrm>
        </p:grpSpPr>
        <p:sp>
          <p:nvSpPr>
            <p:cNvPr id="17" name="Google Shape;1359;p43"/>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360;p43"/>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361;p43"/>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362;p43"/>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363;p43"/>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364;p43"/>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365;p43"/>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366;p43"/>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367;p43"/>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368;p43"/>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369;p43"/>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370;p43"/>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371;p43"/>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372;p43"/>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373;p43"/>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374;p43"/>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375;p43"/>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376;p43"/>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377;p43"/>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378;p43"/>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379;p43"/>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380;p43"/>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381;p43"/>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382;p43"/>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383;p43"/>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384;p43"/>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385;p43"/>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1386;p43"/>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1387;p43"/>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388;p43"/>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1389;p43"/>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390;p43"/>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1391;p43"/>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1392;p43"/>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393;p43"/>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1394;p43"/>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395;p43"/>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396;p43"/>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397;p43"/>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398;p43"/>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399;p43"/>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400;p43"/>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Rectangle 3"/>
          <p:cNvSpPr/>
          <p:nvPr/>
        </p:nvSpPr>
        <p:spPr>
          <a:xfrm>
            <a:off x="596188" y="930146"/>
            <a:ext cx="7663447" cy="1938992"/>
          </a:xfrm>
          <a:prstGeom prst="rect">
            <a:avLst/>
          </a:prstGeom>
        </p:spPr>
        <p:txBody>
          <a:bodyPr wrap="square">
            <a:spAutoFit/>
          </a:bodyPr>
          <a:lstStyle/>
          <a:p>
            <a:pPr algn="just">
              <a:lnSpc>
                <a:spcPct val="150000"/>
              </a:lnSpc>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x &gt; 0</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rộng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thuận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96188" y="2773028"/>
            <a:ext cx="2176273" cy="553998"/>
          </a:xfrm>
          <a:prstGeom prst="rect">
            <a:avLst/>
          </a:prstGeom>
        </p:spPr>
        <p:txBody>
          <a:bodyPr wrap="square">
            <a:spAutoFit/>
          </a:bodyPr>
          <a:lstStyle/>
          <a:p>
            <a:pPr lvl="0" algn="just">
              <a:lnSpc>
                <a:spcPct val="150000"/>
              </a:lnSpc>
              <a:spcAft>
                <a:spcPts val="800"/>
              </a:spcAft>
            </a:pP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588873" y="3832106"/>
            <a:ext cx="6901892" cy="553998"/>
          </a:xfrm>
          <a:prstGeom prst="rect">
            <a:avLst/>
          </a:prstGeom>
        </p:spPr>
        <p:txBody>
          <a:bodyPr wrap="square">
            <a:spAutoFit/>
          </a:bodyPr>
          <a:lstStyle/>
          <a:p>
            <a:pPr lvl="0"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2507656" y="3110792"/>
                <a:ext cx="1070934" cy="67685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den>
                      </m:f>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2507656" y="3110792"/>
                <a:ext cx="1070934" cy="676852"/>
              </a:xfrm>
              <a:prstGeom prst="rect">
                <a:avLst/>
              </a:prstGeom>
              <a:blipFill rotWithShape="1">
                <a:blip r:embed="rId1"/>
                <a:stretch>
                  <a:fillRect l="-4" t="-83" r="34" b="74"/>
                </a:stretch>
              </a:blipFill>
            </p:spPr>
            <p:txBody>
              <a:bodyPr/>
              <a:lstStyle/>
              <a:p>
                <a:r>
                  <a:rPr lang="en-US" altLang="en-US">
                    <a:noFill/>
                  </a:rPr>
                  <a:t> </a:t>
                </a:r>
              </a:p>
            </p:txBody>
          </p:sp>
        </mc:Fallback>
      </mc:AlternateContent>
      <p:grpSp>
        <p:nvGrpSpPr>
          <p:cNvPr id="59" name="Group 58"/>
          <p:cNvGrpSpPr/>
          <p:nvPr/>
        </p:nvGrpSpPr>
        <p:grpSpPr>
          <a:xfrm>
            <a:off x="3694580" y="2902400"/>
            <a:ext cx="2162997" cy="1071704"/>
            <a:chOff x="4082285" y="2693995"/>
            <a:chExt cx="2162997" cy="1071704"/>
          </a:xfrm>
        </p:grpSpPr>
        <mc:AlternateContent xmlns:mc="http://schemas.openxmlformats.org/markup-compatibility/2006">
          <mc:Choice xmlns:a14="http://schemas.microsoft.com/office/drawing/2010/main" Requires="a14">
            <p:sp>
              <p:nvSpPr>
                <p:cNvPr id="6" name="Rectangle 5"/>
                <p:cNvSpPr/>
                <p:nvPr/>
              </p:nvSpPr>
              <p:spPr>
                <a:xfrm>
                  <a:off x="4082285" y="2982194"/>
                  <a:ext cx="94173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4082285" y="2982194"/>
                  <a:ext cx="941733" cy="553998"/>
                </a:xfrm>
                <a:prstGeom prst="rect">
                  <a:avLst/>
                </a:prstGeom>
                <a:blipFill rotWithShape="1">
                  <a:blip r:embed="rId2"/>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4888414" y="2693995"/>
                  <a:ext cx="788998" cy="1071704"/>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4888414" y="2693995"/>
                  <a:ext cx="788998" cy="1071704"/>
                </a:xfrm>
                <a:prstGeom prst="rect">
                  <a:avLst/>
                </a:prstGeom>
                <a:blipFill rotWithShape="1">
                  <a:blip r:embed="rId3"/>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5527713" y="2974493"/>
                  <a:ext cx="717569"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5527713" y="2974493"/>
                  <a:ext cx="717569" cy="656590"/>
                </a:xfrm>
                <a:prstGeom prst="rect">
                  <a:avLst/>
                </a:prstGeom>
                <a:blipFill rotWithShape="1">
                  <a:blip r:embed="rId4"/>
                </a:blipFill>
              </p:spPr>
              <p:txBody>
                <a:bodyPr/>
                <a:lstStyle/>
                <a:p>
                  <a:r>
                    <a:rPr lang="en-US" altLang="en-US">
                      <a:noFill/>
                    </a:rPr>
                    <a:t> </a:t>
                  </a:r>
                </a:p>
              </p:txBody>
            </p:sp>
          </mc:Fallback>
        </mc:AlternateContent>
      </p:grpSp>
      <p:grpSp>
        <p:nvGrpSpPr>
          <p:cNvPr id="60" name="Google Shape;728;p28"/>
          <p:cNvGrpSpPr/>
          <p:nvPr/>
        </p:nvGrpSpPr>
        <p:grpSpPr>
          <a:xfrm>
            <a:off x="7636964" y="3327026"/>
            <a:ext cx="1162229" cy="1584839"/>
            <a:chOff x="797124" y="1924250"/>
            <a:chExt cx="1819110" cy="2485557"/>
          </a:xfrm>
        </p:grpSpPr>
        <p:sp>
          <p:nvSpPr>
            <p:cNvPr id="61" name="Google Shape;729;p28"/>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730;p28"/>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731;p28"/>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732;p28"/>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733;p28"/>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734;p28"/>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735;p28"/>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736;p28"/>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737;p28"/>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38;p28"/>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39;p28"/>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40;p28"/>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41;p28"/>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2;p28"/>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43;p28"/>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44;p28"/>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45;p28"/>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46;p28"/>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47;p28"/>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748;p28"/>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749;p28"/>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750;p28"/>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751;p28"/>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500" b="1" i="0" u="none" strike="noStrike" kern="0" cap="none" spc="0" normalizeH="0" baseline="0" noProof="0">
                <a:ln>
                  <a:noFill/>
                </a:ln>
                <a:solidFill>
                  <a:srgbClr val="EDF0EB"/>
                </a:solidFill>
                <a:effectLst/>
                <a:uLnTx/>
                <a:uFillTx/>
                <a:latin typeface="Amatic SC" panose="00000500000000000000"/>
                <a:cs typeface="Amatic SC" panose="00000500000000000000"/>
                <a:sym typeface="Amatic SC" panose="00000500000000000000"/>
              </a:rPr>
            </a:fld>
            <a:endParaRPr kumimoji="0" sz="1500" b="1" i="0" u="none" strike="noStrike" kern="0" cap="none" spc="0" normalizeH="0" baseline="0" noProof="0">
              <a:ln>
                <a:noFill/>
              </a:ln>
              <a:solidFill>
                <a:srgbClr val="EDF0EB"/>
              </a:solidFill>
              <a:effectLst/>
              <a:uLnTx/>
              <a:uFillTx/>
              <a:latin typeface="Amatic SC" panose="00000500000000000000"/>
              <a:cs typeface="Amatic SC" panose="00000500000000000000"/>
              <a:sym typeface="Amatic SC" panose="00000500000000000000"/>
            </a:endParaRPr>
          </a:p>
        </p:txBody>
      </p:sp>
      <p:sp>
        <p:nvSpPr>
          <p:cNvPr id="88" name="TextBox 87"/>
          <p:cNvSpPr txBox="1"/>
          <p:nvPr/>
        </p:nvSpPr>
        <p:spPr>
          <a:xfrm>
            <a:off x="762187" y="78182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none" strike="noStrike" kern="0" cap="none" spc="0" normalizeH="0" baseline="0" noProof="0" dirty="0" err="1">
                <a:ln>
                  <a:noFill/>
                </a:ln>
                <a:solidFill>
                  <a:srgbClr val="2B3547"/>
                </a:solidFill>
                <a:effectLst/>
                <a:uLnTx/>
                <a:uFillTx/>
                <a:latin typeface="Arial" panose="020B0604020202020204"/>
                <a:ea typeface="+mn-ea"/>
                <a:cs typeface="Arial" panose="020B0604020202020204"/>
                <a:sym typeface="Arial" panose="020B0604020202020204"/>
              </a:rPr>
              <a:t>Bài</a:t>
            </a:r>
            <a:r>
              <a:rPr kumimoji="0" lang="en-US" sz="2000" b="1" i="0" u="none" strike="noStrike" kern="0" cap="none" spc="0" normalizeH="0" baseline="0" noProof="0" dirty="0">
                <a:ln>
                  <a:noFill/>
                </a:ln>
                <a:solidFill>
                  <a:srgbClr val="2B3547"/>
                </a:solidFill>
                <a:effectLst/>
                <a:uLnTx/>
                <a:uFillTx/>
                <a:latin typeface="Arial" panose="020B0604020202020204"/>
                <a:ea typeface="+mn-ea"/>
                <a:cs typeface="Arial" panose="020B0604020202020204"/>
                <a:sym typeface="Arial" panose="020B0604020202020204"/>
              </a:rPr>
              <a:t> </a:t>
            </a:r>
            <a:r>
              <a:rPr kumimoji="0" lang="en-US" sz="2000" b="1" i="0" u="none" strike="noStrike" kern="0" cap="none" spc="0" normalizeH="0" baseline="0" noProof="0" dirty="0" smtClean="0">
                <a:ln>
                  <a:noFill/>
                </a:ln>
                <a:solidFill>
                  <a:srgbClr val="2B3547"/>
                </a:solidFill>
                <a:effectLst/>
                <a:uLnTx/>
                <a:uFillTx/>
                <a:latin typeface="Arial" panose="020B0604020202020204"/>
                <a:ea typeface="+mn-ea"/>
                <a:cs typeface="Arial" panose="020B0604020202020204"/>
                <a:sym typeface="Arial" panose="020B0604020202020204"/>
              </a:rPr>
              <a:t>6.21 </a:t>
            </a:r>
            <a:r>
              <a:rPr kumimoji="0" lang="en-US" sz="2000" b="1" i="0" u="none" strike="noStrike" kern="0" cap="none" spc="0" normalizeH="0" baseline="0" noProof="0" dirty="0">
                <a:ln>
                  <a:noFill/>
                </a:ln>
                <a:solidFill>
                  <a:srgbClr val="2B3547"/>
                </a:solidFill>
                <a:effectLst/>
                <a:uLnTx/>
                <a:uFillTx/>
                <a:latin typeface="Arial" panose="020B0604020202020204"/>
                <a:ea typeface="+mn-ea"/>
                <a:cs typeface="Arial" panose="020B0604020202020204"/>
                <a:sym typeface="Arial" panose="020B0604020202020204"/>
              </a:rPr>
              <a:t>(SGK-Tr14)</a:t>
            </a:r>
            <a:endParaRPr kumimoji="0" lang="en-US" sz="2000" b="1" i="0" u="none" strike="noStrike" kern="0" cap="none" spc="0" normalizeH="0" baseline="0" noProof="0" dirty="0" smtClean="0">
              <a:ln>
                <a:noFill/>
              </a:ln>
              <a:solidFill>
                <a:srgbClr val="2B3547"/>
              </a:solidFill>
              <a:effectLst/>
              <a:uLnTx/>
              <a:uFillTx/>
              <a:latin typeface="Arial" panose="020B0604020202020204"/>
              <a:ea typeface="+mn-ea"/>
              <a:cs typeface="Arial" panose="020B0604020202020204"/>
              <a:sym typeface="Arial" panose="020B0604020202020204"/>
            </a:endParaRPr>
          </a:p>
        </p:txBody>
      </p:sp>
      <p:sp>
        <p:nvSpPr>
          <p:cNvPr id="4" name="Rectangle 3"/>
          <p:cNvSpPr/>
          <p:nvPr/>
        </p:nvSpPr>
        <p:spPr>
          <a:xfrm>
            <a:off x="691910" y="1222967"/>
            <a:ext cx="7866384" cy="1477328"/>
          </a:xfrm>
          <a:prstGeom prst="rect">
            <a:avLst/>
          </a:prstGeom>
        </p:spPr>
        <p:txBody>
          <a:bodyPr wrap="square">
            <a:spAutoFit/>
          </a:bodyPr>
          <a:lstStyle/>
          <a:p>
            <a:pPr lvl="0" algn="just">
              <a:lnSpc>
                <a:spcPct val="150000"/>
              </a:lnSpc>
              <a:spcAft>
                <a:spcPts val="800"/>
              </a:spcAft>
            </a:pPr>
            <a:r>
              <a:rPr lang="vi-VN" sz="2000" dirty="0">
                <a:latin typeface="Arial" panose="020B0604020202020204" pitchFamily="34" charset="0"/>
                <a:ea typeface="Calibri" panose="020F0502020204030204" pitchFamily="34" charset="0"/>
                <a:cs typeface="Arial" panose="020B0604020202020204" pitchFamily="34" charset="0"/>
              </a:rPr>
              <a:t>Để chuẩn bị cho học sinh làm thí nghiệm, cô Hương chia 1,5 lít hoá chất thành ba phần tỉ lệ thuận với 4; 5; 6 và đựng trong ba chiếc lọ. Hỏi mỗi chiếc lọ đựng bao nhiêu lít hoá chất đó?</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67752" y="2782449"/>
            <a:ext cx="2622941" cy="1779228"/>
          </a:xfrm>
          <a:prstGeom prst="rect">
            <a:avLst/>
          </a:prstGeom>
        </p:spPr>
      </p:pic>
      <p:grpSp>
        <p:nvGrpSpPr>
          <p:cNvPr id="90" name="Google Shape;2128;p45"/>
          <p:cNvGrpSpPr/>
          <p:nvPr/>
        </p:nvGrpSpPr>
        <p:grpSpPr>
          <a:xfrm>
            <a:off x="5511345" y="3408881"/>
            <a:ext cx="1898953" cy="971681"/>
            <a:chOff x="4457303" y="2947545"/>
            <a:chExt cx="3062881" cy="1601544"/>
          </a:xfrm>
        </p:grpSpPr>
        <p:grpSp>
          <p:nvGrpSpPr>
            <p:cNvPr id="91" name="Google Shape;2129;p45"/>
            <p:cNvGrpSpPr/>
            <p:nvPr/>
          </p:nvGrpSpPr>
          <p:grpSpPr>
            <a:xfrm>
              <a:off x="4457303" y="2947545"/>
              <a:ext cx="3062881" cy="1601544"/>
              <a:chOff x="205475" y="972700"/>
              <a:chExt cx="7208475" cy="3769225"/>
            </a:xfrm>
          </p:grpSpPr>
          <p:sp>
            <p:nvSpPr>
              <p:cNvPr id="106" name="Google Shape;2130;p45"/>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131;p45"/>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132;p45"/>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133;p45"/>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134;p45"/>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2135;p45"/>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136;p45"/>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137;p45"/>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2138;p45"/>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2139;p45"/>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140;p45"/>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2141;p45"/>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142;p45"/>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2143;p45"/>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2144;p45"/>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2145;p45"/>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2146;p45"/>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2147;p45"/>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2148;p45"/>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2149;p45"/>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2150;p45"/>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2151;p45"/>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2152;p45"/>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2153;p45"/>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2154;p45"/>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2155;p45"/>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2156;p45"/>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2157;p45"/>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2158;p45"/>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2159;p45"/>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2160;p45"/>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2161;p45"/>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2162;p45"/>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2163;p45"/>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2164;p45"/>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2165;p45"/>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2166;p45"/>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2167;p45"/>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2168;p45"/>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2169;p45"/>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2170;p45"/>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2171;p45"/>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2172;p45"/>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2173;p45"/>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2174;p45"/>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2175;p45"/>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2176;p45"/>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2177;p45"/>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2178;p45"/>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2179;p45"/>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2180;p45"/>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2181;p45"/>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2182;p45"/>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2183;p45"/>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2184;p45"/>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2185;p45"/>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2186;p45"/>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2187;p45"/>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2188;p45"/>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2189;p45"/>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2190;p45"/>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2191;p45"/>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2192;p45"/>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2193;p45"/>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2194;p45"/>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2195;p45"/>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2196;p45"/>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2197;p45"/>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2198;p45"/>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2199;p45"/>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2200;p45"/>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2201;p45"/>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2202;p45"/>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2203;p45"/>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2204;p45"/>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2205;p45"/>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2206;p45"/>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2207;p45"/>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2208;p45"/>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2209;p45"/>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2210;p45"/>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2211;p45"/>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2212;p45"/>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2213;p45"/>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2214;p45"/>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2215;p45"/>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2216;p45"/>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2217;p45"/>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2218;p45"/>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2219;p45"/>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2220;p45"/>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2221;p45"/>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2222;p45"/>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2223;p45"/>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224;p45"/>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225;p45"/>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226;p45"/>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2" name="Google Shape;2227;p45"/>
            <p:cNvGrpSpPr/>
            <p:nvPr/>
          </p:nvGrpSpPr>
          <p:grpSpPr>
            <a:xfrm>
              <a:off x="5356934" y="3278235"/>
              <a:ext cx="407487" cy="234180"/>
              <a:chOff x="3380175" y="493600"/>
              <a:chExt cx="356725" cy="205025"/>
            </a:xfrm>
          </p:grpSpPr>
          <p:sp>
            <p:nvSpPr>
              <p:cNvPr id="101" name="Google Shape;2228;p45"/>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2229;p45"/>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2230;p45"/>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2231;p45"/>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232;p45"/>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3" name="Google Shape;2233;p45"/>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4" name="Google Shape;2234;p45"/>
            <p:cNvGrpSpPr/>
            <p:nvPr/>
          </p:nvGrpSpPr>
          <p:grpSpPr>
            <a:xfrm>
              <a:off x="6223698" y="3332744"/>
              <a:ext cx="329650" cy="189443"/>
              <a:chOff x="3380175" y="493600"/>
              <a:chExt cx="356725" cy="205025"/>
            </a:xfrm>
          </p:grpSpPr>
          <p:sp>
            <p:nvSpPr>
              <p:cNvPr id="96" name="Google Shape;2235;p45"/>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2236;p45"/>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2237;p45"/>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2238;p45"/>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2239;p45"/>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5" name="Google Shape;2240;p45"/>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859390" y="666728"/>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err="1" smtClean="0">
                <a:ln>
                  <a:noFill/>
                </a:ln>
                <a:solidFill>
                  <a:srgbClr val="2B3547">
                    <a:lumMod val="50000"/>
                  </a:srgbClr>
                </a:solidFill>
                <a:effectLst/>
                <a:uLnTx/>
                <a:uFillTx/>
                <a:latin typeface="Arial" panose="020B0604020202020204"/>
                <a:ea typeface="+mn-ea"/>
                <a:cs typeface="Arial" panose="020B0604020202020204"/>
                <a:sym typeface="Arial" panose="020B0604020202020204"/>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panose="020B0604020202020204"/>
              <a:ea typeface="+mn-ea"/>
              <a:cs typeface="Arial" panose="020B0604020202020204"/>
              <a:sym typeface="Arial" panose="020B0604020202020204"/>
            </a:endParaRPr>
          </a:p>
        </p:txBody>
      </p:sp>
      <p:grpSp>
        <p:nvGrpSpPr>
          <p:cNvPr id="10" name="Google Shape;2128;p45"/>
          <p:cNvGrpSpPr/>
          <p:nvPr/>
        </p:nvGrpSpPr>
        <p:grpSpPr>
          <a:xfrm>
            <a:off x="6976561" y="3668151"/>
            <a:ext cx="1569768" cy="774169"/>
            <a:chOff x="4457303" y="2947545"/>
            <a:chExt cx="3062881" cy="1601544"/>
          </a:xfrm>
        </p:grpSpPr>
        <p:grpSp>
          <p:nvGrpSpPr>
            <p:cNvPr id="11" name="Google Shape;2129;p45"/>
            <p:cNvGrpSpPr/>
            <p:nvPr/>
          </p:nvGrpSpPr>
          <p:grpSpPr>
            <a:xfrm>
              <a:off x="4457303" y="2947545"/>
              <a:ext cx="3062881" cy="1601544"/>
              <a:chOff x="205475" y="972700"/>
              <a:chExt cx="7208475" cy="3769225"/>
            </a:xfrm>
          </p:grpSpPr>
          <p:sp>
            <p:nvSpPr>
              <p:cNvPr id="26" name="Google Shape;2130;p45"/>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131;p45"/>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132;p45"/>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133;p45"/>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134;p45"/>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135;p45"/>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2136;p45"/>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2137;p45"/>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2138;p45"/>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2139;p45"/>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2140;p45"/>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2141;p45"/>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2142;p45"/>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2143;p45"/>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144;p45"/>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145;p45"/>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2146;p45"/>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147;p45"/>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148;p45"/>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149;p45"/>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150;p45"/>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151;p45"/>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2152;p45"/>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2153;p45"/>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2154;p45"/>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2155;p45"/>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2156;p45"/>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2157;p45"/>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2158;p45"/>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2159;p45"/>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2160;p45"/>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2161;p45"/>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2162;p45"/>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2163;p45"/>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2164;p45"/>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2165;p45"/>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2166;p45"/>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2167;p45"/>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2168;p45"/>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2169;p45"/>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2170;p45"/>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2171;p45"/>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2172;p45"/>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2173;p45"/>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2174;p45"/>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2175;p45"/>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2176;p45"/>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2177;p45"/>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2178;p45"/>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2179;p45"/>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2180;p45"/>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2181;p45"/>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2182;p45"/>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2183;p45"/>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2184;p45"/>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2185;p45"/>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2186;p45"/>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2187;p45"/>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2188;p45"/>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2189;p45"/>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2190;p45"/>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2191;p45"/>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2192;p45"/>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2193;p45"/>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2194;p45"/>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2195;p45"/>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2196;p45"/>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2197;p45"/>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2198;p45"/>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2199;p45"/>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2200;p45"/>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2201;p45"/>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2202;p45"/>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2203;p45"/>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2204;p45"/>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2205;p45"/>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2206;p45"/>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2207;p45"/>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2208;p45"/>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209;p45"/>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210;p45"/>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211;p45"/>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212;p45"/>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213;p45"/>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214;p45"/>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2215;p45"/>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216;p45"/>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217;p45"/>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2218;p45"/>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2219;p45"/>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220;p45"/>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2221;p45"/>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222;p45"/>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2223;p45"/>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2224;p45"/>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2225;p45"/>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2226;p45"/>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2227;p45"/>
            <p:cNvGrpSpPr/>
            <p:nvPr/>
          </p:nvGrpSpPr>
          <p:grpSpPr>
            <a:xfrm>
              <a:off x="5356934" y="3278235"/>
              <a:ext cx="407487" cy="234180"/>
              <a:chOff x="3380175" y="493600"/>
              <a:chExt cx="356725" cy="205025"/>
            </a:xfrm>
          </p:grpSpPr>
          <p:sp>
            <p:nvSpPr>
              <p:cNvPr id="21" name="Google Shape;2228;p45"/>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29;p45"/>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230;p45"/>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231;p45"/>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232;p45"/>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 name="Google Shape;2233;p45"/>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 name="Google Shape;2234;p45"/>
            <p:cNvGrpSpPr/>
            <p:nvPr/>
          </p:nvGrpSpPr>
          <p:grpSpPr>
            <a:xfrm>
              <a:off x="6223698" y="3332744"/>
              <a:ext cx="329650" cy="189443"/>
              <a:chOff x="3380175" y="493600"/>
              <a:chExt cx="356725" cy="205025"/>
            </a:xfrm>
          </p:grpSpPr>
          <p:sp>
            <p:nvSpPr>
              <p:cNvPr id="16" name="Google Shape;2235;p45"/>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2236;p45"/>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2237;p45"/>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2238;p45"/>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239;p45"/>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 name="Google Shape;2240;p45"/>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mc:AlternateContent xmlns:mc="http://schemas.openxmlformats.org/markup-compatibility/2006">
        <mc:Choice xmlns:a14="http://schemas.microsoft.com/office/drawing/2010/main" Requires="a14">
          <p:sp>
            <p:nvSpPr>
              <p:cNvPr id="3" name="Rectangle 2"/>
              <p:cNvSpPr/>
              <p:nvPr/>
            </p:nvSpPr>
            <p:spPr>
              <a:xfrm>
                <a:off x="698529" y="1239825"/>
                <a:ext cx="7692006" cy="1477328"/>
              </a:xfrm>
              <a:prstGeom prst="rect">
                <a:avLst/>
              </a:prstGeom>
            </p:spPr>
            <p:txBody>
              <a:bodyPr wrap="square">
                <a:spAutoFit/>
              </a:bodyPr>
              <a:lstStyle/>
              <a:p>
                <a:pPr marL="342900" indent="-342900" algn="just">
                  <a:lnSpc>
                    <a:spcPct val="150000"/>
                  </a:lnSpc>
                  <a:buFontTx/>
                  <a:buChar char="-"/>
                </a:pPr>
                <a:r>
                  <a:rPr lang="en-US" sz="2000" dirty="0" err="1" smtClean="0">
                    <a:solidFill>
                      <a:srgbClr val="333333"/>
                    </a:solidFill>
                    <a:latin typeface="+mn-lt"/>
                    <a:ea typeface="Times New Roman" panose="02020603050405020304" pitchFamily="18" charset="0"/>
                    <a:cs typeface="Arial" panose="020B0604020202020204" pitchFamily="34" charset="0"/>
                  </a:rPr>
                  <a:t>Gọi</a:t>
                </a:r>
                <a:r>
                  <a:rPr lang="en-US" sz="2000" dirty="0" smtClean="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hóa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chất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đựng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trong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chiếc</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lọ</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lần</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là</a:t>
                </a:r>
                <a:r>
                  <a:rPr lang="en-US" sz="2000" dirty="0">
                    <a:solidFill>
                      <a:srgbClr val="333333"/>
                    </a:solidFill>
                    <a:latin typeface="+mn-lt"/>
                    <a:ea typeface="Times New Roman" panose="02020603050405020304" pitchFamily="18" charset="0"/>
                    <a:cs typeface="Arial" panose="020B0604020202020204" pitchFamily="34" charset="0"/>
                  </a:rPr>
                  <a:t> x, y, z (</a:t>
                </a:r>
                <a:r>
                  <a:rPr lang="en-US" sz="2000" dirty="0" err="1">
                    <a:solidFill>
                      <a:srgbClr val="333333"/>
                    </a:solidFill>
                    <a:latin typeface="+mn-lt"/>
                    <a:ea typeface="Times New Roman" panose="02020603050405020304" pitchFamily="18" charset="0"/>
                    <a:cs typeface="Arial" panose="020B0604020202020204" pitchFamily="34" charset="0"/>
                  </a:rPr>
                  <a:t>lít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0 &lt; </a:t>
                </a:r>
                <a:r>
                  <a:rPr lang="en-US" sz="2000" dirty="0">
                    <a:solidFill>
                      <a:srgbClr val="333333"/>
                    </a:solidFill>
                    <a:latin typeface="+mn-lt"/>
                    <a:ea typeface="Times New Roman" panose="02020603050405020304" pitchFamily="18" charset="0"/>
                    <a:cs typeface="Arial" panose="020B0604020202020204" pitchFamily="34" charset="0"/>
                  </a:rPr>
                  <a:t>x, y, z </a:t>
                </a:r>
                <a:r>
                  <a:rPr lang="en-US" sz="2000" dirty="0" smtClean="0">
                    <a:solidFill>
                      <a:srgbClr val="333333"/>
                    </a:solidFill>
                    <a:latin typeface="+mn-lt"/>
                    <a:ea typeface="Times New Roman" panose="02020603050405020304" pitchFamily="18" charset="0"/>
                    <a:cs typeface="Arial" panose="020B0604020202020204" pitchFamily="34" charset="0"/>
                  </a:rPr>
                  <a:t>&lt; 1,5)</a:t>
                </a:r>
                <a:endParaRPr lang="en-US" sz="2000" dirty="0" smtClean="0">
                  <a:solidFill>
                    <a:srgbClr val="333333"/>
                  </a:solidFill>
                  <a:latin typeface="+mn-lt"/>
                  <a:ea typeface="Times New Roman" panose="02020603050405020304" pitchFamily="18" charset="0"/>
                  <a:cs typeface="Arial" panose="020B0604020202020204" pitchFamily="34" charset="0"/>
                </a:endParaRPr>
              </a:p>
              <a:p>
                <a:pPr marL="342900" indent="-342900" algn="just">
                  <a:lnSpc>
                    <a:spcPct val="150000"/>
                  </a:lnSpc>
                  <a:buFontTx/>
                  <a:buChar char="-"/>
                </a:pPr>
                <a:r>
                  <a:rPr lang="en-US" sz="2000" dirty="0" smtClean="0">
                    <a:solidFill>
                      <a:srgbClr val="333333"/>
                    </a:solidFill>
                    <a:latin typeface="+mn-lt"/>
                    <a:ea typeface="Times New Roman" panose="02020603050405020304" pitchFamily="18" charset="0"/>
                    <a:cs typeface="Arial" panose="020B0604020202020204" pitchFamily="34" charset="0"/>
                  </a:rPr>
                  <a:t>Theo </a:t>
                </a:r>
                <a:r>
                  <a:rPr lang="en-US" sz="2000" dirty="0" err="1">
                    <a:solidFill>
                      <a:srgbClr val="333333"/>
                    </a:solidFill>
                    <a:latin typeface="+mn-lt"/>
                    <a:ea typeface="Times New Roman" panose="02020603050405020304" pitchFamily="18" charset="0"/>
                    <a:cs typeface="Arial" panose="020B0604020202020204" pitchFamily="34" charset="0"/>
                  </a:rPr>
                  <a:t>đề</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bài</a:t>
                </a:r>
                <a:r>
                  <a:rPr lang="en-US" sz="2000" dirty="0">
                    <a:solidFill>
                      <a:srgbClr val="333333"/>
                    </a:solidFill>
                    <a:latin typeface="+mn-lt"/>
                    <a:ea typeface="Times New Roman" panose="02020603050405020304" pitchFamily="18" charset="0"/>
                    <a:cs typeface="Arial" panose="020B0604020202020204" pitchFamily="34" charset="0"/>
                  </a:rPr>
                  <a:t>, ta </a:t>
                </a:r>
                <a:r>
                  <a:rPr lang="en-US" sz="2000" dirty="0" err="1">
                    <a:solidFill>
                      <a:srgbClr val="333333"/>
                    </a:solidFill>
                    <a:latin typeface="+mn-lt"/>
                    <a:ea typeface="Times New Roman" panose="02020603050405020304" pitchFamily="18" charset="0"/>
                    <a:cs typeface="Arial" panose="020B0604020202020204" pitchFamily="34" charset="0"/>
                  </a:rPr>
                  <a:t>có</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                  </a:t>
                </a:r>
                <a:r>
                  <a:rPr lang="en-US" sz="2000" dirty="0" err="1" smtClean="0">
                    <a:latin typeface="+mn-lt"/>
                    <a:ea typeface="Calibri" panose="020F0502020204030204" pitchFamily="34" charset="0"/>
                    <a:cs typeface="Arial" panose="020B0604020202020204" pitchFamily="34" charset="0"/>
                  </a:rPr>
                  <a:t>và</a:t>
                </a:r>
                <a:r>
                  <a:rPr lang="en-US" sz="2000" dirty="0" smtClean="0">
                    <a:latin typeface="+mn-lt"/>
                    <a:ea typeface="Calibri" panose="020F0502020204030204" pitchFamily="34"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smtClean="0">
                  <a:solidFill>
                    <a:srgbClr val="333333"/>
                  </a:solidFill>
                  <a:latin typeface="+mn-lt"/>
                  <a:ea typeface="Times New Roman" panose="02020603050405020304" pitchFamily="18"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698529" y="1239825"/>
                <a:ext cx="7692006" cy="1477328"/>
              </a:xfrm>
              <a:prstGeom prst="rect">
                <a:avLst/>
              </a:prstGeom>
              <a:blipFill rotWithShape="1">
                <a:blip r:embed="rId1"/>
                <a:stretch>
                  <a:fillRect t="-21" r="4" b="4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24" name="Rectangle 123"/>
              <p:cNvSpPr/>
              <p:nvPr/>
            </p:nvSpPr>
            <p:spPr>
              <a:xfrm>
                <a:off x="2497656" y="3210779"/>
                <a:ext cx="4152419" cy="97680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5</m:t>
                          </m:r>
                        </m:num>
                        <m:den>
                          <m:r>
                            <a:rPr lang="en-US" sz="2000" i="1">
                              <a:latin typeface="Cambria Math" panose="02040503050406030204" pitchFamily="18" charset="0"/>
                              <a:ea typeface="Calibri" panose="020F0502020204030204" pitchFamily="34" charset="0"/>
                              <a:cs typeface="Arial" panose="020B0604020202020204" pitchFamily="34" charset="0"/>
                            </a:rPr>
                            <m:t>15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oMath>
                  </m:oMathPara>
                </a14:m>
                <a:endParaRPr lang="en-US" sz="2000" dirty="0">
                  <a:ea typeface="Calibri" panose="020F0502020204030204" pitchFamily="34" charset="0"/>
                  <a:cs typeface="Times New Roman" panose="02020603050405020304" pitchFamily="18" charset="0"/>
                </a:endParaRPr>
              </a:p>
            </p:txBody>
          </p:sp>
        </mc:Choice>
        <mc:Fallback>
          <p:sp>
            <p:nvSpPr>
              <p:cNvPr id="124" name="Rectangle 123"/>
              <p:cNvSpPr>
                <a:spLocks noRot="1" noChangeAspect="1" noMove="1" noResize="1" noEditPoints="1" noAdjustHandles="1" noChangeArrowheads="1" noChangeShapeType="1" noTextEdit="1"/>
              </p:cNvSpPr>
              <p:nvPr/>
            </p:nvSpPr>
            <p:spPr>
              <a:xfrm>
                <a:off x="2497656" y="3210779"/>
                <a:ext cx="4152419" cy="976806"/>
              </a:xfrm>
              <a:prstGeom prst="rect">
                <a:avLst/>
              </a:prstGeom>
              <a:blipFill rotWithShape="1">
                <a:blip r:embed="rId2"/>
                <a:stretch>
                  <a:fillRect l="-5" t="-22" r="9" b="4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3206370" y="2148784"/>
                <a:ext cx="1360180" cy="6194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3206370" y="2148784"/>
                <a:ext cx="1360180" cy="619465"/>
              </a:xfrm>
              <a:prstGeom prst="rect">
                <a:avLst/>
              </a:prstGeom>
              <a:blipFill rotWithShape="1">
                <a:blip r:embed="rId3"/>
                <a:stretch>
                  <a:fillRect l="-19" t="-93" r="19" b="46"/>
                </a:stretch>
              </a:blipFill>
            </p:spPr>
            <p:txBody>
              <a:bodyPr/>
              <a:lstStyle/>
              <a:p>
                <a:r>
                  <a:rPr lang="en-US" altLang="en-US">
                    <a:noFill/>
                  </a:rPr>
                  <a:t> </a:t>
                </a:r>
              </a:p>
            </p:txBody>
          </p:sp>
        </mc:Fallback>
      </mc:AlternateContent>
      <p:sp>
        <p:nvSpPr>
          <p:cNvPr id="125" name="Rectangle 124"/>
          <p:cNvSpPr/>
          <p:nvPr/>
        </p:nvSpPr>
        <p:spPr>
          <a:xfrm>
            <a:off x="698528" y="2789320"/>
            <a:ext cx="7567839" cy="553998"/>
          </a:xfrm>
          <a:prstGeom prst="rect">
            <a:avLst/>
          </a:prstGeom>
        </p:spPr>
        <p:txBody>
          <a:bodyPr wrap="square">
            <a:spAutoFit/>
          </a:bodyPr>
          <a:lstStyle/>
          <a:p>
            <a:pPr marL="342900" lvl="0" indent="-342900" algn="just">
              <a:lnSpc>
                <a:spcPct val="150000"/>
              </a:lnSpc>
              <a:buFontTx/>
              <a:buChar char="-"/>
            </a:pP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Áp</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dụng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tính</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của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dãy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tỉ</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số</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bằng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nhau</a:t>
            </a:r>
            <a:r>
              <a:rPr lang="en-US" sz="2000" dirty="0">
                <a:solidFill>
                  <a:srgbClr val="333333"/>
                </a:solidFill>
                <a:ea typeface="Times New Roman" panose="02020603050405020304" pitchFamily="18" charset="0"/>
                <a:cs typeface="Arial" panose="020B0604020202020204" pitchFamily="34" charset="0"/>
              </a:rPr>
              <a:t>, ta </a:t>
            </a:r>
            <a:r>
              <a:rPr lang="en-US" sz="2000" dirty="0" err="1">
                <a:solidFill>
                  <a:srgbClr val="333333"/>
                </a:solidFill>
                <a:ea typeface="Times New Roman" panose="02020603050405020304" pitchFamily="18" charset="0"/>
                <a:cs typeface="Arial" panose="020B0604020202020204" pitchFamily="34" charset="0"/>
              </a:rPr>
              <a:t>có</a:t>
            </a:r>
            <a:r>
              <a:rPr lang="en-US" sz="2000" dirty="0">
                <a:solidFill>
                  <a:srgbClr val="333333"/>
                </a:solidFill>
                <a:ea typeface="Times New Roman" panose="02020603050405020304" pitchFamily="18" charset="0"/>
                <a:cs typeface="Arial" panose="020B0604020202020204" pitchFamily="34" charset="0"/>
              </a:rPr>
              <a:t>:</a:t>
            </a:r>
            <a:endParaRPr lang="en-US" sz="2000" dirty="0">
              <a:solidFill>
                <a:srgbClr val="333333"/>
              </a:solidFill>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4" grpId="0"/>
      <p:bldP spid="5" grpId="0"/>
      <p:bldP spid="1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08694" y="706153"/>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err="1" smtClean="0">
                <a:ln>
                  <a:noFill/>
                </a:ln>
                <a:solidFill>
                  <a:srgbClr val="2B3547">
                    <a:lumMod val="50000"/>
                  </a:srgbClr>
                </a:solidFill>
                <a:effectLst/>
                <a:uLnTx/>
                <a:uFillTx/>
                <a:latin typeface="Arial" panose="020B0604020202020204"/>
                <a:ea typeface="+mn-ea"/>
                <a:cs typeface="Arial" panose="020B0604020202020204"/>
                <a:sym typeface="Arial" panose="020B0604020202020204"/>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panose="020B0604020202020204"/>
              <a:ea typeface="+mn-ea"/>
              <a:cs typeface="Arial" panose="020B0604020202020204"/>
              <a:sym typeface="Arial" panose="020B0604020202020204"/>
            </a:endParaRPr>
          </a:p>
        </p:txBody>
      </p:sp>
      <mc:AlternateContent xmlns:mc="http://schemas.openxmlformats.org/markup-compatibility/2006">
        <mc:Choice xmlns:a14="http://schemas.microsoft.com/office/drawing/2010/main" Requires="a14">
          <p:sp>
            <p:nvSpPr>
              <p:cNvPr id="3" name="Rectangle 2"/>
              <p:cNvSpPr/>
              <p:nvPr/>
            </p:nvSpPr>
            <p:spPr>
              <a:xfrm>
                <a:off x="866705" y="1441553"/>
                <a:ext cx="7692006"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2000" b="0" i="0" u="none" strike="noStrike" kern="0" cap="none" spc="0" normalizeH="0" baseline="0" noProof="0" dirty="0" err="1" smtClean="0">
                    <a:ln>
                      <a:noFill/>
                    </a:ln>
                    <a:solidFill>
                      <a:srgbClr val="333333"/>
                    </a:solidFill>
                    <a:effectLst/>
                    <a:uLnTx/>
                    <a:uFillTx/>
                    <a:latin typeface="Arial" panose="020B0604020202020204"/>
                    <a:ea typeface="Times New Roman" panose="02020603050405020304" pitchFamily="18" charset="0"/>
                    <a:cs typeface="Arial" panose="020B0604020202020204" pitchFamily="34" charset="0"/>
                    <a:sym typeface="Arial" panose="020B0604020202020204"/>
                  </a:rPr>
                  <a:t>Suy</a:t>
                </a:r>
                <a:r>
                  <a:rPr kumimoji="0" lang="en-US" sz="2000" b="0" i="0" u="none" strike="noStrike" kern="0" cap="none" spc="0" normalizeH="0" baseline="0" noProof="0" dirty="0" smtClean="0">
                    <a:ln>
                      <a:noFill/>
                    </a:ln>
                    <a:solidFill>
                      <a:srgbClr val="333333"/>
                    </a:solidFill>
                    <a:effectLst/>
                    <a:uLnTx/>
                    <a:uFillTx/>
                    <a:latin typeface="Arial" panose="020B0604020202020204"/>
                    <a:ea typeface="Times New Roman" panose="02020603050405020304" pitchFamily="18" charset="0"/>
                    <a:cs typeface="Arial" panose="020B0604020202020204" pitchFamily="34" charset="0"/>
                    <a:sym typeface="Arial" panose="020B0604020202020204"/>
                  </a:rPr>
                  <a:t> </a:t>
                </a:r>
                <a:r>
                  <a:rPr kumimoji="0" lang="en-US" sz="2000" b="0" i="0" u="none" strike="noStrike" kern="0" cap="none" spc="0" normalizeH="0" baseline="0" noProof="0" dirty="0" err="1" smtClean="0">
                    <a:ln>
                      <a:noFill/>
                    </a:ln>
                    <a:solidFill>
                      <a:srgbClr val="333333"/>
                    </a:solidFill>
                    <a:effectLst/>
                    <a:uLnTx/>
                    <a:uFillTx/>
                    <a:latin typeface="Arial" panose="020B0604020202020204"/>
                    <a:ea typeface="Times New Roman" panose="02020603050405020304" pitchFamily="18" charset="0"/>
                    <a:cs typeface="Arial" panose="020B0604020202020204" pitchFamily="34" charset="0"/>
                    <a:sym typeface="Arial" panose="020B0604020202020204"/>
                  </a:rPr>
                  <a:t>ra</a:t>
                </a:r>
                <a:r>
                  <a:rPr kumimoji="0" lang="en-US" sz="2000" b="0" i="0" u="none" strike="noStrike" kern="0" cap="none" spc="0" normalizeH="0" baseline="0" noProof="0" dirty="0" smtClean="0">
                    <a:ln>
                      <a:noFill/>
                    </a:ln>
                    <a:solidFill>
                      <a:srgbClr val="333333"/>
                    </a:solidFill>
                    <a:effectLst/>
                    <a:uLnTx/>
                    <a:uFillTx/>
                    <a:latin typeface="Arial" panose="020B0604020202020204"/>
                    <a:ea typeface="Times New Roman" panose="02020603050405020304" pitchFamily="18" charset="0"/>
                    <a:cs typeface="Arial" panose="020B0604020202020204" pitchFamily="34" charset="0"/>
                    <a:sym typeface="Arial" panose="020B0604020202020204"/>
                  </a:rPr>
                  <a:t>:  </a:t>
                </a:r>
                <a14:m>
                  <m:oMath xmlns:m="http://schemas.openxmlformats.org/officeDocument/2006/math">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panose="020B0604020202020204"/>
                      </a:rPr>
                      <m:t>𝑥</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panose="020B0604020202020204"/>
                      </a:rPr>
                      <m:t>=</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panose="020B0604020202020204"/>
                      </a:rPr>
                      <m:t>0</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panose="020B0604020202020204"/>
                      </a:rPr>
                      <m:t>,</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panose="020B0604020202020204"/>
                      </a:rPr>
                      <m:t>1</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panose="020B0604020202020204"/>
                      </a:rPr>
                      <m:t> . </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panose="020B0604020202020204"/>
                      </a:rPr>
                      <m:t>4</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panose="020B0604020202020204"/>
                      </a:rPr>
                      <m:t>=</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panose="020B0604020202020204"/>
                      </a:rPr>
                      <m:t>0</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panose="020B0604020202020204"/>
                      </a:rPr>
                      <m:t>,</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panose="020B0604020202020204"/>
                      </a:rPr>
                      <m:t>4</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panose="020B0604020202020204"/>
                      </a:rPr>
                      <m:t>;  </m:t>
                    </m:r>
                  </m:oMath>
                </a14:m>
                <a:endParaRPr kumimoji="0" lang="en-US" sz="2000" b="0" i="0" u="none" strike="noStrike" kern="0" cap="none" spc="0" normalizeH="0" baseline="0" noProof="0" dirty="0" smtClean="0">
                  <a:ln>
                    <a:noFill/>
                  </a:ln>
                  <a:solidFill>
                    <a:srgbClr val="333333"/>
                  </a:solidFill>
                  <a:effectLst/>
                  <a:uLnTx/>
                  <a:uFillTx/>
                  <a:latin typeface="Arial" panose="020B0604020202020204"/>
                  <a:ea typeface="Times New Roman" panose="02020603050405020304" pitchFamily="18" charset="0"/>
                  <a:cs typeface="Arial" panose="020B0604020202020204" pitchFamily="34" charset="0"/>
                  <a:sym typeface="Arial" panose="020B0604020202020204"/>
                </a:endParaRPr>
              </a:p>
            </p:txBody>
          </p:sp>
        </mc:Choice>
        <mc:Fallback>
          <p:sp>
            <p:nvSpPr>
              <p:cNvPr id="3" name="Rectangle 2"/>
              <p:cNvSpPr>
                <a:spLocks noRot="1" noChangeAspect="1" noMove="1" noResize="1" noEditPoints="1" noAdjustHandles="1" noChangeArrowheads="1" noChangeShapeType="1" noTextEdit="1"/>
              </p:cNvSpPr>
              <p:nvPr/>
            </p:nvSpPr>
            <p:spPr>
              <a:xfrm>
                <a:off x="866705" y="1441553"/>
                <a:ext cx="7692006" cy="553998"/>
              </a:xfrm>
              <a:prstGeom prst="rect">
                <a:avLst/>
              </a:prstGeom>
              <a:blipFill rotWithShape="1">
                <a:blip r:embed="rId1"/>
                <a:stretch>
                  <a:fillRect l="-7" t="-19" r="2" b="69"/>
                </a:stretch>
              </a:blipFill>
            </p:spPr>
            <p:txBody>
              <a:bodyPr/>
              <a:lstStyle/>
              <a:p>
                <a:r>
                  <a:rPr lang="en-US" altLang="en-US">
                    <a:noFill/>
                  </a:rPr>
                  <a:t> </a:t>
                </a:r>
              </a:p>
            </p:txBody>
          </p:sp>
        </mc:Fallback>
      </mc:AlternateContent>
      <p:sp>
        <p:nvSpPr>
          <p:cNvPr id="2" name="Rectangle 1"/>
          <p:cNvSpPr/>
          <p:nvPr/>
        </p:nvSpPr>
        <p:spPr>
          <a:xfrm>
            <a:off x="866705" y="3168273"/>
            <a:ext cx="7279584" cy="1015663"/>
          </a:xfrm>
          <a:prstGeom prst="rect">
            <a:avLst/>
          </a:prstGeom>
        </p:spPr>
        <p:txBody>
          <a:bodyPr wrap="square">
            <a:spAutoFit/>
          </a:bodyPr>
          <a:lstStyle/>
          <a:p>
            <a:pPr lvl="0" algn="just">
              <a:lnSpc>
                <a:spcPct val="150000"/>
              </a:lnSpc>
              <a:defRPr/>
            </a:pPr>
            <a:r>
              <a:rPr lang="en-US" sz="2000" dirty="0" err="1" smtClean="0">
                <a:solidFill>
                  <a:srgbClr val="333333"/>
                </a:solidFill>
                <a:ea typeface="Times New Roman" panose="02020603050405020304" pitchFamily="18" charset="0"/>
                <a:cs typeface="Arial" panose="020B0604020202020204" pitchFamily="34" charset="0"/>
              </a:rPr>
              <a:t>Vậy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hóa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trong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chiếc</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lọ</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lần</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là</a:t>
            </a:r>
            <a:r>
              <a:rPr lang="en-US" sz="2000" dirty="0">
                <a:solidFill>
                  <a:srgbClr val="333333"/>
                </a:solidFill>
                <a:ea typeface="Times New Roman" panose="02020603050405020304" pitchFamily="18" charset="0"/>
                <a:cs typeface="Arial" panose="020B0604020202020204" pitchFamily="34" charset="0"/>
              </a:rPr>
              <a:t> 0,4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0,5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và</a:t>
            </a:r>
            <a:r>
              <a:rPr lang="en-US" sz="2000" dirty="0">
                <a:solidFill>
                  <a:srgbClr val="333333"/>
                </a:solidFill>
                <a:ea typeface="Times New Roman" panose="02020603050405020304" pitchFamily="18" charset="0"/>
                <a:cs typeface="Arial" panose="020B0604020202020204" pitchFamily="34" charset="0"/>
              </a:rPr>
              <a:t> 0,6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1762963" y="1936021"/>
                <a:ext cx="2223942"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 </m:t>
                      </m:r>
                    </m:oMath>
                  </m:oMathPara>
                </a14:m>
                <a:endParaRPr lang="en-US" sz="2000" dirty="0">
                  <a:solidFill>
                    <a:srgbClr val="333333"/>
                  </a:solidFill>
                  <a:ea typeface="Times New Roman" panose="02020603050405020304" pitchFamily="18"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762963" y="1936021"/>
                <a:ext cx="2223942" cy="553998"/>
              </a:xfrm>
              <a:prstGeom prst="rect">
                <a:avLst/>
              </a:prstGeom>
              <a:blipFill rotWithShape="1">
                <a:blip r:embed="rId2"/>
                <a:stretch>
                  <a:fillRect l="-9" t="-98" r="17" b="33"/>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762963" y="2485334"/>
                <a:ext cx="2023567"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oMath>
                  </m:oMathPara>
                </a14:m>
                <a:endParaRPr lang="en-US" sz="2000" dirty="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762963" y="2485334"/>
                <a:ext cx="2023567" cy="553998"/>
              </a:xfrm>
              <a:prstGeom prst="rect">
                <a:avLst/>
              </a:prstGeom>
              <a:blipFill rotWithShape="1">
                <a:blip r:embed="rId3"/>
                <a:stretch>
                  <a:fillRect l="-10" t="-105" r="1" b="40"/>
                </a:stretch>
              </a:blipFill>
            </p:spPr>
            <p:txBody>
              <a:bodyPr/>
              <a:lstStyle/>
              <a:p>
                <a:r>
                  <a:rPr lang="en-US" altLang="en-US">
                    <a:noFill/>
                  </a:rPr>
                  <a:t> </a:t>
                </a:r>
              </a:p>
            </p:txBody>
          </p:sp>
        </mc:Fallback>
      </mc:AlternateContent>
      <p:pic>
        <p:nvPicPr>
          <p:cNvPr id="124" name="Picture 1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6482" y="1441553"/>
            <a:ext cx="2206891" cy="14970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fld id="{00000000-1234-1234-1234-123412341234}" type="slidenum">
              <a:rPr lang="en-GB">
                <a:solidFill>
                  <a:srgbClr val="7F8B91"/>
                </a:solidFill>
              </a:rPr>
            </a:fld>
            <a:endParaRPr>
              <a:solidFill>
                <a:srgbClr val="7F8B91"/>
              </a:solidFill>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p:txBody>
      </p:sp>
      <p:sp>
        <p:nvSpPr>
          <p:cNvPr id="4" name="Rectangle 3"/>
          <p:cNvSpPr/>
          <p:nvPr/>
        </p:nvSpPr>
        <p:spPr>
          <a:xfrm>
            <a:off x="893345" y="660623"/>
            <a:ext cx="3389069" cy="461665"/>
          </a:xfrm>
          <a:prstGeom prst="rect">
            <a:avLst/>
          </a:prstGeom>
        </p:spPr>
        <p:txBody>
          <a:bodyPr wrap="none">
            <a:spAutoFit/>
          </a:bodyPr>
          <a:lstStyle/>
          <a:p>
            <a:pPr algn="ctr"/>
            <a:r>
              <a:rPr lang="en-US" sz="2400" b="1" dirty="0">
                <a:solidFill>
                  <a:schemeClr val="tx1"/>
                </a:solidFill>
              </a:rPr>
              <a:t>HƯỚNG DẪN VỀ NHÀ</a:t>
            </a:r>
            <a:endParaRPr lang="vi-VN" sz="2400" b="1" dirty="0">
              <a:solidFill>
                <a:schemeClr val="tx1"/>
              </a:solidFill>
            </a:endParaRPr>
          </a:p>
        </p:txBody>
      </p:sp>
      <p:sp>
        <p:nvSpPr>
          <p:cNvPr id="5" name="Rectangle 4"/>
          <p:cNvSpPr/>
          <p:nvPr/>
        </p:nvSpPr>
        <p:spPr>
          <a:xfrm>
            <a:off x="893488" y="1480968"/>
            <a:ext cx="6635364" cy="496996"/>
          </a:xfrm>
          <a:prstGeom prst="rect">
            <a:avLst/>
          </a:prstGeom>
        </p:spPr>
        <p:txBody>
          <a:bodyPr wrap="square">
            <a:spAutoFit/>
          </a:bodyPr>
          <a:lstStyle/>
          <a:p>
            <a:pPr marL="342900" lvl="0" indent="-342900">
              <a:lnSpc>
                <a:spcPct val="150000"/>
              </a:lnSpc>
              <a:buFont typeface="Symbol" panose="05050102010706020507" pitchFamily="18" charset="2"/>
              <a:buChar char=""/>
            </a:pPr>
            <a:r>
              <a:rPr lang="pt-BR" sz="2000" dirty="0">
                <a:latin typeface="+mj-lt"/>
                <a:ea typeface="Calibri" panose="020F0502020204030204" pitchFamily="34" charset="0"/>
                <a:cs typeface="Times New Roman" panose="02020603050405020304" pitchFamily="18" charset="0"/>
              </a:rPr>
              <a:t>Ghi nhớ kiến thức trong bài. </a:t>
            </a:r>
            <a:endParaRPr lang="en-US" sz="2000"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893345" y="2232941"/>
            <a:ext cx="4572000" cy="496996"/>
          </a:xfrm>
          <a:prstGeom prst="rect">
            <a:avLst/>
          </a:prstGeom>
        </p:spPr>
        <p:txBody>
          <a:bodyPr>
            <a:spAutoFit/>
          </a:bodyPr>
          <a:lstStyle/>
          <a:p>
            <a:pPr marL="342900" lvl="0" indent="-342900">
              <a:lnSpc>
                <a:spcPct val="150000"/>
              </a:lnSpc>
              <a:buFont typeface="Symbol" panose="05050102010706020507" pitchFamily="18" charset="2"/>
              <a:buChar char=""/>
            </a:pPr>
            <a:r>
              <a:rPr lang="pt-BR" sz="2000" dirty="0">
                <a:ea typeface="Calibri" panose="020F0502020204030204" pitchFamily="34" charset="0"/>
                <a:cs typeface="Times New Roman" panose="02020603050405020304" pitchFamily="18" charset="0"/>
              </a:rPr>
              <a:t>Hoàn thành các bài tập trong SBT</a:t>
            </a:r>
            <a:r>
              <a:rPr lang="pt-BR" sz="2000" dirty="0" smtClean="0">
                <a:ea typeface="Calibri" panose="020F0502020204030204" pitchFamily="34" charset="0"/>
                <a:cs typeface="Times New Roman" panose="02020603050405020304" pitchFamily="18" charset="0"/>
              </a:rPr>
              <a:t>.</a:t>
            </a:r>
            <a:endParaRPr lang="pt-BR" sz="2000" dirty="0">
              <a:ea typeface="Calibri" panose="020F0502020204030204" pitchFamily="34" charset="0"/>
              <a:cs typeface="Times New Roman" panose="02020603050405020304" pitchFamily="18" charset="0"/>
            </a:endParaRPr>
          </a:p>
        </p:txBody>
      </p:sp>
      <p:sp>
        <p:nvSpPr>
          <p:cNvPr id="3" name="Rectangle 2"/>
          <p:cNvSpPr/>
          <p:nvPr/>
        </p:nvSpPr>
        <p:spPr>
          <a:xfrm>
            <a:off x="893345" y="2984914"/>
            <a:ext cx="7884895" cy="507831"/>
          </a:xfrm>
          <a:prstGeom prst="rect">
            <a:avLst/>
          </a:prstGeom>
        </p:spPr>
        <p:txBody>
          <a:bodyPr wrap="square">
            <a:spAutoFit/>
          </a:bodyPr>
          <a:lstStyle/>
          <a:p>
            <a:pPr marL="342900" lvl="0" indent="-342900">
              <a:lnSpc>
                <a:spcPct val="150000"/>
              </a:lnSpc>
              <a:buFont typeface="Symbol" panose="05050102010706020507" pitchFamily="18" charset="2"/>
              <a:buChar char=""/>
            </a:pPr>
            <a:r>
              <a:rPr lang="en-US" sz="2000" dirty="0" err="1">
                <a:ea typeface="Calibri" panose="020F0502020204030204" pitchFamily="34" charset="0"/>
                <a:cs typeface="Times New Roman" panose="02020603050405020304" pitchFamily="18" charset="0"/>
              </a:rPr>
              <a:t>Chuẩn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bị</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bài</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mới</a:t>
            </a:r>
            <a:r>
              <a:rPr lang="en-US" sz="2000" dirty="0">
                <a:ea typeface="Calibri" panose="020F0502020204030204" pitchFamily="34" charset="0"/>
                <a:cs typeface="Times New Roman" panose="02020603050405020304" pitchFamily="18" charset="0"/>
              </a:rPr>
              <a:t> </a:t>
            </a:r>
            <a:r>
              <a:rPr lang="vi-VN" sz="2000" b="1" dirty="0">
                <a:ea typeface="Calibri" panose="020F0502020204030204" pitchFamily="34" charset="0"/>
                <a:cs typeface="Times New Roman" panose="02020603050405020304" pitchFamily="18" charset="0"/>
              </a:rPr>
              <a:t>"Bài 23: Đại lượng tỉ lệ nghịch"</a:t>
            </a:r>
            <a:endParaRPr lang="en-US" sz="2000" b="1"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5" name="Rectangle 4"/>
          <p:cNvSpPr/>
          <p:nvPr/>
        </p:nvSpPr>
        <p:spPr>
          <a:xfrm>
            <a:off x="3098851" y="869208"/>
            <a:ext cx="3439763" cy="461665"/>
          </a:xfrm>
          <a:prstGeom prst="rect">
            <a:avLst/>
          </a:prstGeom>
        </p:spPr>
        <p:txBody>
          <a:bodyPr wrap="square">
            <a:spAutoFit/>
          </a:bodyPr>
          <a:lstStyle/>
          <a:p>
            <a:pPr algn="ctr"/>
            <a:r>
              <a:rPr lang="en-US" sz="2400" b="1" dirty="0">
                <a:solidFill>
                  <a:schemeClr val="tx1"/>
                </a:solidFill>
              </a:rPr>
              <a:t>NỘI DUNG</a:t>
            </a:r>
            <a:endParaRPr lang="en-US" sz="2400" b="1" dirty="0">
              <a:solidFill>
                <a:schemeClr val="tx1"/>
              </a:solidFill>
            </a:endParaRPr>
          </a:p>
        </p:txBody>
      </p:sp>
      <p:sp>
        <p:nvSpPr>
          <p:cNvPr id="3" name="Rectangle 2"/>
          <p:cNvSpPr/>
          <p:nvPr/>
        </p:nvSpPr>
        <p:spPr>
          <a:xfrm>
            <a:off x="2350366" y="1485373"/>
            <a:ext cx="6434819" cy="507831"/>
          </a:xfrm>
          <a:prstGeom prst="rect">
            <a:avLst/>
          </a:prstGeom>
        </p:spPr>
        <p:txBody>
          <a:bodyPr wrap="square">
            <a:spAutoFit/>
          </a:bodyPr>
          <a:lstStyle/>
          <a:p>
            <a:pPr>
              <a:lnSpc>
                <a:spcPct val="150000"/>
              </a:lnSpc>
            </a:pPr>
            <a:r>
              <a:rPr lang="vi-VN" sz="2000" b="1" dirty="0">
                <a:latin typeface="+mn-lt"/>
                <a:ea typeface="Calibri" panose="020F0502020204030204" pitchFamily="34" charset="0"/>
              </a:rPr>
              <a:t>Đại lượng tỉ lệ thuận</a:t>
            </a:r>
            <a:endParaRPr lang="en-US" sz="2000" dirty="0">
              <a:latin typeface="+mn-lt"/>
            </a:endParaRPr>
          </a:p>
        </p:txBody>
      </p:sp>
      <p:sp>
        <p:nvSpPr>
          <p:cNvPr id="7" name="Google Shape;657;p38"/>
          <p:cNvSpPr txBox="1"/>
          <p:nvPr/>
        </p:nvSpPr>
        <p:spPr>
          <a:xfrm rot="3110">
            <a:off x="1492770" y="1577422"/>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3000" b="1" dirty="0" smtClean="0">
                <a:solidFill>
                  <a:schemeClr val="tx1"/>
                </a:solidFill>
                <a:latin typeface="+mj-lt"/>
              </a:rPr>
              <a:t>01</a:t>
            </a:r>
            <a:endParaRPr lang="en-GB" sz="3000" b="1" dirty="0">
              <a:solidFill>
                <a:schemeClr val="tx1"/>
              </a:solidFill>
              <a:latin typeface="+mj-lt"/>
            </a:endParaRPr>
          </a:p>
        </p:txBody>
      </p:sp>
      <p:sp>
        <p:nvSpPr>
          <p:cNvPr id="4" name="Rectangle 3"/>
          <p:cNvSpPr/>
          <p:nvPr/>
        </p:nvSpPr>
        <p:spPr>
          <a:xfrm>
            <a:off x="2351191" y="2244994"/>
            <a:ext cx="6037944" cy="496996"/>
          </a:xfrm>
          <a:prstGeom prst="rect">
            <a:avLst/>
          </a:prstGeom>
        </p:spPr>
        <p:txBody>
          <a:bodyPr wrap="square">
            <a:spAutoFit/>
          </a:bodyPr>
          <a:lstStyle/>
          <a:p>
            <a:pPr>
              <a:lnSpc>
                <a:spcPct val="150000"/>
              </a:lnSpc>
              <a:spcBef>
                <a:spcPts val="600"/>
              </a:spcBef>
              <a:spcAft>
                <a:spcPts val="800"/>
              </a:spcAft>
              <a:tabLst>
                <a:tab pos="360045" algn="l"/>
                <a:tab pos="720090" algn="l"/>
              </a:tabLst>
            </a:pPr>
            <a:r>
              <a:rPr lang="vi-VN" sz="2000" b="1" dirty="0">
                <a:latin typeface="+mn-lt"/>
                <a:ea typeface="Calibri" panose="020F0502020204030204" pitchFamily="34" charset="0"/>
                <a:cs typeface="Times New Roman" panose="02020603050405020304" pitchFamily="18" charset="0"/>
              </a:rPr>
              <a:t>Một số bài toán về đại lượng tỉ lệ thuận</a:t>
            </a:r>
            <a:endParaRPr lang="en-US" sz="2000" dirty="0">
              <a:effectLst/>
              <a:latin typeface="+mn-lt"/>
              <a:ea typeface="Calibri" panose="020F0502020204030204" pitchFamily="34" charset="0"/>
              <a:cs typeface="Times New Roman" panose="02020603050405020304" pitchFamily="18" charset="0"/>
            </a:endParaRPr>
          </a:p>
        </p:txBody>
      </p:sp>
      <p:sp>
        <p:nvSpPr>
          <p:cNvPr id="9" name="Google Shape;657;p38"/>
          <p:cNvSpPr txBox="1"/>
          <p:nvPr/>
        </p:nvSpPr>
        <p:spPr>
          <a:xfrm rot="3110">
            <a:off x="1472257" y="2338440"/>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3000" b="1" dirty="0" smtClean="0">
                <a:solidFill>
                  <a:schemeClr val="tx1"/>
                </a:solidFill>
                <a:latin typeface="+mj-lt"/>
              </a:rPr>
              <a:t>02</a:t>
            </a:r>
            <a:endParaRPr lang="en-GB" sz="3000" b="1" dirty="0">
              <a:solidFill>
                <a:schemeClr val="tx1"/>
              </a:solidFill>
              <a:latin typeface="+mj-lt"/>
            </a:endParaRPr>
          </a:p>
        </p:txBody>
      </p:sp>
      <p:pic>
        <p:nvPicPr>
          <p:cNvPr id="12" name="Picture 2"/>
          <p:cNvPicPr>
            <a:picLocks noChangeAspect="1"/>
          </p:cNvPicPr>
          <p:nvPr/>
        </p:nvPicPr>
        <p:blipFill rotWithShape="1">
          <a:blip r:embed="rId1"/>
          <a:srcRect t="31482"/>
          <a:stretch>
            <a:fillRect/>
          </a:stretch>
        </p:blipFill>
        <p:spPr>
          <a:xfrm>
            <a:off x="5924854" y="3050989"/>
            <a:ext cx="1006870" cy="15107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4"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1"/>
          <a:stretch>
            <a:fillRect/>
          </a:stretch>
        </p:blipFill>
        <p:spPr>
          <a:xfrm rot="18480508">
            <a:off x="8613676" y="-161612"/>
            <a:ext cx="875499" cy="904682"/>
          </a:xfrm>
          <a:prstGeom prst="rect">
            <a:avLst/>
          </a:prstGeom>
        </p:spPr>
      </p:pic>
      <p:sp>
        <p:nvSpPr>
          <p:cNvPr id="19" name="Google Shape;299;p27"/>
          <p:cNvSpPr/>
          <p:nvPr/>
        </p:nvSpPr>
        <p:spPr>
          <a:xfrm rot="942510">
            <a:off x="8493103" y="204643"/>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25;p20"/>
          <p:cNvSpPr txBox="1"/>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smtClean="0">
                <a:solidFill>
                  <a:srgbClr val="FF0000"/>
                </a:solidFill>
                <a:latin typeface="Arial" panose="020B0604020202020204" pitchFamily="34" charset="0"/>
                <a:ea typeface="Calibri" panose="020F0502020204030204" pitchFamily="34" charset="0"/>
                <a:cs typeface="Arial" panose="020B0604020202020204"/>
                <a:sym typeface="Arial" panose="020B0604020202020204"/>
              </a:rPr>
              <a:t>1. </a:t>
            </a:r>
            <a:r>
              <a:rPr lang="vi-VN" b="1" dirty="0" smtClean="0">
                <a:solidFill>
                  <a:srgbClr val="FF0000"/>
                </a:solidFill>
                <a:latin typeface="Arial" panose="020B0604020202020204" pitchFamily="34" charset="0"/>
                <a:ea typeface="Calibri" panose="020F0502020204030204" pitchFamily="34" charset="0"/>
                <a:cs typeface="Arial" panose="020B0604020202020204"/>
                <a:sym typeface="Arial" panose="020B0604020202020204"/>
              </a:rPr>
              <a:t>Đại lượng tỉ lệ thuận</a:t>
            </a:r>
            <a:endParaRPr lang="vi-VN" b="1" dirty="0">
              <a:solidFill>
                <a:srgbClr val="FF0000"/>
              </a:solidFill>
              <a:latin typeface="Arial" panose="020B0604020202020204" pitchFamily="34" charset="0"/>
              <a:ea typeface="Calibri" panose="020F0502020204030204" pitchFamily="34" charset="0"/>
              <a:cs typeface="Arial" panose="020B0604020202020204"/>
              <a:sym typeface="Arial" panose="020B0604020202020204"/>
            </a:endParaRPr>
          </a:p>
        </p:txBody>
      </p:sp>
      <p:sp>
        <p:nvSpPr>
          <p:cNvPr id="14" name="Google Shape;228;p20"/>
          <p:cNvSpPr/>
          <p:nvPr/>
        </p:nvSpPr>
        <p:spPr>
          <a:xfrm>
            <a:off x="8050829" y="4219949"/>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435" y="3139351"/>
            <a:ext cx="539476" cy="481446"/>
          </a:xfrm>
          <a:prstGeom prst="rect">
            <a:avLst/>
          </a:prstGeom>
        </p:spPr>
      </p:pic>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smtClean="0">
                <a:latin typeface="Arial" panose="020B0604020202020204" pitchFamily="34" charset="0"/>
                <a:cs typeface="Arial" panose="020B0604020202020204" pitchFamily="34" charset="0"/>
              </a:rPr>
              <a:t>HĐ </a:t>
            </a:r>
            <a:r>
              <a:rPr lang="nl-NL" sz="2000" b="1" dirty="0">
                <a:latin typeface="Arial" panose="020B0604020202020204" pitchFamily="34" charset="0"/>
                <a:cs typeface="Arial" panose="020B0604020202020204" pitchFamily="34" charset="0"/>
              </a:rPr>
              <a:t>1</a:t>
            </a:r>
            <a:r>
              <a:rPr lang="nl-NL" sz="2000" b="1"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2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602510">
            <a:off x="509393" y="616719"/>
            <a:ext cx="398892" cy="586606"/>
          </a:xfrm>
          <a:prstGeom prst="rect">
            <a:avLst/>
          </a:prstGeom>
        </p:spPr>
      </p:pic>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smtClean="0"/>
              <a:t>THẢO LUẬN NHÓM</a:t>
            </a:r>
            <a:endParaRPr lang="en-US" sz="2000" b="1" dirty="0"/>
          </a:p>
        </p:txBody>
      </p:sp>
      <p:pic>
        <p:nvPicPr>
          <p:cNvPr id="23" name="Picture 4"/>
          <p:cNvPicPr>
            <a:picLocks noChangeAspect="1"/>
          </p:cNvPicPr>
          <p:nvPr/>
        </p:nvPicPr>
        <p:blipFill>
          <a:blip r:embed="rId4"/>
          <a:srcRect/>
          <a:stretch>
            <a:fillRect/>
          </a:stretch>
        </p:blipFill>
        <p:spPr>
          <a:xfrm>
            <a:off x="5768433" y="2134406"/>
            <a:ext cx="1099860" cy="983000"/>
          </a:xfrm>
          <a:prstGeom prst="rect">
            <a:avLst/>
          </a:prstGeom>
        </p:spPr>
      </p:pic>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nvGraphicFramePr>
        <p:xfrm>
          <a:off x="2171898" y="3799831"/>
          <a:ext cx="4674450" cy="985528"/>
        </p:xfrm>
        <a:graphic>
          <a:graphicData uri="http://schemas.openxmlformats.org/drawingml/2006/table">
            <a:tbl>
              <a:tblPr firstRow="1" firstCol="1" bandRow="1"/>
              <a:tblGrid>
                <a:gridCol w="962410"/>
                <a:gridCol w="928010"/>
                <a:gridCol w="928010"/>
                <a:gridCol w="928010"/>
                <a:gridCol w="928010"/>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8" name="Picture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smtClean="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solidFill>
                  <a:schemeClr val="lt2"/>
                </a:solidFill>
              </a:rPr>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smtClean="0">
                <a:highlight>
                  <a:schemeClr val="accent1"/>
                </a:highlight>
              </a:rPr>
              <a:t>K</a:t>
            </a:r>
            <a:r>
              <a:rPr lang="en-GB" sz="2200" dirty="0" smtClean="0">
                <a:highlight>
                  <a:schemeClr val="accent1"/>
                </a:highlight>
              </a:rPr>
              <a:t>ẾT LUẬN</a:t>
            </a:r>
            <a:endParaRPr lang="en-GB" sz="2200" dirty="0" smtClean="0">
              <a:highlight>
                <a:schemeClr val="accent1"/>
              </a:highlight>
            </a:endParaRP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smtClean="0">
                <a:latin typeface="+mn-lt"/>
                <a:ea typeface="Calibri" panose="020F0502020204030204" pitchFamily="34" charset="0"/>
                <a:cs typeface="Times New Roman" panose="02020603050405020304" pitchFamily="18" charset="0"/>
              </a:rPr>
              <a:t>      </a:t>
            </a:r>
            <a:r>
              <a:rPr lang="vi-VN" sz="2000" dirty="0" smtClean="0">
                <a:latin typeface="+mn-lt"/>
                <a:ea typeface="Calibri" panose="020F0502020204030204" pitchFamily="34" charset="0"/>
                <a:cs typeface="Times New Roman" panose="02020603050405020304" pitchFamily="18" charset="0"/>
              </a:rPr>
              <a:t>tỉ </a:t>
            </a:r>
            <a:r>
              <a:rPr lang="vi-VN" sz="2000" dirty="0">
                <a:latin typeface="+mn-lt"/>
                <a:ea typeface="Calibri" panose="020F0502020204030204" pitchFamily="34" charset="0"/>
                <a:cs typeface="Times New Roman" panose="02020603050405020304" pitchFamily="18" charset="0"/>
              </a:rPr>
              <a:t>lệ a.</a:t>
            </a:r>
            <a:endParaRPr lang="vi-VN" sz="2000" dirty="0">
              <a:latin typeface="+mn-lt"/>
              <a:ea typeface="Calibri" panose="020F0502020204030204" pitchFamily="34" charset="0"/>
              <a:cs typeface="Times New Roman" panose="02020603050405020304" pitchFamily="18" charset="0"/>
            </a:endParaRP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endParaRPr lang="vi-VN" sz="2000" dirty="0">
              <a:latin typeface="+mn-lt"/>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rotWithShape="1">
          <a:blip r:embed="rId1"/>
          <a:srcRect t="31482"/>
          <a:stretch>
            <a:fillRect/>
          </a:stretch>
        </p:blipFill>
        <p:spPr>
          <a:xfrm>
            <a:off x="6612942" y="2946670"/>
            <a:ext cx="1272844" cy="189685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Requires="p14" p14:dur="700">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smtClean="0">
                <a:latin typeface="Arial" panose="020B0604020202020204" pitchFamily="34" charset="0"/>
                <a:ea typeface="Calibri" panose="020F0502020204030204" pitchFamily="34" charset="0"/>
                <a:cs typeface="Times New Roman" panose="02020603050405020304" pitchFamily="18" charset="0"/>
              </a:rPr>
              <a:t>(</a:t>
            </a:r>
            <a:r>
              <a:rPr lang="nl-NL" sz="2000" b="1" dirty="0">
                <a:latin typeface="Arial" panose="020B0604020202020204" pitchFamily="34" charset="0"/>
                <a:ea typeface="Calibri" panose="020F0502020204030204" pitchFamily="34" charset="0"/>
                <a:cs typeface="Times New Roman" panose="02020603050405020304" pitchFamily="18" charset="0"/>
              </a:rPr>
              <a:t>SGK – </a:t>
            </a:r>
            <a:r>
              <a:rPr lang="nl-NL" sz="2000" b="1" dirty="0" smtClean="0">
                <a:latin typeface="Arial" panose="020B0604020202020204" pitchFamily="34" charset="0"/>
                <a:ea typeface="Calibri" panose="020F0502020204030204" pitchFamily="34" charset="0"/>
                <a:cs typeface="Times New Roman" panose="02020603050405020304" pitchFamily="18" charset="0"/>
              </a:rPr>
              <a:t>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smtClean="0">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smtClean="0"/>
              <a:t>?</a:t>
            </a:r>
            <a:endParaRPr lang="en-US" sz="2200" b="1" dirty="0"/>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HĐ2:</a:t>
            </a:r>
            <a:endParaRPr lang="en-US" sz="20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buFontTx/>
              <a:buChar char="-"/>
            </a:pPr>
            <a:r>
              <a:rPr lang="en-US" sz="2000" dirty="0" err="1" smtClean="0">
                <a:latin typeface="Arial" panose="020B0604020202020204" pitchFamily="34" charset="0"/>
                <a:ea typeface="Calibri" panose="020F0502020204030204" pitchFamily="34" charset="0"/>
                <a:cs typeface="Arial" panose="020B0604020202020204" pitchFamily="34" charset="0"/>
              </a:rPr>
              <a:t>Quãng</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buFontTx/>
              <a:buChar char="-"/>
            </a:pPr>
            <a:r>
              <a:rPr lang="en-US" sz="2000" dirty="0" err="1" smtClean="0">
                <a:latin typeface="Arial" panose="020B0604020202020204" pitchFamily="34" charset="0"/>
                <a:ea typeface="Calibri" panose="020F0502020204030204" pitchFamily="34" charset="0"/>
                <a:cs typeface="Arial" panose="020B0604020202020204" pitchFamily="34" charset="0"/>
              </a:rPr>
              <a:t>Thời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4618668" y="1366487"/>
                <a:ext cx="3821705" cy="2862322"/>
              </a:xfrm>
              <a:prstGeom prst="rect">
                <a:avLst/>
              </a:prstGeom>
            </p:spPr>
            <p:txBody>
              <a:bodyPr wrap="square">
                <a:spAutoFit/>
              </a:bodyPr>
              <a:lstStyle/>
              <a:p>
                <a:pPr algn="just">
                  <a:lnSpc>
                    <a:spcPct val="150000"/>
                  </a:lnSpc>
                </a:pPr>
                <a:r>
                  <a:rPr lang="fr-FR" sz="2000" dirty="0" smtClean="0">
                    <a:latin typeface="Arial" panose="020B0604020202020204" pitchFamily="34" charset="0"/>
                    <a:ea typeface="Calibri" panose="020F0502020204030204" pitchFamily="34" charset="0"/>
                    <a:cs typeface="Arial" panose="020B0604020202020204" pitchFamily="34" charset="0"/>
                  </a:rPr>
                  <a:t>Trong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smtClean="0">
                    <a:latin typeface="Arial" panose="020B0604020202020204" pitchFamily="34" charset="0"/>
                    <a:ea typeface="Calibri" panose="020F0502020204030204" pitchFamily="34" charset="0"/>
                    <a:cs typeface="Arial" panose="020B0604020202020204" pitchFamily="34" charset="0"/>
                  </a:rPr>
                  <a:t>HĐ2: </a:t>
                </a:r>
                <a:r>
                  <a:rPr lang="fr-FR" sz="2000" dirty="0" err="1" smtClean="0">
                    <a:latin typeface="Arial" panose="020B0604020202020204" pitchFamily="34" charset="0"/>
                    <a:ea typeface="Calibri" panose="020F0502020204030204" pitchFamily="34" charset="0"/>
                    <a:cs typeface="Arial" panose="020B0604020202020204" pitchFamily="34" charset="0"/>
                  </a:rPr>
                  <a:t>Quãng</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endParaRPr lang="fr-FR"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Vì</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a:latin typeface="Arial" panose="020B0604020202020204" pitchFamily="34" charset="0"/>
                    <a:ea typeface="Calibri" panose="020F0502020204030204" pitchFamily="34" charset="0"/>
                    <a:cs typeface="Arial" panose="020B0604020202020204" pitchFamily="34" charset="0"/>
                  </a:rPr>
                  <a:t>khi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di </a:t>
                </a:r>
                <a:r>
                  <a:rPr lang="fr-FR" sz="2000" dirty="0" err="1">
                    <a:latin typeface="Arial" panose="020B0604020202020204" pitchFamily="34" charset="0"/>
                    <a:ea typeface="Calibri" panose="020F0502020204030204" pitchFamily="34" charset="0"/>
                    <a:cs typeface="Arial" panose="020B0604020202020204" pitchFamily="34" charset="0"/>
                  </a:rPr>
                  <a:t>chuyển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bao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quãng</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được</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bấy</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lần</a:t>
                </a:r>
                <a:r>
                  <a:rPr lang="fr-FR" sz="2000" dirty="0" smtClean="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618668" y="1366487"/>
                <a:ext cx="3821705" cy="2862322"/>
              </a:xfrm>
              <a:prstGeom prst="rect">
                <a:avLst/>
              </a:prstGeom>
              <a:blipFill rotWithShape="1">
                <a:blip r:embed="rId1"/>
                <a:stretch>
                  <a:fillRect l="-8" t="-21" r="15" b="12"/>
                </a:stretch>
              </a:blipFill>
            </p:spPr>
            <p:txBody>
              <a:bodyPr/>
              <a:lstStyle/>
              <a:p>
                <a:r>
                  <a:rPr lang="en-US" altLang="en-US">
                    <a:noFill/>
                  </a:rPr>
                  <a:t> </a:t>
                </a:r>
              </a:p>
            </p:txBody>
          </p:sp>
        </mc:Fallback>
      </mc:AlternateContent>
      <p:pic>
        <p:nvPicPr>
          <p:cNvPr id="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Requires="p14"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rPr>
              <a:t>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6D9EEB"/>
              </a:solidFill>
              <a:effectLst/>
              <a:uLnTx/>
              <a:uFillTx/>
              <a:latin typeface="Arial" panose="020B0604020202020204"/>
              <a:cs typeface="Arial" panose="020B0604020202020204"/>
              <a:sym typeface="Arial" panose="020B0604020202020204"/>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0" i="0" u="none" strike="noStrike" kern="0" cap="none" spc="0" normalizeH="0" baseline="0" noProof="0" dirty="0" err="1" smtClean="0">
                <a:ln>
                  <a:noFill/>
                </a:ln>
                <a:solidFill>
                  <a:srgbClr val="2B3547">
                    <a:lumMod val="50000"/>
                  </a:srgbClr>
                </a:solidFill>
                <a:effectLst/>
                <a:uLnTx/>
                <a:uFillTx/>
                <a:latin typeface="Arial" panose="020B0604020202020204"/>
                <a:ea typeface="+mn-ea"/>
                <a:cs typeface="+mn-cs"/>
                <a:sym typeface="Arial" panose="020B0604020202020204"/>
              </a:rPr>
              <a:t>Giải</a:t>
            </a:r>
            <a:endParaRPr kumimoji="0" lang="en-US" sz="2000" b="0" i="0" u="none" strike="noStrike" kern="0" cap="none" spc="0" normalizeH="0" baseline="0" noProof="0" dirty="0">
              <a:ln>
                <a:noFill/>
              </a:ln>
              <a:solidFill>
                <a:srgbClr val="2B3547">
                  <a:lumMod val="50000"/>
                </a:srgbClr>
              </a:solidFill>
              <a:effectLst/>
              <a:uLnTx/>
              <a:uFillTx/>
              <a:latin typeface="Arial" panose="020B0604020202020204"/>
              <a:ea typeface="+mn-ea"/>
              <a:cs typeface="+mn-cs"/>
              <a:sym typeface="Arial" panose="020B0604020202020204"/>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200" b="1" i="0" u="none" strike="noStrike" kern="0" cap="none" spc="0" normalizeH="0" baseline="0" noProof="0" dirty="0" smtClean="0">
                <a:ln>
                  <a:noFill/>
                </a:ln>
                <a:solidFill>
                  <a:srgbClr val="FFFFFF"/>
                </a:solidFill>
                <a:effectLst/>
                <a:uLnTx/>
                <a:uFillTx/>
                <a:latin typeface="Arial" panose="020B0604020202020204"/>
                <a:ea typeface="+mn-ea"/>
                <a:cs typeface="+mn-cs"/>
                <a:sym typeface="Arial" panose="020B0604020202020204"/>
              </a:rPr>
              <a:t>?</a:t>
            </a:r>
            <a:endParaRPr kumimoji="0" lang="en-US" sz="2200" b="1"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HĐ2:</a:t>
            </a:r>
            <a:endPar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endParaRP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defRPr/>
            </a:pPr>
            <a:r>
              <a:rPr kumimoji="0" lang="en-US"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Quãng</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không</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a:t>
            </a:r>
            <a:endPar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endParaRP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defRPr/>
            </a:pPr>
            <a:r>
              <a:rPr kumimoji="0" lang="en-US"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Thời</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endParaRPr>
          </a:p>
        </p:txBody>
      </p:sp>
      <mc:AlternateContent xmlns:mc="http://schemas.openxmlformats.org/markup-compatibility/2006">
        <mc:Choice xmlns:a14="http://schemas.microsoft.com/office/drawing/2010/main" Requires="a14">
          <p:sp>
            <p:nvSpPr>
              <p:cNvPr id="5" name="Rectangle 4"/>
              <p:cNvSpPr/>
              <p:nvPr/>
            </p:nvSpPr>
            <p:spPr>
              <a:xfrm>
                <a:off x="4467786" y="1385591"/>
                <a:ext cx="4098313" cy="2400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panose="020B0604020202020204"/>
                  <a:buNone/>
                  <a:defRPr/>
                </a:pP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Trong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HĐ2:</a:t>
                </a:r>
                <a:r>
                  <a:rPr kumimoji="0" lang="fr-FR" sz="2000" b="0" i="0" u="none" strike="noStrike" kern="0" cap="none" spc="0" normalizeH="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Thời</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s</a:t>
                </a:r>
                <a:endPar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endParaRPr>
              </a:p>
              <a:p>
                <a:pPr lvl="0" algn="just">
                  <a:lnSpc>
                    <a:spcPct val="150000"/>
                  </a:lnSpc>
                  <a:defRPr/>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khi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đại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lượng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s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bao</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thì</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bấy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r>
                  <a:rPr kumimoji="0" lang="fr-FR"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lần</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a:rPr>
                  <a:t>. </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endParaRPr>
              </a:p>
            </p:txBody>
          </p:sp>
        </mc:Choice>
        <mc:Fallback>
          <p:sp>
            <p:nvSpPr>
              <p:cNvPr id="5" name="Rectangle 4"/>
              <p:cNvSpPr>
                <a:spLocks noRot="1" noChangeAspect="1" noMove="1" noResize="1" noEditPoints="1" noAdjustHandles="1" noChangeArrowheads="1" noChangeShapeType="1" noTextEdit="1"/>
              </p:cNvSpPr>
              <p:nvPr/>
            </p:nvSpPr>
            <p:spPr>
              <a:xfrm>
                <a:off x="4467786" y="1385591"/>
                <a:ext cx="4098313" cy="2400657"/>
              </a:xfrm>
              <a:prstGeom prst="rect">
                <a:avLst/>
              </a:prstGeom>
              <a:blipFill rotWithShape="1">
                <a:blip r:embed="rId1"/>
                <a:stretch>
                  <a:fillRect l="-14" t="-1" r="14" b="16"/>
                </a:stretch>
              </a:blipFill>
            </p:spPr>
            <p:txBody>
              <a:bodyPr/>
              <a:lstStyle/>
              <a:p>
                <a:r>
                  <a:rPr lang="en-US" altLang="en-US">
                    <a:noFill/>
                  </a:rPr>
                  <a:t> </a:t>
                </a:r>
              </a:p>
            </p:txBody>
          </p:sp>
        </mc:Fallback>
      </mc:AlternateContent>
      <p:pic>
        <p:nvPicPr>
          <p:cNvPr id="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Requires="p14"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9428</Words>
  <Application>WPS Presentation</Application>
  <PresentationFormat>On-screen Show (16:9)</PresentationFormat>
  <Paragraphs>563</Paragraphs>
  <Slides>40</Slides>
  <Notes>33</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40</vt:i4>
      </vt:variant>
    </vt:vector>
  </HeadingPairs>
  <TitlesOfParts>
    <vt:vector size="61" baseType="lpstr">
      <vt:lpstr>Arial</vt:lpstr>
      <vt:lpstr>SimSun</vt:lpstr>
      <vt:lpstr>Wingdings</vt:lpstr>
      <vt:lpstr>Arial</vt:lpstr>
      <vt:lpstr>Amatic SC</vt:lpstr>
      <vt:lpstr>Nunito</vt:lpstr>
      <vt:lpstr>Calibri</vt:lpstr>
      <vt:lpstr>Nunito SemiBold</vt:lpstr>
      <vt:lpstr>Mali Light</vt:lpstr>
      <vt:lpstr>Roboto Condensed Light</vt:lpstr>
      <vt:lpstr>UTM Scriptina KT</vt:lpstr>
      <vt:lpstr>Autour One</vt:lpstr>
      <vt:lpstr>Times New Roman</vt:lpstr>
      <vt:lpstr>Calibri</vt:lpstr>
      <vt:lpstr>Cambria Math</vt:lpstr>
      <vt:lpstr>Microsoft YaHei</vt:lpstr>
      <vt:lpstr>Arial Unicode MS</vt:lpstr>
      <vt:lpstr>Symbol</vt:lpstr>
      <vt:lpstr>Curio template</vt:lpstr>
      <vt:lpstr>SlidesCarnival base template</vt:lpstr>
      <vt:lpstr>Office Theme</vt:lpstr>
      <vt:lpstr>CHÀO MỪNG CÁC EM ĐẾN VỚI TIẾT HỌC HÔM NAY!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VẬN DỤNG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LUYỆN TẬP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creator>Admin</dc:creator>
  <cp:lastModifiedBy>Huyền Trịnh</cp:lastModifiedBy>
  <cp:revision>111</cp:revision>
  <dcterms:created xsi:type="dcterms:W3CDTF">2026-02-12T00:22:36Z</dcterms:created>
  <dcterms:modified xsi:type="dcterms:W3CDTF">2026-02-12T01:43:33Z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85974AE4A12B49F99306E16CDB4975CE_12</vt:lpwstr>
  </property>
  <property fmtid="{D5CDD505-2E9C-101B-9397-08002B2CF9AE}" pid="3" name="KSOProductBuildVer">
    <vt:lpwstr>1033-12.2.0.23196</vt:lpwstr>
  </property>
</Properties>
</file>