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0" r:id="rId2"/>
    <p:sldId id="372" r:id="rId3"/>
    <p:sldId id="316" r:id="rId4"/>
    <p:sldId id="322" r:id="rId5"/>
    <p:sldId id="374" r:id="rId6"/>
    <p:sldId id="324" r:id="rId7"/>
    <p:sldId id="325" r:id="rId8"/>
    <p:sldId id="375" r:id="rId9"/>
    <p:sldId id="377" r:id="rId10"/>
    <p:sldId id="376" r:id="rId11"/>
    <p:sldId id="378" r:id="rId12"/>
    <p:sldId id="336" r:id="rId13"/>
    <p:sldId id="348" r:id="rId14"/>
    <p:sldId id="349" r:id="rId15"/>
    <p:sldId id="350" r:id="rId16"/>
    <p:sldId id="351" r:id="rId17"/>
    <p:sldId id="3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B419D-A7C1-4FE9-9DC5-021F6289EB48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76BB3-2B50-40DF-8EC6-339F1001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9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</a:t>
            </a:r>
            <a:r>
              <a:rPr lang="vi-V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KHỞI ĐỘNG</a:t>
            </a:r>
          </a:p>
          <a:p>
            <a:r>
              <a:rPr lang="vi-V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Chia sẻ suy nghĩ về một tác phẩm (văn học, nghệ thuật) viết về đề tài tình yêu.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字体：新蒂下午茶，</a:t>
            </a:r>
            <a:r>
              <a:rPr lang="zh-CN" altLang="en-US"/>
              <a:t>新蒂黑板报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53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7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F1C2-CC13-43FF-9BE2-8AB7BA72B1D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46686"/>
            <a:ext cx="12063211" cy="67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84101"/>
              </p:ext>
            </p:extLst>
          </p:nvPr>
        </p:nvGraphicFramePr>
        <p:xfrm>
          <a:off x="351693" y="1508680"/>
          <a:ext cx="11429999" cy="5118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7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546">
                <a:tc rowSpan="2">
                  <a:txBody>
                    <a:bodyPr/>
                    <a:lstStyle/>
                    <a:p>
                      <a:pPr lvl="1" algn="just"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37">
                <a:tc rowSpan="2"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272">
                <a:tc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,...)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078">
                <a:tc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23">
                <a:tc rowSpan="2"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1356" y="88859"/>
            <a:ext cx="11570677" cy="1384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3188" algn="l"/>
                <a:tab pos="5284788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3188" algn="l"/>
                <a:tab pos="5284788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3188" algn="l"/>
                <a:tab pos="5284788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6D4645-4A5F-22DF-1303-E1DD7617A64A}"/>
              </a:ext>
            </a:extLst>
          </p:cNvPr>
          <p:cNvSpPr/>
          <p:nvPr/>
        </p:nvSpPr>
        <p:spPr>
          <a:xfrm>
            <a:off x="458196" y="1072665"/>
            <a:ext cx="11200409" cy="365759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lvl="0"/>
            <a:endParaRPr lang="en-US" sz="32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Lơ-xít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spcAft>
                <a:spcPts val="600"/>
              </a:spcAft>
            </a:pPr>
            <a:endParaRPr 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96" y="5257799"/>
            <a:ext cx="1267367" cy="130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2884">
            <a:off x="2027932" y="5067846"/>
            <a:ext cx="1756522" cy="150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068" y="4906433"/>
            <a:ext cx="1904186" cy="18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30">
            <a:extLst>
              <a:ext uri="{FF2B5EF4-FFF2-40B4-BE49-F238E27FC236}">
                <a16:creationId xmlns:a16="http://schemas.microsoft.com/office/drawing/2014/main" id="{DA75840F-BFCB-12B7-D291-714D92D27B37}"/>
              </a:ext>
            </a:extLst>
          </p:cNvPr>
          <p:cNvSpPr>
            <a:spLocks/>
          </p:cNvSpPr>
          <p:nvPr/>
        </p:nvSpPr>
        <p:spPr bwMode="auto">
          <a:xfrm rot="10628730" flipV="1">
            <a:off x="-182451" y="-154818"/>
            <a:ext cx="10090033" cy="1222739"/>
          </a:xfrm>
          <a:custGeom>
            <a:avLst/>
            <a:gdLst>
              <a:gd name="T0" fmla="*/ 0 w 462"/>
              <a:gd name="T1" fmla="*/ 245 h 347"/>
              <a:gd name="T2" fmla="*/ 239 w 462"/>
              <a:gd name="T3" fmla="*/ 66 h 347"/>
              <a:gd name="T4" fmla="*/ 401 w 462"/>
              <a:gd name="T5" fmla="*/ 261 h 347"/>
              <a:gd name="T6" fmla="*/ 0 w 462"/>
              <a:gd name="T7" fmla="*/ 2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2" h="347">
                <a:moveTo>
                  <a:pt x="0" y="245"/>
                </a:moveTo>
                <a:cubicBezTo>
                  <a:pt x="99" y="242"/>
                  <a:pt x="138" y="129"/>
                  <a:pt x="239" y="66"/>
                </a:cubicBezTo>
                <a:cubicBezTo>
                  <a:pt x="345" y="0"/>
                  <a:pt x="462" y="177"/>
                  <a:pt x="401" y="261"/>
                </a:cubicBezTo>
                <a:cubicBezTo>
                  <a:pt x="339" y="347"/>
                  <a:pt x="57" y="326"/>
                  <a:pt x="0" y="245"/>
                </a:cubicBezTo>
                <a:close/>
              </a:path>
            </a:pathLst>
          </a:custGeom>
          <a:solidFill>
            <a:srgbClr val="0867CB"/>
          </a:solidFill>
          <a:ln w="47625" cap="flat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8798F-0CF1-5AA4-B3D6-27028127A4F0}"/>
              </a:ext>
            </a:extLst>
          </p:cNvPr>
          <p:cNvSpPr txBox="1"/>
          <p:nvPr/>
        </p:nvSpPr>
        <p:spPr>
          <a:xfrm>
            <a:off x="2335817" y="247288"/>
            <a:ext cx="3467105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2FAF3E-88C4-7DDB-68B6-C9F7881E8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54533"/>
              </p:ext>
            </p:extLst>
          </p:nvPr>
        </p:nvGraphicFramePr>
        <p:xfrm>
          <a:off x="263769" y="1318403"/>
          <a:ext cx="11517923" cy="501190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53505">
                  <a:extLst>
                    <a:ext uri="{9D8B030D-6E8A-4147-A177-3AD203B41FA5}">
                      <a16:colId xmlns:a16="http://schemas.microsoft.com/office/drawing/2014/main" val="673034852"/>
                    </a:ext>
                  </a:extLst>
                </a:gridCol>
                <a:gridCol w="6639864">
                  <a:extLst>
                    <a:ext uri="{9D8B030D-6E8A-4147-A177-3AD203B41FA5}">
                      <a16:colId xmlns:a16="http://schemas.microsoft.com/office/drawing/2014/main" val="3787390392"/>
                    </a:ext>
                  </a:extLst>
                </a:gridCol>
                <a:gridCol w="3024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 cần thực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693156"/>
                  </a:ext>
                </a:extLst>
              </a:tr>
              <a:tr h="892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020618"/>
                  </a:ext>
                </a:extLst>
              </a:tr>
              <a:tr h="51547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04940"/>
                  </a:ext>
                </a:extLst>
              </a:tr>
              <a:tr h="423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933477"/>
                  </a:ext>
                </a:extLst>
              </a:tr>
              <a:tr h="127085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53B3CF-3656-F2CE-C51E-DA9E246DA813}"/>
              </a:ext>
            </a:extLst>
          </p:cNvPr>
          <p:cNvSpPr/>
          <p:nvPr/>
        </p:nvSpPr>
        <p:spPr>
          <a:xfrm>
            <a:off x="3519701" y="334971"/>
            <a:ext cx="5152598" cy="795330"/>
          </a:xfrm>
          <a:prstGeom prst="roundRect">
            <a:avLst>
              <a:gd name="adj" fmla="val 10000"/>
            </a:avLst>
          </a:prstGeom>
          <a:solidFill>
            <a:srgbClr val="0867CB">
              <a:hueOff val="0"/>
              <a:satOff val="0"/>
              <a:lumOff val="0"/>
              <a:alphaOff val="0"/>
            </a:srgbClr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78735-46CE-ABB1-F3A4-F55A5883B532}"/>
              </a:ext>
            </a:extLst>
          </p:cNvPr>
          <p:cNvSpPr txBox="1"/>
          <p:nvPr/>
        </p:nvSpPr>
        <p:spPr>
          <a:xfrm>
            <a:off x="3878625" y="362270"/>
            <a:ext cx="4434749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Viết bài</a:t>
            </a:r>
            <a:endParaRPr lang="en-US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CFE860-EF45-8089-D835-ADBDFD3AFE43}"/>
              </a:ext>
            </a:extLst>
          </p:cNvPr>
          <p:cNvSpPr/>
          <p:nvPr/>
        </p:nvSpPr>
        <p:spPr>
          <a:xfrm>
            <a:off x="551529" y="1772262"/>
            <a:ext cx="2703872" cy="25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1E82DF-4384-664B-6D44-D53E36230724}"/>
              </a:ext>
            </a:extLst>
          </p:cNvPr>
          <p:cNvSpPr/>
          <p:nvPr/>
        </p:nvSpPr>
        <p:spPr>
          <a:xfrm>
            <a:off x="4744064" y="1772262"/>
            <a:ext cx="2703872" cy="258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6FC20-3FE3-9CAB-899C-A9CD3BCA5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80" y="2349904"/>
            <a:ext cx="1718188" cy="17181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5907EAE-7616-2C22-595C-C9C095140255}"/>
              </a:ext>
            </a:extLst>
          </p:cNvPr>
          <p:cNvSpPr/>
          <p:nvPr/>
        </p:nvSpPr>
        <p:spPr>
          <a:xfrm>
            <a:off x="8704117" y="1772262"/>
            <a:ext cx="2703872" cy="2585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k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ết bài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kumimoji="0" lang="en-SG" sz="28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90A9C8-8C7B-7B08-2AF9-6A9A736B9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32" y="2453143"/>
            <a:ext cx="1718188" cy="1718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F52EBDB-0B99-8923-C056-20587C1D91C6}"/>
              </a:ext>
            </a:extLst>
          </p:cNvPr>
          <p:cNvGrpSpPr/>
          <p:nvPr/>
        </p:nvGrpSpPr>
        <p:grpSpPr>
          <a:xfrm>
            <a:off x="1848174" y="5039027"/>
            <a:ext cx="8495653" cy="1043118"/>
            <a:chOff x="0" y="1810810"/>
            <a:chExt cx="5425807" cy="120563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BC1C34-2E5F-5A90-F107-CCC76B4865D5}"/>
                </a:ext>
              </a:extLst>
            </p:cNvPr>
            <p:cNvSpPr/>
            <p:nvPr/>
          </p:nvSpPr>
          <p:spPr>
            <a:xfrm>
              <a:off x="0" y="1810810"/>
              <a:ext cx="5425807" cy="1205635"/>
            </a:xfrm>
            <a:prstGeom prst="roundRect">
              <a:avLst>
                <a:gd name="adj" fmla="val 10000"/>
              </a:avLst>
            </a:prstGeom>
            <a:solidFill>
              <a:srgbClr val="0867CB">
                <a:hueOff val="-3319653"/>
                <a:satOff val="-2867"/>
                <a:lumOff val="-1571"/>
                <a:alphaOff val="0"/>
              </a:srgbClr>
            </a:solidFill>
            <a:ln w="1905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463822DD-BC76-F7B6-CCDF-7DD85FE983B3}"/>
                </a:ext>
              </a:extLst>
            </p:cNvPr>
            <p:cNvSpPr txBox="1"/>
            <p:nvPr/>
          </p:nvSpPr>
          <p:spPr>
            <a:xfrm>
              <a:off x="35312" y="1846122"/>
              <a:ext cx="5355183" cy="1135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FEDB77-267A-3F9F-2DFA-D6030D82BB9A}"/>
              </a:ext>
            </a:extLst>
          </p:cNvPr>
          <p:cNvSpPr txBox="1"/>
          <p:nvPr/>
        </p:nvSpPr>
        <p:spPr>
          <a:xfrm>
            <a:off x="2026469" y="5142266"/>
            <a:ext cx="81390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vi-VN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Kiểm tra và chỉnh sửa bài viết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00DB3BB-813A-5198-66E4-1ED151ED00BE}"/>
              </a:ext>
            </a:extLst>
          </p:cNvPr>
          <p:cNvSpPr/>
          <p:nvPr/>
        </p:nvSpPr>
        <p:spPr>
          <a:xfrm>
            <a:off x="2701636" y="193964"/>
            <a:ext cx="6636328" cy="901198"/>
          </a:xfrm>
          <a:custGeom>
            <a:avLst/>
            <a:gdLst>
              <a:gd name="connsiteX0" fmla="*/ 96982 w 6636328"/>
              <a:gd name="connsiteY0" fmla="*/ 138546 h 734944"/>
              <a:gd name="connsiteX1" fmla="*/ 180109 w 6636328"/>
              <a:gd name="connsiteY1" fmla="*/ 290946 h 734944"/>
              <a:gd name="connsiteX2" fmla="*/ 221673 w 6636328"/>
              <a:gd name="connsiteY2" fmla="*/ 332509 h 734944"/>
              <a:gd name="connsiteX3" fmla="*/ 277091 w 6636328"/>
              <a:gd name="connsiteY3" fmla="*/ 415637 h 734944"/>
              <a:gd name="connsiteX4" fmla="*/ 360219 w 6636328"/>
              <a:gd name="connsiteY4" fmla="*/ 471055 h 734944"/>
              <a:gd name="connsiteX5" fmla="*/ 498764 w 6636328"/>
              <a:gd name="connsiteY5" fmla="*/ 512618 h 734944"/>
              <a:gd name="connsiteX6" fmla="*/ 512619 w 6636328"/>
              <a:gd name="connsiteY6" fmla="*/ 554182 h 734944"/>
              <a:gd name="connsiteX7" fmla="*/ 692728 w 6636328"/>
              <a:gd name="connsiteY7" fmla="*/ 665018 h 734944"/>
              <a:gd name="connsiteX8" fmla="*/ 1108364 w 6636328"/>
              <a:gd name="connsiteY8" fmla="*/ 651164 h 734944"/>
              <a:gd name="connsiteX9" fmla="*/ 1288473 w 6636328"/>
              <a:gd name="connsiteY9" fmla="*/ 609600 h 734944"/>
              <a:gd name="connsiteX10" fmla="*/ 1413164 w 6636328"/>
              <a:gd name="connsiteY10" fmla="*/ 623455 h 734944"/>
              <a:gd name="connsiteX11" fmla="*/ 1468582 w 6636328"/>
              <a:gd name="connsiteY11" fmla="*/ 651164 h 734944"/>
              <a:gd name="connsiteX12" fmla="*/ 1579419 w 6636328"/>
              <a:gd name="connsiteY12" fmla="*/ 678873 h 734944"/>
              <a:gd name="connsiteX13" fmla="*/ 2119746 w 6636328"/>
              <a:gd name="connsiteY13" fmla="*/ 706582 h 734944"/>
              <a:gd name="connsiteX14" fmla="*/ 2189019 w 6636328"/>
              <a:gd name="connsiteY14" fmla="*/ 734291 h 734944"/>
              <a:gd name="connsiteX15" fmla="*/ 2327564 w 6636328"/>
              <a:gd name="connsiteY15" fmla="*/ 720437 h 734944"/>
              <a:gd name="connsiteX16" fmla="*/ 2493819 w 6636328"/>
              <a:gd name="connsiteY16" fmla="*/ 678873 h 734944"/>
              <a:gd name="connsiteX17" fmla="*/ 2729346 w 6636328"/>
              <a:gd name="connsiteY17" fmla="*/ 665018 h 734944"/>
              <a:gd name="connsiteX18" fmla="*/ 3075709 w 6636328"/>
              <a:gd name="connsiteY18" fmla="*/ 623455 h 734944"/>
              <a:gd name="connsiteX19" fmla="*/ 3893128 w 6636328"/>
              <a:gd name="connsiteY19" fmla="*/ 651164 h 734944"/>
              <a:gd name="connsiteX20" fmla="*/ 4239491 w 6636328"/>
              <a:gd name="connsiteY20" fmla="*/ 623455 h 734944"/>
              <a:gd name="connsiteX21" fmla="*/ 4447309 w 6636328"/>
              <a:gd name="connsiteY21" fmla="*/ 609600 h 734944"/>
              <a:gd name="connsiteX22" fmla="*/ 4835237 w 6636328"/>
              <a:gd name="connsiteY22" fmla="*/ 595746 h 734944"/>
              <a:gd name="connsiteX23" fmla="*/ 5001491 w 6636328"/>
              <a:gd name="connsiteY23" fmla="*/ 651164 h 734944"/>
              <a:gd name="connsiteX24" fmla="*/ 5153891 w 6636328"/>
              <a:gd name="connsiteY24" fmla="*/ 678873 h 734944"/>
              <a:gd name="connsiteX25" fmla="*/ 5264728 w 6636328"/>
              <a:gd name="connsiteY25" fmla="*/ 706582 h 734944"/>
              <a:gd name="connsiteX26" fmla="*/ 5527964 w 6636328"/>
              <a:gd name="connsiteY26" fmla="*/ 678873 h 734944"/>
              <a:gd name="connsiteX27" fmla="*/ 5694219 w 6636328"/>
              <a:gd name="connsiteY27" fmla="*/ 651164 h 734944"/>
              <a:gd name="connsiteX28" fmla="*/ 5777346 w 6636328"/>
              <a:gd name="connsiteY28" fmla="*/ 637309 h 734944"/>
              <a:gd name="connsiteX29" fmla="*/ 5888182 w 6636328"/>
              <a:gd name="connsiteY29" fmla="*/ 651164 h 734944"/>
              <a:gd name="connsiteX30" fmla="*/ 6026728 w 6636328"/>
              <a:gd name="connsiteY30" fmla="*/ 678873 h 734944"/>
              <a:gd name="connsiteX31" fmla="*/ 6456219 w 6636328"/>
              <a:gd name="connsiteY31" fmla="*/ 665018 h 734944"/>
              <a:gd name="connsiteX32" fmla="*/ 6470073 w 6636328"/>
              <a:gd name="connsiteY32" fmla="*/ 609600 h 734944"/>
              <a:gd name="connsiteX33" fmla="*/ 6483928 w 6636328"/>
              <a:gd name="connsiteY33" fmla="*/ 568037 h 734944"/>
              <a:gd name="connsiteX34" fmla="*/ 6497782 w 6636328"/>
              <a:gd name="connsiteY34" fmla="*/ 484909 h 734944"/>
              <a:gd name="connsiteX35" fmla="*/ 6511637 w 6636328"/>
              <a:gd name="connsiteY35" fmla="*/ 318655 h 734944"/>
              <a:gd name="connsiteX36" fmla="*/ 6636328 w 6636328"/>
              <a:gd name="connsiteY36" fmla="*/ 304800 h 734944"/>
              <a:gd name="connsiteX37" fmla="*/ 6580909 w 6636328"/>
              <a:gd name="connsiteY37" fmla="*/ 193964 h 734944"/>
              <a:gd name="connsiteX38" fmla="*/ 6234546 w 6636328"/>
              <a:gd name="connsiteY38" fmla="*/ 110837 h 734944"/>
              <a:gd name="connsiteX39" fmla="*/ 6165273 w 6636328"/>
              <a:gd name="connsiteY39" fmla="*/ 138546 h 734944"/>
              <a:gd name="connsiteX40" fmla="*/ 5929746 w 6636328"/>
              <a:gd name="connsiteY40" fmla="*/ 124691 h 734944"/>
              <a:gd name="connsiteX41" fmla="*/ 5874328 w 6636328"/>
              <a:gd name="connsiteY41" fmla="*/ 110837 h 734944"/>
              <a:gd name="connsiteX42" fmla="*/ 5721928 w 6636328"/>
              <a:gd name="connsiteY42" fmla="*/ 96982 h 734944"/>
              <a:gd name="connsiteX43" fmla="*/ 5015346 w 6636328"/>
              <a:gd name="connsiteY43" fmla="*/ 69273 h 734944"/>
              <a:gd name="connsiteX44" fmla="*/ 4862946 w 6636328"/>
              <a:gd name="connsiteY44" fmla="*/ 41564 h 734944"/>
              <a:gd name="connsiteX45" fmla="*/ 4765964 w 6636328"/>
              <a:gd name="connsiteY45" fmla="*/ 27709 h 734944"/>
              <a:gd name="connsiteX46" fmla="*/ 4613564 w 6636328"/>
              <a:gd name="connsiteY46" fmla="*/ 13855 h 734944"/>
              <a:gd name="connsiteX47" fmla="*/ 4488873 w 6636328"/>
              <a:gd name="connsiteY47" fmla="*/ 0 h 734944"/>
              <a:gd name="connsiteX48" fmla="*/ 4364182 w 6636328"/>
              <a:gd name="connsiteY48" fmla="*/ 27709 h 734944"/>
              <a:gd name="connsiteX49" fmla="*/ 4294909 w 6636328"/>
              <a:gd name="connsiteY49" fmla="*/ 55418 h 734944"/>
              <a:gd name="connsiteX50" fmla="*/ 4156364 w 6636328"/>
              <a:gd name="connsiteY50" fmla="*/ 69273 h 734944"/>
              <a:gd name="connsiteX51" fmla="*/ 3241964 w 6636328"/>
              <a:gd name="connsiteY51" fmla="*/ 83127 h 734944"/>
              <a:gd name="connsiteX52" fmla="*/ 2964873 w 6636328"/>
              <a:gd name="connsiteY52" fmla="*/ 138546 h 734944"/>
              <a:gd name="connsiteX53" fmla="*/ 2757055 w 6636328"/>
              <a:gd name="connsiteY53" fmla="*/ 166255 h 734944"/>
              <a:gd name="connsiteX54" fmla="*/ 2687782 w 6636328"/>
              <a:gd name="connsiteY54" fmla="*/ 180109 h 734944"/>
              <a:gd name="connsiteX55" fmla="*/ 2424546 w 6636328"/>
              <a:gd name="connsiteY55" fmla="*/ 166255 h 734944"/>
              <a:gd name="connsiteX56" fmla="*/ 2202873 w 6636328"/>
              <a:gd name="connsiteY56" fmla="*/ 124691 h 734944"/>
              <a:gd name="connsiteX57" fmla="*/ 2022764 w 6636328"/>
              <a:gd name="connsiteY57" fmla="*/ 110837 h 734944"/>
              <a:gd name="connsiteX58" fmla="*/ 1856509 w 6636328"/>
              <a:gd name="connsiteY58" fmla="*/ 41564 h 734944"/>
              <a:gd name="connsiteX59" fmla="*/ 942109 w 6636328"/>
              <a:gd name="connsiteY59" fmla="*/ 55418 h 734944"/>
              <a:gd name="connsiteX60" fmla="*/ 845128 w 6636328"/>
              <a:gd name="connsiteY60" fmla="*/ 41564 h 734944"/>
              <a:gd name="connsiteX61" fmla="*/ 568037 w 6636328"/>
              <a:gd name="connsiteY61" fmla="*/ 27709 h 734944"/>
              <a:gd name="connsiteX62" fmla="*/ 498764 w 6636328"/>
              <a:gd name="connsiteY62" fmla="*/ 0 h 734944"/>
              <a:gd name="connsiteX63" fmla="*/ 290946 w 6636328"/>
              <a:gd name="connsiteY63" fmla="*/ 41564 h 734944"/>
              <a:gd name="connsiteX64" fmla="*/ 249382 w 6636328"/>
              <a:gd name="connsiteY64" fmla="*/ 69273 h 734944"/>
              <a:gd name="connsiteX65" fmla="*/ 180109 w 6636328"/>
              <a:gd name="connsiteY65" fmla="*/ 124691 h 734944"/>
              <a:gd name="connsiteX66" fmla="*/ 96982 w 6636328"/>
              <a:gd name="connsiteY66" fmla="*/ 138546 h 734944"/>
              <a:gd name="connsiteX67" fmla="*/ 13855 w 6636328"/>
              <a:gd name="connsiteY67" fmla="*/ 124691 h 734944"/>
              <a:gd name="connsiteX68" fmla="*/ 0 w 6636328"/>
              <a:gd name="connsiteY68" fmla="*/ 124691 h 73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636328" h="734944">
                <a:moveTo>
                  <a:pt x="96982" y="138546"/>
                </a:moveTo>
                <a:cubicBezTo>
                  <a:pt x="252510" y="332955"/>
                  <a:pt x="62189" y="78690"/>
                  <a:pt x="180109" y="290946"/>
                </a:cubicBezTo>
                <a:cubicBezTo>
                  <a:pt x="189624" y="308074"/>
                  <a:pt x="209644" y="317043"/>
                  <a:pt x="221673" y="332509"/>
                </a:cubicBezTo>
                <a:cubicBezTo>
                  <a:pt x="242119" y="358796"/>
                  <a:pt x="253543" y="392089"/>
                  <a:pt x="277091" y="415637"/>
                </a:cubicBezTo>
                <a:cubicBezTo>
                  <a:pt x="300639" y="439185"/>
                  <a:pt x="332510" y="452582"/>
                  <a:pt x="360219" y="471055"/>
                </a:cubicBezTo>
                <a:cubicBezTo>
                  <a:pt x="428954" y="516878"/>
                  <a:pt x="385296" y="496409"/>
                  <a:pt x="498764" y="512618"/>
                </a:cubicBezTo>
                <a:cubicBezTo>
                  <a:pt x="503382" y="526473"/>
                  <a:pt x="509755" y="539861"/>
                  <a:pt x="512619" y="554182"/>
                </a:cubicBezTo>
                <a:cubicBezTo>
                  <a:pt x="543173" y="706952"/>
                  <a:pt x="478884" y="647198"/>
                  <a:pt x="692728" y="665018"/>
                </a:cubicBezTo>
                <a:cubicBezTo>
                  <a:pt x="831273" y="660400"/>
                  <a:pt x="970130" y="661531"/>
                  <a:pt x="1108364" y="651164"/>
                </a:cubicBezTo>
                <a:cubicBezTo>
                  <a:pt x="1187264" y="645247"/>
                  <a:pt x="1225166" y="630703"/>
                  <a:pt x="1288473" y="609600"/>
                </a:cubicBezTo>
                <a:cubicBezTo>
                  <a:pt x="1330037" y="614218"/>
                  <a:pt x="1372416" y="614051"/>
                  <a:pt x="1413164" y="623455"/>
                </a:cubicBezTo>
                <a:cubicBezTo>
                  <a:pt x="1433288" y="628099"/>
                  <a:pt x="1449599" y="643028"/>
                  <a:pt x="1468582" y="651164"/>
                </a:cubicBezTo>
                <a:cubicBezTo>
                  <a:pt x="1496633" y="663186"/>
                  <a:pt x="1553637" y="677115"/>
                  <a:pt x="1579419" y="678873"/>
                </a:cubicBezTo>
                <a:cubicBezTo>
                  <a:pt x="1759347" y="691141"/>
                  <a:pt x="1939637" y="697346"/>
                  <a:pt x="2119746" y="706582"/>
                </a:cubicBezTo>
                <a:cubicBezTo>
                  <a:pt x="2142837" y="715818"/>
                  <a:pt x="2164204" y="732637"/>
                  <a:pt x="2189019" y="734291"/>
                </a:cubicBezTo>
                <a:cubicBezTo>
                  <a:pt x="2235328" y="737378"/>
                  <a:pt x="2281947" y="728990"/>
                  <a:pt x="2327564" y="720437"/>
                </a:cubicBezTo>
                <a:cubicBezTo>
                  <a:pt x="2504313" y="687296"/>
                  <a:pt x="2317468" y="694208"/>
                  <a:pt x="2493819" y="678873"/>
                </a:cubicBezTo>
                <a:cubicBezTo>
                  <a:pt x="2572168" y="672060"/>
                  <a:pt x="2651056" y="672474"/>
                  <a:pt x="2729346" y="665018"/>
                </a:cubicBezTo>
                <a:cubicBezTo>
                  <a:pt x="2845105" y="653993"/>
                  <a:pt x="3075709" y="623455"/>
                  <a:pt x="3075709" y="623455"/>
                </a:cubicBezTo>
                <a:cubicBezTo>
                  <a:pt x="3348182" y="632691"/>
                  <a:pt x="3620498" y="651164"/>
                  <a:pt x="3893128" y="651164"/>
                </a:cubicBezTo>
                <a:cubicBezTo>
                  <a:pt x="4008951" y="651164"/>
                  <a:pt x="4123992" y="632117"/>
                  <a:pt x="4239491" y="623455"/>
                </a:cubicBezTo>
                <a:lnTo>
                  <a:pt x="4447309" y="609600"/>
                </a:lnTo>
                <a:cubicBezTo>
                  <a:pt x="4616684" y="575725"/>
                  <a:pt x="4628650" y="561315"/>
                  <a:pt x="4835237" y="595746"/>
                </a:cubicBezTo>
                <a:cubicBezTo>
                  <a:pt x="4892858" y="605350"/>
                  <a:pt x="4944967" y="636419"/>
                  <a:pt x="5001491" y="651164"/>
                </a:cubicBezTo>
                <a:cubicBezTo>
                  <a:pt x="5051452" y="664197"/>
                  <a:pt x="5103366" y="668236"/>
                  <a:pt x="5153891" y="678873"/>
                </a:cubicBezTo>
                <a:cubicBezTo>
                  <a:pt x="5191157" y="686718"/>
                  <a:pt x="5227782" y="697346"/>
                  <a:pt x="5264728" y="706582"/>
                </a:cubicBezTo>
                <a:cubicBezTo>
                  <a:pt x="5352473" y="697346"/>
                  <a:pt x="5440459" y="690164"/>
                  <a:pt x="5527964" y="678873"/>
                </a:cubicBezTo>
                <a:cubicBezTo>
                  <a:pt x="5583685" y="671683"/>
                  <a:pt x="5638801" y="660400"/>
                  <a:pt x="5694219" y="651164"/>
                </a:cubicBezTo>
                <a:lnTo>
                  <a:pt x="5777346" y="637309"/>
                </a:lnTo>
                <a:cubicBezTo>
                  <a:pt x="5814291" y="641927"/>
                  <a:pt x="5851456" y="645043"/>
                  <a:pt x="5888182" y="651164"/>
                </a:cubicBezTo>
                <a:cubicBezTo>
                  <a:pt x="5934638" y="658907"/>
                  <a:pt x="5979645" y="677725"/>
                  <a:pt x="6026728" y="678873"/>
                </a:cubicBezTo>
                <a:lnTo>
                  <a:pt x="6456219" y="665018"/>
                </a:lnTo>
                <a:cubicBezTo>
                  <a:pt x="6460837" y="646545"/>
                  <a:pt x="6464842" y="627909"/>
                  <a:pt x="6470073" y="609600"/>
                </a:cubicBezTo>
                <a:cubicBezTo>
                  <a:pt x="6474085" y="595558"/>
                  <a:pt x="6480760" y="582293"/>
                  <a:pt x="6483928" y="568037"/>
                </a:cubicBezTo>
                <a:cubicBezTo>
                  <a:pt x="6490022" y="540614"/>
                  <a:pt x="6493164" y="512618"/>
                  <a:pt x="6497782" y="484909"/>
                </a:cubicBezTo>
                <a:cubicBezTo>
                  <a:pt x="6495984" y="470527"/>
                  <a:pt x="6459168" y="342504"/>
                  <a:pt x="6511637" y="318655"/>
                </a:cubicBezTo>
                <a:cubicBezTo>
                  <a:pt x="6549708" y="301350"/>
                  <a:pt x="6594764" y="309418"/>
                  <a:pt x="6636328" y="304800"/>
                </a:cubicBezTo>
                <a:cubicBezTo>
                  <a:pt x="6617855" y="267855"/>
                  <a:pt x="6611358" y="221876"/>
                  <a:pt x="6580909" y="193964"/>
                </a:cubicBezTo>
                <a:cubicBezTo>
                  <a:pt x="6531159" y="148360"/>
                  <a:pt x="6234692" y="110863"/>
                  <a:pt x="6234546" y="110837"/>
                </a:cubicBezTo>
                <a:cubicBezTo>
                  <a:pt x="6211455" y="120073"/>
                  <a:pt x="6190117" y="137417"/>
                  <a:pt x="6165273" y="138546"/>
                </a:cubicBezTo>
                <a:cubicBezTo>
                  <a:pt x="6086709" y="142117"/>
                  <a:pt x="6008036" y="132147"/>
                  <a:pt x="5929746" y="124691"/>
                </a:cubicBezTo>
                <a:cubicBezTo>
                  <a:pt x="5910791" y="122886"/>
                  <a:pt x="5893202" y="113354"/>
                  <a:pt x="5874328" y="110837"/>
                </a:cubicBezTo>
                <a:cubicBezTo>
                  <a:pt x="5823766" y="104095"/>
                  <a:pt x="5772878" y="99447"/>
                  <a:pt x="5721928" y="96982"/>
                </a:cubicBezTo>
                <a:lnTo>
                  <a:pt x="5015346" y="69273"/>
                </a:lnTo>
                <a:cubicBezTo>
                  <a:pt x="4943279" y="54859"/>
                  <a:pt x="4939775" y="53384"/>
                  <a:pt x="4862946" y="41564"/>
                </a:cubicBezTo>
                <a:cubicBezTo>
                  <a:pt x="4830670" y="36599"/>
                  <a:pt x="4798420" y="31315"/>
                  <a:pt x="4765964" y="27709"/>
                </a:cubicBezTo>
                <a:cubicBezTo>
                  <a:pt x="4715267" y="22076"/>
                  <a:pt x="4664320" y="18931"/>
                  <a:pt x="4613564" y="13855"/>
                </a:cubicBezTo>
                <a:cubicBezTo>
                  <a:pt x="4571952" y="9694"/>
                  <a:pt x="4530437" y="4618"/>
                  <a:pt x="4488873" y="0"/>
                </a:cubicBezTo>
                <a:cubicBezTo>
                  <a:pt x="4447309" y="9236"/>
                  <a:pt x="4405121" y="16012"/>
                  <a:pt x="4364182" y="27709"/>
                </a:cubicBezTo>
                <a:cubicBezTo>
                  <a:pt x="4340269" y="34541"/>
                  <a:pt x="4319296" y="50541"/>
                  <a:pt x="4294909" y="55418"/>
                </a:cubicBezTo>
                <a:cubicBezTo>
                  <a:pt x="4249398" y="64520"/>
                  <a:pt x="4202760" y="68052"/>
                  <a:pt x="4156364" y="69273"/>
                </a:cubicBezTo>
                <a:cubicBezTo>
                  <a:pt x="3851635" y="77292"/>
                  <a:pt x="3546764" y="78509"/>
                  <a:pt x="3241964" y="83127"/>
                </a:cubicBezTo>
                <a:cubicBezTo>
                  <a:pt x="2828069" y="146805"/>
                  <a:pt x="3231268" y="77071"/>
                  <a:pt x="2964873" y="138546"/>
                </a:cubicBezTo>
                <a:cubicBezTo>
                  <a:pt x="2894179" y="154860"/>
                  <a:pt x="2829746" y="155871"/>
                  <a:pt x="2757055" y="166255"/>
                </a:cubicBezTo>
                <a:cubicBezTo>
                  <a:pt x="2733743" y="169585"/>
                  <a:pt x="2710873" y="175491"/>
                  <a:pt x="2687782" y="180109"/>
                </a:cubicBezTo>
                <a:cubicBezTo>
                  <a:pt x="2600037" y="175491"/>
                  <a:pt x="2512133" y="173262"/>
                  <a:pt x="2424546" y="166255"/>
                </a:cubicBezTo>
                <a:cubicBezTo>
                  <a:pt x="2381011" y="162772"/>
                  <a:pt x="2224702" y="127538"/>
                  <a:pt x="2202873" y="124691"/>
                </a:cubicBezTo>
                <a:cubicBezTo>
                  <a:pt x="2143165" y="116903"/>
                  <a:pt x="2082800" y="115455"/>
                  <a:pt x="2022764" y="110837"/>
                </a:cubicBezTo>
                <a:cubicBezTo>
                  <a:pt x="1894897" y="46902"/>
                  <a:pt x="1952001" y="65436"/>
                  <a:pt x="1856509" y="41564"/>
                </a:cubicBezTo>
                <a:lnTo>
                  <a:pt x="942109" y="55418"/>
                </a:lnTo>
                <a:cubicBezTo>
                  <a:pt x="909454" y="55418"/>
                  <a:pt x="877694" y="43976"/>
                  <a:pt x="845128" y="41564"/>
                </a:cubicBezTo>
                <a:cubicBezTo>
                  <a:pt x="752902" y="34732"/>
                  <a:pt x="660401" y="32327"/>
                  <a:pt x="568037" y="27709"/>
                </a:cubicBezTo>
                <a:cubicBezTo>
                  <a:pt x="544946" y="18473"/>
                  <a:pt x="523634" y="0"/>
                  <a:pt x="498764" y="0"/>
                </a:cubicBezTo>
                <a:cubicBezTo>
                  <a:pt x="452086" y="0"/>
                  <a:pt x="350558" y="26660"/>
                  <a:pt x="290946" y="41564"/>
                </a:cubicBezTo>
                <a:cubicBezTo>
                  <a:pt x="277091" y="50800"/>
                  <a:pt x="256829" y="54380"/>
                  <a:pt x="249382" y="69273"/>
                </a:cubicBezTo>
                <a:cubicBezTo>
                  <a:pt x="204532" y="158972"/>
                  <a:pt x="280946" y="175109"/>
                  <a:pt x="180109" y="124691"/>
                </a:cubicBezTo>
                <a:cubicBezTo>
                  <a:pt x="152400" y="129309"/>
                  <a:pt x="125073" y="138546"/>
                  <a:pt x="96982" y="138546"/>
                </a:cubicBezTo>
                <a:cubicBezTo>
                  <a:pt x="68891" y="138546"/>
                  <a:pt x="41664" y="128664"/>
                  <a:pt x="13855" y="124691"/>
                </a:cubicBezTo>
                <a:cubicBezTo>
                  <a:pt x="9283" y="124038"/>
                  <a:pt x="4618" y="124691"/>
                  <a:pt x="0" y="12469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50DBC-F009-E5D8-E4F2-D4C931D9AE7A}"/>
              </a:ext>
            </a:extLst>
          </p:cNvPr>
          <p:cNvSpPr txBox="1"/>
          <p:nvPr/>
        </p:nvSpPr>
        <p:spPr>
          <a:xfrm>
            <a:off x="698500" y="345868"/>
            <a:ext cx="10820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PHIẾU KIỂM TRA VÀ CHỈNH SỬA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E6A73-CD17-F7D1-D9F5-E19811944A05}"/>
              </a:ext>
            </a:extLst>
          </p:cNvPr>
          <p:cNvSpPr txBox="1"/>
          <p:nvPr/>
        </p:nvSpPr>
        <p:spPr>
          <a:xfrm>
            <a:off x="685800" y="1059960"/>
            <a:ext cx="10820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E9C185-B5CE-A871-9CF9-96830673B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54723"/>
              </p:ext>
            </p:extLst>
          </p:nvPr>
        </p:nvGraphicFramePr>
        <p:xfrm>
          <a:off x="263770" y="1687697"/>
          <a:ext cx="11500339" cy="478263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01720">
                  <a:extLst>
                    <a:ext uri="{9D8B030D-6E8A-4147-A177-3AD203B41FA5}">
                      <a16:colId xmlns:a16="http://schemas.microsoft.com/office/drawing/2014/main" val="623798000"/>
                    </a:ext>
                  </a:extLst>
                </a:gridCol>
                <a:gridCol w="7654356">
                  <a:extLst>
                    <a:ext uri="{9D8B030D-6E8A-4147-A177-3AD203B41FA5}">
                      <a16:colId xmlns:a16="http://schemas.microsoft.com/office/drawing/2014/main" val="836906445"/>
                    </a:ext>
                  </a:extLst>
                </a:gridCol>
                <a:gridCol w="95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263">
                  <a:extLst>
                    <a:ext uri="{9D8B030D-6E8A-4147-A177-3AD203B41FA5}">
                      <a16:colId xmlns:a16="http://schemas.microsoft.com/office/drawing/2014/main" val="2952522045"/>
                    </a:ext>
                  </a:extLst>
                </a:gridCol>
              </a:tblGrid>
              <a:tr h="18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70709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2661363852"/>
                  </a:ext>
                </a:extLst>
              </a:tr>
              <a:tr h="18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2186250601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307816785"/>
                  </a:ext>
                </a:extLst>
              </a:tr>
              <a:tr h="186199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663567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1982573774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đột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1053281945"/>
                  </a:ext>
                </a:extLst>
              </a:tr>
              <a:tr h="3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4059675247"/>
                  </a:ext>
                </a:extLst>
              </a:tr>
              <a:tr h="360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1211423164"/>
                  </a:ext>
                </a:extLst>
              </a:tr>
              <a:tr h="28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1678340076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2629073953"/>
                  </a:ext>
                </a:extLst>
              </a:tr>
              <a:tr h="37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91569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7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BFC4E5-73BE-D541-B092-3AD8800C08F8}"/>
              </a:ext>
            </a:extLst>
          </p:cNvPr>
          <p:cNvSpPr txBox="1"/>
          <p:nvPr/>
        </p:nvSpPr>
        <p:spPr>
          <a:xfrm>
            <a:off x="698500" y="813025"/>
            <a:ext cx="108204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B82298-CF6F-2677-6C42-D001666A0DA8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1767609"/>
          <a:ext cx="10820400" cy="313105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519521">
                  <a:extLst>
                    <a:ext uri="{9D8B030D-6E8A-4147-A177-3AD203B41FA5}">
                      <a16:colId xmlns:a16="http://schemas.microsoft.com/office/drawing/2014/main" val="1531408833"/>
                    </a:ext>
                  </a:extLst>
                </a:gridCol>
                <a:gridCol w="3519521">
                  <a:extLst>
                    <a:ext uri="{9D8B030D-6E8A-4147-A177-3AD203B41FA5}">
                      <a16:colId xmlns:a16="http://schemas.microsoft.com/office/drawing/2014/main" val="101709939"/>
                    </a:ext>
                  </a:extLst>
                </a:gridCol>
                <a:gridCol w="3781358">
                  <a:extLst>
                    <a:ext uri="{9D8B030D-6E8A-4147-A177-3AD203B41FA5}">
                      <a16:colId xmlns:a16="http://schemas.microsoft.com/office/drawing/2014/main" val="4142660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lỗi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lỗi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 hướng sửa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683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chính tả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840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  pháp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749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 kết câu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451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đạt, dùng từ, đặt câu.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80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 flipH="1">
            <a:off x="3572897" y="1937382"/>
            <a:ext cx="47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萝莉体 第二版" panose="02000500000000000000" pitchFamily="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54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萝莉体 第二版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Freeform 34"/>
          <p:cNvSpPr>
            <a:spLocks noEditPoints="1"/>
          </p:cNvSpPr>
          <p:nvPr/>
        </p:nvSpPr>
        <p:spPr bwMode="auto">
          <a:xfrm flipH="1">
            <a:off x="2164215" y="967121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32322" y="2636816"/>
            <a:ext cx="6965448" cy="503056"/>
            <a:chOff x="2453503" y="5381090"/>
            <a:chExt cx="6965448" cy="503056"/>
          </a:xfrm>
        </p:grpSpPr>
        <p:sp>
          <p:nvSpPr>
            <p:cNvPr id="98" name="Freeform 34"/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任意多边形 1"/>
          <p:cNvSpPr/>
          <p:nvPr/>
        </p:nvSpPr>
        <p:spPr>
          <a:xfrm>
            <a:off x="2834627" y="1254259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AE7F4F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926983" y="-73019"/>
            <a:ext cx="3130342" cy="2010401"/>
            <a:chOff x="4427538" y="954088"/>
            <a:chExt cx="3333750" cy="3729038"/>
          </a:xfrm>
        </p:grpSpPr>
        <p:sp>
          <p:nvSpPr>
            <p:cNvPr id="38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8" name="图片 9">
            <a:extLst>
              <a:ext uri="{FF2B5EF4-FFF2-40B4-BE49-F238E27FC236}">
                <a16:creationId xmlns:a16="http://schemas.microsoft.com/office/drawing/2014/main" id="{646A7D65-B329-4C97-A906-83A38373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69" name="图片 19">
            <a:extLst>
              <a:ext uri="{FF2B5EF4-FFF2-40B4-BE49-F238E27FC236}">
                <a16:creationId xmlns:a16="http://schemas.microsoft.com/office/drawing/2014/main" id="{846B081B-B8CE-436F-A757-E1948771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1557" y="160967"/>
            <a:ext cx="964437" cy="6824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476" y="3309733"/>
            <a:ext cx="10909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4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545124" y="1879329"/>
            <a:ext cx="10254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图片 19" descr="D:\资料\PPT(1)\外\7月6号\图片6.png图片6">
            <a:extLst>
              <a:ext uri="{FF2B5EF4-FFF2-40B4-BE49-F238E27FC236}">
                <a16:creationId xmlns:a16="http://schemas.microsoft.com/office/drawing/2014/main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69214" y="4273063"/>
            <a:ext cx="3835452" cy="2506062"/>
          </a:xfrm>
          <a:prstGeom prst="rect">
            <a:avLst/>
          </a:prstGeom>
        </p:spPr>
      </p:pic>
      <p:sp>
        <p:nvSpPr>
          <p:cNvPr id="4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2927221" y="798410"/>
            <a:ext cx="547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DẶN DÒ</a:t>
            </a:r>
            <a:endParaRPr lang="zh-CN" altLang="en-US" sz="44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546645"/>
            <a:ext cx="2693790" cy="1304495"/>
          </a:xfrm>
          <a:prstGeom prst="rect">
            <a:avLst/>
          </a:prstGeom>
        </p:spPr>
      </p:pic>
      <p:pic>
        <p:nvPicPr>
          <p:cNvPr id="6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91196"/>
            <a:ext cx="2009049" cy="1554950"/>
          </a:xfrm>
          <a:prstGeom prst="rect">
            <a:avLst/>
          </a:prstGeom>
        </p:spPr>
      </p:pic>
      <p:pic>
        <p:nvPicPr>
          <p:cNvPr id="7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158" y="3747752"/>
            <a:ext cx="3962400" cy="3470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6387921" y="239173"/>
            <a:ext cx="5318975" cy="2877513"/>
          </a:xfrm>
          <a:prstGeom prst="wedgeRoundRectCallout">
            <a:avLst>
              <a:gd name="adj1" fmla="val 32685"/>
              <a:gd name="adj2" fmla="val 638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619741" y="437882"/>
            <a:ext cx="484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 phẩm kịch nào đã để lại trong em ấn tượng sâu sắc nhất?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Bộ tranh: Tình yêu là những phút giản đơn nhưng lại khiến chúng ta mỉm cười  trong ngọt ngào | Hình vẽ dễ thương, Hình vẽ cặp đôi, Ảnh ấn tượng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2" y="3623725"/>
            <a:ext cx="2654479" cy="3150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8815">
            <a:off x="605082" y="326220"/>
            <a:ext cx="2331821" cy="3107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0594">
            <a:off x="3464417" y="239173"/>
            <a:ext cx="2137893" cy="3070697"/>
          </a:xfrm>
          <a:prstGeom prst="rect">
            <a:avLst/>
          </a:prstGeom>
        </p:spPr>
      </p:pic>
      <p:sp>
        <p:nvSpPr>
          <p:cNvPr id="12" name="AutoShape 2" descr="Xem lại những vở kịch nổi tiếng của Nhà hát Kịch Hà Nội - Báo Đại biểu Nhân 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507" y="3747752"/>
            <a:ext cx="2582683" cy="2895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3286">
            <a:off x="6387921" y="3385868"/>
            <a:ext cx="22860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CE8AB-7208-8F24-E54A-55C4BA94BB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CB1719-3687-D32D-478B-9DCB7DC44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3345623"/>
            <a:ext cx="7165841" cy="3512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622CED-5732-1E5B-D905-3A53D6DC3731}"/>
              </a:ext>
            </a:extLst>
          </p:cNvPr>
          <p:cNvSpPr txBox="1"/>
          <p:nvPr/>
        </p:nvSpPr>
        <p:spPr>
          <a:xfrm>
            <a:off x="0" y="270457"/>
            <a:ext cx="12191999" cy="300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NGHỊ LUẬN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TÁC PHẨM VĂN HỌC (KỊCH)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6D4645-4A5F-22DF-1303-E1DD7617A64A}"/>
              </a:ext>
            </a:extLst>
          </p:cNvPr>
          <p:cNvSpPr/>
          <p:nvPr/>
        </p:nvSpPr>
        <p:spPr>
          <a:xfrm>
            <a:off x="141668" y="296214"/>
            <a:ext cx="11925836" cy="6259132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92100" algn="just">
              <a:spcAft>
                <a:spcPts val="600"/>
              </a:spcAft>
            </a:pP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22C2B1-709B-037A-1932-1D76C7DDB35F}"/>
              </a:ext>
            </a:extLst>
          </p:cNvPr>
          <p:cNvSpPr/>
          <p:nvPr/>
        </p:nvSpPr>
        <p:spPr>
          <a:xfrm>
            <a:off x="685799" y="174171"/>
            <a:ext cx="10820400" cy="1140279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Ly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Thuận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A9B85-51C0-E09F-E9B4-AC1914D97907}"/>
              </a:ext>
            </a:extLst>
          </p:cNvPr>
          <p:cNvSpPr txBox="1"/>
          <p:nvPr/>
        </p:nvSpPr>
        <p:spPr>
          <a:xfrm>
            <a:off x="386366" y="1455313"/>
            <a:ext cx="10963238" cy="4335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Câu nào nêu nhận định chung về tác phẩm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220" y="4868214"/>
            <a:ext cx="1532584" cy="1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22C2B1-709B-037A-1932-1D76C7DDB35F}"/>
              </a:ext>
            </a:extLst>
          </p:cNvPr>
          <p:cNvSpPr/>
          <p:nvPr/>
        </p:nvSpPr>
        <p:spPr>
          <a:xfrm>
            <a:off x="685799" y="174171"/>
            <a:ext cx="10820400" cy="1140279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Ly”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Thuận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F88BFB-CD79-A931-84D8-470A1FAC07D7}"/>
              </a:ext>
            </a:extLst>
          </p:cNvPr>
          <p:cNvGrpSpPr/>
          <p:nvPr/>
        </p:nvGrpSpPr>
        <p:grpSpPr>
          <a:xfrm>
            <a:off x="2137893" y="2215166"/>
            <a:ext cx="9620518" cy="2794716"/>
            <a:chOff x="1347908" y="2549236"/>
            <a:chExt cx="4944721" cy="127461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D58312-A0DB-B6F2-1E6A-9C1F1ADA1FE5}"/>
                </a:ext>
              </a:extLst>
            </p:cNvPr>
            <p:cNvSpPr/>
            <p:nvPr/>
          </p:nvSpPr>
          <p:spPr>
            <a:xfrm>
              <a:off x="1347908" y="2549236"/>
              <a:ext cx="4944721" cy="12746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p3d prstMaterial="softEdge">
              <a:bevelT w="127000" prst="artDeco"/>
            </a:sp3d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AC4C66-D5DF-EA72-A5AD-391CD3A2FA1F}"/>
                </a:ext>
              </a:extLst>
            </p:cNvPr>
            <p:cNvSpPr txBox="1"/>
            <p:nvPr/>
          </p:nvSpPr>
          <p:spPr>
            <a:xfrm>
              <a:off x="1347908" y="2549236"/>
              <a:ext cx="4944721" cy="1274618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spcFirstLastPara="0" vert="horz" wrap="square" lIns="1011728" tIns="91440" rIns="91440" bIns="91440" numCol="1" spcCol="1270" anchor="ctr" anchorCtr="0">
              <a:noAutofit/>
            </a:bodyPr>
            <a:lstStyle/>
            <a:p>
              <a:pPr marL="0" marR="0" lvl="0" indent="0" algn="l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2A9B85-51C0-E09F-E9B4-AC1914D97907}"/>
              </a:ext>
            </a:extLst>
          </p:cNvPr>
          <p:cNvSpPr txBox="1"/>
          <p:nvPr/>
        </p:nvSpPr>
        <p:spPr>
          <a:xfrm>
            <a:off x="3190221" y="2284789"/>
            <a:ext cx="81980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Vở kịch lấy đề tài từ lịch sử Trung Quốc nhưng đã nói được những vấn đề chung của con người ở mọi thời đại.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2215166"/>
            <a:ext cx="2662187" cy="27947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68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F07EB92-BB62-8DCB-B131-445C67BA55F7}"/>
              </a:ext>
            </a:extLst>
          </p:cNvPr>
          <p:cNvGrpSpPr/>
          <p:nvPr/>
        </p:nvGrpSpPr>
        <p:grpSpPr>
          <a:xfrm>
            <a:off x="-4431323" y="-859117"/>
            <a:ext cx="15848337" cy="8576234"/>
            <a:chOff x="-3331593" y="-859117"/>
            <a:chExt cx="14749844" cy="8576234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3E88B6D3-D95D-56FC-330C-D912A88BB043}"/>
                </a:ext>
              </a:extLst>
            </p:cNvPr>
            <p:cNvSpPr/>
            <p:nvPr/>
          </p:nvSpPr>
          <p:spPr>
            <a:xfrm>
              <a:off x="-3331593" y="-859117"/>
              <a:ext cx="8576234" cy="8576234"/>
            </a:xfrm>
            <a:prstGeom prst="blockArc">
              <a:avLst>
                <a:gd name="adj1" fmla="val 18900000"/>
                <a:gd name="adj2" fmla="val 2700000"/>
                <a:gd name="adj3" fmla="val 252"/>
              </a:avLst>
            </a:prstGeom>
            <a:noFill/>
            <a:ln w="12700" cap="flat" cmpd="sng" algn="ctr">
              <a:solidFill>
                <a:srgbClr val="2277D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6037DF-3D3B-77E4-AAE3-638364221DD8}"/>
                </a:ext>
              </a:extLst>
            </p:cNvPr>
            <p:cNvSpPr/>
            <p:nvPr/>
          </p:nvSpPr>
          <p:spPr>
            <a:xfrm>
              <a:off x="4192624" y="489615"/>
              <a:ext cx="7225627" cy="1698188"/>
            </a:xfrm>
            <a:custGeom>
              <a:avLst/>
              <a:gdLst>
                <a:gd name="connsiteX0" fmla="*/ 0 w 6662168"/>
                <a:gd name="connsiteY0" fmla="*/ 0 h 1274618"/>
                <a:gd name="connsiteX1" fmla="*/ 6662168 w 6662168"/>
                <a:gd name="connsiteY1" fmla="*/ 0 h 1274618"/>
                <a:gd name="connsiteX2" fmla="*/ 6662168 w 6662168"/>
                <a:gd name="connsiteY2" fmla="*/ 1274618 h 1274618"/>
                <a:gd name="connsiteX3" fmla="*/ 0 w 6662168"/>
                <a:gd name="connsiteY3" fmla="*/ 1274618 h 1274618"/>
                <a:gd name="connsiteX4" fmla="*/ 0 w 6662168"/>
                <a:gd name="connsiteY4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8" h="1274618">
                  <a:moveTo>
                    <a:pt x="0" y="0"/>
                  </a:moveTo>
                  <a:lnTo>
                    <a:pt x="6662168" y="0"/>
                  </a:lnTo>
                  <a:lnTo>
                    <a:pt x="6662168" y="1274618"/>
                  </a:lnTo>
                  <a:lnTo>
                    <a:pt x="0" y="127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1728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b="1" i="1" kern="1200" dirty="0">
                <a:solidFill>
                  <a:srgbClr val="FFFFFF"/>
                </a:solidFill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843026-2FBB-FBBF-ACC2-C3392EDD243D}"/>
                </a:ext>
              </a:extLst>
            </p:cNvPr>
            <p:cNvSpPr/>
            <p:nvPr/>
          </p:nvSpPr>
          <p:spPr>
            <a:xfrm>
              <a:off x="5219406" y="2791690"/>
              <a:ext cx="6198844" cy="1274618"/>
            </a:xfrm>
            <a:custGeom>
              <a:avLst/>
              <a:gdLst>
                <a:gd name="connsiteX0" fmla="*/ 0 w 6198844"/>
                <a:gd name="connsiteY0" fmla="*/ 0 h 1274618"/>
                <a:gd name="connsiteX1" fmla="*/ 6198844 w 6198844"/>
                <a:gd name="connsiteY1" fmla="*/ 0 h 1274618"/>
                <a:gd name="connsiteX2" fmla="*/ 6198844 w 6198844"/>
                <a:gd name="connsiteY2" fmla="*/ 1274618 h 1274618"/>
                <a:gd name="connsiteX3" fmla="*/ 0 w 6198844"/>
                <a:gd name="connsiteY3" fmla="*/ 1274618 h 1274618"/>
                <a:gd name="connsiteX4" fmla="*/ 0 w 6198844"/>
                <a:gd name="connsiteY4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8844" h="1274618">
                  <a:moveTo>
                    <a:pt x="0" y="0"/>
                  </a:moveTo>
                  <a:lnTo>
                    <a:pt x="6198844" y="0"/>
                  </a:lnTo>
                  <a:lnTo>
                    <a:pt x="6198844" y="1274618"/>
                  </a:lnTo>
                  <a:lnTo>
                    <a:pt x="0" y="127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1728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b="1" i="1" kern="1200" dirty="0">
                <a:solidFill>
                  <a:srgbClr val="FFFFFF"/>
                </a:solidFill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D33514-BDB6-B0A1-1069-0EB16E00EFFB}"/>
                </a:ext>
              </a:extLst>
            </p:cNvPr>
            <p:cNvSpPr/>
            <p:nvPr/>
          </p:nvSpPr>
          <p:spPr>
            <a:xfrm>
              <a:off x="4756083" y="4703617"/>
              <a:ext cx="6662168" cy="1556506"/>
            </a:xfrm>
            <a:custGeom>
              <a:avLst/>
              <a:gdLst>
                <a:gd name="connsiteX0" fmla="*/ 0 w 6662168"/>
                <a:gd name="connsiteY0" fmla="*/ 0 h 1274618"/>
                <a:gd name="connsiteX1" fmla="*/ 6662168 w 6662168"/>
                <a:gd name="connsiteY1" fmla="*/ 0 h 1274618"/>
                <a:gd name="connsiteX2" fmla="*/ 6662168 w 6662168"/>
                <a:gd name="connsiteY2" fmla="*/ 1274618 h 1274618"/>
                <a:gd name="connsiteX3" fmla="*/ 0 w 6662168"/>
                <a:gd name="connsiteY3" fmla="*/ 1274618 h 1274618"/>
                <a:gd name="connsiteX4" fmla="*/ 0 w 6662168"/>
                <a:gd name="connsiteY4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8" h="1274618">
                  <a:moveTo>
                    <a:pt x="0" y="0"/>
                  </a:moveTo>
                  <a:lnTo>
                    <a:pt x="6662168" y="0"/>
                  </a:lnTo>
                  <a:lnTo>
                    <a:pt x="6662168" y="1274618"/>
                  </a:lnTo>
                  <a:lnTo>
                    <a:pt x="0" y="127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1728" tIns="101600" rIns="101600" bIns="1016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0" b="1" i="1" kern="1200" dirty="0">
                <a:solidFill>
                  <a:srgbClr val="FFFFFF"/>
                </a:solidFill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EFAA1-19D8-3FD4-838B-17F35AE8CA06}"/>
              </a:ext>
            </a:extLst>
          </p:cNvPr>
          <p:cNvSpPr txBox="1"/>
          <p:nvPr/>
        </p:nvSpPr>
        <p:spPr>
          <a:xfrm>
            <a:off x="4695812" y="562709"/>
            <a:ext cx="707415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21920" algn="l"/>
              </a:tabLst>
            </a:pP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con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D5A68D-6A9C-7018-EB7F-566001D09078}"/>
              </a:ext>
            </a:extLst>
          </p:cNvPr>
          <p:cNvSpPr txBox="1"/>
          <p:nvPr/>
        </p:nvSpPr>
        <p:spPr>
          <a:xfrm>
            <a:off x="6142892" y="2970961"/>
            <a:ext cx="508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CD7960-2D6F-DD07-9D10-2F7A07C65D94}"/>
              </a:ext>
            </a:extLst>
          </p:cNvPr>
          <p:cNvSpPr txBox="1"/>
          <p:nvPr/>
        </p:nvSpPr>
        <p:spPr>
          <a:xfrm>
            <a:off x="5530331" y="4859209"/>
            <a:ext cx="60348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lô-gíc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95" y="489615"/>
            <a:ext cx="1568817" cy="1666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Hexagon 23">
            <a:extLst>
              <a:ext uri="{FF2B5EF4-FFF2-40B4-BE49-F238E27FC236}">
                <a16:creationId xmlns:a16="http://schemas.microsoft.com/office/drawing/2014/main" id="{CF74198D-C827-7E4B-06E4-4F554707EB7B}"/>
              </a:ext>
            </a:extLst>
          </p:cNvPr>
          <p:cNvSpPr/>
          <p:nvPr/>
        </p:nvSpPr>
        <p:spPr>
          <a:xfrm>
            <a:off x="559019" y="2156506"/>
            <a:ext cx="2567976" cy="2114979"/>
          </a:xfrm>
          <a:prstGeom prst="hexagon">
            <a:avLst/>
          </a:prstGeom>
          <a:solidFill>
            <a:srgbClr val="FFFFFF"/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139" y="4685184"/>
            <a:ext cx="1831933" cy="1574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147" y="2625603"/>
            <a:ext cx="1716540" cy="1794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81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5" y="844060"/>
            <a:ext cx="1085557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 viết tham khảo đã đáp ứng được những yêu cầu đối với bài văn phân tích một tác phẩm văn học (kịch).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77" y="4867149"/>
            <a:ext cx="3193072" cy="1990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6D4645-4A5F-22DF-1303-E1DD7617A64A}"/>
              </a:ext>
            </a:extLst>
          </p:cNvPr>
          <p:cNvSpPr/>
          <p:nvPr/>
        </p:nvSpPr>
        <p:spPr>
          <a:xfrm>
            <a:off x="458196" y="1072665"/>
            <a:ext cx="11200409" cy="365759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lvl="0"/>
            <a:endParaRPr lang="en-US" sz="32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Lơ-xít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spcAft>
                <a:spcPts val="600"/>
              </a:spcAft>
            </a:pPr>
            <a:endParaRPr 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96" y="5257799"/>
            <a:ext cx="1267367" cy="130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2884">
            <a:off x="2027932" y="5067846"/>
            <a:ext cx="1756522" cy="150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068" y="4906433"/>
            <a:ext cx="1904186" cy="18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1265</Words>
  <Application>Microsoft Office PowerPoint</Application>
  <PresentationFormat>Widescreen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19</cp:revision>
  <dcterms:created xsi:type="dcterms:W3CDTF">2023-05-14T23:08:16Z</dcterms:created>
  <dcterms:modified xsi:type="dcterms:W3CDTF">2024-07-01T02:10:21Z</dcterms:modified>
</cp:coreProperties>
</file>