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0" r:id="rId2"/>
    <p:sldId id="268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3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37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6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3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18" Type="http://schemas.openxmlformats.org/officeDocument/2006/relationships/slide" Target="slide8.xml"/><Relationship Id="rId3" Type="http://schemas.openxmlformats.org/officeDocument/2006/relationships/image" Target="../media/image18.gif"/><Relationship Id="rId21" Type="http://schemas.microsoft.com/office/2007/relationships/hdphoto" Target="../media/hdphoto6.wdp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17" Type="http://schemas.openxmlformats.org/officeDocument/2006/relationships/slide" Target="slide7.xml"/><Relationship Id="rId2" Type="http://schemas.openxmlformats.org/officeDocument/2006/relationships/image" Target="../media/image17.png"/><Relationship Id="rId16" Type="http://schemas.openxmlformats.org/officeDocument/2006/relationships/slide" Target="slide6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microsoft.com/office/2007/relationships/hdphoto" Target="../media/hdphoto3.wdp"/><Relationship Id="rId5" Type="http://schemas.openxmlformats.org/officeDocument/2006/relationships/image" Target="../media/image20.gif"/><Relationship Id="rId15" Type="http://schemas.openxmlformats.org/officeDocument/2006/relationships/slide" Target="slide5.xml"/><Relationship Id="rId23" Type="http://schemas.openxmlformats.org/officeDocument/2006/relationships/slide" Target="slide10.xml"/><Relationship Id="rId10" Type="http://schemas.openxmlformats.org/officeDocument/2006/relationships/image" Target="../media/image14.png"/><Relationship Id="rId19" Type="http://schemas.openxmlformats.org/officeDocument/2006/relationships/image" Target="../media/image10.png"/><Relationship Id="rId4" Type="http://schemas.openxmlformats.org/officeDocument/2006/relationships/image" Target="../media/image19.gif"/><Relationship Id="rId9" Type="http://schemas.openxmlformats.org/officeDocument/2006/relationships/image" Target="../media/image13.png"/><Relationship Id="rId14" Type="http://schemas.microsoft.com/office/2007/relationships/hdphoto" Target="../media/hdphoto5.wdp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5D2C-1406-4F6E-097E-303766C9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98C81-BE7E-5F5D-C74D-4994AB887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220065"/>
            <a:ext cx="12706066" cy="729812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37E5CF-10B7-EDA9-C742-D54E9135DEFB}"/>
              </a:ext>
            </a:extLst>
          </p:cNvPr>
          <p:cNvSpPr/>
          <p:nvPr/>
        </p:nvSpPr>
        <p:spPr>
          <a:xfrm>
            <a:off x="838200" y="1906608"/>
            <a:ext cx="10298373" cy="19727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 ĐẾN VỚI TIẾT HỌC NGỮ VĂN</a:t>
            </a:r>
            <a:endParaRPr lang="vi-VN" alt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583E0-48BF-2ADF-22D5-08C0157967A3}"/>
              </a:ext>
            </a:extLst>
          </p:cNvPr>
          <p:cNvSpPr txBox="1"/>
          <p:nvPr/>
        </p:nvSpPr>
        <p:spPr>
          <a:xfrm>
            <a:off x="3703710" y="4095235"/>
            <a:ext cx="672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pPr lvl="0"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Ba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-Khánh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được mệnh danh là “nữ hoàng truyện trinh thám”.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A-ga-thơ Crít-xti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5D2C-1406-4F6E-097E-303766C9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98C81-BE7E-5F5D-C74D-4994AB887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220065"/>
            <a:ext cx="12706066" cy="729812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37E5CF-10B7-EDA9-C742-D54E9135DEFB}"/>
              </a:ext>
            </a:extLst>
          </p:cNvPr>
          <p:cNvSpPr/>
          <p:nvPr/>
        </p:nvSpPr>
        <p:spPr>
          <a:xfrm>
            <a:off x="838200" y="1906608"/>
            <a:ext cx="10298373" cy="19727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ĐỌC MỞ RỘNG</a:t>
            </a:r>
            <a:endParaRPr lang="vi-VN" altLang="en-US" sz="8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970A-7CB7-74BE-F877-93AAF0012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6656" y="236496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chia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cap="none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đã tải lên">
            <a:extLst>
              <a:ext uri="{FF2B5EF4-FFF2-40B4-BE49-F238E27FC236}">
                <a16:creationId xmlns:a16="http://schemas.microsoft.com/office/drawing/2014/main" id="{C7BFEE4A-EA8A-5AA1-8D18-6A61E907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" y="-2264823"/>
            <a:ext cx="1285619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8CFFC6-F3CC-B496-28E7-2C8D6C49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290" y="980846"/>
            <a:ext cx="7165074" cy="647062"/>
          </a:xfrm>
        </p:spPr>
        <p:txBody>
          <a:bodyPr>
            <a:normAutofit/>
          </a:bodyPr>
          <a:lstStyle/>
          <a:p>
            <a:r>
              <a:rPr lang="vi-VN" b="1" cap="none" dirty="0">
                <a:solidFill>
                  <a:srgbClr val="0070C0"/>
                </a:solidFill>
              </a:rPr>
              <a:t>Vận dụng và tìm tòi mở rộng</a:t>
            </a:r>
            <a:endParaRPr lang="en-US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5A6B-C454-FF0D-F7E7-73624B9EED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3084849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tri.</a:t>
            </a:r>
          </a:p>
        </p:txBody>
      </p:sp>
      <p:pic>
        <p:nvPicPr>
          <p:cNvPr id="8" name="Picture 2" descr="Hình ảnh đã tải lên">
            <a:extLst>
              <a:ext uri="{FF2B5EF4-FFF2-40B4-BE49-F238E27FC236}">
                <a16:creationId xmlns:a16="http://schemas.microsoft.com/office/drawing/2014/main" id="{AB838E71-26EC-5B45-146E-D1F610B8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09" y="-2011312"/>
            <a:ext cx="84508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6B199A-16AE-B790-D19A-96296FE03133}"/>
              </a:ext>
            </a:extLst>
          </p:cNvPr>
          <p:cNvSpPr txBox="1">
            <a:spLocks/>
          </p:cNvSpPr>
          <p:nvPr/>
        </p:nvSpPr>
        <p:spPr>
          <a:xfrm>
            <a:off x="3600752" y="1232081"/>
            <a:ext cx="4572000" cy="647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768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rId18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8235078" y="5027125"/>
            <a:ext cx="1157288" cy="15692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2266" y="5193988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22" action="ppaction://hlinksldjump"/>
          </p:cNvPr>
          <p:cNvSpPr/>
          <p:nvPr/>
        </p:nvSpPr>
        <p:spPr>
          <a:xfrm>
            <a:off x="4779762" y="4597841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0" name="8-Point Star 49">
            <a:hlinkClick r:id="rId23" action="ppaction://hlinksldjump"/>
          </p:cNvPr>
          <p:cNvSpPr/>
          <p:nvPr/>
        </p:nvSpPr>
        <p:spPr>
          <a:xfrm>
            <a:off x="8457750" y="447577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latin typeface="+mj-lt"/>
              </a:rPr>
              <a:t>Ông là nhà thơ, nhà văn, nhà viết kịch tài năng.</a:t>
            </a:r>
            <a:endParaRPr lang="en-US" sz="2800" b="1" dirty="0">
              <a:latin typeface="+mj-lt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4154021" y="4790385"/>
            <a:ext cx="43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Lưu Quang Vũ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+mj-lt"/>
              </a:rPr>
              <a:t>Ông được đánh giá là vua truyện trinh thám Việt Nam đầu thế kỉ XX.</a:t>
            </a:r>
            <a:endParaRPr lang="en-US" sz="2800" dirty="0">
              <a:latin typeface="+mj-lt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nhà văn người Xcốt-len, nổi tiếng trên toàn thế giới với truyện trinh thám.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4673417" y="4837972"/>
            <a:ext cx="25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Cô-nan Đoi-lơ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049235" y="1262360"/>
            <a:ext cx="584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tác giả bài thơ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 quê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005256" y="971144"/>
            <a:ext cx="6181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nhà thơ nổi tiếng từ phong trào Thơ mới, thơ ông thể hiện tình yêu với làng quê và văn hoá truyền thống dân tộc.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253</Words>
  <Application>Microsoft Office PowerPoint</Application>
  <PresentationFormat>Widescreen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tìm tòi mở rộng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Administrator</cp:lastModifiedBy>
  <cp:revision>15</cp:revision>
  <dcterms:created xsi:type="dcterms:W3CDTF">2018-04-07T09:22:02Z</dcterms:created>
  <dcterms:modified xsi:type="dcterms:W3CDTF">2024-07-23T14:42:36Z</dcterms:modified>
</cp:coreProperties>
</file>