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2" r:id="rId1"/>
  </p:sldMasterIdLst>
  <p:notesMasterIdLst>
    <p:notesMasterId r:id="rId16"/>
  </p:notesMasterIdLst>
  <p:sldIdLst>
    <p:sldId id="270" r:id="rId2"/>
    <p:sldId id="256" r:id="rId3"/>
    <p:sldId id="273" r:id="rId4"/>
    <p:sldId id="274" r:id="rId5"/>
    <p:sldId id="275" r:id="rId6"/>
    <p:sldId id="276" r:id="rId7"/>
    <p:sldId id="278" r:id="rId8"/>
    <p:sldId id="277" r:id="rId9"/>
    <p:sldId id="279" r:id="rId10"/>
    <p:sldId id="280" r:id="rId11"/>
    <p:sldId id="271" r:id="rId12"/>
    <p:sldId id="281" r:id="rId13"/>
    <p:sldId id="282" r:id="rId14"/>
    <p:sldId id="283"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C946C5E-BC41-2CD8-0C50-2F77DE8F755B}" name="Admin" initials="A" userId="Admin" providerId="None"/>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59" d="100"/>
          <a:sy n="59" d="100"/>
        </p:scale>
        <p:origin x="89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1BCA41B-3944-4B32-B4F2-A5FCC7FDE1CB}" type="datetimeFigureOut">
              <a:rPr lang="en-US" smtClean="0"/>
              <a:t>7/23/2024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D450584-E751-43D4-9015-22051840BF5F}" type="slidenum">
              <a:rPr lang="en-US" smtClean="0"/>
              <a:t>‹#›</a:t>
            </a:fld>
            <a:endParaRPr lang="en-US"/>
          </a:p>
        </p:txBody>
      </p:sp>
    </p:spTree>
    <p:extLst>
      <p:ext uri="{BB962C8B-B14F-4D97-AF65-F5344CB8AC3E}">
        <p14:creationId xmlns:p14="http://schemas.microsoft.com/office/powerpoint/2010/main" val="22824337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8A68BBA-C562-4739-B381-B5792185CF24}" type="datetimeFigureOut">
              <a:rPr lang="en-US" smtClean="0"/>
              <a:t>7/23/2024</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8EEAA83E-9382-4CE2-81DC-84438C3795DE}"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583426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8A68BBA-C562-4739-B381-B5792185CF24}" type="datetimeFigureOut">
              <a:rPr lang="en-US" smtClean="0"/>
              <a:t>7/23/2024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EAA83E-9382-4CE2-81DC-84438C3795DE}"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352820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8A68BBA-C562-4739-B381-B5792185CF24}" type="datetimeFigureOut">
              <a:rPr lang="en-US" smtClean="0"/>
              <a:t>7/23/2024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EAA83E-9382-4CE2-81DC-84438C3795DE}"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175065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8A68BBA-C562-4739-B381-B5792185CF24}" type="datetimeFigureOut">
              <a:rPr lang="en-US" smtClean="0"/>
              <a:t>7/23/2024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EAA83E-9382-4CE2-81DC-84438C3795DE}" type="slidenum">
              <a:rPr lang="en-US" smtClean="0"/>
              <a:t>‹#›</a:t>
            </a:fld>
            <a:endParaRPr lang="en-US"/>
          </a:p>
        </p:txBody>
      </p:sp>
    </p:spTree>
    <p:extLst>
      <p:ext uri="{BB962C8B-B14F-4D97-AF65-F5344CB8AC3E}">
        <p14:creationId xmlns:p14="http://schemas.microsoft.com/office/powerpoint/2010/main" val="38559881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8A68BBA-C562-4739-B381-B5792185CF24}" type="datetimeFigureOut">
              <a:rPr lang="en-US" smtClean="0"/>
              <a:t>7/23/2024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EAA83E-9382-4CE2-81DC-84438C3795DE}"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78658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8A68BBA-C562-4739-B381-B5792185CF24}" type="datetimeFigureOut">
              <a:rPr lang="en-US" smtClean="0"/>
              <a:t>7/23/2024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EAA83E-9382-4CE2-81DC-84438C3795DE}"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110318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8A68BBA-C562-4739-B381-B5792185CF24}" type="datetimeFigureOut">
              <a:rPr lang="en-US" smtClean="0"/>
              <a:t>7/23/2024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EAA83E-9382-4CE2-81DC-84438C3795DE}"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733367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8A68BBA-C562-4739-B381-B5792185CF24}" type="datetimeFigureOut">
              <a:rPr lang="en-US" smtClean="0"/>
              <a:t>7/23/2024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EEAA83E-9382-4CE2-81DC-84438C3795DE}"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651561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8A68BBA-C562-4739-B381-B5792185CF24}" type="datetimeFigureOut">
              <a:rPr lang="en-US" smtClean="0"/>
              <a:t>7/23/2024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EEAA83E-9382-4CE2-81DC-84438C3795DE}"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264161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A68BBA-C562-4739-B381-B5792185CF24}" type="datetimeFigureOut">
              <a:rPr lang="en-US" smtClean="0"/>
              <a:t>7/23/2024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EEAA83E-9382-4CE2-81DC-84438C3795DE}" type="slidenum">
              <a:rPr lang="en-US" smtClean="0"/>
              <a:t>‹#›</a:t>
            </a:fld>
            <a:endParaRPr lang="en-US"/>
          </a:p>
        </p:txBody>
      </p:sp>
    </p:spTree>
    <p:extLst>
      <p:ext uri="{BB962C8B-B14F-4D97-AF65-F5344CB8AC3E}">
        <p14:creationId xmlns:p14="http://schemas.microsoft.com/office/powerpoint/2010/main" val="38063085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8A68BBA-C562-4739-B381-B5792185CF24}" type="datetimeFigureOut">
              <a:rPr lang="en-US" smtClean="0"/>
              <a:t>7/23/2024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EAA83E-9382-4CE2-81DC-84438C3795DE}"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192899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38A68BBA-C562-4739-B381-B5792185CF24}" type="datetimeFigureOut">
              <a:rPr lang="en-US" smtClean="0"/>
              <a:t>7/23/2024</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8EEAA83E-9382-4CE2-81DC-84438C3795DE}"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24981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4">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38A68BBA-C562-4739-B381-B5792185CF24}" type="datetimeFigureOut">
              <a:rPr lang="en-US" smtClean="0"/>
              <a:t>7/23/2024</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8EEAA83E-9382-4CE2-81DC-84438C3795DE}"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99994210"/>
      </p:ext>
    </p:extLst>
  </p:cSld>
  <p:clrMap bg1="lt1" tx1="dk1" bg2="lt2" tx2="dk2" accent1="accent1" accent2="accent2" accent3="accent3" accent4="accent4" accent5="accent5" accent6="accent6" hlink="hlink" folHlink="folHlink"/>
  <p:sldLayoutIdLst>
    <p:sldLayoutId id="2147483863" r:id="rId1"/>
    <p:sldLayoutId id="2147483864" r:id="rId2"/>
    <p:sldLayoutId id="2147483865" r:id="rId3"/>
    <p:sldLayoutId id="2147483866" r:id="rId4"/>
    <p:sldLayoutId id="2147483867" r:id="rId5"/>
    <p:sldLayoutId id="2147483868" r:id="rId6"/>
    <p:sldLayoutId id="2147483869" r:id="rId7"/>
    <p:sldLayoutId id="2147483870" r:id="rId8"/>
    <p:sldLayoutId id="2147483871" r:id="rId9"/>
    <p:sldLayoutId id="2147483872" r:id="rId10"/>
    <p:sldLayoutId id="2147483873" r:id="rId11"/>
    <p:sldLayoutId id="2147483874" r:id="rId12"/>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FF5D2C-1406-4F6E-097E-303766C96D2E}"/>
              </a:ext>
            </a:extLst>
          </p:cNvPr>
          <p:cNvSpPr>
            <a:spLocks noGrp="1"/>
          </p:cNvSpPr>
          <p:nvPr>
            <p:ph type="title"/>
          </p:nvPr>
        </p:nvSpPr>
        <p:spPr/>
        <p:txBody>
          <a:bodyPr/>
          <a:lstStyle/>
          <a:p>
            <a:endParaRPr lang="en-US" dirty="0"/>
          </a:p>
        </p:txBody>
      </p:sp>
      <p:pic>
        <p:nvPicPr>
          <p:cNvPr id="5" name="Content Placeholder 4">
            <a:extLst>
              <a:ext uri="{FF2B5EF4-FFF2-40B4-BE49-F238E27FC236}">
                <a16:creationId xmlns:a16="http://schemas.microsoft.com/office/drawing/2014/main" id="{A6A98C81-BE7E-5F5D-C74D-4994AB887857}"/>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7421" y="-220065"/>
            <a:ext cx="12706066" cy="7298129"/>
          </a:xfrm>
        </p:spPr>
      </p:pic>
      <p:sp>
        <p:nvSpPr>
          <p:cNvPr id="7" name="Oval 6">
            <a:extLst>
              <a:ext uri="{FF2B5EF4-FFF2-40B4-BE49-F238E27FC236}">
                <a16:creationId xmlns:a16="http://schemas.microsoft.com/office/drawing/2014/main" id="{8F37E5CF-10B7-EDA9-C742-D54E9135DEFB}"/>
              </a:ext>
            </a:extLst>
          </p:cNvPr>
          <p:cNvSpPr/>
          <p:nvPr/>
        </p:nvSpPr>
        <p:spPr>
          <a:xfrm>
            <a:off x="616975" y="2007334"/>
            <a:ext cx="10298373" cy="1972706"/>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en-US" sz="3600" b="1" i="1" dirty="0">
                <a:solidFill>
                  <a:srgbClr val="002060"/>
                </a:solidFill>
                <a:latin typeface="Times New Roman" panose="02020603050405020304" pitchFamily="18" charset="0"/>
                <a:cs typeface="Times New Roman" panose="02020603050405020304" pitchFamily="18" charset="0"/>
              </a:rPr>
              <a:t>CHÀO MỪNG QUÝ THẦY CÔ VÀ CÁC EM HỌC SINH ĐẾN VỚI TIẾT HỌC NGỮ VĂN</a:t>
            </a:r>
            <a:endParaRPr lang="vi-VN" altLang="en-US" sz="5400" b="1" i="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561199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813BBB-5517-7C6B-2E4C-3A8F0DB16F2D}"/>
              </a:ext>
            </a:extLst>
          </p:cNvPr>
          <p:cNvSpPr>
            <a:spLocks noGrp="1"/>
          </p:cNvSpPr>
          <p:nvPr>
            <p:ph type="title"/>
          </p:nvPr>
        </p:nvSpPr>
        <p:spPr>
          <a:xfrm>
            <a:off x="3320844" y="141319"/>
            <a:ext cx="6749848" cy="782580"/>
          </a:xfrm>
        </p:spPr>
        <p:txBody>
          <a:bodyPr>
            <a:noAutofit/>
          </a:bodyPr>
          <a:lstStyle/>
          <a:p>
            <a:r>
              <a:rPr lang="en-US" sz="4400" b="1">
                <a:latin typeface="Times New Roman" panose="02020603050405020304" pitchFamily="18" charset="0"/>
                <a:cs typeface="Times New Roman" panose="02020603050405020304" pitchFamily="18" charset="0"/>
              </a:rPr>
              <a:t>KHÁM PHÁ VĂN BẢN</a:t>
            </a:r>
          </a:p>
        </p:txBody>
      </p:sp>
      <p:sp>
        <p:nvSpPr>
          <p:cNvPr id="4" name="TextBox 3">
            <a:extLst>
              <a:ext uri="{FF2B5EF4-FFF2-40B4-BE49-F238E27FC236}">
                <a16:creationId xmlns:a16="http://schemas.microsoft.com/office/drawing/2014/main" id="{2F299569-3444-46A5-43A4-0656459B5D6A}"/>
              </a:ext>
            </a:extLst>
          </p:cNvPr>
          <p:cNvSpPr txBox="1"/>
          <p:nvPr/>
        </p:nvSpPr>
        <p:spPr>
          <a:xfrm>
            <a:off x="274320" y="702457"/>
            <a:ext cx="11533238" cy="612732"/>
          </a:xfrm>
          <a:prstGeom prst="rect">
            <a:avLst/>
          </a:prstGeom>
          <a:noFill/>
        </p:spPr>
        <p:txBody>
          <a:bodyPr wrap="square" rtlCol="0">
            <a:spAutoFit/>
          </a:bodyPr>
          <a:lstStyle/>
          <a:p>
            <a:pPr marL="50800" algn="just">
              <a:lnSpc>
                <a:spcPct val="115000"/>
              </a:lnSpc>
            </a:pPr>
            <a:r>
              <a:rPr lang="en-US" sz="3200">
                <a:effectLst/>
                <a:latin typeface="Times New Roman" panose="02020603050405020304" pitchFamily="18" charset="0"/>
                <a:ea typeface="Arial" panose="020B0604020202020204" pitchFamily="34" charset="0"/>
              </a:rPr>
              <a:t>Khái quát nội dung bài học, từ đó rút ra lư ý khi đọc hiểu văn bản thơ</a:t>
            </a:r>
            <a:endParaRPr lang="en-US" sz="3200">
              <a:effectLst/>
              <a:latin typeface="Arial" panose="020B0604020202020204" pitchFamily="34" charset="0"/>
              <a:ea typeface="Arial" panose="020B0604020202020204" pitchFamily="34" charset="0"/>
            </a:endParaRPr>
          </a:p>
        </p:txBody>
      </p:sp>
      <p:graphicFrame>
        <p:nvGraphicFramePr>
          <p:cNvPr id="5" name="Table 4">
            <a:extLst>
              <a:ext uri="{FF2B5EF4-FFF2-40B4-BE49-F238E27FC236}">
                <a16:creationId xmlns:a16="http://schemas.microsoft.com/office/drawing/2014/main" id="{11679829-0449-A789-6F16-95D6A6A30BEF}"/>
              </a:ext>
            </a:extLst>
          </p:cNvPr>
          <p:cNvGraphicFramePr>
            <a:graphicFrameLocks noGrp="1"/>
          </p:cNvGraphicFramePr>
          <p:nvPr>
            <p:extLst>
              <p:ext uri="{D42A27DB-BD31-4B8C-83A1-F6EECF244321}">
                <p14:modId xmlns:p14="http://schemas.microsoft.com/office/powerpoint/2010/main" val="2174482058"/>
              </p:ext>
            </p:extLst>
          </p:nvPr>
        </p:nvGraphicFramePr>
        <p:xfrm>
          <a:off x="274320" y="1706479"/>
          <a:ext cx="11734800" cy="3356356"/>
        </p:xfrm>
        <a:graphic>
          <a:graphicData uri="http://schemas.openxmlformats.org/drawingml/2006/table">
            <a:tbl>
              <a:tblPr firstRow="1" firstCol="1" lastRow="1" lastCol="1" bandRow="1" bandCol="1">
                <a:tableStyleId>{5C22544A-7EE6-4342-B048-85BDC9FD1C3A}</a:tableStyleId>
              </a:tblPr>
              <a:tblGrid>
                <a:gridCol w="11734800">
                  <a:extLst>
                    <a:ext uri="{9D8B030D-6E8A-4147-A177-3AD203B41FA5}">
                      <a16:colId xmlns:a16="http://schemas.microsoft.com/office/drawing/2014/main" val="4223374202"/>
                    </a:ext>
                  </a:extLst>
                </a:gridCol>
              </a:tblGrid>
              <a:tr h="0">
                <a:tc>
                  <a:txBody>
                    <a:bodyPr/>
                    <a:lstStyle/>
                    <a:p>
                      <a:pPr marL="50800">
                        <a:lnSpc>
                          <a:spcPct val="115000"/>
                        </a:lnSpc>
                      </a:pPr>
                      <a:r>
                        <a:rPr lang="vi-VN" sz="2800" kern="100" spc="-10">
                          <a:effectLst/>
                          <a:latin typeface="Times New Roman" panose="02020603050405020304" pitchFamily="18" charset="0"/>
                          <a:cs typeface="Times New Roman" panose="02020603050405020304" pitchFamily="18" charset="0"/>
                        </a:rPr>
                        <a:t>III.</a:t>
                      </a:r>
                      <a:r>
                        <a:rPr lang="vi-VN" sz="2800" kern="100" spc="-75">
                          <a:effectLst/>
                          <a:latin typeface="Times New Roman" panose="02020603050405020304" pitchFamily="18" charset="0"/>
                          <a:cs typeface="Times New Roman" panose="02020603050405020304" pitchFamily="18" charset="0"/>
                        </a:rPr>
                        <a:t> </a:t>
                      </a:r>
                      <a:r>
                        <a:rPr lang="vi-VN" sz="2800" kern="100" spc="-10">
                          <a:effectLst/>
                          <a:latin typeface="Times New Roman" panose="02020603050405020304" pitchFamily="18" charset="0"/>
                          <a:cs typeface="Times New Roman" panose="02020603050405020304" pitchFamily="18" charset="0"/>
                        </a:rPr>
                        <a:t>Tổng</a:t>
                      </a:r>
                      <a:r>
                        <a:rPr lang="vi-VN" sz="2800" kern="100" spc="-20">
                          <a:effectLst/>
                          <a:latin typeface="Times New Roman" panose="02020603050405020304" pitchFamily="18" charset="0"/>
                          <a:cs typeface="Times New Roman" panose="02020603050405020304" pitchFamily="18" charset="0"/>
                        </a:rPr>
                        <a:t> </a:t>
                      </a:r>
                      <a:r>
                        <a:rPr lang="vi-VN" sz="2800" kern="100" spc="-25">
                          <a:effectLst/>
                          <a:latin typeface="Times New Roman" panose="02020603050405020304" pitchFamily="18" charset="0"/>
                          <a:cs typeface="Times New Roman" panose="02020603050405020304" pitchFamily="18" charset="0"/>
                        </a:rPr>
                        <a:t>kết</a:t>
                      </a:r>
                      <a:endParaRPr lang="en-US" sz="2800" kern="10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348081347"/>
                  </a:ext>
                </a:extLst>
              </a:tr>
              <a:tr h="1882775">
                <a:tc>
                  <a:txBody>
                    <a:bodyPr/>
                    <a:lstStyle/>
                    <a:p>
                      <a:pPr marL="50800" algn="just">
                        <a:lnSpc>
                          <a:spcPct val="115000"/>
                        </a:lnSpc>
                      </a:pPr>
                      <a:r>
                        <a:rPr lang="vi-VN" sz="2800" kern="100">
                          <a:effectLst/>
                          <a:latin typeface="Times New Roman" panose="02020603050405020304" pitchFamily="18" charset="0"/>
                          <a:cs typeface="Times New Roman" panose="02020603050405020304" pitchFamily="18" charset="0"/>
                        </a:rPr>
                        <a:t>Xuân</a:t>
                      </a:r>
                      <a:r>
                        <a:rPr lang="vi-VN" sz="2800" kern="100" spc="-70">
                          <a:effectLst/>
                          <a:latin typeface="Times New Roman" panose="02020603050405020304" pitchFamily="18" charset="0"/>
                          <a:cs typeface="Times New Roman" panose="02020603050405020304" pitchFamily="18" charset="0"/>
                        </a:rPr>
                        <a:t> </a:t>
                      </a:r>
                      <a:r>
                        <a:rPr lang="vi-VN" sz="2800" kern="100">
                          <a:effectLst/>
                          <a:latin typeface="Times New Roman" panose="02020603050405020304" pitchFamily="18" charset="0"/>
                          <a:cs typeface="Times New Roman" panose="02020603050405020304" pitchFamily="18" charset="0"/>
                        </a:rPr>
                        <a:t>Diệu</a:t>
                      </a:r>
                      <a:r>
                        <a:rPr lang="vi-VN" sz="2800" kern="100" spc="-70">
                          <a:effectLst/>
                          <a:latin typeface="Times New Roman" panose="02020603050405020304" pitchFamily="18" charset="0"/>
                          <a:cs typeface="Times New Roman" panose="02020603050405020304" pitchFamily="18" charset="0"/>
                        </a:rPr>
                        <a:t> </a:t>
                      </a:r>
                      <a:r>
                        <a:rPr lang="vi-VN" sz="2800" kern="100">
                          <a:effectLst/>
                          <a:latin typeface="Times New Roman" panose="02020603050405020304" pitchFamily="18" charset="0"/>
                          <a:cs typeface="Times New Roman" panose="02020603050405020304" pitchFamily="18" charset="0"/>
                        </a:rPr>
                        <a:t>đã</a:t>
                      </a:r>
                      <a:r>
                        <a:rPr lang="vi-VN" sz="2800" kern="100" spc="-70">
                          <a:effectLst/>
                          <a:latin typeface="Times New Roman" panose="02020603050405020304" pitchFamily="18" charset="0"/>
                          <a:cs typeface="Times New Roman" panose="02020603050405020304" pitchFamily="18" charset="0"/>
                        </a:rPr>
                        <a:t> </a:t>
                      </a:r>
                      <a:r>
                        <a:rPr lang="vi-VN" sz="2800" kern="100">
                          <a:effectLst/>
                          <a:latin typeface="Times New Roman" panose="02020603050405020304" pitchFamily="18" charset="0"/>
                          <a:cs typeface="Times New Roman" panose="02020603050405020304" pitchFamily="18" charset="0"/>
                        </a:rPr>
                        <a:t>biến</a:t>
                      </a:r>
                      <a:r>
                        <a:rPr lang="vi-VN" sz="2800" kern="100" spc="-70">
                          <a:effectLst/>
                          <a:latin typeface="Times New Roman" panose="02020603050405020304" pitchFamily="18" charset="0"/>
                          <a:cs typeface="Times New Roman" panose="02020603050405020304" pitchFamily="18" charset="0"/>
                        </a:rPr>
                        <a:t> </a:t>
                      </a:r>
                      <a:r>
                        <a:rPr lang="vi-VN" sz="2800" kern="100">
                          <a:effectLst/>
                          <a:latin typeface="Times New Roman" panose="02020603050405020304" pitchFamily="18" charset="0"/>
                          <a:cs typeface="Times New Roman" panose="02020603050405020304" pitchFamily="18" charset="0"/>
                        </a:rPr>
                        <a:t>luận</a:t>
                      </a:r>
                      <a:r>
                        <a:rPr lang="vi-VN" sz="2800" kern="100" spc="-70">
                          <a:effectLst/>
                          <a:latin typeface="Times New Roman" panose="02020603050405020304" pitchFamily="18" charset="0"/>
                          <a:cs typeface="Times New Roman" panose="02020603050405020304" pitchFamily="18" charset="0"/>
                        </a:rPr>
                        <a:t> </a:t>
                      </a:r>
                      <a:r>
                        <a:rPr lang="vi-VN" sz="2800" kern="100">
                          <a:effectLst/>
                          <a:latin typeface="Times New Roman" panose="02020603050405020304" pitchFamily="18" charset="0"/>
                          <a:cs typeface="Times New Roman" panose="02020603050405020304" pitchFamily="18" charset="0"/>
                        </a:rPr>
                        <a:t>đề</a:t>
                      </a:r>
                      <a:r>
                        <a:rPr lang="vi-VN" sz="2800" kern="100" spc="-70">
                          <a:effectLst/>
                          <a:latin typeface="Times New Roman" panose="02020603050405020304" pitchFamily="18" charset="0"/>
                          <a:cs typeface="Times New Roman" panose="02020603050405020304" pitchFamily="18" charset="0"/>
                        </a:rPr>
                        <a:t> </a:t>
                      </a:r>
                      <a:r>
                        <a:rPr lang="vi-VN" sz="2800" kern="100">
                          <a:effectLst/>
                          <a:latin typeface="Times New Roman" panose="02020603050405020304" pitchFamily="18" charset="0"/>
                          <a:cs typeface="Times New Roman" panose="02020603050405020304" pitchFamily="18" charset="0"/>
                        </a:rPr>
                        <a:t>chung</a:t>
                      </a:r>
                      <a:r>
                        <a:rPr lang="vi-VN" sz="2800" kern="100" spc="-70">
                          <a:effectLst/>
                          <a:latin typeface="Times New Roman" panose="02020603050405020304" pitchFamily="18" charset="0"/>
                          <a:cs typeface="Times New Roman" panose="02020603050405020304" pitchFamily="18" charset="0"/>
                        </a:rPr>
                        <a:t> </a:t>
                      </a:r>
                      <a:r>
                        <a:rPr lang="vi-VN" sz="2800" kern="100">
                          <a:effectLst/>
                          <a:latin typeface="Times New Roman" panose="02020603050405020304" pitchFamily="18" charset="0"/>
                          <a:cs typeface="Times New Roman" panose="02020603050405020304" pitchFamily="18" charset="0"/>
                        </a:rPr>
                        <a:t>thành</a:t>
                      </a:r>
                      <a:r>
                        <a:rPr lang="vi-VN" sz="2800" kern="100" spc="-70">
                          <a:effectLst/>
                          <a:latin typeface="Times New Roman" panose="02020603050405020304" pitchFamily="18" charset="0"/>
                          <a:cs typeface="Times New Roman" panose="02020603050405020304" pitchFamily="18" charset="0"/>
                        </a:rPr>
                        <a:t> </a:t>
                      </a:r>
                      <a:r>
                        <a:rPr lang="vi-VN" sz="2800" kern="100">
                          <a:effectLst/>
                          <a:latin typeface="Times New Roman" panose="02020603050405020304" pitchFamily="18" charset="0"/>
                          <a:cs typeface="Times New Roman" panose="02020603050405020304" pitchFamily="18" charset="0"/>
                        </a:rPr>
                        <a:t>của riêng mình, thành sự chiêm nghiệm, thành điều</a:t>
                      </a:r>
                      <a:r>
                        <a:rPr lang="vi-VN" sz="2800" kern="100" spc="-65">
                          <a:effectLst/>
                          <a:latin typeface="Times New Roman" panose="02020603050405020304" pitchFamily="18" charset="0"/>
                          <a:cs typeface="Times New Roman" panose="02020603050405020304" pitchFamily="18" charset="0"/>
                        </a:rPr>
                        <a:t> </a:t>
                      </a:r>
                      <a:r>
                        <a:rPr lang="vi-VN" sz="2800" kern="100">
                          <a:effectLst/>
                          <a:latin typeface="Times New Roman" panose="02020603050405020304" pitchFamily="18" charset="0"/>
                          <a:cs typeface="Times New Roman" panose="02020603050405020304" pitchFamily="18" charset="0"/>
                        </a:rPr>
                        <a:t>tâm</a:t>
                      </a:r>
                      <a:r>
                        <a:rPr lang="vi-VN" sz="2800" kern="100" spc="-65">
                          <a:effectLst/>
                          <a:latin typeface="Times New Roman" panose="02020603050405020304" pitchFamily="18" charset="0"/>
                          <a:cs typeface="Times New Roman" panose="02020603050405020304" pitchFamily="18" charset="0"/>
                        </a:rPr>
                        <a:t> </a:t>
                      </a:r>
                      <a:r>
                        <a:rPr lang="vi-VN" sz="2800" kern="100">
                          <a:effectLst/>
                          <a:latin typeface="Times New Roman" panose="02020603050405020304" pitchFamily="18" charset="0"/>
                          <a:cs typeface="Times New Roman" panose="02020603050405020304" pitchFamily="18" charset="0"/>
                        </a:rPr>
                        <a:t>huyết</a:t>
                      </a:r>
                      <a:r>
                        <a:rPr lang="vi-VN" sz="2800" kern="100" spc="-65">
                          <a:effectLst/>
                          <a:latin typeface="Times New Roman" panose="02020603050405020304" pitchFamily="18" charset="0"/>
                          <a:cs typeface="Times New Roman" panose="02020603050405020304" pitchFamily="18" charset="0"/>
                        </a:rPr>
                        <a:t> </a:t>
                      </a:r>
                      <a:r>
                        <a:rPr lang="vi-VN" sz="2800" kern="100">
                          <a:effectLst/>
                          <a:latin typeface="Times New Roman" panose="02020603050405020304" pitchFamily="18" charset="0"/>
                          <a:cs typeface="Times New Roman" panose="02020603050405020304" pitchFamily="18" charset="0"/>
                        </a:rPr>
                        <a:t>của</a:t>
                      </a:r>
                      <a:r>
                        <a:rPr lang="vi-VN" sz="2800" kern="100" spc="-65">
                          <a:effectLst/>
                          <a:latin typeface="Times New Roman" panose="02020603050405020304" pitchFamily="18" charset="0"/>
                          <a:cs typeface="Times New Roman" panose="02020603050405020304" pitchFamily="18" charset="0"/>
                        </a:rPr>
                        <a:t> </a:t>
                      </a:r>
                      <a:r>
                        <a:rPr lang="vi-VN" sz="2800" kern="100">
                          <a:effectLst/>
                          <a:latin typeface="Times New Roman" panose="02020603050405020304" pitchFamily="18" charset="0"/>
                          <a:cs typeface="Times New Roman" panose="02020603050405020304" pitchFamily="18" charset="0"/>
                        </a:rPr>
                        <a:t>một</a:t>
                      </a:r>
                      <a:r>
                        <a:rPr lang="vi-VN" sz="2800" kern="100" spc="-65">
                          <a:effectLst/>
                          <a:latin typeface="Times New Roman" panose="02020603050405020304" pitchFamily="18" charset="0"/>
                          <a:cs typeface="Times New Roman" panose="02020603050405020304" pitchFamily="18" charset="0"/>
                        </a:rPr>
                        <a:t> </a:t>
                      </a:r>
                      <a:r>
                        <a:rPr lang="vi-VN" sz="2800" kern="100">
                          <a:effectLst/>
                          <a:latin typeface="Times New Roman" panose="02020603050405020304" pitchFamily="18" charset="0"/>
                          <a:cs typeface="Times New Roman" panose="02020603050405020304" pitchFamily="18" charset="0"/>
                        </a:rPr>
                        <a:t>cá</a:t>
                      </a:r>
                      <a:r>
                        <a:rPr lang="vi-VN" sz="2800" kern="100" spc="-65">
                          <a:effectLst/>
                          <a:latin typeface="Times New Roman" panose="02020603050405020304" pitchFamily="18" charset="0"/>
                          <a:cs typeface="Times New Roman" panose="02020603050405020304" pitchFamily="18" charset="0"/>
                        </a:rPr>
                        <a:t> </a:t>
                      </a:r>
                      <a:r>
                        <a:rPr lang="vi-VN" sz="2800" kern="100">
                          <a:effectLst/>
                          <a:latin typeface="Times New Roman" panose="02020603050405020304" pitchFamily="18" charset="0"/>
                          <a:cs typeface="Times New Roman" panose="02020603050405020304" pitchFamily="18" charset="0"/>
                        </a:rPr>
                        <a:t>thể,</a:t>
                      </a:r>
                      <a:r>
                        <a:rPr lang="vi-VN" sz="2800" kern="100" spc="-65">
                          <a:effectLst/>
                          <a:latin typeface="Times New Roman" panose="02020603050405020304" pitchFamily="18" charset="0"/>
                          <a:cs typeface="Times New Roman" panose="02020603050405020304" pitchFamily="18" charset="0"/>
                        </a:rPr>
                        <a:t> </a:t>
                      </a:r>
                      <a:r>
                        <a:rPr lang="vi-VN" sz="2800" kern="100">
                          <a:effectLst/>
                          <a:latin typeface="Times New Roman" panose="02020603050405020304" pitchFamily="18" charset="0"/>
                          <a:cs typeface="Times New Roman" panose="02020603050405020304" pitchFamily="18" charset="0"/>
                        </a:rPr>
                        <a:t>một</a:t>
                      </a:r>
                      <a:r>
                        <a:rPr lang="vi-VN" sz="2800" kern="100" spc="-65">
                          <a:effectLst/>
                          <a:latin typeface="Times New Roman" panose="02020603050405020304" pitchFamily="18" charset="0"/>
                          <a:cs typeface="Times New Roman" panose="02020603050405020304" pitchFamily="18" charset="0"/>
                        </a:rPr>
                        <a:t> </a:t>
                      </a:r>
                      <a:r>
                        <a:rPr lang="vi-VN" sz="2800" kern="100">
                          <a:effectLst/>
                          <a:latin typeface="Times New Roman" panose="02020603050405020304" pitchFamily="18" charset="0"/>
                          <a:cs typeface="Times New Roman" panose="02020603050405020304" pitchFamily="18" charset="0"/>
                        </a:rPr>
                        <a:t>cá</a:t>
                      </a:r>
                      <a:r>
                        <a:rPr lang="vi-VN" sz="2800" kern="100" spc="-65">
                          <a:effectLst/>
                          <a:latin typeface="Times New Roman" panose="02020603050405020304" pitchFamily="18" charset="0"/>
                          <a:cs typeface="Times New Roman" panose="02020603050405020304" pitchFamily="18" charset="0"/>
                        </a:rPr>
                        <a:t> </a:t>
                      </a:r>
                      <a:r>
                        <a:rPr lang="vi-VN" sz="2800" kern="100">
                          <a:effectLst/>
                          <a:latin typeface="Times New Roman" panose="02020603050405020304" pitchFamily="18" charset="0"/>
                          <a:cs typeface="Times New Roman" panose="02020603050405020304" pitchFamily="18" charset="0"/>
                        </a:rPr>
                        <a:t>nhân mê</a:t>
                      </a:r>
                      <a:r>
                        <a:rPr lang="vi-VN" sz="2800" kern="100" spc="-65">
                          <a:effectLst/>
                          <a:latin typeface="Times New Roman" panose="02020603050405020304" pitchFamily="18" charset="0"/>
                          <a:cs typeface="Times New Roman" panose="02020603050405020304" pitchFamily="18" charset="0"/>
                        </a:rPr>
                        <a:t> </a:t>
                      </a:r>
                      <a:r>
                        <a:rPr lang="vi-VN" sz="2800" kern="100">
                          <a:effectLst/>
                          <a:latin typeface="Times New Roman" panose="02020603050405020304" pitchFamily="18" charset="0"/>
                          <a:cs typeface="Times New Roman" panose="02020603050405020304" pitchFamily="18" charset="0"/>
                        </a:rPr>
                        <a:t>say</a:t>
                      </a:r>
                      <a:r>
                        <a:rPr lang="vi-VN" sz="2800" kern="100" spc="-65">
                          <a:effectLst/>
                          <a:latin typeface="Times New Roman" panose="02020603050405020304" pitchFamily="18" charset="0"/>
                          <a:cs typeface="Times New Roman" panose="02020603050405020304" pitchFamily="18" charset="0"/>
                        </a:rPr>
                        <a:t> </a:t>
                      </a:r>
                      <a:r>
                        <a:rPr lang="vi-VN" sz="2800" kern="100">
                          <a:effectLst/>
                          <a:latin typeface="Times New Roman" panose="02020603050405020304" pitchFamily="18" charset="0"/>
                          <a:cs typeface="Times New Roman" panose="02020603050405020304" pitchFamily="18" charset="0"/>
                        </a:rPr>
                        <a:t>sự</a:t>
                      </a:r>
                      <a:r>
                        <a:rPr lang="vi-VN" sz="2800" kern="100" spc="-65">
                          <a:effectLst/>
                          <a:latin typeface="Times New Roman" panose="02020603050405020304" pitchFamily="18" charset="0"/>
                          <a:cs typeface="Times New Roman" panose="02020603050405020304" pitchFamily="18" charset="0"/>
                        </a:rPr>
                        <a:t> </a:t>
                      </a:r>
                      <a:r>
                        <a:rPr lang="vi-VN" sz="2800" kern="100">
                          <a:effectLst/>
                          <a:latin typeface="Times New Roman" panose="02020603050405020304" pitchFamily="18" charset="0"/>
                          <a:cs typeface="Times New Roman" panose="02020603050405020304" pitchFamily="18" charset="0"/>
                        </a:rPr>
                        <a:t>sống.</a:t>
                      </a:r>
                      <a:endParaRPr lang="en-US" sz="2800" kern="100">
                        <a:effectLst/>
                        <a:latin typeface="Times New Roman" panose="02020603050405020304" pitchFamily="18" charset="0"/>
                        <a:cs typeface="Times New Roman" panose="02020603050405020304" pitchFamily="18" charset="0"/>
                      </a:endParaRPr>
                    </a:p>
                    <a:p>
                      <a:pPr marL="50800" algn="just">
                        <a:lnSpc>
                          <a:spcPct val="115000"/>
                        </a:lnSpc>
                      </a:pPr>
                      <a:r>
                        <a:rPr lang="en-US" sz="2800" kern="100" spc="-10">
                          <a:effectLst/>
                          <a:latin typeface="Times New Roman" panose="02020603050405020304" pitchFamily="18" charset="0"/>
                          <a:cs typeface="Times New Roman" panose="02020603050405020304" pitchFamily="18" charset="0"/>
                          <a:sym typeface="Wingdings" panose="05000000000000000000" pitchFamily="2" charset="2"/>
                        </a:rPr>
                        <a:t></a:t>
                      </a:r>
                      <a:r>
                        <a:rPr lang="en-US" sz="2800" kern="100" spc="-60">
                          <a:effectLst/>
                          <a:latin typeface="Times New Roman" panose="02020603050405020304" pitchFamily="18" charset="0"/>
                          <a:cs typeface="Times New Roman" panose="02020603050405020304" pitchFamily="18" charset="0"/>
                        </a:rPr>
                        <a:t> </a:t>
                      </a:r>
                      <a:r>
                        <a:rPr lang="vi-VN" sz="2800" kern="100" spc="-10">
                          <a:effectLst/>
                          <a:latin typeface="Times New Roman" panose="02020603050405020304" pitchFamily="18" charset="0"/>
                          <a:cs typeface="Times New Roman" panose="02020603050405020304" pitchFamily="18" charset="0"/>
                        </a:rPr>
                        <a:t>Như</a:t>
                      </a:r>
                      <a:r>
                        <a:rPr lang="vi-VN" sz="2800" kern="100" spc="-70">
                          <a:effectLst/>
                          <a:latin typeface="Times New Roman" panose="02020603050405020304" pitchFamily="18" charset="0"/>
                          <a:cs typeface="Times New Roman" panose="02020603050405020304" pitchFamily="18" charset="0"/>
                        </a:rPr>
                        <a:t> </a:t>
                      </a:r>
                      <a:r>
                        <a:rPr lang="vi-VN" sz="2800" kern="100" spc="-10">
                          <a:effectLst/>
                          <a:latin typeface="Times New Roman" panose="02020603050405020304" pitchFamily="18" charset="0"/>
                          <a:cs typeface="Times New Roman" panose="02020603050405020304" pitchFamily="18" charset="0"/>
                        </a:rPr>
                        <a:t>vậy,</a:t>
                      </a:r>
                      <a:r>
                        <a:rPr lang="vi-VN" sz="2800" kern="100" spc="-65">
                          <a:effectLst/>
                          <a:latin typeface="Times New Roman" panose="02020603050405020304" pitchFamily="18" charset="0"/>
                          <a:cs typeface="Times New Roman" panose="02020603050405020304" pitchFamily="18" charset="0"/>
                        </a:rPr>
                        <a:t> </a:t>
                      </a:r>
                      <a:r>
                        <a:rPr lang="vi-VN" sz="2800" kern="100" spc="-10">
                          <a:effectLst/>
                          <a:latin typeface="Times New Roman" panose="02020603050405020304" pitchFamily="18" charset="0"/>
                          <a:cs typeface="Times New Roman" panose="02020603050405020304" pitchFamily="18" charset="0"/>
                        </a:rPr>
                        <a:t>phân</a:t>
                      </a:r>
                      <a:r>
                        <a:rPr lang="vi-VN" sz="2800" kern="100" spc="-65">
                          <a:effectLst/>
                          <a:latin typeface="Times New Roman" panose="02020603050405020304" pitchFamily="18" charset="0"/>
                          <a:cs typeface="Times New Roman" panose="02020603050405020304" pitchFamily="18" charset="0"/>
                        </a:rPr>
                        <a:t> </a:t>
                      </a:r>
                      <a:r>
                        <a:rPr lang="vi-VN" sz="2800" kern="100" spc="-10">
                          <a:effectLst/>
                          <a:latin typeface="Times New Roman" panose="02020603050405020304" pitchFamily="18" charset="0"/>
                          <a:cs typeface="Times New Roman" panose="02020603050405020304" pitchFamily="18" charset="0"/>
                        </a:rPr>
                        <a:t>tích</a:t>
                      </a:r>
                      <a:r>
                        <a:rPr lang="vi-VN" sz="2800" kern="100" spc="-65">
                          <a:effectLst/>
                          <a:latin typeface="Times New Roman" panose="02020603050405020304" pitchFamily="18" charset="0"/>
                          <a:cs typeface="Times New Roman" panose="02020603050405020304" pitchFamily="18" charset="0"/>
                        </a:rPr>
                        <a:t> </a:t>
                      </a:r>
                      <a:r>
                        <a:rPr lang="vi-VN" sz="2800" kern="100" spc="-10">
                          <a:effectLst/>
                          <a:latin typeface="Times New Roman" panose="02020603050405020304" pitchFamily="18" charset="0"/>
                          <a:cs typeface="Times New Roman" panose="02020603050405020304" pitchFamily="18" charset="0"/>
                        </a:rPr>
                        <a:t>tác</a:t>
                      </a:r>
                      <a:r>
                        <a:rPr lang="vi-VN" sz="2800" kern="100" spc="-70">
                          <a:effectLst/>
                          <a:latin typeface="Times New Roman" panose="02020603050405020304" pitchFamily="18" charset="0"/>
                          <a:cs typeface="Times New Roman" panose="02020603050405020304" pitchFamily="18" charset="0"/>
                        </a:rPr>
                        <a:t> </a:t>
                      </a:r>
                      <a:r>
                        <a:rPr lang="vi-VN" sz="2800" kern="100" spc="-10">
                          <a:effectLst/>
                          <a:latin typeface="Times New Roman" panose="02020603050405020304" pitchFamily="18" charset="0"/>
                          <a:cs typeface="Times New Roman" panose="02020603050405020304" pitchFamily="18" charset="0"/>
                        </a:rPr>
                        <a:t>phẩm</a:t>
                      </a:r>
                      <a:r>
                        <a:rPr lang="vi-VN" sz="2800" kern="100" spc="-65">
                          <a:effectLst/>
                          <a:latin typeface="Times New Roman" panose="02020603050405020304" pitchFamily="18" charset="0"/>
                          <a:cs typeface="Times New Roman" panose="02020603050405020304" pitchFamily="18" charset="0"/>
                        </a:rPr>
                        <a:t> </a:t>
                      </a:r>
                      <a:r>
                        <a:rPr lang="vi-VN" sz="2800" kern="100" spc="-10">
                          <a:effectLst/>
                          <a:latin typeface="Times New Roman" panose="02020603050405020304" pitchFamily="18" charset="0"/>
                          <a:cs typeface="Times New Roman" panose="02020603050405020304" pitchFamily="18" charset="0"/>
                        </a:rPr>
                        <a:t>thơ</a:t>
                      </a:r>
                      <a:r>
                        <a:rPr lang="vi-VN" sz="2800" kern="100" spc="-65">
                          <a:effectLst/>
                          <a:latin typeface="Times New Roman" panose="02020603050405020304" pitchFamily="18" charset="0"/>
                          <a:cs typeface="Times New Roman" panose="02020603050405020304" pitchFamily="18" charset="0"/>
                        </a:rPr>
                        <a:t> </a:t>
                      </a:r>
                      <a:r>
                        <a:rPr lang="vi-VN" sz="2800" kern="100" spc="-10">
                          <a:effectLst/>
                          <a:latin typeface="Times New Roman" panose="02020603050405020304" pitchFamily="18" charset="0"/>
                          <a:cs typeface="Times New Roman" panose="02020603050405020304" pitchFamily="18" charset="0"/>
                        </a:rPr>
                        <a:t>cần</a:t>
                      </a:r>
                      <a:r>
                        <a:rPr lang="vi-VN" sz="2800" kern="100" spc="-65">
                          <a:effectLst/>
                          <a:latin typeface="Times New Roman" panose="02020603050405020304" pitchFamily="18" charset="0"/>
                          <a:cs typeface="Times New Roman" panose="02020603050405020304" pitchFamily="18" charset="0"/>
                        </a:rPr>
                        <a:t> </a:t>
                      </a:r>
                      <a:r>
                        <a:rPr lang="vi-VN" sz="2800" kern="100" spc="-10">
                          <a:effectLst/>
                          <a:latin typeface="Times New Roman" panose="02020603050405020304" pitchFamily="18" charset="0"/>
                          <a:cs typeface="Times New Roman" panose="02020603050405020304" pitchFamily="18" charset="0"/>
                        </a:rPr>
                        <a:t>cảm </a:t>
                      </a:r>
                      <a:r>
                        <a:rPr lang="vi-VN" sz="2800" kern="100" spc="-50">
                          <a:effectLst/>
                          <a:latin typeface="Times New Roman" panose="02020603050405020304" pitchFamily="18" charset="0"/>
                          <a:cs typeface="Times New Roman" panose="02020603050405020304" pitchFamily="18" charset="0"/>
                        </a:rPr>
                        <a:t>nhận</a:t>
                      </a:r>
                      <a:r>
                        <a:rPr lang="vi-VN" sz="2800" kern="100" spc="-15">
                          <a:effectLst/>
                          <a:latin typeface="Times New Roman" panose="02020603050405020304" pitchFamily="18" charset="0"/>
                          <a:cs typeface="Times New Roman" panose="02020603050405020304" pitchFamily="18" charset="0"/>
                        </a:rPr>
                        <a:t> </a:t>
                      </a:r>
                      <a:r>
                        <a:rPr lang="vi-VN" sz="2800" kern="100" spc="-50">
                          <a:effectLst/>
                          <a:latin typeface="Times New Roman" panose="02020603050405020304" pitchFamily="18" charset="0"/>
                          <a:cs typeface="Times New Roman" panose="02020603050405020304" pitchFamily="18" charset="0"/>
                        </a:rPr>
                        <a:t>được</a:t>
                      </a:r>
                      <a:r>
                        <a:rPr lang="vi-VN" sz="2800" kern="100" spc="-15">
                          <a:effectLst/>
                          <a:latin typeface="Times New Roman" panose="02020603050405020304" pitchFamily="18" charset="0"/>
                          <a:cs typeface="Times New Roman" panose="02020603050405020304" pitchFamily="18" charset="0"/>
                        </a:rPr>
                        <a:t> </a:t>
                      </a:r>
                      <a:r>
                        <a:rPr lang="vi-VN" sz="2800" kern="100" spc="-50">
                          <a:effectLst/>
                          <a:latin typeface="Times New Roman" panose="02020603050405020304" pitchFamily="18" charset="0"/>
                          <a:cs typeface="Times New Roman" panose="02020603050405020304" pitchFamily="18" charset="0"/>
                        </a:rPr>
                        <a:t>ý</a:t>
                      </a:r>
                      <a:r>
                        <a:rPr lang="vi-VN" sz="2800" kern="100" spc="-15">
                          <a:effectLst/>
                          <a:latin typeface="Times New Roman" panose="02020603050405020304" pitchFamily="18" charset="0"/>
                          <a:cs typeface="Times New Roman" panose="02020603050405020304" pitchFamily="18" charset="0"/>
                        </a:rPr>
                        <a:t> </a:t>
                      </a:r>
                      <a:r>
                        <a:rPr lang="vi-VN" sz="2800" kern="100" spc="-50">
                          <a:effectLst/>
                          <a:latin typeface="Times New Roman" panose="02020603050405020304" pitchFamily="18" charset="0"/>
                          <a:cs typeface="Times New Roman" panose="02020603050405020304" pitchFamily="18" charset="0"/>
                        </a:rPr>
                        <a:t>tưởng</a:t>
                      </a:r>
                      <a:r>
                        <a:rPr lang="vi-VN" sz="2800" kern="100" spc="-15">
                          <a:effectLst/>
                          <a:latin typeface="Times New Roman" panose="02020603050405020304" pitchFamily="18" charset="0"/>
                          <a:cs typeface="Times New Roman" panose="02020603050405020304" pitchFamily="18" charset="0"/>
                        </a:rPr>
                        <a:t> </a:t>
                      </a:r>
                      <a:r>
                        <a:rPr lang="vi-VN" sz="2800" kern="100" spc="-50">
                          <a:effectLst/>
                          <a:latin typeface="Times New Roman" panose="02020603050405020304" pitchFamily="18" charset="0"/>
                          <a:cs typeface="Times New Roman" panose="02020603050405020304" pitchFamily="18" charset="0"/>
                        </a:rPr>
                        <a:t>khái</a:t>
                      </a:r>
                      <a:r>
                        <a:rPr lang="vi-VN" sz="2800" kern="100" spc="-15">
                          <a:effectLst/>
                          <a:latin typeface="Times New Roman" panose="02020603050405020304" pitchFamily="18" charset="0"/>
                          <a:cs typeface="Times New Roman" panose="02020603050405020304" pitchFamily="18" charset="0"/>
                        </a:rPr>
                        <a:t> </a:t>
                      </a:r>
                      <a:r>
                        <a:rPr lang="vi-VN" sz="2800" kern="100" spc="-50">
                          <a:effectLst/>
                          <a:latin typeface="Times New Roman" panose="02020603050405020304" pitchFamily="18" charset="0"/>
                          <a:cs typeface="Times New Roman" panose="02020603050405020304" pitchFamily="18" charset="0"/>
                        </a:rPr>
                        <a:t>quát</a:t>
                      </a:r>
                      <a:r>
                        <a:rPr lang="vi-VN" sz="2800" kern="100" spc="-15">
                          <a:effectLst/>
                          <a:latin typeface="Times New Roman" panose="02020603050405020304" pitchFamily="18" charset="0"/>
                          <a:cs typeface="Times New Roman" panose="02020603050405020304" pitchFamily="18" charset="0"/>
                        </a:rPr>
                        <a:t> </a:t>
                      </a:r>
                      <a:r>
                        <a:rPr lang="vi-VN" sz="2800" kern="100" spc="-50">
                          <a:effectLst/>
                          <a:latin typeface="Times New Roman" panose="02020603050405020304" pitchFamily="18" charset="0"/>
                          <a:cs typeface="Times New Roman" panose="02020603050405020304" pitchFamily="18" charset="0"/>
                        </a:rPr>
                        <a:t>của</a:t>
                      </a:r>
                      <a:r>
                        <a:rPr lang="vi-VN" sz="2800" kern="100" spc="-15">
                          <a:effectLst/>
                          <a:latin typeface="Times New Roman" panose="02020603050405020304" pitchFamily="18" charset="0"/>
                          <a:cs typeface="Times New Roman" panose="02020603050405020304" pitchFamily="18" charset="0"/>
                        </a:rPr>
                        <a:t> </a:t>
                      </a:r>
                      <a:r>
                        <a:rPr lang="vi-VN" sz="2800" kern="100" spc="-50">
                          <a:effectLst/>
                          <a:latin typeface="Times New Roman" panose="02020603050405020304" pitchFamily="18" charset="0"/>
                          <a:cs typeface="Times New Roman" panose="02020603050405020304" pitchFamily="18" charset="0"/>
                        </a:rPr>
                        <a:t>bài</a:t>
                      </a:r>
                      <a:r>
                        <a:rPr lang="vi-VN" sz="2800" kern="100" spc="-15">
                          <a:effectLst/>
                          <a:latin typeface="Times New Roman" panose="02020603050405020304" pitchFamily="18" charset="0"/>
                          <a:cs typeface="Times New Roman" panose="02020603050405020304" pitchFamily="18" charset="0"/>
                        </a:rPr>
                        <a:t> </a:t>
                      </a:r>
                      <a:r>
                        <a:rPr lang="vi-VN" sz="2800" kern="100" spc="-50">
                          <a:effectLst/>
                          <a:latin typeface="Times New Roman" panose="02020603050405020304" pitchFamily="18" charset="0"/>
                          <a:cs typeface="Times New Roman" panose="02020603050405020304" pitchFamily="18" charset="0"/>
                        </a:rPr>
                        <a:t>thơ,</a:t>
                      </a:r>
                      <a:r>
                        <a:rPr lang="vi-VN" sz="2800" kern="100" spc="-15">
                          <a:effectLst/>
                          <a:latin typeface="Times New Roman" panose="02020603050405020304" pitchFamily="18" charset="0"/>
                          <a:cs typeface="Times New Roman" panose="02020603050405020304" pitchFamily="18" charset="0"/>
                        </a:rPr>
                        <a:t> </a:t>
                      </a:r>
                      <a:r>
                        <a:rPr lang="vi-VN" sz="2800" kern="100" spc="-50">
                          <a:effectLst/>
                          <a:latin typeface="Times New Roman" panose="02020603050405020304" pitchFamily="18" charset="0"/>
                          <a:cs typeface="Times New Roman" panose="02020603050405020304" pitchFamily="18" charset="0"/>
                        </a:rPr>
                        <a:t>thấy </a:t>
                      </a:r>
                      <a:r>
                        <a:rPr lang="vi-VN" sz="2800" kern="100" spc="-30">
                          <a:effectLst/>
                          <a:latin typeface="Times New Roman" panose="02020603050405020304" pitchFamily="18" charset="0"/>
                          <a:cs typeface="Times New Roman" panose="02020603050405020304" pitchFamily="18" charset="0"/>
                        </a:rPr>
                        <a:t>được</a:t>
                      </a:r>
                      <a:r>
                        <a:rPr lang="vi-VN" sz="2800" kern="100" spc="-50">
                          <a:effectLst/>
                          <a:latin typeface="Times New Roman" panose="02020603050405020304" pitchFamily="18" charset="0"/>
                          <a:cs typeface="Times New Roman" panose="02020603050405020304" pitchFamily="18" charset="0"/>
                        </a:rPr>
                        <a:t> </a:t>
                      </a:r>
                      <a:r>
                        <a:rPr lang="vi-VN" sz="2800" kern="100" spc="-30">
                          <a:effectLst/>
                          <a:latin typeface="Times New Roman" panose="02020603050405020304" pitchFamily="18" charset="0"/>
                          <a:cs typeface="Times New Roman" panose="02020603050405020304" pitchFamily="18" charset="0"/>
                        </a:rPr>
                        <a:t>sự</a:t>
                      </a:r>
                      <a:r>
                        <a:rPr lang="vi-VN" sz="2800" kern="100" spc="-45">
                          <a:effectLst/>
                          <a:latin typeface="Times New Roman" panose="02020603050405020304" pitchFamily="18" charset="0"/>
                          <a:cs typeface="Times New Roman" panose="02020603050405020304" pitchFamily="18" charset="0"/>
                        </a:rPr>
                        <a:t> </a:t>
                      </a:r>
                      <a:r>
                        <a:rPr lang="vi-VN" sz="2800" kern="100" spc="-30">
                          <a:effectLst/>
                          <a:latin typeface="Times New Roman" panose="02020603050405020304" pitchFamily="18" charset="0"/>
                          <a:cs typeface="Times New Roman" panose="02020603050405020304" pitchFamily="18" charset="0"/>
                        </a:rPr>
                        <a:t>biểu</a:t>
                      </a:r>
                      <a:r>
                        <a:rPr lang="vi-VN" sz="2800" kern="100" spc="-45">
                          <a:effectLst/>
                          <a:latin typeface="Times New Roman" panose="02020603050405020304" pitchFamily="18" charset="0"/>
                          <a:cs typeface="Times New Roman" panose="02020603050405020304" pitchFamily="18" charset="0"/>
                        </a:rPr>
                        <a:t> </a:t>
                      </a:r>
                      <a:r>
                        <a:rPr lang="vi-VN" sz="2800" kern="100" spc="-30">
                          <a:effectLst/>
                          <a:latin typeface="Times New Roman" panose="02020603050405020304" pitchFamily="18" charset="0"/>
                          <a:cs typeface="Times New Roman" panose="02020603050405020304" pitchFamily="18" charset="0"/>
                        </a:rPr>
                        <a:t>hiện</a:t>
                      </a:r>
                      <a:r>
                        <a:rPr lang="vi-VN" sz="2800" kern="100" spc="-50">
                          <a:effectLst/>
                          <a:latin typeface="Times New Roman" panose="02020603050405020304" pitchFamily="18" charset="0"/>
                          <a:cs typeface="Times New Roman" panose="02020603050405020304" pitchFamily="18" charset="0"/>
                        </a:rPr>
                        <a:t> </a:t>
                      </a:r>
                      <a:r>
                        <a:rPr lang="vi-VN" sz="2800" kern="100" spc="-30">
                          <a:effectLst/>
                          <a:latin typeface="Times New Roman" panose="02020603050405020304" pitchFamily="18" charset="0"/>
                          <a:cs typeface="Times New Roman" panose="02020603050405020304" pitchFamily="18" charset="0"/>
                        </a:rPr>
                        <a:t>sáng</a:t>
                      </a:r>
                      <a:r>
                        <a:rPr lang="vi-VN" sz="2800" kern="100" spc="-45">
                          <a:effectLst/>
                          <a:latin typeface="Times New Roman" panose="02020603050405020304" pitchFamily="18" charset="0"/>
                          <a:cs typeface="Times New Roman" panose="02020603050405020304" pitchFamily="18" charset="0"/>
                        </a:rPr>
                        <a:t> </a:t>
                      </a:r>
                      <a:r>
                        <a:rPr lang="vi-VN" sz="2800" kern="100" spc="-30">
                          <a:effectLst/>
                          <a:latin typeface="Times New Roman" panose="02020603050405020304" pitchFamily="18" charset="0"/>
                          <a:cs typeface="Times New Roman" panose="02020603050405020304" pitchFamily="18" charset="0"/>
                        </a:rPr>
                        <a:t>tạo</a:t>
                      </a:r>
                      <a:r>
                        <a:rPr lang="vi-VN" sz="2800" kern="100" spc="-45">
                          <a:effectLst/>
                          <a:latin typeface="Times New Roman" panose="02020603050405020304" pitchFamily="18" charset="0"/>
                          <a:cs typeface="Times New Roman" panose="02020603050405020304" pitchFamily="18" charset="0"/>
                        </a:rPr>
                        <a:t> </a:t>
                      </a:r>
                      <a:r>
                        <a:rPr lang="vi-VN" sz="2800" kern="100" spc="-30">
                          <a:effectLst/>
                          <a:latin typeface="Times New Roman" panose="02020603050405020304" pitchFamily="18" charset="0"/>
                          <a:cs typeface="Times New Roman" panose="02020603050405020304" pitchFamily="18" charset="0"/>
                        </a:rPr>
                        <a:t>qua</a:t>
                      </a:r>
                      <a:r>
                        <a:rPr lang="vi-VN" sz="2800" kern="100" spc="-45">
                          <a:effectLst/>
                          <a:latin typeface="Times New Roman" panose="02020603050405020304" pitchFamily="18" charset="0"/>
                          <a:cs typeface="Times New Roman" panose="02020603050405020304" pitchFamily="18" charset="0"/>
                        </a:rPr>
                        <a:t> </a:t>
                      </a:r>
                      <a:r>
                        <a:rPr lang="vi-VN" sz="2800" kern="100" spc="-30">
                          <a:effectLst/>
                          <a:latin typeface="Times New Roman" panose="02020603050405020304" pitchFamily="18" charset="0"/>
                          <a:cs typeface="Times New Roman" panose="02020603050405020304" pitchFamily="18" charset="0"/>
                        </a:rPr>
                        <a:t>hình</a:t>
                      </a:r>
                      <a:r>
                        <a:rPr lang="vi-VN" sz="2800" kern="100" spc="-50">
                          <a:effectLst/>
                          <a:latin typeface="Times New Roman" panose="02020603050405020304" pitchFamily="18" charset="0"/>
                          <a:cs typeface="Times New Roman" panose="02020603050405020304" pitchFamily="18" charset="0"/>
                        </a:rPr>
                        <a:t> </a:t>
                      </a:r>
                      <a:r>
                        <a:rPr lang="vi-VN" sz="2800" kern="100" spc="-30">
                          <a:effectLst/>
                          <a:latin typeface="Times New Roman" panose="02020603050405020304" pitchFamily="18" charset="0"/>
                          <a:cs typeface="Times New Roman" panose="02020603050405020304" pitchFamily="18" charset="0"/>
                        </a:rPr>
                        <a:t>ảnh,</a:t>
                      </a:r>
                      <a:r>
                        <a:rPr lang="vi-VN" sz="2800" kern="100" spc="-45">
                          <a:effectLst/>
                          <a:latin typeface="Times New Roman" panose="02020603050405020304" pitchFamily="18" charset="0"/>
                          <a:cs typeface="Times New Roman" panose="02020603050405020304" pitchFamily="18" charset="0"/>
                        </a:rPr>
                        <a:t> </a:t>
                      </a:r>
                      <a:r>
                        <a:rPr lang="vi-VN" sz="2800" kern="100" spc="-30">
                          <a:effectLst/>
                          <a:latin typeface="Times New Roman" panose="02020603050405020304" pitchFamily="18" charset="0"/>
                          <a:cs typeface="Times New Roman" panose="02020603050405020304" pitchFamily="18" charset="0"/>
                        </a:rPr>
                        <a:t>thủ pháp,</a:t>
                      </a:r>
                      <a:r>
                        <a:rPr lang="vi-VN" sz="2800" kern="100" spc="-40">
                          <a:effectLst/>
                          <a:latin typeface="Times New Roman" panose="02020603050405020304" pitchFamily="18" charset="0"/>
                          <a:cs typeface="Times New Roman" panose="02020603050405020304" pitchFamily="18" charset="0"/>
                        </a:rPr>
                        <a:t> </a:t>
                      </a:r>
                      <a:r>
                        <a:rPr lang="vi-VN" sz="2800" kern="100" spc="-30">
                          <a:effectLst/>
                          <a:latin typeface="Times New Roman" panose="02020603050405020304" pitchFamily="18" charset="0"/>
                          <a:cs typeface="Times New Roman" panose="02020603050405020304" pitchFamily="18" charset="0"/>
                        </a:rPr>
                        <a:t>nhịp</a:t>
                      </a:r>
                      <a:r>
                        <a:rPr lang="vi-VN" sz="2800" kern="100" spc="-40">
                          <a:effectLst/>
                          <a:latin typeface="Times New Roman" panose="02020603050405020304" pitchFamily="18" charset="0"/>
                          <a:cs typeface="Times New Roman" panose="02020603050405020304" pitchFamily="18" charset="0"/>
                        </a:rPr>
                        <a:t> </a:t>
                      </a:r>
                      <a:r>
                        <a:rPr lang="vi-VN" sz="2800" kern="100" spc="-30">
                          <a:effectLst/>
                          <a:latin typeface="Times New Roman" panose="02020603050405020304" pitchFamily="18" charset="0"/>
                          <a:cs typeface="Times New Roman" panose="02020603050405020304" pitchFamily="18" charset="0"/>
                        </a:rPr>
                        <a:t>điệu…</a:t>
                      </a:r>
                      <a:r>
                        <a:rPr lang="vi-VN" sz="2800" kern="100" spc="-40">
                          <a:effectLst/>
                          <a:latin typeface="Times New Roman" panose="02020603050405020304" pitchFamily="18" charset="0"/>
                          <a:cs typeface="Times New Roman" panose="02020603050405020304" pitchFamily="18" charset="0"/>
                        </a:rPr>
                        <a:t> </a:t>
                      </a:r>
                      <a:r>
                        <a:rPr lang="vi-VN" sz="2800" kern="100" spc="-30">
                          <a:effectLst/>
                          <a:latin typeface="Times New Roman" panose="02020603050405020304" pitchFamily="18" charset="0"/>
                          <a:cs typeface="Times New Roman" panose="02020603050405020304" pitchFamily="18" charset="0"/>
                        </a:rPr>
                        <a:t>ý</a:t>
                      </a:r>
                      <a:r>
                        <a:rPr lang="vi-VN" sz="2800" kern="100" spc="-40">
                          <a:effectLst/>
                          <a:latin typeface="Times New Roman" panose="02020603050405020304" pitchFamily="18" charset="0"/>
                          <a:cs typeface="Times New Roman" panose="02020603050405020304" pitchFamily="18" charset="0"/>
                        </a:rPr>
                        <a:t> </a:t>
                      </a:r>
                      <a:r>
                        <a:rPr lang="vi-VN" sz="2800" kern="100" spc="-30">
                          <a:effectLst/>
                          <a:latin typeface="Times New Roman" panose="02020603050405020304" pitchFamily="18" charset="0"/>
                          <a:cs typeface="Times New Roman" panose="02020603050405020304" pitchFamily="18" charset="0"/>
                        </a:rPr>
                        <a:t>tưởng</a:t>
                      </a:r>
                      <a:r>
                        <a:rPr lang="vi-VN" sz="2800" kern="100" spc="-40">
                          <a:effectLst/>
                          <a:latin typeface="Times New Roman" panose="02020603050405020304" pitchFamily="18" charset="0"/>
                          <a:cs typeface="Times New Roman" panose="02020603050405020304" pitchFamily="18" charset="0"/>
                        </a:rPr>
                        <a:t> </a:t>
                      </a:r>
                      <a:r>
                        <a:rPr lang="vi-VN" sz="2800" kern="100" spc="-30">
                          <a:effectLst/>
                          <a:latin typeface="Times New Roman" panose="02020603050405020304" pitchFamily="18" charset="0"/>
                          <a:cs typeface="Times New Roman" panose="02020603050405020304" pitchFamily="18" charset="0"/>
                        </a:rPr>
                        <a:t>khái</a:t>
                      </a:r>
                      <a:r>
                        <a:rPr lang="vi-VN" sz="2800" kern="100" spc="-40">
                          <a:effectLst/>
                          <a:latin typeface="Times New Roman" panose="02020603050405020304" pitchFamily="18" charset="0"/>
                          <a:cs typeface="Times New Roman" panose="02020603050405020304" pitchFamily="18" charset="0"/>
                        </a:rPr>
                        <a:t> </a:t>
                      </a:r>
                      <a:r>
                        <a:rPr lang="vi-VN" sz="2800" kern="100" spc="-30">
                          <a:effectLst/>
                          <a:latin typeface="Times New Roman" panose="02020603050405020304" pitchFamily="18" charset="0"/>
                          <a:cs typeface="Times New Roman" panose="02020603050405020304" pitchFamily="18" charset="0"/>
                        </a:rPr>
                        <a:t>quát</a:t>
                      </a:r>
                      <a:r>
                        <a:rPr lang="vi-VN" sz="2800" kern="100" spc="-40">
                          <a:effectLst/>
                          <a:latin typeface="Times New Roman" panose="02020603050405020304" pitchFamily="18" charset="0"/>
                          <a:cs typeface="Times New Roman" panose="02020603050405020304" pitchFamily="18" charset="0"/>
                        </a:rPr>
                        <a:t> </a:t>
                      </a:r>
                      <a:r>
                        <a:rPr lang="vi-VN" sz="2800" kern="100" spc="-30">
                          <a:effectLst/>
                          <a:latin typeface="Times New Roman" panose="02020603050405020304" pitchFamily="18" charset="0"/>
                          <a:cs typeface="Times New Roman" panose="02020603050405020304" pitchFamily="18" charset="0"/>
                        </a:rPr>
                        <a:t>đó,</a:t>
                      </a:r>
                      <a:r>
                        <a:rPr lang="vi-VN" sz="2800" kern="100" spc="-40">
                          <a:effectLst/>
                          <a:latin typeface="Times New Roman" panose="02020603050405020304" pitchFamily="18" charset="0"/>
                          <a:cs typeface="Times New Roman" panose="02020603050405020304" pitchFamily="18" charset="0"/>
                        </a:rPr>
                        <a:t> </a:t>
                      </a:r>
                      <a:r>
                        <a:rPr lang="vi-VN" sz="2800" kern="100" spc="-30">
                          <a:effectLst/>
                          <a:latin typeface="Times New Roman" panose="02020603050405020304" pitchFamily="18" charset="0"/>
                          <a:cs typeface="Times New Roman" panose="02020603050405020304" pitchFamily="18" charset="0"/>
                        </a:rPr>
                        <a:t>từ</a:t>
                      </a:r>
                      <a:r>
                        <a:rPr lang="vi-VN" sz="2800" kern="100" spc="-40">
                          <a:effectLst/>
                          <a:latin typeface="Times New Roman" panose="02020603050405020304" pitchFamily="18" charset="0"/>
                          <a:cs typeface="Times New Roman" panose="02020603050405020304" pitchFamily="18" charset="0"/>
                        </a:rPr>
                        <a:t> </a:t>
                      </a:r>
                      <a:r>
                        <a:rPr lang="vi-VN" sz="2800" kern="100" spc="-30">
                          <a:effectLst/>
                          <a:latin typeface="Times New Roman" panose="02020603050405020304" pitchFamily="18" charset="0"/>
                          <a:cs typeface="Times New Roman" panose="02020603050405020304" pitchFamily="18" charset="0"/>
                        </a:rPr>
                        <a:t>đó </a:t>
                      </a:r>
                      <a:r>
                        <a:rPr lang="vi-VN" sz="2800" kern="100">
                          <a:effectLst/>
                          <a:latin typeface="Times New Roman" panose="02020603050405020304" pitchFamily="18" charset="0"/>
                          <a:cs typeface="Times New Roman" panose="02020603050405020304" pitchFamily="18" charset="0"/>
                        </a:rPr>
                        <a:t>thấy</a:t>
                      </a:r>
                      <a:r>
                        <a:rPr lang="vi-VN" sz="2800" kern="100" spc="-80">
                          <a:effectLst/>
                          <a:latin typeface="Times New Roman" panose="02020603050405020304" pitchFamily="18" charset="0"/>
                          <a:cs typeface="Times New Roman" panose="02020603050405020304" pitchFamily="18" charset="0"/>
                        </a:rPr>
                        <a:t> </a:t>
                      </a:r>
                      <a:r>
                        <a:rPr lang="vi-VN" sz="2800" kern="100">
                          <a:effectLst/>
                          <a:latin typeface="Times New Roman" panose="02020603050405020304" pitchFamily="18" charset="0"/>
                          <a:cs typeface="Times New Roman" panose="02020603050405020304" pitchFamily="18" charset="0"/>
                        </a:rPr>
                        <a:t>được</a:t>
                      </a:r>
                      <a:r>
                        <a:rPr lang="vi-VN" sz="2800" kern="100" spc="-35">
                          <a:effectLst/>
                          <a:latin typeface="Times New Roman" panose="02020603050405020304" pitchFamily="18" charset="0"/>
                          <a:cs typeface="Times New Roman" panose="02020603050405020304" pitchFamily="18" charset="0"/>
                        </a:rPr>
                        <a:t> </a:t>
                      </a:r>
                      <a:r>
                        <a:rPr lang="vi-VN" sz="2800" kern="100">
                          <a:effectLst/>
                          <a:latin typeface="Times New Roman" panose="02020603050405020304" pitchFamily="18" charset="0"/>
                          <a:cs typeface="Times New Roman" panose="02020603050405020304" pitchFamily="18" charset="0"/>
                        </a:rPr>
                        <a:t>cái</a:t>
                      </a:r>
                      <a:r>
                        <a:rPr lang="vi-VN" sz="2800" kern="100" spc="-40">
                          <a:effectLst/>
                          <a:latin typeface="Times New Roman" panose="02020603050405020304" pitchFamily="18" charset="0"/>
                          <a:cs typeface="Times New Roman" panose="02020603050405020304" pitchFamily="18" charset="0"/>
                        </a:rPr>
                        <a:t> </a:t>
                      </a:r>
                      <a:r>
                        <a:rPr lang="vi-VN" sz="2800" kern="100">
                          <a:effectLst/>
                          <a:latin typeface="Times New Roman" panose="02020603050405020304" pitchFamily="18" charset="0"/>
                          <a:cs typeface="Times New Roman" panose="02020603050405020304" pitchFamily="18" charset="0"/>
                        </a:rPr>
                        <a:t>độc</a:t>
                      </a:r>
                      <a:r>
                        <a:rPr lang="vi-VN" sz="2800" kern="100" spc="-40">
                          <a:effectLst/>
                          <a:latin typeface="Times New Roman" panose="02020603050405020304" pitchFamily="18" charset="0"/>
                          <a:cs typeface="Times New Roman" panose="02020603050405020304" pitchFamily="18" charset="0"/>
                        </a:rPr>
                        <a:t> </a:t>
                      </a:r>
                      <a:r>
                        <a:rPr lang="vi-VN" sz="2800" kern="100">
                          <a:effectLst/>
                          <a:latin typeface="Times New Roman" panose="02020603050405020304" pitchFamily="18" charset="0"/>
                          <a:cs typeface="Times New Roman" panose="02020603050405020304" pitchFamily="18" charset="0"/>
                        </a:rPr>
                        <a:t>đáo,</a:t>
                      </a:r>
                      <a:r>
                        <a:rPr lang="vi-VN" sz="2800" kern="100" spc="-80">
                          <a:effectLst/>
                          <a:latin typeface="Times New Roman" panose="02020603050405020304" pitchFamily="18" charset="0"/>
                          <a:cs typeface="Times New Roman" panose="02020603050405020304" pitchFamily="18" charset="0"/>
                        </a:rPr>
                        <a:t> </a:t>
                      </a:r>
                      <a:r>
                        <a:rPr lang="vi-VN" sz="2800" kern="100">
                          <a:effectLst/>
                          <a:latin typeface="Times New Roman" panose="02020603050405020304" pitchFamily="18" charset="0"/>
                          <a:cs typeface="Times New Roman" panose="02020603050405020304" pitchFamily="18" charset="0"/>
                        </a:rPr>
                        <a:t>“tiếng</a:t>
                      </a:r>
                      <a:r>
                        <a:rPr lang="vi-VN" sz="2800" kern="100" spc="-35">
                          <a:effectLst/>
                          <a:latin typeface="Times New Roman" panose="02020603050405020304" pitchFamily="18" charset="0"/>
                          <a:cs typeface="Times New Roman" panose="02020603050405020304" pitchFamily="18" charset="0"/>
                        </a:rPr>
                        <a:t> </a:t>
                      </a:r>
                      <a:r>
                        <a:rPr lang="vi-VN" sz="2800" kern="100">
                          <a:effectLst/>
                          <a:latin typeface="Times New Roman" panose="02020603050405020304" pitchFamily="18" charset="0"/>
                          <a:cs typeface="Times New Roman" panose="02020603050405020304" pitchFamily="18" charset="0"/>
                        </a:rPr>
                        <a:t>nói</a:t>
                      </a:r>
                      <a:r>
                        <a:rPr lang="vi-VN" sz="2800" kern="100" spc="-40">
                          <a:effectLst/>
                          <a:latin typeface="Times New Roman" panose="02020603050405020304" pitchFamily="18" charset="0"/>
                          <a:cs typeface="Times New Roman" panose="02020603050405020304" pitchFamily="18" charset="0"/>
                        </a:rPr>
                        <a:t> </a:t>
                      </a:r>
                      <a:r>
                        <a:rPr lang="vi-VN" sz="2800" kern="100">
                          <a:effectLst/>
                          <a:latin typeface="Times New Roman" panose="02020603050405020304" pitchFamily="18" charset="0"/>
                          <a:cs typeface="Times New Roman" panose="02020603050405020304" pitchFamily="18" charset="0"/>
                        </a:rPr>
                        <a:t>riêng”</a:t>
                      </a:r>
                      <a:r>
                        <a:rPr lang="vi-VN" sz="2800" kern="100" spc="-80">
                          <a:effectLst/>
                          <a:latin typeface="Times New Roman" panose="02020603050405020304" pitchFamily="18" charset="0"/>
                          <a:cs typeface="Times New Roman" panose="02020603050405020304" pitchFamily="18" charset="0"/>
                        </a:rPr>
                        <a:t> </a:t>
                      </a:r>
                      <a:r>
                        <a:rPr lang="vi-VN" sz="2800" kern="100">
                          <a:effectLst/>
                          <a:latin typeface="Times New Roman" panose="02020603050405020304" pitchFamily="18" charset="0"/>
                          <a:cs typeface="Times New Roman" panose="02020603050405020304" pitchFamily="18" charset="0"/>
                        </a:rPr>
                        <a:t>của nhà</a:t>
                      </a:r>
                      <a:r>
                        <a:rPr lang="vi-VN" sz="2800" kern="100" spc="-75">
                          <a:effectLst/>
                          <a:latin typeface="Times New Roman" panose="02020603050405020304" pitchFamily="18" charset="0"/>
                          <a:cs typeface="Times New Roman" panose="02020603050405020304" pitchFamily="18" charset="0"/>
                        </a:rPr>
                        <a:t> </a:t>
                      </a:r>
                      <a:r>
                        <a:rPr lang="vi-VN" sz="2800" kern="100">
                          <a:effectLst/>
                          <a:latin typeface="Times New Roman" panose="02020603050405020304" pitchFamily="18" charset="0"/>
                          <a:cs typeface="Times New Roman" panose="02020603050405020304" pitchFamily="18" charset="0"/>
                        </a:rPr>
                        <a:t>thơ</a:t>
                      </a:r>
                      <a:r>
                        <a:rPr lang="vi-VN" sz="2800" kern="100" spc="-75">
                          <a:effectLst/>
                          <a:latin typeface="Times New Roman" panose="02020603050405020304" pitchFamily="18" charset="0"/>
                          <a:cs typeface="Times New Roman" panose="02020603050405020304" pitchFamily="18" charset="0"/>
                        </a:rPr>
                        <a:t> </a:t>
                      </a:r>
                      <a:r>
                        <a:rPr lang="vi-VN" sz="2800" kern="100">
                          <a:effectLst/>
                          <a:latin typeface="Times New Roman" panose="02020603050405020304" pitchFamily="18" charset="0"/>
                          <a:cs typeface="Times New Roman" panose="02020603050405020304" pitchFamily="18" charset="0"/>
                        </a:rPr>
                        <a:t>so</a:t>
                      </a:r>
                      <a:r>
                        <a:rPr lang="vi-VN" sz="2800" kern="100" spc="-75">
                          <a:effectLst/>
                          <a:latin typeface="Times New Roman" panose="02020603050405020304" pitchFamily="18" charset="0"/>
                          <a:cs typeface="Times New Roman" panose="02020603050405020304" pitchFamily="18" charset="0"/>
                        </a:rPr>
                        <a:t> </a:t>
                      </a:r>
                      <a:r>
                        <a:rPr lang="vi-VN" sz="2800" kern="100">
                          <a:effectLst/>
                          <a:latin typeface="Times New Roman" panose="02020603050405020304" pitchFamily="18" charset="0"/>
                          <a:cs typeface="Times New Roman" panose="02020603050405020304" pitchFamily="18" charset="0"/>
                        </a:rPr>
                        <a:t>với</a:t>
                      </a:r>
                      <a:r>
                        <a:rPr lang="vi-VN" sz="2800" kern="100" spc="-75">
                          <a:effectLst/>
                          <a:latin typeface="Times New Roman" panose="02020603050405020304" pitchFamily="18" charset="0"/>
                          <a:cs typeface="Times New Roman" panose="02020603050405020304" pitchFamily="18" charset="0"/>
                        </a:rPr>
                        <a:t> </a:t>
                      </a:r>
                      <a:r>
                        <a:rPr lang="vi-VN" sz="2800" kern="100">
                          <a:effectLst/>
                          <a:latin typeface="Times New Roman" panose="02020603050405020304" pitchFamily="18" charset="0"/>
                          <a:cs typeface="Times New Roman" panose="02020603050405020304" pitchFamily="18" charset="0"/>
                        </a:rPr>
                        <a:t>những</a:t>
                      </a:r>
                      <a:r>
                        <a:rPr lang="vi-VN" sz="2800" kern="100" spc="-75">
                          <a:effectLst/>
                          <a:latin typeface="Times New Roman" panose="02020603050405020304" pitchFamily="18" charset="0"/>
                          <a:cs typeface="Times New Roman" panose="02020603050405020304" pitchFamily="18" charset="0"/>
                        </a:rPr>
                        <a:t> </a:t>
                      </a:r>
                      <a:r>
                        <a:rPr lang="vi-VN" sz="2800" kern="100">
                          <a:effectLst/>
                          <a:latin typeface="Times New Roman" panose="02020603050405020304" pitchFamily="18" charset="0"/>
                          <a:cs typeface="Times New Roman" panose="02020603050405020304" pitchFamily="18" charset="0"/>
                        </a:rPr>
                        <a:t>tiếng</a:t>
                      </a:r>
                      <a:r>
                        <a:rPr lang="vi-VN" sz="2800" kern="100" spc="-75">
                          <a:effectLst/>
                          <a:latin typeface="Times New Roman" panose="02020603050405020304" pitchFamily="18" charset="0"/>
                          <a:cs typeface="Times New Roman" panose="02020603050405020304" pitchFamily="18" charset="0"/>
                        </a:rPr>
                        <a:t> </a:t>
                      </a:r>
                      <a:r>
                        <a:rPr lang="vi-VN" sz="2800" kern="100">
                          <a:effectLst/>
                          <a:latin typeface="Times New Roman" panose="02020603050405020304" pitchFamily="18" charset="0"/>
                          <a:cs typeface="Times New Roman" panose="02020603050405020304" pitchFamily="18" charset="0"/>
                        </a:rPr>
                        <a:t>nói</a:t>
                      </a:r>
                      <a:r>
                        <a:rPr lang="vi-VN" sz="2800" kern="100" spc="-75">
                          <a:effectLst/>
                          <a:latin typeface="Times New Roman" panose="02020603050405020304" pitchFamily="18" charset="0"/>
                          <a:cs typeface="Times New Roman" panose="02020603050405020304" pitchFamily="18" charset="0"/>
                        </a:rPr>
                        <a:t> </a:t>
                      </a:r>
                      <a:r>
                        <a:rPr lang="vi-VN" sz="2800" kern="100">
                          <a:effectLst/>
                          <a:latin typeface="Times New Roman" panose="02020603050405020304" pitchFamily="18" charset="0"/>
                          <a:cs typeface="Times New Roman" panose="02020603050405020304" pitchFamily="18" charset="0"/>
                        </a:rPr>
                        <a:t>khác.</a:t>
                      </a:r>
                      <a:endParaRPr lang="en-US" sz="2800" kern="100">
                        <a:effectLst/>
                        <a:latin typeface="Times New Roman" panose="02020603050405020304" pitchFamily="18" charset="0"/>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3026078421"/>
                  </a:ext>
                </a:extLst>
              </a:tr>
            </a:tbl>
          </a:graphicData>
        </a:graphic>
      </p:graphicFrame>
    </p:spTree>
    <p:extLst>
      <p:ext uri="{BB962C8B-B14F-4D97-AF65-F5344CB8AC3E}">
        <p14:creationId xmlns:p14="http://schemas.microsoft.com/office/powerpoint/2010/main" val="2372837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6675A6B-C454-FF0D-F7E7-73624B9EED85}"/>
              </a:ext>
            </a:extLst>
          </p:cNvPr>
          <p:cNvSpPr>
            <a:spLocks noGrp="1"/>
          </p:cNvSpPr>
          <p:nvPr>
            <p:ph sz="quarter" idx="13"/>
          </p:nvPr>
        </p:nvSpPr>
        <p:spPr>
          <a:xfrm>
            <a:off x="151772" y="1716946"/>
            <a:ext cx="11676434" cy="3424107"/>
          </a:xfrm>
        </p:spPr>
        <p:txBody>
          <a:bodyPr>
            <a:normAutofit/>
          </a:bodyPr>
          <a:lstStyle/>
          <a:p>
            <a:r>
              <a:rPr lang="vi-VN" sz="2400">
                <a:latin typeface="Times New Roman" panose="02020603050405020304" pitchFamily="18" charset="0"/>
                <a:cs typeface="Times New Roman" panose="02020603050405020304" pitchFamily="18" charset="0"/>
              </a:rPr>
              <a:t>1. Phương án nào sau đây KHÔNG nêu đúng nhận xét của tác giả Phan Huy Dũng về bài thơ </a:t>
            </a:r>
            <a:r>
              <a:rPr lang="vi-VN" sz="2400" i="1">
                <a:latin typeface="Times New Roman" panose="02020603050405020304" pitchFamily="18" charset="0"/>
                <a:cs typeface="Times New Roman" panose="02020603050405020304" pitchFamily="18" charset="0"/>
              </a:rPr>
              <a:t>Vội vàng </a:t>
            </a:r>
            <a:r>
              <a:rPr lang="vi-VN" sz="2400">
                <a:latin typeface="Times New Roman" panose="02020603050405020304" pitchFamily="18" charset="0"/>
                <a:cs typeface="Times New Roman" panose="02020603050405020304" pitchFamily="18" charset="0"/>
              </a:rPr>
              <a:t>trong bài viết của mình?</a:t>
            </a:r>
            <a:endParaRPr lang="en-US" sz="2400">
              <a:latin typeface="Times New Roman" panose="02020603050405020304" pitchFamily="18" charset="0"/>
              <a:cs typeface="Times New Roman" panose="02020603050405020304" pitchFamily="18" charset="0"/>
            </a:endParaRPr>
          </a:p>
          <a:p>
            <a:r>
              <a:rPr lang="vi-VN" sz="2400">
                <a:latin typeface="Times New Roman" panose="02020603050405020304" pitchFamily="18" charset="0"/>
                <a:cs typeface="Times New Roman" panose="02020603050405020304" pitchFamily="18" charset="0"/>
              </a:rPr>
              <a:t>A. Bài thơ được cấu tứ dựa trên sự thể hiện luận đề: phải tận hưởng gấp gấp những lạc thú cuộc đời bởi đời người hữu hạn, tuổi trẻ có kì mà thời gian trôi như nước xiết.</a:t>
            </a:r>
            <a:endParaRPr lang="en-US" sz="2400">
              <a:latin typeface="Times New Roman" panose="02020603050405020304" pitchFamily="18" charset="0"/>
              <a:cs typeface="Times New Roman" panose="02020603050405020304" pitchFamily="18" charset="0"/>
            </a:endParaRPr>
          </a:p>
          <a:p>
            <a:r>
              <a:rPr lang="vi-VN" sz="2400">
                <a:latin typeface="Times New Roman" panose="02020603050405020304" pitchFamily="18" charset="0"/>
                <a:cs typeface="Times New Roman" panose="02020603050405020304" pitchFamily="18" charset="0"/>
              </a:rPr>
              <a:t>B. Luận đề trở nên hấp dẫn, trở nên mới mẻ chính nhờ phần cá biệt hoá của Xuân Diệu...</a:t>
            </a:r>
            <a:endParaRPr lang="en-US" sz="2400">
              <a:latin typeface="Times New Roman" panose="02020603050405020304" pitchFamily="18" charset="0"/>
              <a:cs typeface="Times New Roman" panose="02020603050405020304" pitchFamily="18" charset="0"/>
            </a:endParaRPr>
          </a:p>
          <a:p>
            <a:r>
              <a:rPr lang="vi-VN" sz="2400">
                <a:latin typeface="Times New Roman" panose="02020603050405020304" pitchFamily="18" charset="0"/>
                <a:cs typeface="Times New Roman" panose="02020603050405020304" pitchFamily="18" charset="0"/>
              </a:rPr>
              <a:t>C. Là bài thơ có âm hưởng buồn trong thơ hiện đại Việt Nam.</a:t>
            </a:r>
            <a:endParaRPr lang="en-US" sz="2400">
              <a:latin typeface="Times New Roman" panose="02020603050405020304" pitchFamily="18" charset="0"/>
              <a:cs typeface="Times New Roman" panose="02020603050405020304" pitchFamily="18" charset="0"/>
            </a:endParaRPr>
          </a:p>
        </p:txBody>
      </p:sp>
      <p:pic>
        <p:nvPicPr>
          <p:cNvPr id="8" name="Picture 2" descr="Hình ảnh đã tải lên">
            <a:extLst>
              <a:ext uri="{FF2B5EF4-FFF2-40B4-BE49-F238E27FC236}">
                <a16:creationId xmlns:a16="http://schemas.microsoft.com/office/drawing/2014/main" id="{AB838E71-26EC-5B45-146E-D1F610B8143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70587" y="-2749973"/>
            <a:ext cx="8450825" cy="6686551"/>
          </a:xfrm>
          <a:prstGeom prst="rect">
            <a:avLst/>
          </a:prstGeom>
          <a:noFill/>
          <a:extLst>
            <a:ext uri="{909E8E84-426E-40DD-AFC4-6F175D3DCCD1}">
              <a14:hiddenFill xmlns:a14="http://schemas.microsoft.com/office/drawing/2010/main">
                <a:solidFill>
                  <a:srgbClr val="FFFFFF"/>
                </a:solidFill>
              </a14:hiddenFill>
            </a:ext>
          </a:extLst>
        </p:spPr>
      </p:pic>
      <p:sp>
        <p:nvSpPr>
          <p:cNvPr id="9" name="Title 1">
            <a:extLst>
              <a:ext uri="{FF2B5EF4-FFF2-40B4-BE49-F238E27FC236}">
                <a16:creationId xmlns:a16="http://schemas.microsoft.com/office/drawing/2014/main" id="{C16B199A-16AE-B790-D19A-96296FE03133}"/>
              </a:ext>
            </a:extLst>
          </p:cNvPr>
          <p:cNvSpPr txBox="1">
            <a:spLocks/>
          </p:cNvSpPr>
          <p:nvPr/>
        </p:nvSpPr>
        <p:spPr>
          <a:xfrm>
            <a:off x="3261539" y="512471"/>
            <a:ext cx="4572000" cy="647062"/>
          </a:xfrm>
          <a:prstGeom prst="rect">
            <a:avLst/>
          </a:prstGeom>
        </p:spPr>
        <p:txBody>
          <a:bodyPr vert="horz" lIns="91440" tIns="45720" rIns="91440" bIns="45720" rtlCol="0" anchor="ctr">
            <a:normAutofit fontScale="97500" lnSpcReduction="10000"/>
          </a:bodyPr>
          <a:lst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a:lstStyle>
          <a:p>
            <a:r>
              <a:rPr lang="en-US" sz="4400" b="1" cap="none">
                <a:solidFill>
                  <a:srgbClr val="0070C0"/>
                </a:solidFill>
                <a:latin typeface="Times New Roman" panose="02020603050405020304" pitchFamily="18" charset="0"/>
                <a:cs typeface="Times New Roman" panose="02020603050405020304" pitchFamily="18" charset="0"/>
              </a:rPr>
              <a:t>LUYỆN TẬP</a:t>
            </a:r>
            <a:endParaRPr lang="en-US" sz="4400" b="1" cap="none" dirty="0">
              <a:solidFill>
                <a:srgbClr val="0070C0"/>
              </a:solidFill>
              <a:latin typeface="Times New Roman" panose="02020603050405020304" pitchFamily="18" charset="0"/>
              <a:cs typeface="Times New Roman" panose="02020603050405020304" pitchFamily="18" charset="0"/>
            </a:endParaRPr>
          </a:p>
        </p:txBody>
      </p:sp>
      <p:sp>
        <p:nvSpPr>
          <p:cNvPr id="2" name="Oval 1">
            <a:extLst>
              <a:ext uri="{FF2B5EF4-FFF2-40B4-BE49-F238E27FC236}">
                <a16:creationId xmlns:a16="http://schemas.microsoft.com/office/drawing/2014/main" id="{182864D1-F3D5-A9B0-5AAF-BA00E35BE9C0}"/>
              </a:ext>
            </a:extLst>
          </p:cNvPr>
          <p:cNvSpPr/>
          <p:nvPr/>
        </p:nvSpPr>
        <p:spPr>
          <a:xfrm>
            <a:off x="176981" y="4291781"/>
            <a:ext cx="707922" cy="575187"/>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378770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additive="base">
                                        <p:cTn id="15"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additive="base">
                                        <p:cTn id="2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calcmode="lin" valueType="num">
                                      <p:cBhvr additive="base">
                                        <p:cTn id="2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 calcmode="lin" valueType="num">
                                      <p:cBhvr additive="base">
                                        <p:cTn id="3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2"/>
                                        </p:tgtEl>
                                        <p:attrNameLst>
                                          <p:attrName>style.visibility</p:attrName>
                                        </p:attrNameLst>
                                      </p:cBhvr>
                                      <p:to>
                                        <p:strVal val="visible"/>
                                      </p:to>
                                    </p:set>
                                    <p:anim calcmode="lin" valueType="num">
                                      <p:cBhvr additive="base">
                                        <p:cTn id="39" dur="500" fill="hold"/>
                                        <p:tgtEl>
                                          <p:spTgt spid="2"/>
                                        </p:tgtEl>
                                        <p:attrNameLst>
                                          <p:attrName>ppt_x</p:attrName>
                                        </p:attrNameLst>
                                      </p:cBhvr>
                                      <p:tavLst>
                                        <p:tav tm="0">
                                          <p:val>
                                            <p:strVal val="#ppt_x"/>
                                          </p:val>
                                        </p:tav>
                                        <p:tav tm="100000">
                                          <p:val>
                                            <p:strVal val="#ppt_x"/>
                                          </p:val>
                                        </p:tav>
                                      </p:tavLst>
                                    </p:anim>
                                    <p:anim calcmode="lin" valueType="num">
                                      <p:cBhvr additive="base">
                                        <p:cTn id="4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9" grpId="0"/>
      <p:bldP spid="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6675A6B-C454-FF0D-F7E7-73624B9EED85}"/>
              </a:ext>
            </a:extLst>
          </p:cNvPr>
          <p:cNvSpPr>
            <a:spLocks noGrp="1"/>
          </p:cNvSpPr>
          <p:nvPr>
            <p:ph sz="quarter" idx="13"/>
          </p:nvPr>
        </p:nvSpPr>
        <p:spPr>
          <a:xfrm>
            <a:off x="151772" y="1716946"/>
            <a:ext cx="12040228" cy="3424107"/>
          </a:xfrm>
        </p:spPr>
        <p:txBody>
          <a:bodyPr>
            <a:noAutofit/>
          </a:bodyPr>
          <a:lstStyle/>
          <a:p>
            <a:pPr marL="0" lvl="0" indent="0">
              <a:buNone/>
            </a:pPr>
            <a:r>
              <a:rPr lang="en-US" sz="3200">
                <a:latin typeface="Times New Roman" panose="02020603050405020304" pitchFamily="18" charset="0"/>
                <a:cs typeface="Times New Roman" panose="02020603050405020304" pitchFamily="18" charset="0"/>
              </a:rPr>
              <a:t>2. </a:t>
            </a:r>
            <a:r>
              <a:rPr lang="vi-VN" sz="3200">
                <a:latin typeface="Times New Roman" panose="02020603050405020304" pitchFamily="18" charset="0"/>
                <a:cs typeface="Times New Roman" panose="02020603050405020304" pitchFamily="18" charset="0"/>
              </a:rPr>
              <a:t>Thủ pháp liệt kê được Xuân Diệu triệt để sử dụng để thể hiện điều gì?</a:t>
            </a:r>
            <a:endParaRPr lang="en-US" sz="3200">
              <a:latin typeface="Times New Roman" panose="02020603050405020304" pitchFamily="18" charset="0"/>
              <a:cs typeface="Times New Roman" panose="02020603050405020304" pitchFamily="18" charset="0"/>
            </a:endParaRPr>
          </a:p>
          <a:p>
            <a:pPr lvl="1"/>
            <a:r>
              <a:rPr lang="en-US" sz="3200">
                <a:latin typeface="Times New Roman" panose="02020603050405020304" pitchFamily="18" charset="0"/>
                <a:cs typeface="Times New Roman" panose="02020603050405020304" pitchFamily="18" charset="0"/>
              </a:rPr>
              <a:t>A. </a:t>
            </a:r>
            <a:r>
              <a:rPr lang="vi-VN" sz="3200">
                <a:latin typeface="Times New Roman" panose="02020603050405020304" pitchFamily="18" charset="0"/>
                <a:cs typeface="Times New Roman" panose="02020603050405020304" pitchFamily="18" charset="0"/>
              </a:rPr>
              <a:t>Vẻ đẹp của cuộc sống</a:t>
            </a:r>
            <a:endParaRPr lang="en-US" sz="3200">
              <a:latin typeface="Times New Roman" panose="02020603050405020304" pitchFamily="18" charset="0"/>
              <a:cs typeface="Times New Roman" panose="02020603050405020304" pitchFamily="18" charset="0"/>
            </a:endParaRPr>
          </a:p>
          <a:p>
            <a:pPr lvl="1"/>
            <a:r>
              <a:rPr lang="en-US" sz="3200">
                <a:latin typeface="Times New Roman" panose="02020603050405020304" pitchFamily="18" charset="0"/>
                <a:cs typeface="Times New Roman" panose="02020603050405020304" pitchFamily="18" charset="0"/>
              </a:rPr>
              <a:t>B. </a:t>
            </a:r>
            <a:r>
              <a:rPr lang="vi-VN" sz="3200">
                <a:latin typeface="Times New Roman" panose="02020603050405020304" pitchFamily="18" charset="0"/>
                <a:cs typeface="Times New Roman" panose="02020603050405020304" pitchFamily="18" charset="0"/>
              </a:rPr>
              <a:t>Sự giao hoà với thiên nhiên</a:t>
            </a:r>
            <a:endParaRPr lang="en-US" sz="3200">
              <a:latin typeface="Times New Roman" panose="02020603050405020304" pitchFamily="18" charset="0"/>
              <a:cs typeface="Times New Roman" panose="02020603050405020304" pitchFamily="18" charset="0"/>
            </a:endParaRPr>
          </a:p>
          <a:p>
            <a:pPr lvl="1"/>
            <a:r>
              <a:rPr lang="en-US" sz="3200">
                <a:latin typeface="Times New Roman" panose="02020603050405020304" pitchFamily="18" charset="0"/>
                <a:cs typeface="Times New Roman" panose="02020603050405020304" pitchFamily="18" charset="0"/>
              </a:rPr>
              <a:t>C. </a:t>
            </a:r>
            <a:r>
              <a:rPr lang="vi-VN" sz="3200">
                <a:latin typeface="Times New Roman" panose="02020603050405020304" pitchFamily="18" charset="0"/>
                <a:cs typeface="Times New Roman" panose="02020603050405020304" pitchFamily="18" charset="0"/>
              </a:rPr>
              <a:t>Sự đam mê cháy bỏng</a:t>
            </a:r>
            <a:endParaRPr lang="en-US" sz="3200">
              <a:latin typeface="Times New Roman" panose="02020603050405020304" pitchFamily="18" charset="0"/>
              <a:cs typeface="Times New Roman" panose="02020603050405020304" pitchFamily="18" charset="0"/>
            </a:endParaRPr>
          </a:p>
          <a:p>
            <a:pPr lvl="1"/>
            <a:r>
              <a:rPr lang="en-US" sz="3200">
                <a:latin typeface="Times New Roman" panose="02020603050405020304" pitchFamily="18" charset="0"/>
                <a:cs typeface="Times New Roman" panose="02020603050405020304" pitchFamily="18" charset="0"/>
              </a:rPr>
              <a:t>D. </a:t>
            </a:r>
            <a:r>
              <a:rPr lang="vi-VN" sz="3200">
                <a:latin typeface="Times New Roman" panose="02020603050405020304" pitchFamily="18" charset="0"/>
                <a:cs typeface="Times New Roman" panose="02020603050405020304" pitchFamily="18" charset="0"/>
              </a:rPr>
              <a:t>Sự giãi bày, kể lể không thôi niềm yêu cuộc sống</a:t>
            </a:r>
            <a:endParaRPr lang="en-US" sz="3200">
              <a:latin typeface="Times New Roman" panose="02020603050405020304" pitchFamily="18" charset="0"/>
              <a:cs typeface="Times New Roman" panose="02020603050405020304" pitchFamily="18" charset="0"/>
            </a:endParaRPr>
          </a:p>
        </p:txBody>
      </p:sp>
      <p:pic>
        <p:nvPicPr>
          <p:cNvPr id="8" name="Picture 2" descr="Hình ảnh đã tải lên">
            <a:extLst>
              <a:ext uri="{FF2B5EF4-FFF2-40B4-BE49-F238E27FC236}">
                <a16:creationId xmlns:a16="http://schemas.microsoft.com/office/drawing/2014/main" id="{AB838E71-26EC-5B45-146E-D1F610B8143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70587" y="-2749973"/>
            <a:ext cx="8450825" cy="6686551"/>
          </a:xfrm>
          <a:prstGeom prst="rect">
            <a:avLst/>
          </a:prstGeom>
          <a:noFill/>
          <a:extLst>
            <a:ext uri="{909E8E84-426E-40DD-AFC4-6F175D3DCCD1}">
              <a14:hiddenFill xmlns:a14="http://schemas.microsoft.com/office/drawing/2010/main">
                <a:solidFill>
                  <a:srgbClr val="FFFFFF"/>
                </a:solidFill>
              </a14:hiddenFill>
            </a:ext>
          </a:extLst>
        </p:spPr>
      </p:pic>
      <p:sp>
        <p:nvSpPr>
          <p:cNvPr id="9" name="Title 1">
            <a:extLst>
              <a:ext uri="{FF2B5EF4-FFF2-40B4-BE49-F238E27FC236}">
                <a16:creationId xmlns:a16="http://schemas.microsoft.com/office/drawing/2014/main" id="{C16B199A-16AE-B790-D19A-96296FE03133}"/>
              </a:ext>
            </a:extLst>
          </p:cNvPr>
          <p:cNvSpPr txBox="1">
            <a:spLocks/>
          </p:cNvSpPr>
          <p:nvPr/>
        </p:nvSpPr>
        <p:spPr>
          <a:xfrm>
            <a:off x="3261539" y="512471"/>
            <a:ext cx="4572000" cy="647062"/>
          </a:xfrm>
          <a:prstGeom prst="rect">
            <a:avLst/>
          </a:prstGeom>
        </p:spPr>
        <p:txBody>
          <a:bodyPr vert="horz" lIns="91440" tIns="45720" rIns="91440" bIns="45720" rtlCol="0" anchor="ctr">
            <a:normAutofit fontScale="97500" lnSpcReduction="10000"/>
          </a:bodyPr>
          <a:lst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a:lstStyle>
          <a:p>
            <a:r>
              <a:rPr lang="en-US" sz="4400" b="1" cap="none">
                <a:solidFill>
                  <a:srgbClr val="0070C0"/>
                </a:solidFill>
                <a:latin typeface="Times New Roman" panose="02020603050405020304" pitchFamily="18" charset="0"/>
                <a:cs typeface="Times New Roman" panose="02020603050405020304" pitchFamily="18" charset="0"/>
              </a:rPr>
              <a:t>LUYỆN TẬP</a:t>
            </a:r>
            <a:endParaRPr lang="en-US" sz="4400" b="1" cap="none" dirty="0">
              <a:solidFill>
                <a:srgbClr val="0070C0"/>
              </a:solidFill>
              <a:latin typeface="Times New Roman" panose="02020603050405020304" pitchFamily="18" charset="0"/>
              <a:cs typeface="Times New Roman" panose="02020603050405020304" pitchFamily="18" charset="0"/>
            </a:endParaRPr>
          </a:p>
        </p:txBody>
      </p:sp>
      <p:sp>
        <p:nvSpPr>
          <p:cNvPr id="2" name="Oval 1">
            <a:extLst>
              <a:ext uri="{FF2B5EF4-FFF2-40B4-BE49-F238E27FC236}">
                <a16:creationId xmlns:a16="http://schemas.microsoft.com/office/drawing/2014/main" id="{182864D1-F3D5-A9B0-5AAF-BA00E35BE9C0}"/>
              </a:ext>
            </a:extLst>
          </p:cNvPr>
          <p:cNvSpPr/>
          <p:nvPr/>
        </p:nvSpPr>
        <p:spPr>
          <a:xfrm>
            <a:off x="663678" y="4350774"/>
            <a:ext cx="707922" cy="575187"/>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43717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
                                        </p:tgtEl>
                                        <p:attrNameLst>
                                          <p:attrName>style.visibility</p:attrName>
                                        </p:attrNameLst>
                                      </p:cBhvr>
                                      <p:to>
                                        <p:strVal val="visible"/>
                                      </p:to>
                                    </p:set>
                                    <p:anim calcmode="lin" valueType="num">
                                      <p:cBhvr additive="base">
                                        <p:cTn id="27" dur="500" fill="hold"/>
                                        <p:tgtEl>
                                          <p:spTgt spid="2"/>
                                        </p:tgtEl>
                                        <p:attrNameLst>
                                          <p:attrName>ppt_x</p:attrName>
                                        </p:attrNameLst>
                                      </p:cBhvr>
                                      <p:tavLst>
                                        <p:tav tm="0">
                                          <p:val>
                                            <p:strVal val="#ppt_x"/>
                                          </p:val>
                                        </p:tav>
                                        <p:tav tm="100000">
                                          <p:val>
                                            <p:strVal val="#ppt_x"/>
                                          </p:val>
                                        </p:tav>
                                      </p:tavLst>
                                    </p:anim>
                                    <p:anim calcmode="lin" valueType="num">
                                      <p:cBhvr additive="base">
                                        <p:cTn id="2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9" grpId="0"/>
      <p:bldP spid="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6675A6B-C454-FF0D-F7E7-73624B9EED85}"/>
              </a:ext>
            </a:extLst>
          </p:cNvPr>
          <p:cNvSpPr>
            <a:spLocks noGrp="1"/>
          </p:cNvSpPr>
          <p:nvPr>
            <p:ph sz="quarter" idx="13"/>
          </p:nvPr>
        </p:nvSpPr>
        <p:spPr>
          <a:xfrm>
            <a:off x="151772" y="1716946"/>
            <a:ext cx="11853415" cy="3424107"/>
          </a:xfrm>
        </p:spPr>
        <p:txBody>
          <a:bodyPr>
            <a:noAutofit/>
          </a:bodyPr>
          <a:lstStyle/>
          <a:p>
            <a:pPr marL="457200" lvl="1" indent="0">
              <a:buNone/>
            </a:pPr>
            <a:r>
              <a:rPr lang="en-US" sz="3600">
                <a:latin typeface="Times New Roman" panose="02020603050405020304" pitchFamily="18" charset="0"/>
                <a:cs typeface="Times New Roman" panose="02020603050405020304" pitchFamily="18" charset="0"/>
              </a:rPr>
              <a:t>2. </a:t>
            </a:r>
            <a:r>
              <a:rPr lang="vi-VN" sz="3600">
                <a:latin typeface="Times New Roman" panose="02020603050405020304" pitchFamily="18" charset="0"/>
                <a:cs typeface="Times New Roman" panose="02020603050405020304" pitchFamily="18" charset="0"/>
              </a:rPr>
              <a:t>Câu nào trong VB hình tượng hoá niềm khát khao giao cảm với đời ở Xuân Diệu?</a:t>
            </a:r>
            <a:endParaRPr lang="en-US" sz="3600">
              <a:latin typeface="Times New Roman" panose="02020603050405020304" pitchFamily="18" charset="0"/>
              <a:cs typeface="Times New Roman" panose="02020603050405020304" pitchFamily="18" charset="0"/>
            </a:endParaRPr>
          </a:p>
        </p:txBody>
      </p:sp>
      <p:pic>
        <p:nvPicPr>
          <p:cNvPr id="8" name="Picture 2" descr="Hình ảnh đã tải lên">
            <a:extLst>
              <a:ext uri="{FF2B5EF4-FFF2-40B4-BE49-F238E27FC236}">
                <a16:creationId xmlns:a16="http://schemas.microsoft.com/office/drawing/2014/main" id="{AB838E71-26EC-5B45-146E-D1F610B8143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70587" y="-2749973"/>
            <a:ext cx="8450825" cy="6686551"/>
          </a:xfrm>
          <a:prstGeom prst="rect">
            <a:avLst/>
          </a:prstGeom>
          <a:noFill/>
          <a:extLst>
            <a:ext uri="{909E8E84-426E-40DD-AFC4-6F175D3DCCD1}">
              <a14:hiddenFill xmlns:a14="http://schemas.microsoft.com/office/drawing/2010/main">
                <a:solidFill>
                  <a:srgbClr val="FFFFFF"/>
                </a:solidFill>
              </a14:hiddenFill>
            </a:ext>
          </a:extLst>
        </p:spPr>
      </p:pic>
      <p:sp>
        <p:nvSpPr>
          <p:cNvPr id="9" name="Title 1">
            <a:extLst>
              <a:ext uri="{FF2B5EF4-FFF2-40B4-BE49-F238E27FC236}">
                <a16:creationId xmlns:a16="http://schemas.microsoft.com/office/drawing/2014/main" id="{C16B199A-16AE-B790-D19A-96296FE03133}"/>
              </a:ext>
            </a:extLst>
          </p:cNvPr>
          <p:cNvSpPr txBox="1">
            <a:spLocks/>
          </p:cNvSpPr>
          <p:nvPr/>
        </p:nvSpPr>
        <p:spPr>
          <a:xfrm>
            <a:off x="3261539" y="512471"/>
            <a:ext cx="4572000" cy="647062"/>
          </a:xfrm>
          <a:prstGeom prst="rect">
            <a:avLst/>
          </a:prstGeom>
        </p:spPr>
        <p:txBody>
          <a:bodyPr vert="horz" lIns="91440" tIns="45720" rIns="91440" bIns="45720" rtlCol="0" anchor="ctr">
            <a:normAutofit fontScale="97500" lnSpcReduction="10000"/>
          </a:bodyPr>
          <a:lst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a:lstStyle>
          <a:p>
            <a:r>
              <a:rPr lang="en-US" sz="4400" b="1" cap="none">
                <a:solidFill>
                  <a:srgbClr val="0070C0"/>
                </a:solidFill>
                <a:latin typeface="Times New Roman" panose="02020603050405020304" pitchFamily="18" charset="0"/>
                <a:cs typeface="Times New Roman" panose="02020603050405020304" pitchFamily="18" charset="0"/>
              </a:rPr>
              <a:t>LUYỆN TẬP</a:t>
            </a:r>
            <a:endParaRPr lang="en-US" sz="4400" b="1" cap="none" dirty="0">
              <a:solidFill>
                <a:srgbClr val="0070C0"/>
              </a:solidFill>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5C9A5F12-FAD7-9005-B8AA-D688B5B0262F}"/>
              </a:ext>
            </a:extLst>
          </p:cNvPr>
          <p:cNvSpPr txBox="1"/>
          <p:nvPr/>
        </p:nvSpPr>
        <p:spPr>
          <a:xfrm>
            <a:off x="3787877" y="3630509"/>
            <a:ext cx="4312719" cy="584775"/>
          </a:xfrm>
          <a:prstGeom prst="rect">
            <a:avLst/>
          </a:prstGeom>
          <a:noFill/>
        </p:spPr>
        <p:txBody>
          <a:bodyPr wrap="none" rtlCol="0">
            <a:spAutoFit/>
          </a:bodyPr>
          <a:lstStyle/>
          <a:p>
            <a:r>
              <a:rPr lang="vi-VN" sz="3200" kern="0">
                <a:effectLst/>
                <a:latin typeface="Times New Roman" panose="02020603050405020304" pitchFamily="18" charset="0"/>
                <a:ea typeface="Arial" panose="020B0604020202020204" pitchFamily="34" charset="0"/>
              </a:rPr>
              <a:t>Câu</a:t>
            </a:r>
            <a:r>
              <a:rPr lang="vi-VN" sz="3200" kern="0" spc="100">
                <a:effectLst/>
                <a:latin typeface="Times New Roman" panose="02020603050405020304" pitchFamily="18" charset="0"/>
                <a:ea typeface="Arial" panose="020B0604020202020204" pitchFamily="34" charset="0"/>
              </a:rPr>
              <a:t> </a:t>
            </a:r>
            <a:r>
              <a:rPr lang="vi-VN" sz="3200" kern="0">
                <a:effectLst/>
                <a:latin typeface="Times New Roman" panose="02020603050405020304" pitchFamily="18" charset="0"/>
                <a:ea typeface="Arial" panose="020B0604020202020204" pitchFamily="34" charset="0"/>
              </a:rPr>
              <a:t>cuối</a:t>
            </a:r>
            <a:r>
              <a:rPr lang="vi-VN" sz="3200" kern="0" spc="105">
                <a:effectLst/>
                <a:latin typeface="Times New Roman" panose="02020603050405020304" pitchFamily="18" charset="0"/>
                <a:ea typeface="Arial" panose="020B0604020202020204" pitchFamily="34" charset="0"/>
              </a:rPr>
              <a:t> </a:t>
            </a:r>
            <a:r>
              <a:rPr lang="vi-VN" sz="3200" kern="0">
                <a:effectLst/>
                <a:latin typeface="Times New Roman" panose="02020603050405020304" pitchFamily="18" charset="0"/>
                <a:ea typeface="Arial" panose="020B0604020202020204" pitchFamily="34" charset="0"/>
              </a:rPr>
              <a:t>cùng trong</a:t>
            </a:r>
            <a:r>
              <a:rPr lang="vi-VN" sz="3200" kern="0" spc="-115">
                <a:effectLst/>
                <a:latin typeface="Times New Roman" panose="02020603050405020304" pitchFamily="18" charset="0"/>
                <a:ea typeface="Arial" panose="020B0604020202020204" pitchFamily="34" charset="0"/>
              </a:rPr>
              <a:t> </a:t>
            </a:r>
            <a:r>
              <a:rPr lang="vi-VN" sz="3200" kern="0">
                <a:effectLst/>
                <a:latin typeface="Times New Roman" panose="02020603050405020304" pitchFamily="18" charset="0"/>
                <a:ea typeface="Arial" panose="020B0604020202020204" pitchFamily="34" charset="0"/>
              </a:rPr>
              <a:t>VB.</a:t>
            </a:r>
            <a:endParaRPr lang="en-US" sz="3200"/>
          </a:p>
        </p:txBody>
      </p:sp>
    </p:spTree>
    <p:extLst>
      <p:ext uri="{BB962C8B-B14F-4D97-AF65-F5344CB8AC3E}">
        <p14:creationId xmlns:p14="http://schemas.microsoft.com/office/powerpoint/2010/main" val="4073516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additive="base">
                                        <p:cTn id="15"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 calcmode="lin" valueType="num">
                                      <p:cBhvr additive="base">
                                        <p:cTn id="21" dur="500" fill="hold"/>
                                        <p:tgtEl>
                                          <p:spTgt spid="4"/>
                                        </p:tgtEl>
                                        <p:attrNameLst>
                                          <p:attrName>ppt_x</p:attrName>
                                        </p:attrNameLst>
                                      </p:cBhvr>
                                      <p:tavLst>
                                        <p:tav tm="0">
                                          <p:val>
                                            <p:strVal val="#ppt_x"/>
                                          </p:val>
                                        </p:tav>
                                        <p:tav tm="100000">
                                          <p:val>
                                            <p:strVal val="#ppt_x"/>
                                          </p:val>
                                        </p:tav>
                                      </p:tavLst>
                                    </p:anim>
                                    <p:anim calcmode="lin" valueType="num">
                                      <p:cBhvr additive="base">
                                        <p:cTn id="22"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9" grpId="0"/>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6675A6B-C454-FF0D-F7E7-73624B9EED85}"/>
              </a:ext>
            </a:extLst>
          </p:cNvPr>
          <p:cNvSpPr>
            <a:spLocks noGrp="1"/>
          </p:cNvSpPr>
          <p:nvPr>
            <p:ph sz="quarter" idx="13"/>
          </p:nvPr>
        </p:nvSpPr>
        <p:spPr>
          <a:xfrm>
            <a:off x="800702" y="1668857"/>
            <a:ext cx="10870190" cy="3424107"/>
          </a:xfrm>
        </p:spPr>
        <p:txBody>
          <a:bodyPr>
            <a:noAutofit/>
          </a:bodyPr>
          <a:lstStyle/>
          <a:p>
            <a:r>
              <a:rPr lang="vi-VN" sz="3600">
                <a:latin typeface="Times New Roman" panose="02020603050405020304" pitchFamily="18" charset="0"/>
                <a:cs typeface="Times New Roman" panose="02020603050405020304" pitchFamily="18" charset="0"/>
              </a:rPr>
              <a:t>HS rút ra những bài học trong việc viết một VB nghị luận phân tích một tác phẩm thơ.</a:t>
            </a:r>
            <a:endParaRPr lang="en-US" sz="3600">
              <a:latin typeface="Times New Roman" panose="02020603050405020304" pitchFamily="18" charset="0"/>
              <a:cs typeface="Times New Roman" panose="02020603050405020304" pitchFamily="18" charset="0"/>
            </a:endParaRPr>
          </a:p>
        </p:txBody>
      </p:sp>
      <p:pic>
        <p:nvPicPr>
          <p:cNvPr id="8" name="Picture 2" descr="Hình ảnh đã tải lên">
            <a:extLst>
              <a:ext uri="{FF2B5EF4-FFF2-40B4-BE49-F238E27FC236}">
                <a16:creationId xmlns:a16="http://schemas.microsoft.com/office/drawing/2014/main" id="{AB838E71-26EC-5B45-146E-D1F610B8143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70587" y="-2749973"/>
            <a:ext cx="8450825" cy="6686551"/>
          </a:xfrm>
          <a:prstGeom prst="rect">
            <a:avLst/>
          </a:prstGeom>
          <a:noFill/>
          <a:extLst>
            <a:ext uri="{909E8E84-426E-40DD-AFC4-6F175D3DCCD1}">
              <a14:hiddenFill xmlns:a14="http://schemas.microsoft.com/office/drawing/2010/main">
                <a:solidFill>
                  <a:srgbClr val="FFFFFF"/>
                </a:solidFill>
              </a14:hiddenFill>
            </a:ext>
          </a:extLst>
        </p:spPr>
      </p:pic>
      <p:sp>
        <p:nvSpPr>
          <p:cNvPr id="9" name="Title 1">
            <a:extLst>
              <a:ext uri="{FF2B5EF4-FFF2-40B4-BE49-F238E27FC236}">
                <a16:creationId xmlns:a16="http://schemas.microsoft.com/office/drawing/2014/main" id="{C16B199A-16AE-B790-D19A-96296FE03133}"/>
              </a:ext>
            </a:extLst>
          </p:cNvPr>
          <p:cNvSpPr txBox="1">
            <a:spLocks/>
          </p:cNvSpPr>
          <p:nvPr/>
        </p:nvSpPr>
        <p:spPr>
          <a:xfrm>
            <a:off x="3261539" y="512471"/>
            <a:ext cx="4572000" cy="647062"/>
          </a:xfrm>
          <a:prstGeom prst="rect">
            <a:avLst/>
          </a:prstGeom>
        </p:spPr>
        <p:txBody>
          <a:bodyPr vert="horz" lIns="91440" tIns="45720" rIns="91440" bIns="45720" rtlCol="0" anchor="ctr">
            <a:normAutofit fontScale="97500" lnSpcReduction="10000"/>
          </a:bodyPr>
          <a:lst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a:lstStyle>
          <a:p>
            <a:r>
              <a:rPr lang="en-US" sz="4400" b="1" cap="none">
                <a:solidFill>
                  <a:srgbClr val="0070C0"/>
                </a:solidFill>
                <a:latin typeface="Times New Roman" panose="02020603050405020304" pitchFamily="18" charset="0"/>
                <a:cs typeface="Times New Roman" panose="02020603050405020304" pitchFamily="18" charset="0"/>
              </a:rPr>
              <a:t>VẬN DỤNG</a:t>
            </a:r>
            <a:endParaRPr lang="en-US" sz="4400" b="1" cap="none" dirty="0">
              <a:solidFill>
                <a:srgbClr val="0070C0"/>
              </a:solidFill>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5C9A5F12-FAD7-9005-B8AA-D688B5B0262F}"/>
              </a:ext>
            </a:extLst>
          </p:cNvPr>
          <p:cNvSpPr txBox="1"/>
          <p:nvPr/>
        </p:nvSpPr>
        <p:spPr>
          <a:xfrm>
            <a:off x="521109" y="3380911"/>
            <a:ext cx="11484077" cy="2062103"/>
          </a:xfrm>
          <a:prstGeom prst="rect">
            <a:avLst/>
          </a:prstGeom>
          <a:noFill/>
        </p:spPr>
        <p:txBody>
          <a:bodyPr wrap="square" rtlCol="0">
            <a:spAutoFit/>
          </a:bodyPr>
          <a:lstStyle/>
          <a:p>
            <a:r>
              <a:rPr lang="vi-VN" sz="3200">
                <a:latin typeface="Times New Roman" panose="02020603050405020304" pitchFamily="18" charset="0"/>
                <a:cs typeface="Times New Roman" panose="02020603050405020304" pitchFamily="18" charset="0"/>
              </a:rPr>
              <a:t>Phân tích tác phẩm thơ cần cảm nhận được ý tưởng khái quát của bài thơ, thấy được sự biểu hiện sáng tạo qua hình ảnh, thủ pháp, nhịp điệu,… từ đó thấy được cái độc đáo, “tiếng nói riêng” của nhà thơ so với những tiếng nói khác.</a:t>
            </a:r>
            <a:endParaRPr lang="en-US" sz="32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364368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additive="base">
                                        <p:cTn id="15"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 calcmode="lin" valueType="num">
                                      <p:cBhvr additive="base">
                                        <p:cTn id="21" dur="500" fill="hold"/>
                                        <p:tgtEl>
                                          <p:spTgt spid="4"/>
                                        </p:tgtEl>
                                        <p:attrNameLst>
                                          <p:attrName>ppt_x</p:attrName>
                                        </p:attrNameLst>
                                      </p:cBhvr>
                                      <p:tavLst>
                                        <p:tav tm="0">
                                          <p:val>
                                            <p:strVal val="#ppt_x"/>
                                          </p:val>
                                        </p:tav>
                                        <p:tav tm="100000">
                                          <p:val>
                                            <p:strVal val="#ppt_x"/>
                                          </p:val>
                                        </p:tav>
                                      </p:tavLst>
                                    </p:anim>
                                    <p:anim calcmode="lin" valueType="num">
                                      <p:cBhvr additive="base">
                                        <p:cTn id="22"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9" grpId="0"/>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6922EA-7582-7C50-D693-B4E2A29F4DF9}"/>
              </a:ext>
            </a:extLst>
          </p:cNvPr>
          <p:cNvSpPr>
            <a:spLocks noGrp="1"/>
          </p:cNvSpPr>
          <p:nvPr>
            <p:ph type="ctrTitle"/>
          </p:nvPr>
        </p:nvSpPr>
        <p:spPr>
          <a:xfrm>
            <a:off x="457200" y="634184"/>
            <a:ext cx="11277600" cy="3347881"/>
          </a:xfrm>
        </p:spPr>
        <p:txBody>
          <a:bodyPr>
            <a:noAutofit/>
          </a:bodyPr>
          <a:lstStyle/>
          <a:p>
            <a:pPr algn="ctr">
              <a:lnSpc>
                <a:spcPct val="115000"/>
              </a:lnSpc>
              <a:spcBef>
                <a:spcPts val="800"/>
              </a:spcBef>
              <a:spcAft>
                <a:spcPts val="400"/>
              </a:spcAft>
            </a:pPr>
            <a:br>
              <a:rPr lang="en-US" sz="3200" dirty="0">
                <a:latin typeface="Arial" panose="020B0604020202020204" pitchFamily="34" charset="0"/>
                <a:cs typeface="Arial" panose="020B0604020202020204" pitchFamily="34" charset="0"/>
              </a:rPr>
            </a:br>
            <a:br>
              <a:rPr lang="en-US" sz="3200" dirty="0">
                <a:latin typeface="Arial" panose="020B0604020202020204" pitchFamily="34" charset="0"/>
                <a:cs typeface="Arial" panose="020B0604020202020204" pitchFamily="34" charset="0"/>
              </a:rPr>
            </a:br>
            <a:r>
              <a:rPr lang="en-US" sz="3200" dirty="0">
                <a:latin typeface="Arial" panose="020B0604020202020204" pitchFamily="34" charset="0"/>
                <a:cs typeface="Arial" panose="020B0604020202020204" pitchFamily="34" charset="0"/>
              </a:rPr>
              <a:t>Tiết</a:t>
            </a:r>
            <a:r>
              <a:rPr lang="en-US" sz="3200">
                <a:latin typeface="Arial" panose="020B0604020202020204" pitchFamily="34" charset="0"/>
                <a:cs typeface="Arial" panose="020B0604020202020204" pitchFamily="34" charset="0"/>
              </a:rPr>
              <a:t>: </a:t>
            </a:r>
            <a:r>
              <a:rPr lang="vi-VN" sz="3200" b="1" spc="-50">
                <a:solidFill>
                  <a:srgbClr val="2F5496"/>
                </a:solidFill>
                <a:effectLst/>
                <a:latin typeface="Arial" panose="020B0604020202020204" pitchFamily="34" charset="0"/>
                <a:ea typeface="Times New Roman" panose="02020603050405020304" pitchFamily="18" charset="0"/>
                <a:cs typeface="Arial" panose="020B0604020202020204" pitchFamily="34" charset="0"/>
              </a:rPr>
              <a:t>MỘT KIỂU PHÁT BIỂU LUẬN ĐỀ</a:t>
            </a:r>
            <a:r>
              <a:rPr lang="vi-VN" sz="3200" b="1" spc="-55">
                <a:solidFill>
                  <a:srgbClr val="2F5496"/>
                </a:solidFill>
                <a:effectLst/>
                <a:latin typeface="Arial" panose="020B0604020202020204" pitchFamily="34" charset="0"/>
                <a:ea typeface="Times New Roman" panose="02020603050405020304" pitchFamily="18" charset="0"/>
                <a:cs typeface="Arial" panose="020B0604020202020204" pitchFamily="34" charset="0"/>
              </a:rPr>
              <a:t> </a:t>
            </a:r>
            <a:r>
              <a:rPr lang="vi-VN" sz="3200" b="1" spc="-50">
                <a:solidFill>
                  <a:srgbClr val="2F5496"/>
                </a:solidFill>
                <a:effectLst/>
                <a:latin typeface="Arial" panose="020B0604020202020204" pitchFamily="34" charset="0"/>
                <a:ea typeface="Times New Roman" panose="02020603050405020304" pitchFamily="18" charset="0"/>
                <a:cs typeface="Arial" panose="020B0604020202020204" pitchFamily="34" charset="0"/>
              </a:rPr>
              <a:t>ĐỘC ĐÁO CỦA XUÂN DIỆU </a:t>
            </a:r>
            <a:r>
              <a:rPr lang="vi-VN" sz="3200" b="1">
                <a:solidFill>
                  <a:srgbClr val="2F5496"/>
                </a:solidFill>
                <a:effectLst/>
                <a:latin typeface="Arial" panose="020B0604020202020204" pitchFamily="34" charset="0"/>
                <a:ea typeface="Times New Roman" panose="02020603050405020304" pitchFamily="18" charset="0"/>
                <a:cs typeface="Arial" panose="020B0604020202020204" pitchFamily="34" charset="0"/>
              </a:rPr>
              <a:t>Ở BÀI THƠ </a:t>
            </a:r>
            <a:r>
              <a:rPr lang="vi-VN" sz="3200" b="1" i="1">
                <a:solidFill>
                  <a:srgbClr val="2F5496"/>
                </a:solidFill>
                <a:effectLst/>
                <a:latin typeface="Arial" panose="020B0604020202020204" pitchFamily="34" charset="0"/>
                <a:ea typeface="Times New Roman" panose="02020603050405020304" pitchFamily="18" charset="0"/>
                <a:cs typeface="Arial" panose="020B0604020202020204" pitchFamily="34" charset="0"/>
              </a:rPr>
              <a:t>VỘI VÀNG</a:t>
            </a:r>
            <a:br>
              <a:rPr lang="en-US" sz="3200" b="1">
                <a:solidFill>
                  <a:srgbClr val="2F5496"/>
                </a:solidFill>
                <a:effectLst/>
                <a:latin typeface="Arial" panose="020B0604020202020204" pitchFamily="34" charset="0"/>
                <a:ea typeface="Times New Roman" panose="02020603050405020304" pitchFamily="18" charset="0"/>
                <a:cs typeface="Arial" panose="020B0604020202020204" pitchFamily="34" charset="0"/>
              </a:rPr>
            </a:br>
            <a:r>
              <a:rPr lang="vi-VN" sz="3200">
                <a:effectLst/>
                <a:latin typeface="Arial" panose="020B0604020202020204" pitchFamily="34" charset="0"/>
                <a:ea typeface="Times New Roman" panose="02020603050405020304" pitchFamily="18" charset="0"/>
                <a:cs typeface="Arial" panose="020B0604020202020204" pitchFamily="34" charset="0"/>
              </a:rPr>
              <a:t>(Phan</a:t>
            </a:r>
            <a:r>
              <a:rPr lang="vi-VN" sz="3200" spc="-5">
                <a:effectLst/>
                <a:latin typeface="Arial" panose="020B0604020202020204" pitchFamily="34" charset="0"/>
                <a:ea typeface="Times New Roman" panose="02020603050405020304" pitchFamily="18" charset="0"/>
                <a:cs typeface="Arial" panose="020B0604020202020204" pitchFamily="34" charset="0"/>
              </a:rPr>
              <a:t> </a:t>
            </a:r>
            <a:r>
              <a:rPr lang="vi-VN" sz="3200">
                <a:effectLst/>
                <a:latin typeface="Arial" panose="020B0604020202020204" pitchFamily="34" charset="0"/>
                <a:ea typeface="Times New Roman" panose="02020603050405020304" pitchFamily="18" charset="0"/>
                <a:cs typeface="Arial" panose="020B0604020202020204" pitchFamily="34" charset="0"/>
              </a:rPr>
              <a:t>Huy</a:t>
            </a:r>
            <a:r>
              <a:rPr lang="vi-VN" sz="3200" spc="-5">
                <a:effectLst/>
                <a:latin typeface="Arial" panose="020B0604020202020204" pitchFamily="34" charset="0"/>
                <a:ea typeface="Times New Roman" panose="02020603050405020304" pitchFamily="18" charset="0"/>
                <a:cs typeface="Arial" panose="020B0604020202020204" pitchFamily="34" charset="0"/>
              </a:rPr>
              <a:t> </a:t>
            </a:r>
            <a:r>
              <a:rPr lang="vi-VN" sz="3200" spc="-20">
                <a:effectLst/>
                <a:latin typeface="Arial" panose="020B0604020202020204" pitchFamily="34" charset="0"/>
                <a:ea typeface="Times New Roman" panose="02020603050405020304" pitchFamily="18" charset="0"/>
                <a:cs typeface="Arial" panose="020B0604020202020204" pitchFamily="34" charset="0"/>
              </a:rPr>
              <a:t>Dũng)</a:t>
            </a:r>
            <a:br>
              <a:rPr lang="en-US" sz="3200">
                <a:effectLst/>
                <a:latin typeface="Arial" panose="020B0604020202020204" pitchFamily="34" charset="0"/>
                <a:ea typeface="Times New Roman" panose="02020603050405020304" pitchFamily="18" charset="0"/>
                <a:cs typeface="Arial" panose="020B0604020202020204" pitchFamily="34" charset="0"/>
              </a:rPr>
            </a:br>
            <a:br>
              <a:rPr lang="en-US" sz="3200" dirty="0">
                <a:latin typeface="Arial" panose="020B0604020202020204" pitchFamily="34" charset="0"/>
                <a:cs typeface="Arial" panose="020B0604020202020204" pitchFamily="34" charset="0"/>
              </a:rPr>
            </a:br>
            <a:endParaRPr lang="en-US" sz="3200" dirty="0">
              <a:latin typeface="Arial" panose="020B0604020202020204" pitchFamily="34" charset="0"/>
              <a:cs typeface="Arial" panose="020B0604020202020204" pitchFamily="34" charset="0"/>
            </a:endParaRPr>
          </a:p>
        </p:txBody>
      </p:sp>
      <p:sp>
        <p:nvSpPr>
          <p:cNvPr id="4" name="Rectangle 1">
            <a:extLst>
              <a:ext uri="{FF2B5EF4-FFF2-40B4-BE49-F238E27FC236}">
                <a16:creationId xmlns:a16="http://schemas.microsoft.com/office/drawing/2014/main" id="{64ADEF06-9362-78AE-4ECE-4F246E5EB521}"/>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5" name="Rectangle 2">
            <a:extLst>
              <a:ext uri="{FF2B5EF4-FFF2-40B4-BE49-F238E27FC236}">
                <a16:creationId xmlns:a16="http://schemas.microsoft.com/office/drawing/2014/main" id="{3A3D4F36-F536-E951-E721-5851B9DFFC17}"/>
              </a:ext>
            </a:extLst>
          </p:cNvPr>
          <p:cNvSpPr>
            <a:spLocks noChangeArrowheads="1"/>
          </p:cNvSpPr>
          <p:nvPr/>
        </p:nvSpPr>
        <p:spPr bwMode="auto">
          <a:xfrm>
            <a:off x="152400" y="1524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15866432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813BBB-5517-7C6B-2E4C-3A8F0DB16F2D}"/>
              </a:ext>
            </a:extLst>
          </p:cNvPr>
          <p:cNvSpPr>
            <a:spLocks noGrp="1"/>
          </p:cNvSpPr>
          <p:nvPr>
            <p:ph type="title"/>
          </p:nvPr>
        </p:nvSpPr>
        <p:spPr>
          <a:xfrm>
            <a:off x="3323300" y="280983"/>
            <a:ext cx="5545395" cy="782580"/>
          </a:xfrm>
        </p:spPr>
        <p:txBody>
          <a:bodyPr>
            <a:noAutofit/>
          </a:bodyPr>
          <a:lstStyle/>
          <a:p>
            <a:r>
              <a:rPr lang="en-US" sz="4400" b="1">
                <a:latin typeface="Times New Roman" panose="02020603050405020304" pitchFamily="18" charset="0"/>
                <a:cs typeface="Times New Roman" panose="02020603050405020304" pitchFamily="18" charset="0"/>
              </a:rPr>
              <a:t>KHỞI ĐỘNG</a:t>
            </a:r>
          </a:p>
        </p:txBody>
      </p:sp>
      <p:sp>
        <p:nvSpPr>
          <p:cNvPr id="3" name="Content Placeholder 2">
            <a:extLst>
              <a:ext uri="{FF2B5EF4-FFF2-40B4-BE49-F238E27FC236}">
                <a16:creationId xmlns:a16="http://schemas.microsoft.com/office/drawing/2014/main" id="{0D618BB2-FAAD-9C9D-C53B-9CB546D44E55}"/>
              </a:ext>
            </a:extLst>
          </p:cNvPr>
          <p:cNvSpPr>
            <a:spLocks noGrp="1"/>
          </p:cNvSpPr>
          <p:nvPr>
            <p:ph sz="quarter" idx="13"/>
          </p:nvPr>
        </p:nvSpPr>
        <p:spPr>
          <a:xfrm>
            <a:off x="896877" y="1346618"/>
            <a:ext cx="10398239" cy="1998431"/>
          </a:xfrm>
        </p:spPr>
        <p:txBody>
          <a:bodyPr>
            <a:noAutofit/>
          </a:bodyPr>
          <a:lstStyle/>
          <a:p>
            <a:pPr marL="0" indent="0" algn="ctr">
              <a:buNone/>
            </a:pPr>
            <a:r>
              <a:rPr lang="vi-VN" sz="3200" spc="-2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Nêu</a:t>
            </a:r>
            <a:r>
              <a:rPr lang="vi-VN" sz="3200" spc="-6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vi-VN" sz="3200" spc="-2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một</a:t>
            </a:r>
            <a:r>
              <a:rPr lang="vi-VN" sz="3200" spc="-55">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vi-VN" sz="3200" spc="-2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số</a:t>
            </a:r>
            <a:r>
              <a:rPr lang="vi-VN" sz="3200" spc="-55">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vi-VN" sz="3200" spc="-2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kiến</a:t>
            </a:r>
            <a:r>
              <a:rPr lang="vi-VN" sz="3200" spc="-6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vi-VN" sz="3200" spc="-2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thức</a:t>
            </a:r>
            <a:r>
              <a:rPr lang="vi-VN" sz="3200" spc="-55">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vi-VN" sz="3200" spc="-2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về</a:t>
            </a:r>
            <a:r>
              <a:rPr lang="vi-VN" sz="3200" spc="-55">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vi-VN" sz="3200" spc="-2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VB </a:t>
            </a:r>
            <a:r>
              <a:rPr lang="vi-VN" sz="3200" spc="-3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nghị</a:t>
            </a:r>
            <a:r>
              <a:rPr lang="vi-VN" sz="3200" spc="-5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vi-VN" sz="3200" spc="-3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luận</a:t>
            </a:r>
            <a:r>
              <a:rPr lang="vi-VN" sz="3200" spc="-45">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vi-VN" sz="3200" spc="-3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văn</a:t>
            </a:r>
            <a:r>
              <a:rPr lang="vi-VN" sz="3200" spc="-45">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vi-VN" sz="3200" spc="-3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học</a:t>
            </a:r>
            <a:r>
              <a:rPr lang="vi-VN" sz="3200" spc="-5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vi-VN" sz="3200" spc="-3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(phân</a:t>
            </a:r>
            <a:r>
              <a:rPr lang="vi-VN" sz="3200" spc="-45">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vi-VN" sz="3200" spc="-3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tích </a:t>
            </a:r>
            <a:r>
              <a:rPr lang="vi-VN" sz="320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một</a:t>
            </a:r>
            <a:r>
              <a:rPr lang="vi-VN" sz="3200" spc="-2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vi-VN" sz="320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tác</a:t>
            </a:r>
            <a:r>
              <a:rPr lang="vi-VN" sz="3200" spc="-2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vi-VN" sz="320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phẩm</a:t>
            </a:r>
            <a:r>
              <a:rPr lang="vi-VN" sz="3200" spc="-2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vi-VN" sz="320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thơ)</a:t>
            </a:r>
            <a:r>
              <a:rPr lang="vi-VN" sz="3200" spc="-2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vi-VN" sz="320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đã</a:t>
            </a:r>
            <a:r>
              <a:rPr lang="vi-VN" sz="3200" spc="-2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vi-VN" sz="320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học</a:t>
            </a:r>
            <a:r>
              <a:rPr lang="en-US" sz="320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a:t>
            </a:r>
          </a:p>
        </p:txBody>
      </p:sp>
      <p:sp>
        <p:nvSpPr>
          <p:cNvPr id="4" name="TextBox 3">
            <a:extLst>
              <a:ext uri="{FF2B5EF4-FFF2-40B4-BE49-F238E27FC236}">
                <a16:creationId xmlns:a16="http://schemas.microsoft.com/office/drawing/2014/main" id="{2F299569-3444-46A5-43A4-0656459B5D6A}"/>
              </a:ext>
            </a:extLst>
          </p:cNvPr>
          <p:cNvSpPr txBox="1"/>
          <p:nvPr/>
        </p:nvSpPr>
        <p:spPr>
          <a:xfrm>
            <a:off x="2360367" y="2953759"/>
            <a:ext cx="7677743" cy="2557623"/>
          </a:xfrm>
          <a:prstGeom prst="rect">
            <a:avLst/>
          </a:prstGeom>
          <a:noFill/>
        </p:spPr>
        <p:txBody>
          <a:bodyPr wrap="none" rtlCol="0">
            <a:spAutoFit/>
          </a:bodyPr>
          <a:lstStyle/>
          <a:p>
            <a:pPr marL="50800">
              <a:lnSpc>
                <a:spcPct val="115000"/>
              </a:lnSpc>
            </a:pPr>
            <a:r>
              <a:rPr lang="en-US" sz="3600" spc="-50">
                <a:latin typeface="Times New Roman" panose="02020603050405020304" pitchFamily="18" charset="0"/>
                <a:ea typeface="Arial" panose="020B0604020202020204" pitchFamily="34" charset="0"/>
                <a:cs typeface="Times New Roman" panose="02020603050405020304" pitchFamily="18" charset="0"/>
              </a:rPr>
              <a:t>C</a:t>
            </a:r>
            <a:r>
              <a:rPr lang="vi-VN" sz="3600" spc="-50">
                <a:effectLst/>
                <a:latin typeface="Times New Roman" panose="02020603050405020304" pitchFamily="18" charset="0"/>
                <a:ea typeface="Arial" panose="020B0604020202020204" pitchFamily="34" charset="0"/>
                <a:cs typeface="Times New Roman" panose="02020603050405020304" pitchFamily="18" charset="0"/>
              </a:rPr>
              <a:t>ác</a:t>
            </a:r>
            <a:r>
              <a:rPr lang="vi-VN" sz="3600" spc="-30">
                <a:effectLst/>
                <a:latin typeface="Times New Roman" panose="02020603050405020304" pitchFamily="18" charset="0"/>
                <a:ea typeface="Arial" panose="020B0604020202020204" pitchFamily="34" charset="0"/>
                <a:cs typeface="Times New Roman" panose="02020603050405020304" pitchFamily="18" charset="0"/>
              </a:rPr>
              <a:t> </a:t>
            </a:r>
            <a:r>
              <a:rPr lang="vi-VN" sz="3600" spc="-50">
                <a:effectLst/>
                <a:latin typeface="Times New Roman" panose="02020603050405020304" pitchFamily="18" charset="0"/>
                <a:ea typeface="Arial" panose="020B0604020202020204" pitchFamily="34" charset="0"/>
                <a:cs typeface="Times New Roman" panose="02020603050405020304" pitchFamily="18" charset="0"/>
              </a:rPr>
              <a:t>đặc</a:t>
            </a:r>
            <a:r>
              <a:rPr lang="vi-VN" sz="3600" spc="-25">
                <a:effectLst/>
                <a:latin typeface="Times New Roman" panose="02020603050405020304" pitchFamily="18" charset="0"/>
                <a:ea typeface="Arial" panose="020B0604020202020204" pitchFamily="34" charset="0"/>
                <a:cs typeface="Times New Roman" panose="02020603050405020304" pitchFamily="18" charset="0"/>
              </a:rPr>
              <a:t> </a:t>
            </a:r>
            <a:r>
              <a:rPr lang="vi-VN" sz="3600" spc="-50">
                <a:effectLst/>
                <a:latin typeface="Times New Roman" panose="02020603050405020304" pitchFamily="18" charset="0"/>
                <a:ea typeface="Arial" panose="020B0604020202020204" pitchFamily="34" charset="0"/>
                <a:cs typeface="Times New Roman" panose="02020603050405020304" pitchFamily="18" charset="0"/>
              </a:rPr>
              <a:t>điểm</a:t>
            </a:r>
            <a:r>
              <a:rPr lang="vi-VN" sz="3600" spc="-25">
                <a:effectLst/>
                <a:latin typeface="Times New Roman" panose="02020603050405020304" pitchFamily="18" charset="0"/>
                <a:ea typeface="Arial" panose="020B0604020202020204" pitchFamily="34" charset="0"/>
                <a:cs typeface="Times New Roman" panose="02020603050405020304" pitchFamily="18" charset="0"/>
              </a:rPr>
              <a:t> </a:t>
            </a:r>
            <a:r>
              <a:rPr lang="vi-VN" sz="3600" spc="-50">
                <a:effectLst/>
                <a:latin typeface="Times New Roman" panose="02020603050405020304" pitchFamily="18" charset="0"/>
                <a:ea typeface="Arial" panose="020B0604020202020204" pitchFamily="34" charset="0"/>
                <a:cs typeface="Times New Roman" panose="02020603050405020304" pitchFamily="18" charset="0"/>
              </a:rPr>
              <a:t>của</a:t>
            </a:r>
            <a:r>
              <a:rPr lang="vi-VN" sz="3600" spc="-25">
                <a:effectLst/>
                <a:latin typeface="Times New Roman" panose="02020603050405020304" pitchFamily="18" charset="0"/>
                <a:ea typeface="Arial" panose="020B0604020202020204" pitchFamily="34" charset="0"/>
                <a:cs typeface="Times New Roman" panose="02020603050405020304" pitchFamily="18" charset="0"/>
              </a:rPr>
              <a:t> </a:t>
            </a:r>
            <a:r>
              <a:rPr lang="vi-VN" sz="3600" spc="-50">
                <a:effectLst/>
                <a:latin typeface="Times New Roman" panose="02020603050405020304" pitchFamily="18" charset="0"/>
                <a:ea typeface="Arial" panose="020B0604020202020204" pitchFamily="34" charset="0"/>
                <a:cs typeface="Times New Roman" panose="02020603050405020304" pitchFamily="18" charset="0"/>
              </a:rPr>
              <a:t>VB </a:t>
            </a:r>
            <a:r>
              <a:rPr lang="vi-VN" sz="3600">
                <a:effectLst/>
                <a:latin typeface="Times New Roman" panose="02020603050405020304" pitchFamily="18" charset="0"/>
                <a:ea typeface="Arial" panose="020B0604020202020204" pitchFamily="34" charset="0"/>
                <a:cs typeface="Times New Roman" panose="02020603050405020304" pitchFamily="18" charset="0"/>
              </a:rPr>
              <a:t>nghị luận văn học:</a:t>
            </a:r>
            <a:endParaRPr lang="en-US" sz="3600">
              <a:effectLst/>
              <a:latin typeface="Times New Roman" panose="02020603050405020304" pitchFamily="18" charset="0"/>
              <a:ea typeface="Arial" panose="020B0604020202020204" pitchFamily="34" charset="0"/>
              <a:cs typeface="Times New Roman" panose="02020603050405020304" pitchFamily="18" charset="0"/>
            </a:endParaRPr>
          </a:p>
          <a:p>
            <a:pPr lvl="0">
              <a:lnSpc>
                <a:spcPct val="115000"/>
              </a:lnSpc>
              <a:buClr>
                <a:srgbClr val="231F20"/>
              </a:buClr>
              <a:buSzPts val="1100"/>
              <a:tabLst>
                <a:tab pos="149860" algn="l"/>
              </a:tabLst>
            </a:pPr>
            <a:r>
              <a:rPr lang="en-US" sz="3600" spc="0">
                <a:effectLst/>
                <a:latin typeface="Times New Roman" panose="02020603050405020304" pitchFamily="18" charset="0"/>
                <a:ea typeface="Arial" panose="020B0604020202020204" pitchFamily="34" charset="0"/>
                <a:cs typeface="Times New Roman" panose="02020603050405020304" pitchFamily="18" charset="0"/>
              </a:rPr>
              <a:t>- </a:t>
            </a:r>
            <a:r>
              <a:rPr lang="vi-VN" sz="3600" spc="0">
                <a:effectLst/>
                <a:latin typeface="Times New Roman" panose="02020603050405020304" pitchFamily="18" charset="0"/>
                <a:ea typeface="Arial" panose="020B0604020202020204" pitchFamily="34" charset="0"/>
                <a:cs typeface="Times New Roman" panose="02020603050405020304" pitchFamily="18" charset="0"/>
              </a:rPr>
              <a:t>Luận</a:t>
            </a:r>
            <a:r>
              <a:rPr lang="vi-VN" sz="3600" spc="-10">
                <a:effectLst/>
                <a:latin typeface="Times New Roman" panose="02020603050405020304" pitchFamily="18" charset="0"/>
                <a:ea typeface="Arial" panose="020B0604020202020204" pitchFamily="34" charset="0"/>
                <a:cs typeface="Times New Roman" panose="02020603050405020304" pitchFamily="18" charset="0"/>
              </a:rPr>
              <a:t> </a:t>
            </a:r>
            <a:r>
              <a:rPr lang="vi-VN" sz="3600" spc="-25">
                <a:effectLst/>
                <a:latin typeface="Times New Roman" panose="02020603050405020304" pitchFamily="18" charset="0"/>
                <a:ea typeface="Arial" panose="020B0604020202020204" pitchFamily="34" charset="0"/>
                <a:cs typeface="Times New Roman" panose="02020603050405020304" pitchFamily="18" charset="0"/>
              </a:rPr>
              <a:t>đề</a:t>
            </a:r>
            <a:endParaRPr lang="en-US" sz="3600" spc="0">
              <a:effectLst/>
              <a:latin typeface="Times New Roman" panose="02020603050405020304" pitchFamily="18" charset="0"/>
              <a:ea typeface="Arial" panose="020B0604020202020204" pitchFamily="34" charset="0"/>
              <a:cs typeface="Times New Roman" panose="02020603050405020304" pitchFamily="18" charset="0"/>
            </a:endParaRPr>
          </a:p>
          <a:p>
            <a:pPr lvl="0">
              <a:lnSpc>
                <a:spcPct val="115000"/>
              </a:lnSpc>
              <a:buClr>
                <a:srgbClr val="231F20"/>
              </a:buClr>
              <a:buSzPts val="1100"/>
              <a:tabLst>
                <a:tab pos="149860" algn="l"/>
              </a:tabLst>
            </a:pPr>
            <a:r>
              <a:rPr lang="en-US" sz="3600" spc="0">
                <a:effectLst/>
                <a:latin typeface="Times New Roman" panose="02020603050405020304" pitchFamily="18" charset="0"/>
                <a:ea typeface="Arial" panose="020B0604020202020204" pitchFamily="34" charset="0"/>
                <a:cs typeface="Times New Roman" panose="02020603050405020304" pitchFamily="18" charset="0"/>
              </a:rPr>
              <a:t>- </a:t>
            </a:r>
            <a:r>
              <a:rPr lang="vi-VN" sz="3600" spc="0">
                <a:effectLst/>
                <a:latin typeface="Times New Roman" panose="02020603050405020304" pitchFamily="18" charset="0"/>
                <a:ea typeface="Arial" panose="020B0604020202020204" pitchFamily="34" charset="0"/>
                <a:cs typeface="Times New Roman" panose="02020603050405020304" pitchFamily="18" charset="0"/>
              </a:rPr>
              <a:t>Luận</a:t>
            </a:r>
            <a:r>
              <a:rPr lang="vi-VN" sz="3600" spc="-10">
                <a:effectLst/>
                <a:latin typeface="Times New Roman" panose="02020603050405020304" pitchFamily="18" charset="0"/>
                <a:ea typeface="Arial" panose="020B0604020202020204" pitchFamily="34" charset="0"/>
                <a:cs typeface="Times New Roman" panose="02020603050405020304" pitchFamily="18" charset="0"/>
              </a:rPr>
              <a:t> </a:t>
            </a:r>
            <a:r>
              <a:rPr lang="vi-VN" sz="3600" spc="-20">
                <a:effectLst/>
                <a:latin typeface="Times New Roman" panose="02020603050405020304" pitchFamily="18" charset="0"/>
                <a:ea typeface="Arial" panose="020B0604020202020204" pitchFamily="34" charset="0"/>
                <a:cs typeface="Times New Roman" panose="02020603050405020304" pitchFamily="18" charset="0"/>
              </a:rPr>
              <a:t>điểm</a:t>
            </a:r>
            <a:endParaRPr lang="en-US" sz="3600" spc="0">
              <a:effectLst/>
              <a:latin typeface="Times New Roman" panose="02020603050405020304" pitchFamily="18" charset="0"/>
              <a:ea typeface="Arial" panose="020B0604020202020204" pitchFamily="34" charset="0"/>
              <a:cs typeface="Times New Roman" panose="02020603050405020304" pitchFamily="18" charset="0"/>
            </a:endParaRPr>
          </a:p>
          <a:p>
            <a:r>
              <a:rPr lang="en-US" sz="3600" kern="0">
                <a:effectLst/>
                <a:latin typeface="Times New Roman" panose="02020603050405020304" pitchFamily="18" charset="0"/>
                <a:ea typeface="Arial" panose="020B0604020202020204" pitchFamily="34" charset="0"/>
                <a:cs typeface="Times New Roman" panose="02020603050405020304" pitchFamily="18" charset="0"/>
              </a:rPr>
              <a:t>- </a:t>
            </a:r>
            <a:r>
              <a:rPr lang="vi-VN" sz="3600" kern="0">
                <a:effectLst/>
                <a:latin typeface="Times New Roman" panose="02020603050405020304" pitchFamily="18" charset="0"/>
                <a:ea typeface="Arial" panose="020B0604020202020204" pitchFamily="34" charset="0"/>
                <a:cs typeface="Times New Roman" panose="02020603050405020304" pitchFamily="18" charset="0"/>
              </a:rPr>
              <a:t>Lí</a:t>
            </a:r>
            <a:r>
              <a:rPr lang="vi-VN" sz="3600" kern="0" spc="-20">
                <a:effectLst/>
                <a:latin typeface="Times New Roman" panose="02020603050405020304" pitchFamily="18" charset="0"/>
                <a:ea typeface="Arial" panose="020B0604020202020204" pitchFamily="34" charset="0"/>
                <a:cs typeface="Times New Roman" panose="02020603050405020304" pitchFamily="18" charset="0"/>
              </a:rPr>
              <a:t> </a:t>
            </a:r>
            <a:r>
              <a:rPr lang="vi-VN" sz="3600" kern="0">
                <a:effectLst/>
                <a:latin typeface="Times New Roman" panose="02020603050405020304" pitchFamily="18" charset="0"/>
                <a:ea typeface="Arial" panose="020B0604020202020204" pitchFamily="34" charset="0"/>
                <a:cs typeface="Times New Roman" panose="02020603050405020304" pitchFamily="18" charset="0"/>
              </a:rPr>
              <a:t>lẽ,</a:t>
            </a:r>
            <a:r>
              <a:rPr lang="vi-VN" sz="3600" kern="0" spc="-15">
                <a:effectLst/>
                <a:latin typeface="Times New Roman" panose="02020603050405020304" pitchFamily="18" charset="0"/>
                <a:ea typeface="Arial" panose="020B0604020202020204" pitchFamily="34" charset="0"/>
                <a:cs typeface="Times New Roman" panose="02020603050405020304" pitchFamily="18" charset="0"/>
              </a:rPr>
              <a:t> </a:t>
            </a:r>
            <a:r>
              <a:rPr lang="vi-VN" sz="3600" kern="0">
                <a:effectLst/>
                <a:latin typeface="Times New Roman" panose="02020603050405020304" pitchFamily="18" charset="0"/>
                <a:ea typeface="Arial" panose="020B0604020202020204" pitchFamily="34" charset="0"/>
                <a:cs typeface="Times New Roman" panose="02020603050405020304" pitchFamily="18" charset="0"/>
              </a:rPr>
              <a:t>bằng</a:t>
            </a:r>
            <a:r>
              <a:rPr lang="vi-VN" sz="3600" kern="0" spc="-15">
                <a:effectLst/>
                <a:latin typeface="Times New Roman" panose="02020603050405020304" pitchFamily="18" charset="0"/>
                <a:ea typeface="Arial" panose="020B0604020202020204" pitchFamily="34" charset="0"/>
                <a:cs typeface="Times New Roman" panose="02020603050405020304" pitchFamily="18" charset="0"/>
              </a:rPr>
              <a:t> </a:t>
            </a:r>
            <a:r>
              <a:rPr lang="vi-VN" sz="3600" kern="0" spc="-10">
                <a:effectLst/>
                <a:latin typeface="Times New Roman" panose="02020603050405020304" pitchFamily="18" charset="0"/>
                <a:ea typeface="Arial" panose="020B0604020202020204" pitchFamily="34" charset="0"/>
                <a:cs typeface="Times New Roman" panose="02020603050405020304" pitchFamily="18" charset="0"/>
              </a:rPr>
              <a:t>chứng</a:t>
            </a:r>
            <a:endParaRPr lang="en-US" sz="36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4948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813BBB-5517-7C6B-2E4C-3A8F0DB16F2D}"/>
              </a:ext>
            </a:extLst>
          </p:cNvPr>
          <p:cNvSpPr>
            <a:spLocks noGrp="1"/>
          </p:cNvSpPr>
          <p:nvPr>
            <p:ph type="title"/>
          </p:nvPr>
        </p:nvSpPr>
        <p:spPr>
          <a:xfrm>
            <a:off x="3323300" y="280983"/>
            <a:ext cx="5545395" cy="782580"/>
          </a:xfrm>
        </p:spPr>
        <p:txBody>
          <a:bodyPr>
            <a:noAutofit/>
          </a:bodyPr>
          <a:lstStyle/>
          <a:p>
            <a:r>
              <a:rPr lang="en-US" sz="4400" b="1">
                <a:latin typeface="Times New Roman" panose="02020603050405020304" pitchFamily="18" charset="0"/>
                <a:cs typeface="Times New Roman" panose="02020603050405020304" pitchFamily="18" charset="0"/>
              </a:rPr>
              <a:t>TÌM HIỂU CHUNG</a:t>
            </a:r>
          </a:p>
        </p:txBody>
      </p:sp>
      <p:sp>
        <p:nvSpPr>
          <p:cNvPr id="3" name="Content Placeholder 2">
            <a:extLst>
              <a:ext uri="{FF2B5EF4-FFF2-40B4-BE49-F238E27FC236}">
                <a16:creationId xmlns:a16="http://schemas.microsoft.com/office/drawing/2014/main" id="{0D618BB2-FAAD-9C9D-C53B-9CB546D44E55}"/>
              </a:ext>
            </a:extLst>
          </p:cNvPr>
          <p:cNvSpPr>
            <a:spLocks noGrp="1"/>
          </p:cNvSpPr>
          <p:nvPr>
            <p:ph sz="quarter" idx="13"/>
          </p:nvPr>
        </p:nvSpPr>
        <p:spPr>
          <a:xfrm>
            <a:off x="1662721" y="1187265"/>
            <a:ext cx="9073033" cy="659163"/>
          </a:xfrm>
        </p:spPr>
        <p:txBody>
          <a:bodyPr>
            <a:noAutofit/>
          </a:bodyPr>
          <a:lstStyle/>
          <a:p>
            <a:pPr marL="0" lvl="0" indent="0">
              <a:lnSpc>
                <a:spcPct val="115000"/>
              </a:lnSpc>
              <a:buClr>
                <a:srgbClr val="231F20"/>
              </a:buClr>
              <a:buSzPts val="1100"/>
              <a:buNone/>
              <a:tabLst>
                <a:tab pos="176530" algn="l"/>
              </a:tabLst>
            </a:pPr>
            <a:r>
              <a:rPr lang="vi-VN" sz="2800" spc="0">
                <a:effectLst/>
                <a:latin typeface="Times New Roman" panose="02020603050405020304" pitchFamily="18" charset="0"/>
                <a:ea typeface="Arial" panose="020B0604020202020204" pitchFamily="34" charset="0"/>
                <a:cs typeface="Times New Roman" panose="02020603050405020304" pitchFamily="18" charset="0"/>
              </a:rPr>
              <a:t>Bài</a:t>
            </a:r>
            <a:r>
              <a:rPr lang="vi-VN" sz="2800" spc="-20">
                <a:effectLst/>
                <a:latin typeface="Times New Roman" panose="02020603050405020304" pitchFamily="18" charset="0"/>
                <a:ea typeface="Arial" panose="020B0604020202020204" pitchFamily="34" charset="0"/>
                <a:cs typeface="Times New Roman" panose="02020603050405020304" pitchFamily="18" charset="0"/>
              </a:rPr>
              <a:t> </a:t>
            </a:r>
            <a:r>
              <a:rPr lang="vi-VN" sz="2800" spc="0">
                <a:effectLst/>
                <a:latin typeface="Times New Roman" panose="02020603050405020304" pitchFamily="18" charset="0"/>
                <a:ea typeface="Arial" panose="020B0604020202020204" pitchFamily="34" charset="0"/>
                <a:cs typeface="Times New Roman" panose="02020603050405020304" pitchFamily="18" charset="0"/>
              </a:rPr>
              <a:t>viết</a:t>
            </a:r>
            <a:r>
              <a:rPr lang="vi-VN" sz="2800" spc="-20">
                <a:effectLst/>
                <a:latin typeface="Times New Roman" panose="02020603050405020304" pitchFamily="18" charset="0"/>
                <a:ea typeface="Arial" panose="020B0604020202020204" pitchFamily="34" charset="0"/>
                <a:cs typeface="Times New Roman" panose="02020603050405020304" pitchFamily="18" charset="0"/>
              </a:rPr>
              <a:t> </a:t>
            </a:r>
            <a:r>
              <a:rPr lang="vi-VN" sz="2800" spc="0">
                <a:effectLst/>
                <a:latin typeface="Times New Roman" panose="02020603050405020304" pitchFamily="18" charset="0"/>
                <a:ea typeface="Arial" panose="020B0604020202020204" pitchFamily="34" charset="0"/>
                <a:cs typeface="Times New Roman" panose="02020603050405020304" pitchFamily="18" charset="0"/>
              </a:rPr>
              <a:t>nêu</a:t>
            </a:r>
            <a:r>
              <a:rPr lang="vi-VN" sz="2800" spc="-20">
                <a:effectLst/>
                <a:latin typeface="Times New Roman" panose="02020603050405020304" pitchFamily="18" charset="0"/>
                <a:ea typeface="Arial" panose="020B0604020202020204" pitchFamily="34" charset="0"/>
                <a:cs typeface="Times New Roman" panose="02020603050405020304" pitchFamily="18" charset="0"/>
              </a:rPr>
              <a:t> </a:t>
            </a:r>
            <a:r>
              <a:rPr lang="vi-VN" sz="2800" spc="0">
                <a:effectLst/>
                <a:latin typeface="Times New Roman" panose="02020603050405020304" pitchFamily="18" charset="0"/>
                <a:ea typeface="Arial" panose="020B0604020202020204" pitchFamily="34" charset="0"/>
                <a:cs typeface="Times New Roman" panose="02020603050405020304" pitchFamily="18" charset="0"/>
              </a:rPr>
              <a:t>nhận định</a:t>
            </a:r>
            <a:r>
              <a:rPr lang="vi-VN" sz="2800" spc="-75">
                <a:effectLst/>
                <a:latin typeface="Times New Roman" panose="02020603050405020304" pitchFamily="18" charset="0"/>
                <a:ea typeface="Arial" panose="020B0604020202020204" pitchFamily="34" charset="0"/>
                <a:cs typeface="Times New Roman" panose="02020603050405020304" pitchFamily="18" charset="0"/>
              </a:rPr>
              <a:t> </a:t>
            </a:r>
            <a:r>
              <a:rPr lang="vi-VN" sz="2800" spc="0">
                <a:effectLst/>
                <a:latin typeface="Times New Roman" panose="02020603050405020304" pitchFamily="18" charset="0"/>
                <a:ea typeface="Arial" panose="020B0604020202020204" pitchFamily="34" charset="0"/>
                <a:cs typeface="Times New Roman" panose="02020603050405020304" pitchFamily="18" charset="0"/>
              </a:rPr>
              <a:t>gì</a:t>
            </a:r>
            <a:r>
              <a:rPr lang="vi-VN" sz="2800" spc="-75">
                <a:effectLst/>
                <a:latin typeface="Times New Roman" panose="02020603050405020304" pitchFamily="18" charset="0"/>
                <a:ea typeface="Arial" panose="020B0604020202020204" pitchFamily="34" charset="0"/>
                <a:cs typeface="Times New Roman" panose="02020603050405020304" pitchFamily="18" charset="0"/>
              </a:rPr>
              <a:t> </a:t>
            </a:r>
            <a:r>
              <a:rPr lang="vi-VN" sz="2800" spc="0">
                <a:effectLst/>
                <a:latin typeface="Times New Roman" panose="02020603050405020304" pitchFamily="18" charset="0"/>
                <a:ea typeface="Arial" panose="020B0604020202020204" pitchFamily="34" charset="0"/>
                <a:cs typeface="Times New Roman" panose="02020603050405020304" pitchFamily="18" charset="0"/>
              </a:rPr>
              <a:t>về</a:t>
            </a:r>
            <a:r>
              <a:rPr lang="vi-VN" sz="2800" spc="-75">
                <a:effectLst/>
                <a:latin typeface="Times New Roman" panose="02020603050405020304" pitchFamily="18" charset="0"/>
                <a:ea typeface="Arial" panose="020B0604020202020204" pitchFamily="34" charset="0"/>
                <a:cs typeface="Times New Roman" panose="02020603050405020304" pitchFamily="18" charset="0"/>
              </a:rPr>
              <a:t> </a:t>
            </a:r>
            <a:r>
              <a:rPr lang="vi-VN" sz="2800" spc="0">
                <a:effectLst/>
                <a:latin typeface="Times New Roman" panose="02020603050405020304" pitchFamily="18" charset="0"/>
                <a:ea typeface="Arial" panose="020B0604020202020204" pitchFamily="34" charset="0"/>
                <a:cs typeface="Times New Roman" panose="02020603050405020304" pitchFamily="18" charset="0"/>
              </a:rPr>
              <a:t>bài</a:t>
            </a:r>
            <a:r>
              <a:rPr lang="vi-VN" sz="2800" spc="-75">
                <a:effectLst/>
                <a:latin typeface="Times New Roman" panose="02020603050405020304" pitchFamily="18" charset="0"/>
                <a:ea typeface="Arial" panose="020B0604020202020204" pitchFamily="34" charset="0"/>
                <a:cs typeface="Times New Roman" panose="02020603050405020304" pitchFamily="18" charset="0"/>
              </a:rPr>
              <a:t> </a:t>
            </a:r>
            <a:r>
              <a:rPr lang="vi-VN" sz="2800" spc="0">
                <a:effectLst/>
                <a:latin typeface="Times New Roman" panose="02020603050405020304" pitchFamily="18" charset="0"/>
                <a:ea typeface="Arial" panose="020B0604020202020204" pitchFamily="34" charset="0"/>
                <a:cs typeface="Times New Roman" panose="02020603050405020304" pitchFamily="18" charset="0"/>
              </a:rPr>
              <a:t>thơ</a:t>
            </a:r>
            <a:r>
              <a:rPr lang="vi-VN" sz="2800" spc="-75">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spc="0">
                <a:effectLst/>
                <a:latin typeface="Times New Roman" panose="02020603050405020304" pitchFamily="18" charset="0"/>
                <a:ea typeface="Arial" panose="020B0604020202020204" pitchFamily="34" charset="0"/>
                <a:cs typeface="Times New Roman" panose="02020603050405020304" pitchFamily="18" charset="0"/>
              </a:rPr>
              <a:t>Vội</a:t>
            </a:r>
            <a:r>
              <a:rPr lang="vi-VN" sz="2800" i="1" spc="-110">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spc="0">
                <a:effectLst/>
                <a:latin typeface="Times New Roman" panose="02020603050405020304" pitchFamily="18" charset="0"/>
                <a:ea typeface="Arial" panose="020B0604020202020204" pitchFamily="34" charset="0"/>
                <a:cs typeface="Times New Roman" panose="02020603050405020304" pitchFamily="18" charset="0"/>
              </a:rPr>
              <a:t>vàng</a:t>
            </a:r>
            <a:r>
              <a:rPr lang="vi-VN" sz="2800" spc="0">
                <a:effectLst/>
                <a:latin typeface="Times New Roman" panose="02020603050405020304" pitchFamily="18" charset="0"/>
                <a:ea typeface="Arial" panose="020B0604020202020204" pitchFamily="34" charset="0"/>
                <a:cs typeface="Times New Roman" panose="02020603050405020304" pitchFamily="18" charset="0"/>
              </a:rPr>
              <a:t>?</a:t>
            </a:r>
            <a:endParaRPr lang="en-US" sz="2800" spc="0">
              <a:effectLst/>
              <a:latin typeface="Times New Roman" panose="02020603050405020304" pitchFamily="18" charset="0"/>
              <a:ea typeface="Arial" panose="020B0604020202020204" pitchFamily="34" charset="0"/>
              <a:cs typeface="Times New Roman" panose="02020603050405020304" pitchFamily="18" charset="0"/>
            </a:endParaRPr>
          </a:p>
          <a:p>
            <a:pPr marL="0" indent="0" algn="ctr">
              <a:buNone/>
            </a:pPr>
            <a:endParaRPr lang="en-US" sz="2800">
              <a:solidFill>
                <a:srgbClr val="FF0000"/>
              </a:solidFill>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2F299569-3444-46A5-43A4-0656459B5D6A}"/>
              </a:ext>
            </a:extLst>
          </p:cNvPr>
          <p:cNvSpPr txBox="1"/>
          <p:nvPr/>
        </p:nvSpPr>
        <p:spPr>
          <a:xfrm>
            <a:off x="1645197" y="2732533"/>
            <a:ext cx="9073033" cy="1745350"/>
          </a:xfrm>
          <a:prstGeom prst="rect">
            <a:avLst/>
          </a:prstGeom>
          <a:noFill/>
        </p:spPr>
        <p:txBody>
          <a:bodyPr wrap="square" rtlCol="0">
            <a:spAutoFit/>
          </a:bodyPr>
          <a:lstStyle/>
          <a:p>
            <a:pPr marL="50800" algn="just">
              <a:lnSpc>
                <a:spcPct val="115000"/>
              </a:lnSpc>
            </a:pPr>
            <a:r>
              <a:rPr lang="vi-VN" sz="3200">
                <a:effectLst/>
                <a:latin typeface="Times New Roman" panose="02020603050405020304" pitchFamily="18" charset="0"/>
                <a:ea typeface="Arial" panose="020B0604020202020204" pitchFamily="34" charset="0"/>
              </a:rPr>
              <a:t>Bài</a:t>
            </a:r>
            <a:r>
              <a:rPr lang="vi-VN" sz="3200" spc="-60">
                <a:effectLst/>
                <a:latin typeface="Times New Roman" panose="02020603050405020304" pitchFamily="18" charset="0"/>
                <a:ea typeface="Arial" panose="020B0604020202020204" pitchFamily="34" charset="0"/>
              </a:rPr>
              <a:t> </a:t>
            </a:r>
            <a:r>
              <a:rPr lang="vi-VN" sz="3200">
                <a:effectLst/>
                <a:latin typeface="Times New Roman" panose="02020603050405020304" pitchFamily="18" charset="0"/>
                <a:ea typeface="Arial" panose="020B0604020202020204" pitchFamily="34" charset="0"/>
              </a:rPr>
              <a:t>thơ</a:t>
            </a:r>
            <a:r>
              <a:rPr lang="vi-VN" sz="3200" spc="-40">
                <a:effectLst/>
                <a:latin typeface="Times New Roman" panose="02020603050405020304" pitchFamily="18" charset="0"/>
                <a:ea typeface="Arial" panose="020B0604020202020204" pitchFamily="34" charset="0"/>
              </a:rPr>
              <a:t> </a:t>
            </a:r>
            <a:r>
              <a:rPr lang="vi-VN" sz="3200">
                <a:effectLst/>
                <a:latin typeface="Times New Roman" panose="02020603050405020304" pitchFamily="18" charset="0"/>
                <a:ea typeface="Arial" panose="020B0604020202020204" pitchFamily="34" charset="0"/>
              </a:rPr>
              <a:t>được</a:t>
            </a:r>
            <a:r>
              <a:rPr lang="vi-VN" sz="3200" spc="-40">
                <a:effectLst/>
                <a:latin typeface="Times New Roman" panose="02020603050405020304" pitchFamily="18" charset="0"/>
                <a:ea typeface="Arial" panose="020B0604020202020204" pitchFamily="34" charset="0"/>
              </a:rPr>
              <a:t> </a:t>
            </a:r>
            <a:r>
              <a:rPr lang="vi-VN" sz="3200">
                <a:effectLst/>
                <a:latin typeface="Times New Roman" panose="02020603050405020304" pitchFamily="18" charset="0"/>
                <a:ea typeface="Arial" panose="020B0604020202020204" pitchFamily="34" charset="0"/>
              </a:rPr>
              <a:t>cấu</a:t>
            </a:r>
            <a:r>
              <a:rPr lang="vi-VN" sz="3200" spc="-40">
                <a:effectLst/>
                <a:latin typeface="Times New Roman" panose="02020603050405020304" pitchFamily="18" charset="0"/>
                <a:ea typeface="Arial" panose="020B0604020202020204" pitchFamily="34" charset="0"/>
              </a:rPr>
              <a:t> </a:t>
            </a:r>
            <a:r>
              <a:rPr lang="vi-VN" sz="3200">
                <a:effectLst/>
                <a:latin typeface="Times New Roman" panose="02020603050405020304" pitchFamily="18" charset="0"/>
                <a:ea typeface="Arial" panose="020B0604020202020204" pitchFamily="34" charset="0"/>
              </a:rPr>
              <a:t>tứ</a:t>
            </a:r>
            <a:r>
              <a:rPr lang="vi-VN" sz="3200" spc="-40">
                <a:effectLst/>
                <a:latin typeface="Times New Roman" panose="02020603050405020304" pitchFamily="18" charset="0"/>
                <a:ea typeface="Arial" panose="020B0604020202020204" pitchFamily="34" charset="0"/>
              </a:rPr>
              <a:t> </a:t>
            </a:r>
            <a:r>
              <a:rPr lang="vi-VN" sz="3200">
                <a:effectLst/>
                <a:latin typeface="Times New Roman" panose="02020603050405020304" pitchFamily="18" charset="0"/>
                <a:ea typeface="Arial" panose="020B0604020202020204" pitchFamily="34" charset="0"/>
              </a:rPr>
              <a:t>trên</a:t>
            </a:r>
            <a:r>
              <a:rPr lang="vi-VN" sz="3200" spc="-80">
                <a:effectLst/>
                <a:latin typeface="Times New Roman" panose="02020603050405020304" pitchFamily="18" charset="0"/>
                <a:ea typeface="Arial" panose="020B0604020202020204" pitchFamily="34" charset="0"/>
              </a:rPr>
              <a:t> </a:t>
            </a:r>
            <a:r>
              <a:rPr lang="vi-VN" sz="3200">
                <a:effectLst/>
                <a:latin typeface="Times New Roman" panose="02020603050405020304" pitchFamily="18" charset="0"/>
                <a:ea typeface="Arial" panose="020B0604020202020204" pitchFamily="34" charset="0"/>
              </a:rPr>
              <a:t>“luận</a:t>
            </a:r>
            <a:r>
              <a:rPr lang="vi-VN" sz="3200" spc="-35">
                <a:effectLst/>
                <a:latin typeface="Times New Roman" panose="02020603050405020304" pitchFamily="18" charset="0"/>
                <a:ea typeface="Arial" panose="020B0604020202020204" pitchFamily="34" charset="0"/>
              </a:rPr>
              <a:t> </a:t>
            </a:r>
            <a:r>
              <a:rPr lang="vi-VN" sz="3200">
                <a:effectLst/>
                <a:latin typeface="Times New Roman" panose="02020603050405020304" pitchFamily="18" charset="0"/>
                <a:ea typeface="Arial" panose="020B0604020202020204" pitchFamily="34" charset="0"/>
              </a:rPr>
              <a:t>đề”:</a:t>
            </a:r>
            <a:r>
              <a:rPr lang="vi-VN" sz="3200" spc="-40">
                <a:effectLst/>
                <a:latin typeface="Times New Roman" panose="02020603050405020304" pitchFamily="18" charset="0"/>
                <a:ea typeface="Arial" panose="020B0604020202020204" pitchFamily="34" charset="0"/>
              </a:rPr>
              <a:t> </a:t>
            </a:r>
            <a:r>
              <a:rPr lang="vi-VN" sz="3200">
                <a:effectLst/>
                <a:latin typeface="Times New Roman" panose="02020603050405020304" pitchFamily="18" charset="0"/>
                <a:ea typeface="Arial" panose="020B0604020202020204" pitchFamily="34" charset="0"/>
              </a:rPr>
              <a:t>phải</a:t>
            </a:r>
            <a:r>
              <a:rPr lang="vi-VN" sz="3200" spc="-40">
                <a:effectLst/>
                <a:latin typeface="Times New Roman" panose="02020603050405020304" pitchFamily="18" charset="0"/>
                <a:ea typeface="Arial" panose="020B0604020202020204" pitchFamily="34" charset="0"/>
              </a:rPr>
              <a:t> </a:t>
            </a:r>
            <a:r>
              <a:rPr lang="vi-VN" sz="3200">
                <a:effectLst/>
                <a:latin typeface="Times New Roman" panose="02020603050405020304" pitchFamily="18" charset="0"/>
                <a:ea typeface="Arial" panose="020B0604020202020204" pitchFamily="34" charset="0"/>
              </a:rPr>
              <a:t>tận hưởng</a:t>
            </a:r>
            <a:r>
              <a:rPr lang="vi-VN" sz="3200" spc="-25">
                <a:effectLst/>
                <a:latin typeface="Times New Roman" panose="02020603050405020304" pitchFamily="18" charset="0"/>
                <a:ea typeface="Arial" panose="020B0604020202020204" pitchFamily="34" charset="0"/>
              </a:rPr>
              <a:t> </a:t>
            </a:r>
            <a:r>
              <a:rPr lang="vi-VN" sz="3200">
                <a:effectLst/>
                <a:latin typeface="Times New Roman" panose="02020603050405020304" pitchFamily="18" charset="0"/>
                <a:ea typeface="Arial" panose="020B0604020202020204" pitchFamily="34" charset="0"/>
              </a:rPr>
              <a:t>gấp</a:t>
            </a:r>
            <a:r>
              <a:rPr lang="vi-VN" sz="3200" spc="-25">
                <a:effectLst/>
                <a:latin typeface="Times New Roman" panose="02020603050405020304" pitchFamily="18" charset="0"/>
                <a:ea typeface="Arial" panose="020B0604020202020204" pitchFamily="34" charset="0"/>
              </a:rPr>
              <a:t> </a:t>
            </a:r>
            <a:r>
              <a:rPr lang="vi-VN" sz="3200">
                <a:effectLst/>
                <a:latin typeface="Times New Roman" panose="02020603050405020304" pitchFamily="18" charset="0"/>
                <a:ea typeface="Arial" panose="020B0604020202020204" pitchFamily="34" charset="0"/>
              </a:rPr>
              <a:t>những</a:t>
            </a:r>
            <a:r>
              <a:rPr lang="vi-VN" sz="3200" spc="-25">
                <a:effectLst/>
                <a:latin typeface="Times New Roman" panose="02020603050405020304" pitchFamily="18" charset="0"/>
                <a:ea typeface="Arial" panose="020B0604020202020204" pitchFamily="34" charset="0"/>
              </a:rPr>
              <a:t> </a:t>
            </a:r>
            <a:r>
              <a:rPr lang="vi-VN" sz="3200">
                <a:effectLst/>
                <a:latin typeface="Times New Roman" panose="02020603050405020304" pitchFamily="18" charset="0"/>
                <a:ea typeface="Arial" panose="020B0604020202020204" pitchFamily="34" charset="0"/>
              </a:rPr>
              <a:t>lạc</a:t>
            </a:r>
            <a:r>
              <a:rPr lang="vi-VN" sz="3200" spc="-25">
                <a:effectLst/>
                <a:latin typeface="Times New Roman" panose="02020603050405020304" pitchFamily="18" charset="0"/>
                <a:ea typeface="Arial" panose="020B0604020202020204" pitchFamily="34" charset="0"/>
              </a:rPr>
              <a:t> </a:t>
            </a:r>
            <a:r>
              <a:rPr lang="vi-VN" sz="3200">
                <a:effectLst/>
                <a:latin typeface="Times New Roman" panose="02020603050405020304" pitchFamily="18" charset="0"/>
                <a:ea typeface="Arial" panose="020B0604020202020204" pitchFamily="34" charset="0"/>
              </a:rPr>
              <a:t>thú</a:t>
            </a:r>
            <a:r>
              <a:rPr lang="vi-VN" sz="3200" spc="-25">
                <a:effectLst/>
                <a:latin typeface="Times New Roman" panose="02020603050405020304" pitchFamily="18" charset="0"/>
                <a:ea typeface="Arial" panose="020B0604020202020204" pitchFamily="34" charset="0"/>
              </a:rPr>
              <a:t> </a:t>
            </a:r>
            <a:r>
              <a:rPr lang="vi-VN" sz="3200">
                <a:effectLst/>
                <a:latin typeface="Times New Roman" panose="02020603050405020304" pitchFamily="18" charset="0"/>
                <a:ea typeface="Arial" panose="020B0604020202020204" pitchFamily="34" charset="0"/>
              </a:rPr>
              <a:t>cuộc</a:t>
            </a:r>
            <a:r>
              <a:rPr lang="vi-VN" sz="3200" spc="-25">
                <a:effectLst/>
                <a:latin typeface="Times New Roman" panose="02020603050405020304" pitchFamily="18" charset="0"/>
                <a:ea typeface="Arial" panose="020B0604020202020204" pitchFamily="34" charset="0"/>
              </a:rPr>
              <a:t> </a:t>
            </a:r>
            <a:r>
              <a:rPr lang="vi-VN" sz="3200">
                <a:effectLst/>
                <a:latin typeface="Times New Roman" panose="02020603050405020304" pitchFamily="18" charset="0"/>
                <a:ea typeface="Arial" panose="020B0604020202020204" pitchFamily="34" charset="0"/>
              </a:rPr>
              <a:t>đời,</a:t>
            </a:r>
            <a:r>
              <a:rPr lang="vi-VN" sz="3200" spc="-25">
                <a:effectLst/>
                <a:latin typeface="Times New Roman" panose="02020603050405020304" pitchFamily="18" charset="0"/>
                <a:ea typeface="Arial" panose="020B0604020202020204" pitchFamily="34" charset="0"/>
              </a:rPr>
              <a:t> </a:t>
            </a:r>
            <a:r>
              <a:rPr lang="vi-VN" sz="3200">
                <a:effectLst/>
                <a:latin typeface="Times New Roman" panose="02020603050405020304" pitchFamily="18" charset="0"/>
                <a:ea typeface="Arial" panose="020B0604020202020204" pitchFamily="34" charset="0"/>
              </a:rPr>
              <a:t>bởi</a:t>
            </a:r>
            <a:r>
              <a:rPr lang="vi-VN" sz="3200" spc="-25">
                <a:effectLst/>
                <a:latin typeface="Times New Roman" panose="02020603050405020304" pitchFamily="18" charset="0"/>
                <a:ea typeface="Arial" panose="020B0604020202020204" pitchFamily="34" charset="0"/>
              </a:rPr>
              <a:t> </a:t>
            </a:r>
            <a:r>
              <a:rPr lang="vi-VN" sz="3200">
                <a:effectLst/>
                <a:latin typeface="Times New Roman" panose="02020603050405020304" pitchFamily="18" charset="0"/>
                <a:ea typeface="Arial" panose="020B0604020202020204" pitchFamily="34" charset="0"/>
              </a:rPr>
              <a:t>đời </a:t>
            </a:r>
            <a:r>
              <a:rPr lang="vi-VN" sz="3200" spc="-20">
                <a:effectLst/>
                <a:latin typeface="Times New Roman" panose="02020603050405020304" pitchFamily="18" charset="0"/>
                <a:ea typeface="Arial" panose="020B0604020202020204" pitchFamily="34" charset="0"/>
              </a:rPr>
              <a:t>người</a:t>
            </a:r>
            <a:r>
              <a:rPr lang="vi-VN" sz="3200" spc="-60">
                <a:effectLst/>
                <a:latin typeface="Times New Roman" panose="02020603050405020304" pitchFamily="18" charset="0"/>
                <a:ea typeface="Arial" panose="020B0604020202020204" pitchFamily="34" charset="0"/>
              </a:rPr>
              <a:t> </a:t>
            </a:r>
            <a:r>
              <a:rPr lang="vi-VN" sz="3200" spc="-20">
                <a:effectLst/>
                <a:latin typeface="Times New Roman" panose="02020603050405020304" pitchFamily="18" charset="0"/>
                <a:ea typeface="Arial" panose="020B0604020202020204" pitchFamily="34" charset="0"/>
              </a:rPr>
              <a:t>hữu</a:t>
            </a:r>
            <a:r>
              <a:rPr lang="vi-VN" sz="3200" spc="-55">
                <a:effectLst/>
                <a:latin typeface="Times New Roman" panose="02020603050405020304" pitchFamily="18" charset="0"/>
                <a:ea typeface="Arial" panose="020B0604020202020204" pitchFamily="34" charset="0"/>
              </a:rPr>
              <a:t> </a:t>
            </a:r>
            <a:r>
              <a:rPr lang="vi-VN" sz="3200" spc="-20">
                <a:effectLst/>
                <a:latin typeface="Times New Roman" panose="02020603050405020304" pitchFamily="18" charset="0"/>
                <a:ea typeface="Arial" panose="020B0604020202020204" pitchFamily="34" charset="0"/>
              </a:rPr>
              <a:t>hạn,</a:t>
            </a:r>
            <a:r>
              <a:rPr lang="vi-VN" sz="3200" spc="-55">
                <a:effectLst/>
                <a:latin typeface="Times New Roman" panose="02020603050405020304" pitchFamily="18" charset="0"/>
                <a:ea typeface="Arial" panose="020B0604020202020204" pitchFamily="34" charset="0"/>
              </a:rPr>
              <a:t> </a:t>
            </a:r>
            <a:r>
              <a:rPr lang="vi-VN" sz="3200" spc="-20">
                <a:effectLst/>
                <a:latin typeface="Times New Roman" panose="02020603050405020304" pitchFamily="18" charset="0"/>
                <a:ea typeface="Arial" panose="020B0604020202020204" pitchFamily="34" charset="0"/>
              </a:rPr>
              <a:t>tuổi</a:t>
            </a:r>
            <a:r>
              <a:rPr lang="vi-VN" sz="3200" spc="-60">
                <a:effectLst/>
                <a:latin typeface="Times New Roman" panose="02020603050405020304" pitchFamily="18" charset="0"/>
                <a:ea typeface="Arial" panose="020B0604020202020204" pitchFamily="34" charset="0"/>
              </a:rPr>
              <a:t> </a:t>
            </a:r>
            <a:r>
              <a:rPr lang="vi-VN" sz="3200" spc="-20">
                <a:effectLst/>
                <a:latin typeface="Times New Roman" panose="02020603050405020304" pitchFamily="18" charset="0"/>
                <a:ea typeface="Arial" panose="020B0604020202020204" pitchFamily="34" charset="0"/>
              </a:rPr>
              <a:t>trẻ</a:t>
            </a:r>
            <a:r>
              <a:rPr lang="vi-VN" sz="3200" spc="-55">
                <a:effectLst/>
                <a:latin typeface="Times New Roman" panose="02020603050405020304" pitchFamily="18" charset="0"/>
                <a:ea typeface="Arial" panose="020B0604020202020204" pitchFamily="34" charset="0"/>
              </a:rPr>
              <a:t> </a:t>
            </a:r>
            <a:r>
              <a:rPr lang="vi-VN" sz="3200" spc="-20">
                <a:effectLst/>
                <a:latin typeface="Times New Roman" panose="02020603050405020304" pitchFamily="18" charset="0"/>
                <a:ea typeface="Arial" panose="020B0604020202020204" pitchFamily="34" charset="0"/>
              </a:rPr>
              <a:t>có</a:t>
            </a:r>
            <a:r>
              <a:rPr lang="vi-VN" sz="3200" spc="-55">
                <a:effectLst/>
                <a:latin typeface="Times New Roman" panose="02020603050405020304" pitchFamily="18" charset="0"/>
                <a:ea typeface="Arial" panose="020B0604020202020204" pitchFamily="34" charset="0"/>
              </a:rPr>
              <a:t> </a:t>
            </a:r>
            <a:r>
              <a:rPr lang="vi-VN" sz="3200" spc="-20">
                <a:effectLst/>
                <a:latin typeface="Times New Roman" panose="02020603050405020304" pitchFamily="18" charset="0"/>
                <a:ea typeface="Arial" panose="020B0604020202020204" pitchFamily="34" charset="0"/>
              </a:rPr>
              <a:t>kì</a:t>
            </a:r>
            <a:r>
              <a:rPr lang="vi-VN" sz="3200" spc="-55">
                <a:effectLst/>
                <a:latin typeface="Times New Roman" panose="02020603050405020304" pitchFamily="18" charset="0"/>
                <a:ea typeface="Arial" panose="020B0604020202020204" pitchFamily="34" charset="0"/>
              </a:rPr>
              <a:t> </a:t>
            </a:r>
            <a:r>
              <a:rPr lang="vi-VN" sz="3200" spc="-20">
                <a:effectLst/>
                <a:latin typeface="Times New Roman" panose="02020603050405020304" pitchFamily="18" charset="0"/>
                <a:ea typeface="Arial" panose="020B0604020202020204" pitchFamily="34" charset="0"/>
              </a:rPr>
              <a:t>mà</a:t>
            </a:r>
            <a:r>
              <a:rPr lang="vi-VN" sz="3200" spc="-60">
                <a:effectLst/>
                <a:latin typeface="Times New Roman" panose="02020603050405020304" pitchFamily="18" charset="0"/>
                <a:ea typeface="Arial" panose="020B0604020202020204" pitchFamily="34" charset="0"/>
              </a:rPr>
              <a:t> </a:t>
            </a:r>
            <a:r>
              <a:rPr lang="vi-VN" sz="3200" spc="-20">
                <a:effectLst/>
                <a:latin typeface="Times New Roman" panose="02020603050405020304" pitchFamily="18" charset="0"/>
                <a:ea typeface="Arial" panose="020B0604020202020204" pitchFamily="34" charset="0"/>
              </a:rPr>
              <a:t>thời</a:t>
            </a:r>
            <a:r>
              <a:rPr lang="vi-VN" sz="3200" spc="-55">
                <a:effectLst/>
                <a:latin typeface="Times New Roman" panose="02020603050405020304" pitchFamily="18" charset="0"/>
                <a:ea typeface="Arial" panose="020B0604020202020204" pitchFamily="34" charset="0"/>
              </a:rPr>
              <a:t> </a:t>
            </a:r>
            <a:r>
              <a:rPr lang="vi-VN" sz="3200" spc="-20">
                <a:effectLst/>
                <a:latin typeface="Times New Roman" panose="02020603050405020304" pitchFamily="18" charset="0"/>
                <a:ea typeface="Arial" panose="020B0604020202020204" pitchFamily="34" charset="0"/>
              </a:rPr>
              <a:t>gian</a:t>
            </a:r>
            <a:r>
              <a:rPr lang="vi-VN" sz="3200" spc="-55">
                <a:effectLst/>
                <a:latin typeface="Times New Roman" panose="02020603050405020304" pitchFamily="18" charset="0"/>
                <a:ea typeface="Arial" panose="020B0604020202020204" pitchFamily="34" charset="0"/>
              </a:rPr>
              <a:t> </a:t>
            </a:r>
            <a:r>
              <a:rPr lang="vi-VN" sz="3200" spc="-20">
                <a:effectLst/>
                <a:latin typeface="Times New Roman" panose="02020603050405020304" pitchFamily="18" charset="0"/>
                <a:ea typeface="Arial" panose="020B0604020202020204" pitchFamily="34" charset="0"/>
              </a:rPr>
              <a:t>trôi </a:t>
            </a:r>
            <a:r>
              <a:rPr lang="vi-VN" sz="3200">
                <a:effectLst/>
                <a:latin typeface="Times New Roman" panose="02020603050405020304" pitchFamily="18" charset="0"/>
                <a:ea typeface="Arial" panose="020B0604020202020204" pitchFamily="34" charset="0"/>
              </a:rPr>
              <a:t>như nước xiết.</a:t>
            </a:r>
            <a:endParaRPr lang="en-US" sz="320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2097567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813BBB-5517-7C6B-2E4C-3A8F0DB16F2D}"/>
              </a:ext>
            </a:extLst>
          </p:cNvPr>
          <p:cNvSpPr>
            <a:spLocks noGrp="1"/>
          </p:cNvSpPr>
          <p:nvPr>
            <p:ph type="title"/>
          </p:nvPr>
        </p:nvSpPr>
        <p:spPr>
          <a:xfrm>
            <a:off x="3323300" y="280983"/>
            <a:ext cx="6749848" cy="782580"/>
          </a:xfrm>
        </p:spPr>
        <p:txBody>
          <a:bodyPr>
            <a:noAutofit/>
          </a:bodyPr>
          <a:lstStyle/>
          <a:p>
            <a:r>
              <a:rPr lang="en-US" sz="4400" b="1">
                <a:latin typeface="Times New Roman" panose="02020603050405020304" pitchFamily="18" charset="0"/>
                <a:cs typeface="Times New Roman" panose="02020603050405020304" pitchFamily="18" charset="0"/>
              </a:rPr>
              <a:t>KHÁM PHÁ VĂN BẢN</a:t>
            </a:r>
          </a:p>
        </p:txBody>
      </p:sp>
      <p:sp>
        <p:nvSpPr>
          <p:cNvPr id="3" name="Content Placeholder 2">
            <a:extLst>
              <a:ext uri="{FF2B5EF4-FFF2-40B4-BE49-F238E27FC236}">
                <a16:creationId xmlns:a16="http://schemas.microsoft.com/office/drawing/2014/main" id="{0D618BB2-FAAD-9C9D-C53B-9CB546D44E55}"/>
              </a:ext>
            </a:extLst>
          </p:cNvPr>
          <p:cNvSpPr>
            <a:spLocks noGrp="1"/>
          </p:cNvSpPr>
          <p:nvPr>
            <p:ph sz="quarter" idx="13"/>
          </p:nvPr>
        </p:nvSpPr>
        <p:spPr>
          <a:xfrm>
            <a:off x="1662721" y="1187264"/>
            <a:ext cx="9073033" cy="2241735"/>
          </a:xfrm>
        </p:spPr>
        <p:txBody>
          <a:bodyPr>
            <a:noAutofit/>
          </a:bodyPr>
          <a:lstStyle/>
          <a:p>
            <a:pPr marL="0" lvl="0" indent="0" algn="ctr">
              <a:lnSpc>
                <a:spcPct val="115000"/>
              </a:lnSpc>
              <a:buClr>
                <a:srgbClr val="231F20"/>
              </a:buClr>
              <a:buSzPts val="1100"/>
              <a:buNone/>
              <a:tabLst>
                <a:tab pos="176530" algn="l"/>
              </a:tabLst>
            </a:pPr>
            <a:r>
              <a:rPr lang="en-US" sz="3600" spc="0">
                <a:effectLst/>
                <a:latin typeface="Times New Roman" panose="02020603050405020304" pitchFamily="18" charset="0"/>
                <a:ea typeface="Arial" panose="020B0604020202020204" pitchFamily="34" charset="0"/>
                <a:cs typeface="Times New Roman" panose="02020603050405020304" pitchFamily="18" charset="0"/>
              </a:rPr>
              <a:t>THẢO LUẬN NHÓM:</a:t>
            </a:r>
          </a:p>
          <a:p>
            <a:pPr marL="0" lvl="0" indent="0" algn="ctr">
              <a:lnSpc>
                <a:spcPct val="115000"/>
              </a:lnSpc>
              <a:buClr>
                <a:srgbClr val="231F20"/>
              </a:buClr>
              <a:buSzPts val="1100"/>
              <a:buNone/>
              <a:tabLst>
                <a:tab pos="176530" algn="l"/>
              </a:tabLst>
            </a:pPr>
            <a:r>
              <a:rPr lang="vi-VN" sz="3600" kern="0">
                <a:effectLst/>
                <a:latin typeface="Times New Roman" panose="02020603050405020304" pitchFamily="18" charset="0"/>
                <a:ea typeface="Arial" panose="020B0604020202020204" pitchFamily="34" charset="0"/>
              </a:rPr>
              <a:t>HS</a:t>
            </a:r>
            <a:r>
              <a:rPr lang="vi-VN" sz="3600" kern="0" spc="-65">
                <a:effectLst/>
                <a:latin typeface="Times New Roman" panose="02020603050405020304" pitchFamily="18" charset="0"/>
                <a:ea typeface="Arial" panose="020B0604020202020204" pitchFamily="34" charset="0"/>
              </a:rPr>
              <a:t> </a:t>
            </a:r>
            <a:r>
              <a:rPr lang="vi-VN" sz="3600" kern="0">
                <a:effectLst/>
                <a:latin typeface="Times New Roman" panose="02020603050405020304" pitchFamily="18" charset="0"/>
                <a:ea typeface="Arial" panose="020B0604020202020204" pitchFamily="34" charset="0"/>
              </a:rPr>
              <a:t>trả</a:t>
            </a:r>
            <a:r>
              <a:rPr lang="vi-VN" sz="3600" kern="0" spc="-65">
                <a:effectLst/>
                <a:latin typeface="Times New Roman" panose="02020603050405020304" pitchFamily="18" charset="0"/>
                <a:ea typeface="Arial" panose="020B0604020202020204" pitchFamily="34" charset="0"/>
              </a:rPr>
              <a:t> </a:t>
            </a:r>
            <a:r>
              <a:rPr lang="vi-VN" sz="3600" kern="0">
                <a:effectLst/>
                <a:latin typeface="Times New Roman" panose="02020603050405020304" pitchFamily="18" charset="0"/>
                <a:ea typeface="Arial" panose="020B0604020202020204" pitchFamily="34" charset="0"/>
              </a:rPr>
              <a:t>lời</a:t>
            </a:r>
            <a:r>
              <a:rPr lang="vi-VN" sz="3600" kern="0" spc="-65">
                <a:effectLst/>
                <a:latin typeface="Times New Roman" panose="02020603050405020304" pitchFamily="18" charset="0"/>
                <a:ea typeface="Arial" panose="020B0604020202020204" pitchFamily="34" charset="0"/>
              </a:rPr>
              <a:t> </a:t>
            </a:r>
            <a:r>
              <a:rPr lang="vi-VN" sz="3600" kern="0">
                <a:effectLst/>
                <a:latin typeface="Times New Roman" panose="02020603050405020304" pitchFamily="18" charset="0"/>
                <a:ea typeface="Arial" panose="020B0604020202020204" pitchFamily="34" charset="0"/>
              </a:rPr>
              <a:t>câu </a:t>
            </a:r>
            <a:r>
              <a:rPr lang="vi-VN" sz="3600" kern="0" spc="-20">
                <a:effectLst/>
                <a:latin typeface="Times New Roman" panose="02020603050405020304" pitchFamily="18" charset="0"/>
                <a:ea typeface="Arial" panose="020B0604020202020204" pitchFamily="34" charset="0"/>
              </a:rPr>
              <a:t>hỏi</a:t>
            </a:r>
            <a:r>
              <a:rPr lang="vi-VN" sz="3600" kern="0" spc="-60">
                <a:effectLst/>
                <a:latin typeface="Times New Roman" panose="02020603050405020304" pitchFamily="18" charset="0"/>
                <a:ea typeface="Arial" panose="020B0604020202020204" pitchFamily="34" charset="0"/>
              </a:rPr>
              <a:t> </a:t>
            </a:r>
            <a:r>
              <a:rPr lang="vi-VN" sz="3600" kern="0" spc="-20">
                <a:effectLst/>
                <a:latin typeface="Times New Roman" panose="02020603050405020304" pitchFamily="18" charset="0"/>
                <a:ea typeface="Arial" panose="020B0604020202020204" pitchFamily="34" charset="0"/>
              </a:rPr>
              <a:t>2</a:t>
            </a:r>
            <a:r>
              <a:rPr lang="vi-VN" sz="3600" kern="0" spc="-55">
                <a:effectLst/>
                <a:latin typeface="Times New Roman" panose="02020603050405020304" pitchFamily="18" charset="0"/>
                <a:ea typeface="Arial" panose="020B0604020202020204" pitchFamily="34" charset="0"/>
              </a:rPr>
              <a:t> </a:t>
            </a:r>
            <a:r>
              <a:rPr lang="vi-VN" sz="3600" kern="0" spc="-20">
                <a:effectLst/>
                <a:latin typeface="Times New Roman" panose="02020603050405020304" pitchFamily="18" charset="0"/>
                <a:ea typeface="Arial" panose="020B0604020202020204" pitchFamily="34" charset="0"/>
              </a:rPr>
              <a:t>trong</a:t>
            </a:r>
            <a:r>
              <a:rPr lang="vi-VN" sz="3600" kern="0" spc="-55">
                <a:effectLst/>
                <a:latin typeface="Times New Roman" panose="02020603050405020304" pitchFamily="18" charset="0"/>
                <a:ea typeface="Arial" panose="020B0604020202020204" pitchFamily="34" charset="0"/>
              </a:rPr>
              <a:t> </a:t>
            </a:r>
            <a:r>
              <a:rPr lang="vi-VN" sz="3600" kern="0" spc="-20">
                <a:effectLst/>
                <a:latin typeface="Times New Roman" panose="02020603050405020304" pitchFamily="18" charset="0"/>
                <a:ea typeface="Arial" panose="020B0604020202020204" pitchFamily="34" charset="0"/>
              </a:rPr>
              <a:t>SGK</a:t>
            </a:r>
            <a:r>
              <a:rPr lang="vi-VN" sz="3600" kern="0" spc="-60">
                <a:effectLst/>
                <a:latin typeface="Times New Roman" panose="02020603050405020304" pitchFamily="18" charset="0"/>
                <a:ea typeface="Arial" panose="020B0604020202020204" pitchFamily="34" charset="0"/>
              </a:rPr>
              <a:t> </a:t>
            </a:r>
            <a:r>
              <a:rPr lang="vi-VN" sz="3600" kern="0" spc="-20">
                <a:effectLst/>
                <a:latin typeface="Times New Roman" panose="02020603050405020304" pitchFamily="18" charset="0"/>
                <a:ea typeface="Arial" panose="020B0604020202020204" pitchFamily="34" charset="0"/>
              </a:rPr>
              <a:t>(tr.</a:t>
            </a:r>
            <a:r>
              <a:rPr lang="vi-VN" sz="3600" kern="0" spc="-55">
                <a:effectLst/>
                <a:latin typeface="Times New Roman" panose="02020603050405020304" pitchFamily="18" charset="0"/>
                <a:ea typeface="Arial" panose="020B0604020202020204" pitchFamily="34" charset="0"/>
              </a:rPr>
              <a:t> </a:t>
            </a:r>
            <a:r>
              <a:rPr lang="vi-VN" sz="3600" kern="0" spc="-20">
                <a:effectLst/>
                <a:latin typeface="Times New Roman" panose="02020603050405020304" pitchFamily="18" charset="0"/>
                <a:ea typeface="Arial" panose="020B0604020202020204" pitchFamily="34" charset="0"/>
              </a:rPr>
              <a:t>57)</a:t>
            </a:r>
            <a:r>
              <a:rPr lang="vi-VN" sz="3600" kern="0" spc="-55">
                <a:effectLst/>
                <a:latin typeface="Times New Roman" panose="02020603050405020304" pitchFamily="18" charset="0"/>
                <a:ea typeface="Arial" panose="020B0604020202020204" pitchFamily="34" charset="0"/>
              </a:rPr>
              <a:t> </a:t>
            </a:r>
            <a:r>
              <a:rPr lang="vi-VN" sz="3600" kern="0" spc="-20">
                <a:effectLst/>
                <a:latin typeface="Times New Roman" panose="02020603050405020304" pitchFamily="18" charset="0"/>
                <a:ea typeface="Arial" panose="020B0604020202020204" pitchFamily="34" charset="0"/>
              </a:rPr>
              <a:t>bằng </a:t>
            </a:r>
            <a:r>
              <a:rPr lang="vi-VN" sz="3600" kern="0">
                <a:effectLst/>
                <a:latin typeface="Times New Roman" panose="02020603050405020304" pitchFamily="18" charset="0"/>
                <a:ea typeface="Arial" panose="020B0604020202020204" pitchFamily="34" charset="0"/>
              </a:rPr>
              <a:t>hình thức vẽ sơ đồ tư duy</a:t>
            </a:r>
            <a:endParaRPr lang="en-US" sz="3600" spc="0">
              <a:effectLst/>
              <a:latin typeface="Times New Roman" panose="02020603050405020304" pitchFamily="18" charset="0"/>
              <a:ea typeface="Arial" panose="020B0604020202020204" pitchFamily="34" charset="0"/>
              <a:cs typeface="Times New Roman" panose="02020603050405020304" pitchFamily="18" charset="0"/>
            </a:endParaRPr>
          </a:p>
          <a:p>
            <a:pPr marL="0" lvl="0" indent="0">
              <a:lnSpc>
                <a:spcPct val="115000"/>
              </a:lnSpc>
              <a:buClr>
                <a:srgbClr val="231F20"/>
              </a:buClr>
              <a:buSzPts val="1100"/>
              <a:buNone/>
              <a:tabLst>
                <a:tab pos="176530" algn="l"/>
              </a:tabLst>
            </a:pPr>
            <a:endParaRPr lang="en-US" sz="3600" spc="0">
              <a:effectLst/>
              <a:latin typeface="Times New Roman" panose="02020603050405020304" pitchFamily="18" charset="0"/>
              <a:ea typeface="Arial" panose="020B0604020202020204" pitchFamily="34" charset="0"/>
              <a:cs typeface="Times New Roman" panose="02020603050405020304" pitchFamily="18" charset="0"/>
            </a:endParaRPr>
          </a:p>
          <a:p>
            <a:pPr marL="0" indent="0" algn="ctr">
              <a:buNone/>
            </a:pPr>
            <a:endParaRPr lang="en-US" sz="360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729084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813BBB-5517-7C6B-2E4C-3A8F0DB16F2D}"/>
              </a:ext>
            </a:extLst>
          </p:cNvPr>
          <p:cNvSpPr>
            <a:spLocks noGrp="1"/>
          </p:cNvSpPr>
          <p:nvPr>
            <p:ph type="title"/>
          </p:nvPr>
        </p:nvSpPr>
        <p:spPr>
          <a:xfrm>
            <a:off x="3320844" y="141319"/>
            <a:ext cx="6749848" cy="782580"/>
          </a:xfrm>
        </p:spPr>
        <p:txBody>
          <a:bodyPr>
            <a:noAutofit/>
          </a:bodyPr>
          <a:lstStyle/>
          <a:p>
            <a:r>
              <a:rPr lang="en-US" sz="4400" b="1">
                <a:latin typeface="Times New Roman" panose="02020603050405020304" pitchFamily="18" charset="0"/>
                <a:cs typeface="Times New Roman" panose="02020603050405020304" pitchFamily="18" charset="0"/>
              </a:rPr>
              <a:t>KHÁM PHÁ VĂN BẢN</a:t>
            </a:r>
          </a:p>
        </p:txBody>
      </p:sp>
      <p:sp>
        <p:nvSpPr>
          <p:cNvPr id="6" name="Content Placeholder 5">
            <a:extLst>
              <a:ext uri="{FF2B5EF4-FFF2-40B4-BE49-F238E27FC236}">
                <a16:creationId xmlns:a16="http://schemas.microsoft.com/office/drawing/2014/main" id="{46C0923A-ABDE-8A87-F307-30B18DD3E7A3}"/>
              </a:ext>
            </a:extLst>
          </p:cNvPr>
          <p:cNvSpPr>
            <a:spLocks noGrp="1"/>
          </p:cNvSpPr>
          <p:nvPr>
            <p:ph sz="quarter" idx="13"/>
          </p:nvPr>
        </p:nvSpPr>
        <p:spPr>
          <a:xfrm>
            <a:off x="1489587" y="923899"/>
            <a:ext cx="10058400" cy="1061908"/>
          </a:xfrm>
        </p:spPr>
        <p:txBody>
          <a:bodyPr>
            <a:noAutofit/>
          </a:bodyPr>
          <a:lstStyle/>
          <a:p>
            <a:pPr marL="0" indent="0" algn="ctr">
              <a:buNone/>
            </a:pPr>
            <a:r>
              <a:rPr lang="vi-VN" sz="2400" b="1">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Luận</a:t>
            </a:r>
            <a:r>
              <a:rPr lang="vi-VN" sz="2400" b="1" spc="-55">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vi-VN" sz="2400" b="1">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đề:</a:t>
            </a:r>
            <a:r>
              <a:rPr lang="vi-VN" sz="2400" b="1" spc="-45">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 </a:t>
            </a:r>
            <a:endParaRPr lang="en-US" sz="2400" b="1" spc="-45">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endParaRPr>
          </a:p>
          <a:p>
            <a:pPr marL="0" indent="0" algn="ctr">
              <a:buNone/>
            </a:pPr>
            <a:r>
              <a:rPr lang="vi-VN" sz="2400" b="1">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Một</a:t>
            </a:r>
            <a:r>
              <a:rPr lang="vi-VN" sz="2400" b="1" spc="-35">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vi-VN" sz="2400" b="1">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kiểu</a:t>
            </a:r>
            <a:r>
              <a:rPr lang="vi-VN" sz="2400" b="1" spc="-3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vi-VN" sz="2400" b="1">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phát</a:t>
            </a:r>
            <a:r>
              <a:rPr lang="vi-VN" sz="2400" b="1" spc="-3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vi-VN" sz="2400" b="1">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biểu</a:t>
            </a:r>
            <a:r>
              <a:rPr lang="vi-VN" sz="2400" b="1" spc="-3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vi-VN" sz="2400" b="1">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luận</a:t>
            </a:r>
            <a:r>
              <a:rPr lang="vi-VN" sz="2400" b="1" spc="-3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vi-VN" sz="2400" b="1">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đề</a:t>
            </a:r>
            <a:r>
              <a:rPr lang="vi-VN" sz="2400" b="1" spc="-3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vi-VN" sz="2400" b="1">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độc</a:t>
            </a:r>
            <a:r>
              <a:rPr lang="vi-VN" sz="2400" b="1" spc="-3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vi-VN" sz="2400" b="1">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đáo </a:t>
            </a:r>
            <a:r>
              <a:rPr lang="vi-VN" sz="2400" b="1" spc="-1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của</a:t>
            </a:r>
            <a:r>
              <a:rPr lang="vi-VN" sz="2400" b="1" spc="-75">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vi-VN" sz="2400" b="1" spc="-1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Xuân</a:t>
            </a:r>
            <a:r>
              <a:rPr lang="vi-VN" sz="2400" b="1" spc="-75">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vi-VN" sz="2400" b="1" spc="-1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Diệu</a:t>
            </a:r>
            <a:r>
              <a:rPr lang="vi-VN" sz="2400" b="1" spc="-75">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vi-VN" sz="2400" b="1" spc="-1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ở</a:t>
            </a:r>
            <a:r>
              <a:rPr lang="vi-VN" sz="2400" b="1" spc="-75">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vi-VN" sz="2400" b="1" spc="-1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bài</a:t>
            </a:r>
            <a:r>
              <a:rPr lang="vi-VN" sz="2400" b="1" spc="-75">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vi-VN" sz="2400" b="1" spc="-1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thơ</a:t>
            </a:r>
            <a:r>
              <a:rPr lang="vi-VN" sz="2400" b="1" spc="-75">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vi-VN" sz="2400" b="1" i="1" spc="-1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Vội</a:t>
            </a:r>
            <a:r>
              <a:rPr lang="vi-VN" sz="2400" b="1" i="1" spc="-11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vi-VN" sz="2400" b="1" i="1" spc="-1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vàng.</a:t>
            </a:r>
            <a:endParaRPr lang="en-US" sz="2400" b="1">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endParaRPr>
          </a:p>
          <a:p>
            <a:pPr marL="0" indent="0" algn="ctr">
              <a:buNone/>
            </a:pPr>
            <a:endParaRPr lang="en-US" sz="2400" b="1">
              <a:solidFill>
                <a:srgbClr val="FF0000"/>
              </a:solidFill>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2F299569-3444-46A5-43A4-0656459B5D6A}"/>
              </a:ext>
            </a:extLst>
          </p:cNvPr>
          <p:cNvSpPr txBox="1"/>
          <p:nvPr/>
        </p:nvSpPr>
        <p:spPr>
          <a:xfrm>
            <a:off x="850490" y="2125471"/>
            <a:ext cx="4562168" cy="3520772"/>
          </a:xfrm>
          <a:prstGeom prst="rect">
            <a:avLst/>
          </a:prstGeom>
          <a:noFill/>
        </p:spPr>
        <p:txBody>
          <a:bodyPr wrap="square" rtlCol="0">
            <a:spAutoFit/>
          </a:bodyPr>
          <a:lstStyle/>
          <a:p>
            <a:pPr marL="50800" algn="just">
              <a:lnSpc>
                <a:spcPct val="115000"/>
              </a:lnSpc>
            </a:pPr>
            <a:r>
              <a:rPr lang="vi-VN" sz="2800">
                <a:effectLst/>
                <a:latin typeface="Times New Roman" panose="02020603050405020304" pitchFamily="18" charset="0"/>
                <a:ea typeface="Arial" panose="020B0604020202020204" pitchFamily="34" charset="0"/>
              </a:rPr>
              <a:t>+ </a:t>
            </a:r>
            <a:r>
              <a:rPr lang="vi-VN" sz="2800" b="1">
                <a:effectLst/>
                <a:latin typeface="Times New Roman" panose="02020603050405020304" pitchFamily="18" charset="0"/>
                <a:ea typeface="Arial" panose="020B0604020202020204" pitchFamily="34" charset="0"/>
              </a:rPr>
              <a:t>Luận điểm 1 (lí lẽ – bằng chứng)</a:t>
            </a:r>
            <a:r>
              <a:rPr lang="vi-VN" sz="2800">
                <a:effectLst/>
                <a:latin typeface="Times New Roman" panose="02020603050405020304" pitchFamily="18" charset="0"/>
                <a:ea typeface="Arial" panose="020B0604020202020204" pitchFamily="34" charset="0"/>
              </a:rPr>
              <a:t>: kế thừa tư</a:t>
            </a:r>
            <a:r>
              <a:rPr lang="vi-VN" sz="2800" spc="-35">
                <a:effectLst/>
                <a:latin typeface="Times New Roman" panose="02020603050405020304" pitchFamily="18" charset="0"/>
                <a:ea typeface="Arial" panose="020B0604020202020204" pitchFamily="34" charset="0"/>
              </a:rPr>
              <a:t> </a:t>
            </a:r>
            <a:r>
              <a:rPr lang="vi-VN" sz="2800">
                <a:effectLst/>
                <a:latin typeface="Times New Roman" panose="02020603050405020304" pitchFamily="18" charset="0"/>
                <a:ea typeface="Arial" panose="020B0604020202020204" pitchFamily="34" charset="0"/>
              </a:rPr>
              <a:t>tưởng</a:t>
            </a:r>
            <a:r>
              <a:rPr lang="vi-VN" sz="2800" spc="-35">
                <a:effectLst/>
                <a:latin typeface="Times New Roman" panose="02020603050405020304" pitchFamily="18" charset="0"/>
                <a:ea typeface="Arial" panose="020B0604020202020204" pitchFamily="34" charset="0"/>
              </a:rPr>
              <a:t> </a:t>
            </a:r>
            <a:r>
              <a:rPr lang="vi-VN" sz="2800">
                <a:effectLst/>
                <a:latin typeface="Times New Roman" panose="02020603050405020304" pitchFamily="18" charset="0"/>
                <a:ea typeface="Arial" panose="020B0604020202020204" pitchFamily="34" charset="0"/>
              </a:rPr>
              <a:t>đã</a:t>
            </a:r>
            <a:r>
              <a:rPr lang="vi-VN" sz="2800" spc="-35">
                <a:effectLst/>
                <a:latin typeface="Times New Roman" panose="02020603050405020304" pitchFamily="18" charset="0"/>
                <a:ea typeface="Arial" panose="020B0604020202020204" pitchFamily="34" charset="0"/>
              </a:rPr>
              <a:t> </a:t>
            </a:r>
            <a:r>
              <a:rPr lang="vi-VN" sz="2800">
                <a:effectLst/>
                <a:latin typeface="Times New Roman" panose="02020603050405020304" pitchFamily="18" charset="0"/>
                <a:ea typeface="Arial" panose="020B0604020202020204" pitchFamily="34" charset="0"/>
              </a:rPr>
              <a:t>có</a:t>
            </a:r>
            <a:r>
              <a:rPr lang="vi-VN" sz="2800" spc="-35">
                <a:effectLst/>
                <a:latin typeface="Times New Roman" panose="02020603050405020304" pitchFamily="18" charset="0"/>
                <a:ea typeface="Arial" panose="020B0604020202020204" pitchFamily="34" charset="0"/>
              </a:rPr>
              <a:t> </a:t>
            </a:r>
            <a:r>
              <a:rPr lang="vi-VN" sz="2800">
                <a:effectLst/>
                <a:latin typeface="Times New Roman" panose="02020603050405020304" pitchFamily="18" charset="0"/>
                <a:ea typeface="Arial" panose="020B0604020202020204" pitchFamily="34" charset="0"/>
              </a:rPr>
              <a:t>trong</a:t>
            </a:r>
            <a:r>
              <a:rPr lang="vi-VN" sz="2800" spc="-35">
                <a:effectLst/>
                <a:latin typeface="Times New Roman" panose="02020603050405020304" pitchFamily="18" charset="0"/>
                <a:ea typeface="Arial" panose="020B0604020202020204" pitchFamily="34" charset="0"/>
              </a:rPr>
              <a:t> </a:t>
            </a:r>
            <a:r>
              <a:rPr lang="vi-VN" sz="2800">
                <a:effectLst/>
                <a:latin typeface="Times New Roman" panose="02020603050405020304" pitchFamily="18" charset="0"/>
                <a:ea typeface="Arial" panose="020B0604020202020204" pitchFamily="34" charset="0"/>
              </a:rPr>
              <a:t>văn</a:t>
            </a:r>
            <a:r>
              <a:rPr lang="vi-VN" sz="2800" spc="-35">
                <a:effectLst/>
                <a:latin typeface="Times New Roman" panose="02020603050405020304" pitchFamily="18" charset="0"/>
                <a:ea typeface="Arial" panose="020B0604020202020204" pitchFamily="34" charset="0"/>
              </a:rPr>
              <a:t> </a:t>
            </a:r>
            <a:r>
              <a:rPr lang="vi-VN" sz="2800">
                <a:effectLst/>
                <a:latin typeface="Times New Roman" panose="02020603050405020304" pitchFamily="18" charset="0"/>
                <a:ea typeface="Arial" panose="020B0604020202020204" pitchFamily="34" charset="0"/>
              </a:rPr>
              <a:t>học</a:t>
            </a:r>
            <a:r>
              <a:rPr lang="vi-VN" sz="2800" spc="-35">
                <a:effectLst/>
                <a:latin typeface="Times New Roman" panose="02020603050405020304" pitchFamily="18" charset="0"/>
                <a:ea typeface="Arial" panose="020B0604020202020204" pitchFamily="34" charset="0"/>
              </a:rPr>
              <a:t> </a:t>
            </a:r>
            <a:r>
              <a:rPr lang="vi-VN" sz="2800">
                <a:effectLst/>
                <a:latin typeface="Times New Roman" panose="02020603050405020304" pitchFamily="18" charset="0"/>
                <a:ea typeface="Arial" panose="020B0604020202020204" pitchFamily="34" charset="0"/>
              </a:rPr>
              <a:t>(ý</a:t>
            </a:r>
            <a:r>
              <a:rPr lang="vi-VN" sz="2800" spc="-35">
                <a:effectLst/>
                <a:latin typeface="Times New Roman" panose="02020603050405020304" pitchFamily="18" charset="0"/>
                <a:ea typeface="Arial" panose="020B0604020202020204" pitchFamily="34" charset="0"/>
              </a:rPr>
              <a:t> </a:t>
            </a:r>
            <a:r>
              <a:rPr lang="vi-VN" sz="2800">
                <a:effectLst/>
                <a:latin typeface="Times New Roman" panose="02020603050405020304" pitchFamily="18" charset="0"/>
                <a:ea typeface="Arial" panose="020B0604020202020204" pitchFamily="34" charset="0"/>
              </a:rPr>
              <a:t>thức</a:t>
            </a:r>
            <a:r>
              <a:rPr lang="vi-VN" sz="2800" spc="-35">
                <a:effectLst/>
                <a:latin typeface="Times New Roman" panose="02020603050405020304" pitchFamily="18" charset="0"/>
                <a:ea typeface="Arial" panose="020B0604020202020204" pitchFamily="34" charset="0"/>
              </a:rPr>
              <a:t> </a:t>
            </a:r>
            <a:r>
              <a:rPr lang="vi-VN" sz="2800">
                <a:effectLst/>
                <a:latin typeface="Times New Roman" panose="02020603050405020304" pitchFamily="18" charset="0"/>
                <a:ea typeface="Arial" panose="020B0604020202020204" pitchFamily="34" charset="0"/>
              </a:rPr>
              <a:t>cái</a:t>
            </a:r>
            <a:r>
              <a:rPr lang="vi-VN" sz="2800" spc="-35">
                <a:effectLst/>
                <a:latin typeface="Times New Roman" panose="02020603050405020304" pitchFamily="18" charset="0"/>
                <a:ea typeface="Arial" panose="020B0604020202020204" pitchFamily="34" charset="0"/>
              </a:rPr>
              <a:t> </a:t>
            </a:r>
            <a:r>
              <a:rPr lang="vi-VN" sz="2800">
                <a:effectLst/>
                <a:latin typeface="Times New Roman" panose="02020603050405020304" pitchFamily="18" charset="0"/>
                <a:ea typeface="Arial" panose="020B0604020202020204" pitchFamily="34" charset="0"/>
              </a:rPr>
              <a:t>tôi cá</a:t>
            </a:r>
            <a:r>
              <a:rPr lang="vi-VN" sz="2800" spc="-80">
                <a:effectLst/>
                <a:latin typeface="Times New Roman" panose="02020603050405020304" pitchFamily="18" charset="0"/>
                <a:ea typeface="Arial" panose="020B0604020202020204" pitchFamily="34" charset="0"/>
              </a:rPr>
              <a:t> </a:t>
            </a:r>
            <a:r>
              <a:rPr lang="vi-VN" sz="2800">
                <a:effectLst/>
                <a:latin typeface="Times New Roman" panose="02020603050405020304" pitchFamily="18" charset="0"/>
                <a:ea typeface="Arial" panose="020B0604020202020204" pitchFamily="34" charset="0"/>
              </a:rPr>
              <a:t>nhân</a:t>
            </a:r>
            <a:r>
              <a:rPr lang="vi-VN" sz="2800" spc="-75">
                <a:effectLst/>
                <a:latin typeface="Times New Roman" panose="02020603050405020304" pitchFamily="18" charset="0"/>
                <a:ea typeface="Arial" panose="020B0604020202020204" pitchFamily="34" charset="0"/>
              </a:rPr>
              <a:t> </a:t>
            </a:r>
            <a:r>
              <a:rPr lang="vi-VN" sz="2800">
                <a:effectLst/>
                <a:latin typeface="Times New Roman" panose="02020603050405020304" pitchFamily="18" charset="0"/>
                <a:ea typeface="Arial" panose="020B0604020202020204" pitchFamily="34" charset="0"/>
              </a:rPr>
              <a:t>trong</a:t>
            </a:r>
            <a:r>
              <a:rPr lang="vi-VN" sz="2800" spc="-75">
                <a:effectLst/>
                <a:latin typeface="Times New Roman" panose="02020603050405020304" pitchFamily="18" charset="0"/>
                <a:ea typeface="Arial" panose="020B0604020202020204" pitchFamily="34" charset="0"/>
              </a:rPr>
              <a:t> </a:t>
            </a:r>
            <a:r>
              <a:rPr lang="vi-VN" sz="2800">
                <a:effectLst/>
                <a:latin typeface="Times New Roman" panose="02020603050405020304" pitchFamily="18" charset="0"/>
                <a:ea typeface="Arial" panose="020B0604020202020204" pitchFamily="34" charset="0"/>
              </a:rPr>
              <a:t>văn</a:t>
            </a:r>
            <a:r>
              <a:rPr lang="vi-VN" sz="2800" spc="-75">
                <a:effectLst/>
                <a:latin typeface="Times New Roman" panose="02020603050405020304" pitchFamily="18" charset="0"/>
                <a:ea typeface="Arial" panose="020B0604020202020204" pitchFamily="34" charset="0"/>
              </a:rPr>
              <a:t> </a:t>
            </a:r>
            <a:r>
              <a:rPr lang="vi-VN" sz="2800">
                <a:effectLst/>
                <a:latin typeface="Times New Roman" panose="02020603050405020304" pitchFamily="18" charset="0"/>
                <a:ea typeface="Arial" panose="020B0604020202020204" pitchFamily="34" charset="0"/>
              </a:rPr>
              <a:t>học</a:t>
            </a:r>
            <a:r>
              <a:rPr lang="vi-VN" sz="2800" spc="-70">
                <a:effectLst/>
                <a:latin typeface="Times New Roman" panose="02020603050405020304" pitchFamily="18" charset="0"/>
                <a:ea typeface="Arial" panose="020B0604020202020204" pitchFamily="34" charset="0"/>
              </a:rPr>
              <a:t> </a:t>
            </a:r>
            <a:r>
              <a:rPr lang="vi-VN" sz="2800">
                <a:effectLst/>
                <a:latin typeface="Times New Roman" panose="02020603050405020304" pitchFamily="18" charset="0"/>
                <a:ea typeface="Arial" panose="020B0604020202020204" pitchFamily="34" charset="0"/>
              </a:rPr>
              <a:t>phương</a:t>
            </a:r>
            <a:r>
              <a:rPr lang="vi-VN" sz="2800" spc="-80">
                <a:effectLst/>
                <a:latin typeface="Times New Roman" panose="02020603050405020304" pitchFamily="18" charset="0"/>
                <a:ea typeface="Arial" panose="020B0604020202020204" pitchFamily="34" charset="0"/>
              </a:rPr>
              <a:t> </a:t>
            </a:r>
            <a:r>
              <a:rPr lang="vi-VN" sz="2800">
                <a:effectLst/>
                <a:latin typeface="Times New Roman" panose="02020603050405020304" pitchFamily="18" charset="0"/>
                <a:ea typeface="Arial" panose="020B0604020202020204" pitchFamily="34" charset="0"/>
              </a:rPr>
              <a:t>Tây</a:t>
            </a:r>
            <a:r>
              <a:rPr lang="vi-VN" sz="2800" spc="-70">
                <a:effectLst/>
                <a:latin typeface="Times New Roman" panose="02020603050405020304" pitchFamily="18" charset="0"/>
                <a:ea typeface="Arial" panose="020B0604020202020204" pitchFamily="34" charset="0"/>
              </a:rPr>
              <a:t> </a:t>
            </a:r>
            <a:r>
              <a:rPr lang="vi-VN" sz="2800">
                <a:effectLst/>
                <a:latin typeface="Times New Roman" panose="02020603050405020304" pitchFamily="18" charset="0"/>
                <a:ea typeface="Arial" panose="020B0604020202020204" pitchFamily="34" charset="0"/>
              </a:rPr>
              <a:t>và</a:t>
            </a:r>
            <a:r>
              <a:rPr lang="vi-VN" sz="2800" spc="-75">
                <a:effectLst/>
                <a:latin typeface="Times New Roman" panose="02020603050405020304" pitchFamily="18" charset="0"/>
                <a:ea typeface="Arial" panose="020B0604020202020204" pitchFamily="34" charset="0"/>
              </a:rPr>
              <a:t> </a:t>
            </a:r>
            <a:r>
              <a:rPr lang="vi-VN" sz="2800">
                <a:effectLst/>
                <a:latin typeface="Times New Roman" panose="02020603050405020304" pitchFamily="18" charset="0"/>
                <a:ea typeface="Arial" panose="020B0604020202020204" pitchFamily="34" charset="0"/>
              </a:rPr>
              <a:t>quan </a:t>
            </a:r>
            <a:r>
              <a:rPr lang="vi-VN" sz="2800" spc="-30">
                <a:effectLst/>
                <a:latin typeface="Times New Roman" panose="02020603050405020304" pitchFamily="18" charset="0"/>
                <a:ea typeface="Arial" panose="020B0604020202020204" pitchFamily="34" charset="0"/>
              </a:rPr>
              <a:t>niệm</a:t>
            </a:r>
            <a:r>
              <a:rPr lang="vi-VN" sz="2800" spc="-50">
                <a:effectLst/>
                <a:latin typeface="Times New Roman" panose="02020603050405020304" pitchFamily="18" charset="0"/>
                <a:ea typeface="Arial" panose="020B0604020202020204" pitchFamily="34" charset="0"/>
              </a:rPr>
              <a:t> </a:t>
            </a:r>
            <a:r>
              <a:rPr lang="vi-VN" sz="2800" spc="-30">
                <a:effectLst/>
                <a:latin typeface="Times New Roman" panose="02020603050405020304" pitchFamily="18" charset="0"/>
                <a:ea typeface="Arial" panose="020B0604020202020204" pitchFamily="34" charset="0"/>
              </a:rPr>
              <a:t>cổ</a:t>
            </a:r>
            <a:r>
              <a:rPr lang="vi-VN" sz="2800" spc="-45">
                <a:effectLst/>
                <a:latin typeface="Times New Roman" panose="02020603050405020304" pitchFamily="18" charset="0"/>
                <a:ea typeface="Arial" panose="020B0604020202020204" pitchFamily="34" charset="0"/>
              </a:rPr>
              <a:t> </a:t>
            </a:r>
            <a:r>
              <a:rPr lang="vi-VN" sz="2800" spc="-30">
                <a:effectLst/>
                <a:latin typeface="Times New Roman" panose="02020603050405020304" pitchFamily="18" charset="0"/>
                <a:ea typeface="Arial" panose="020B0604020202020204" pitchFamily="34" charset="0"/>
              </a:rPr>
              <a:t>điển</a:t>
            </a:r>
            <a:r>
              <a:rPr lang="vi-VN" sz="2800" spc="-45">
                <a:effectLst/>
                <a:latin typeface="Times New Roman" panose="02020603050405020304" pitchFamily="18" charset="0"/>
                <a:ea typeface="Arial" panose="020B0604020202020204" pitchFamily="34" charset="0"/>
              </a:rPr>
              <a:t> </a:t>
            </a:r>
            <a:r>
              <a:rPr lang="vi-VN" sz="2800" spc="-30">
                <a:effectLst/>
                <a:latin typeface="Times New Roman" panose="02020603050405020304" pitchFamily="18" charset="0"/>
                <a:ea typeface="Arial" panose="020B0604020202020204" pitchFamily="34" charset="0"/>
              </a:rPr>
              <a:t>phương</a:t>
            </a:r>
            <a:r>
              <a:rPr lang="vi-VN" sz="2800" spc="-50">
                <a:effectLst/>
                <a:latin typeface="Times New Roman" panose="02020603050405020304" pitchFamily="18" charset="0"/>
                <a:ea typeface="Arial" panose="020B0604020202020204" pitchFamily="34" charset="0"/>
              </a:rPr>
              <a:t> </a:t>
            </a:r>
            <a:r>
              <a:rPr lang="vi-VN" sz="2800" spc="-30">
                <a:effectLst/>
                <a:latin typeface="Times New Roman" panose="02020603050405020304" pitchFamily="18" charset="0"/>
                <a:ea typeface="Arial" panose="020B0604020202020204" pitchFamily="34" charset="0"/>
              </a:rPr>
              <a:t>Đông;</a:t>
            </a:r>
            <a:r>
              <a:rPr lang="vi-VN" sz="2800" spc="-45">
                <a:effectLst/>
                <a:latin typeface="Times New Roman" panose="02020603050405020304" pitchFamily="18" charset="0"/>
                <a:ea typeface="Arial" panose="020B0604020202020204" pitchFamily="34" charset="0"/>
              </a:rPr>
              <a:t> </a:t>
            </a:r>
            <a:r>
              <a:rPr lang="vi-VN" sz="2800" spc="-30">
                <a:effectLst/>
                <a:latin typeface="Times New Roman" panose="02020603050405020304" pitchFamily="18" charset="0"/>
                <a:ea typeface="Arial" panose="020B0604020202020204" pitchFamily="34" charset="0"/>
              </a:rPr>
              <a:t>dẫn</a:t>
            </a:r>
            <a:r>
              <a:rPr lang="vi-VN" sz="2800" spc="-45">
                <a:effectLst/>
                <a:latin typeface="Times New Roman" panose="02020603050405020304" pitchFamily="18" charset="0"/>
                <a:ea typeface="Arial" panose="020B0604020202020204" pitchFamily="34" charset="0"/>
              </a:rPr>
              <a:t> </a:t>
            </a:r>
            <a:r>
              <a:rPr lang="vi-VN" sz="2800" spc="-30">
                <a:effectLst/>
                <a:latin typeface="Times New Roman" panose="02020603050405020304" pitchFamily="18" charset="0"/>
                <a:ea typeface="Arial" panose="020B0604020202020204" pitchFamily="34" charset="0"/>
              </a:rPr>
              <a:t>thơ</a:t>
            </a:r>
            <a:r>
              <a:rPr lang="vi-VN" sz="2800" spc="-45">
                <a:effectLst/>
                <a:latin typeface="Times New Roman" panose="02020603050405020304" pitchFamily="18" charset="0"/>
                <a:ea typeface="Arial" panose="020B0604020202020204" pitchFamily="34" charset="0"/>
              </a:rPr>
              <a:t> </a:t>
            </a:r>
            <a:r>
              <a:rPr lang="vi-VN" sz="2800" spc="-30">
                <a:effectLst/>
                <a:latin typeface="Times New Roman" panose="02020603050405020304" pitchFamily="18" charset="0"/>
                <a:ea typeface="Arial" panose="020B0604020202020204" pitchFamily="34" charset="0"/>
              </a:rPr>
              <a:t>Lý</a:t>
            </a:r>
            <a:r>
              <a:rPr lang="vi-VN" sz="2800" spc="-50">
                <a:effectLst/>
                <a:latin typeface="Times New Roman" panose="02020603050405020304" pitchFamily="18" charset="0"/>
                <a:ea typeface="Arial" panose="020B0604020202020204" pitchFamily="34" charset="0"/>
              </a:rPr>
              <a:t> </a:t>
            </a:r>
            <a:r>
              <a:rPr lang="vi-VN" sz="2800" spc="-30">
                <a:effectLst/>
                <a:latin typeface="Times New Roman" panose="02020603050405020304" pitchFamily="18" charset="0"/>
                <a:ea typeface="Arial" panose="020B0604020202020204" pitchFamily="34" charset="0"/>
              </a:rPr>
              <a:t>Bạch, </a:t>
            </a:r>
            <a:r>
              <a:rPr lang="vi-VN" sz="2800" spc="-20">
                <a:effectLst/>
                <a:latin typeface="Times New Roman" panose="02020603050405020304" pitchFamily="18" charset="0"/>
                <a:ea typeface="Arial" panose="020B0604020202020204" pitchFamily="34" charset="0"/>
              </a:rPr>
              <a:t>Tô</a:t>
            </a:r>
            <a:r>
              <a:rPr lang="vi-VN" sz="2800" spc="-120">
                <a:effectLst/>
                <a:latin typeface="Times New Roman" panose="02020603050405020304" pitchFamily="18" charset="0"/>
                <a:ea typeface="Arial" panose="020B0604020202020204" pitchFamily="34" charset="0"/>
              </a:rPr>
              <a:t> </a:t>
            </a:r>
            <a:r>
              <a:rPr lang="vi-VN" sz="2800" spc="-20">
                <a:effectLst/>
                <a:latin typeface="Times New Roman" panose="02020603050405020304" pitchFamily="18" charset="0"/>
                <a:ea typeface="Arial" panose="020B0604020202020204" pitchFamily="34" charset="0"/>
              </a:rPr>
              <a:t>Thức,</a:t>
            </a:r>
            <a:r>
              <a:rPr lang="vi-VN" sz="2800" spc="-75">
                <a:effectLst/>
                <a:latin typeface="Times New Roman" panose="02020603050405020304" pitchFamily="18" charset="0"/>
                <a:ea typeface="Arial" panose="020B0604020202020204" pitchFamily="34" charset="0"/>
              </a:rPr>
              <a:t> </a:t>
            </a:r>
            <a:r>
              <a:rPr lang="vi-VN" sz="2800" spc="-20">
                <a:effectLst/>
                <a:latin typeface="Times New Roman" panose="02020603050405020304" pitchFamily="18" charset="0"/>
                <a:ea typeface="Arial" panose="020B0604020202020204" pitchFamily="34" charset="0"/>
              </a:rPr>
              <a:t>Nguyễn</a:t>
            </a:r>
            <a:r>
              <a:rPr lang="vi-VN" sz="2800" spc="-120">
                <a:effectLst/>
                <a:latin typeface="Times New Roman" panose="02020603050405020304" pitchFamily="18" charset="0"/>
                <a:ea typeface="Arial" panose="020B0604020202020204" pitchFamily="34" charset="0"/>
              </a:rPr>
              <a:t> </a:t>
            </a:r>
            <a:r>
              <a:rPr lang="vi-VN" sz="2800" spc="-20">
                <a:effectLst/>
                <a:latin typeface="Times New Roman" panose="02020603050405020304" pitchFamily="18" charset="0"/>
                <a:ea typeface="Arial" panose="020B0604020202020204" pitchFamily="34" charset="0"/>
              </a:rPr>
              <a:t>Trãi).</a:t>
            </a:r>
            <a:endParaRPr lang="en-US" sz="2800">
              <a:effectLst/>
              <a:latin typeface="Arial" panose="020B0604020202020204" pitchFamily="34" charset="0"/>
              <a:ea typeface="Arial" panose="020B0604020202020204" pitchFamily="34" charset="0"/>
            </a:endParaRPr>
          </a:p>
        </p:txBody>
      </p:sp>
      <p:sp>
        <p:nvSpPr>
          <p:cNvPr id="7" name="TextBox 6">
            <a:extLst>
              <a:ext uri="{FF2B5EF4-FFF2-40B4-BE49-F238E27FC236}">
                <a16:creationId xmlns:a16="http://schemas.microsoft.com/office/drawing/2014/main" id="{B0C71E91-03C8-8FEA-7123-AAA5FAB3B882}"/>
              </a:ext>
            </a:extLst>
          </p:cNvPr>
          <p:cNvSpPr txBox="1"/>
          <p:nvPr/>
        </p:nvSpPr>
        <p:spPr>
          <a:xfrm>
            <a:off x="6518787" y="2125471"/>
            <a:ext cx="5206181" cy="3520772"/>
          </a:xfrm>
          <a:prstGeom prst="rect">
            <a:avLst/>
          </a:prstGeom>
          <a:noFill/>
        </p:spPr>
        <p:txBody>
          <a:bodyPr wrap="square" rtlCol="0">
            <a:spAutoFit/>
          </a:bodyPr>
          <a:lstStyle/>
          <a:p>
            <a:pPr marL="50800" algn="just">
              <a:lnSpc>
                <a:spcPct val="115000"/>
              </a:lnSpc>
            </a:pPr>
            <a:r>
              <a:rPr lang="vi-VN" sz="2800" kern="0" spc="-10">
                <a:effectLst/>
                <a:latin typeface="Times New Roman" panose="02020603050405020304" pitchFamily="18" charset="0"/>
                <a:ea typeface="Arial" panose="020B0604020202020204" pitchFamily="34" charset="0"/>
              </a:rPr>
              <a:t>+</a:t>
            </a:r>
            <a:r>
              <a:rPr lang="vi-VN" sz="2800" kern="0" spc="-70">
                <a:effectLst/>
                <a:latin typeface="Times New Roman" panose="02020603050405020304" pitchFamily="18" charset="0"/>
                <a:ea typeface="Arial" panose="020B0604020202020204" pitchFamily="34" charset="0"/>
              </a:rPr>
              <a:t> </a:t>
            </a:r>
            <a:r>
              <a:rPr lang="vi-VN" sz="2800" b="1" kern="0" spc="-10">
                <a:effectLst/>
                <a:latin typeface="Times New Roman" panose="02020603050405020304" pitchFamily="18" charset="0"/>
                <a:ea typeface="Arial" panose="020B0604020202020204" pitchFamily="34" charset="0"/>
              </a:rPr>
              <a:t>Luận</a:t>
            </a:r>
            <a:r>
              <a:rPr lang="vi-VN" sz="2800" b="1" kern="0" spc="-85">
                <a:effectLst/>
                <a:latin typeface="Times New Roman" panose="02020603050405020304" pitchFamily="18" charset="0"/>
                <a:ea typeface="Arial" panose="020B0604020202020204" pitchFamily="34" charset="0"/>
              </a:rPr>
              <a:t> </a:t>
            </a:r>
            <a:r>
              <a:rPr lang="vi-VN" sz="2800" b="1" kern="0" spc="-10">
                <a:effectLst/>
                <a:latin typeface="Times New Roman" panose="02020603050405020304" pitchFamily="18" charset="0"/>
                <a:ea typeface="Arial" panose="020B0604020202020204" pitchFamily="34" charset="0"/>
              </a:rPr>
              <a:t>điểm</a:t>
            </a:r>
            <a:r>
              <a:rPr lang="vi-VN" sz="2800" b="1" kern="0" spc="-80">
                <a:effectLst/>
                <a:latin typeface="Times New Roman" panose="02020603050405020304" pitchFamily="18" charset="0"/>
                <a:ea typeface="Arial" panose="020B0604020202020204" pitchFamily="34" charset="0"/>
              </a:rPr>
              <a:t> </a:t>
            </a:r>
            <a:r>
              <a:rPr lang="vi-VN" sz="2800" b="1" kern="0" spc="-10">
                <a:effectLst/>
                <a:latin typeface="Times New Roman" panose="02020603050405020304" pitchFamily="18" charset="0"/>
                <a:ea typeface="Arial" panose="020B0604020202020204" pitchFamily="34" charset="0"/>
              </a:rPr>
              <a:t>2</a:t>
            </a:r>
            <a:r>
              <a:rPr lang="vi-VN" sz="2800" b="1" kern="0" spc="-85">
                <a:effectLst/>
                <a:latin typeface="Times New Roman" panose="02020603050405020304" pitchFamily="18" charset="0"/>
                <a:ea typeface="Arial" panose="020B0604020202020204" pitchFamily="34" charset="0"/>
              </a:rPr>
              <a:t> </a:t>
            </a:r>
            <a:r>
              <a:rPr lang="vi-VN" sz="2800" b="1" kern="0" spc="-10">
                <a:effectLst/>
                <a:latin typeface="Times New Roman" panose="02020603050405020304" pitchFamily="18" charset="0"/>
                <a:ea typeface="Arial" panose="020B0604020202020204" pitchFamily="34" charset="0"/>
              </a:rPr>
              <a:t>(lí</a:t>
            </a:r>
            <a:r>
              <a:rPr lang="vi-VN" sz="2800" b="1" kern="0" spc="-85">
                <a:effectLst/>
                <a:latin typeface="Times New Roman" panose="02020603050405020304" pitchFamily="18" charset="0"/>
                <a:ea typeface="Arial" panose="020B0604020202020204" pitchFamily="34" charset="0"/>
              </a:rPr>
              <a:t> </a:t>
            </a:r>
            <a:r>
              <a:rPr lang="vi-VN" sz="2800" b="1" kern="0" spc="-10">
                <a:effectLst/>
                <a:latin typeface="Times New Roman" panose="02020603050405020304" pitchFamily="18" charset="0"/>
                <a:ea typeface="Arial" panose="020B0604020202020204" pitchFamily="34" charset="0"/>
              </a:rPr>
              <a:t>lẽ</a:t>
            </a:r>
            <a:r>
              <a:rPr lang="vi-VN" sz="2800" b="1" kern="0" spc="-85">
                <a:effectLst/>
                <a:latin typeface="Times New Roman" panose="02020603050405020304" pitchFamily="18" charset="0"/>
                <a:ea typeface="Arial" panose="020B0604020202020204" pitchFamily="34" charset="0"/>
              </a:rPr>
              <a:t> </a:t>
            </a:r>
            <a:r>
              <a:rPr lang="vi-VN" sz="2800" b="1" kern="0" spc="-10">
                <a:effectLst/>
                <a:latin typeface="Times New Roman" panose="02020603050405020304" pitchFamily="18" charset="0"/>
                <a:ea typeface="Arial" panose="020B0604020202020204" pitchFamily="34" charset="0"/>
              </a:rPr>
              <a:t>–</a:t>
            </a:r>
            <a:r>
              <a:rPr lang="vi-VN" sz="2800" b="1" kern="0" spc="-85">
                <a:effectLst/>
                <a:latin typeface="Times New Roman" panose="02020603050405020304" pitchFamily="18" charset="0"/>
                <a:ea typeface="Arial" panose="020B0604020202020204" pitchFamily="34" charset="0"/>
              </a:rPr>
              <a:t> </a:t>
            </a:r>
            <a:r>
              <a:rPr lang="vi-VN" sz="2800" b="1" kern="0" spc="-10">
                <a:effectLst/>
                <a:latin typeface="Times New Roman" panose="02020603050405020304" pitchFamily="18" charset="0"/>
                <a:ea typeface="Arial" panose="020B0604020202020204" pitchFamily="34" charset="0"/>
              </a:rPr>
              <a:t>bằng</a:t>
            </a:r>
            <a:r>
              <a:rPr lang="vi-VN" sz="2800" b="1" kern="0" spc="-80">
                <a:effectLst/>
                <a:latin typeface="Times New Roman" panose="02020603050405020304" pitchFamily="18" charset="0"/>
                <a:ea typeface="Arial" panose="020B0604020202020204" pitchFamily="34" charset="0"/>
              </a:rPr>
              <a:t> </a:t>
            </a:r>
            <a:r>
              <a:rPr lang="vi-VN" sz="2800" b="1" kern="0" spc="-10">
                <a:effectLst/>
                <a:latin typeface="Times New Roman" panose="02020603050405020304" pitchFamily="18" charset="0"/>
                <a:ea typeface="Arial" panose="020B0604020202020204" pitchFamily="34" charset="0"/>
              </a:rPr>
              <a:t>chứng)</a:t>
            </a:r>
            <a:r>
              <a:rPr lang="vi-VN" sz="2800" kern="0" spc="-10">
                <a:effectLst/>
                <a:latin typeface="Times New Roman" panose="02020603050405020304" pitchFamily="18" charset="0"/>
                <a:ea typeface="Arial" panose="020B0604020202020204" pitchFamily="34" charset="0"/>
              </a:rPr>
              <a:t>:</a:t>
            </a:r>
            <a:r>
              <a:rPr lang="vi-VN" sz="2800" kern="0" spc="-70">
                <a:effectLst/>
                <a:latin typeface="Times New Roman" panose="02020603050405020304" pitchFamily="18" charset="0"/>
                <a:ea typeface="Arial" panose="020B0604020202020204" pitchFamily="34" charset="0"/>
              </a:rPr>
              <a:t> </a:t>
            </a:r>
            <a:r>
              <a:rPr lang="vi-VN" sz="2800" kern="0" spc="-10">
                <a:effectLst/>
                <a:latin typeface="Times New Roman" panose="02020603050405020304" pitchFamily="18" charset="0"/>
                <a:ea typeface="Arial" panose="020B0604020202020204" pitchFamily="34" charset="0"/>
              </a:rPr>
              <a:t>sự</a:t>
            </a:r>
            <a:r>
              <a:rPr lang="vi-VN" sz="2800" kern="0" spc="-50">
                <a:effectLst/>
                <a:latin typeface="Times New Roman" panose="02020603050405020304" pitchFamily="18" charset="0"/>
                <a:ea typeface="Arial" panose="020B0604020202020204" pitchFamily="34" charset="0"/>
              </a:rPr>
              <a:t> </a:t>
            </a:r>
            <a:r>
              <a:rPr lang="vi-VN" sz="2800" kern="0" spc="-10">
                <a:effectLst/>
                <a:latin typeface="Times New Roman" panose="02020603050405020304" pitchFamily="18" charset="0"/>
                <a:ea typeface="Arial" panose="020B0604020202020204" pitchFamily="34" charset="0"/>
              </a:rPr>
              <a:t>cá</a:t>
            </a:r>
            <a:r>
              <a:rPr lang="vi-VN" sz="2800" kern="0" spc="-15">
                <a:effectLst/>
                <a:latin typeface="Times New Roman" panose="02020603050405020304" pitchFamily="18" charset="0"/>
                <a:ea typeface="Arial" panose="020B0604020202020204" pitchFamily="34" charset="0"/>
              </a:rPr>
              <a:t> </a:t>
            </a:r>
            <a:r>
              <a:rPr lang="vi-VN" sz="2800" kern="0" spc="-10">
                <a:effectLst/>
                <a:latin typeface="Times New Roman" panose="02020603050405020304" pitchFamily="18" charset="0"/>
                <a:ea typeface="Arial" panose="020B0604020202020204" pitchFamily="34" charset="0"/>
              </a:rPr>
              <a:t>biệt </a:t>
            </a:r>
            <a:r>
              <a:rPr lang="vi-VN" sz="2800" kern="0" spc="-30">
                <a:effectLst/>
                <a:latin typeface="Times New Roman" panose="02020603050405020304" pitchFamily="18" charset="0"/>
                <a:ea typeface="Arial" panose="020B0604020202020204" pitchFamily="34" charset="0"/>
              </a:rPr>
              <a:t>hoá</a:t>
            </a:r>
            <a:r>
              <a:rPr lang="vi-VN" sz="2800" kern="0" spc="-50">
                <a:effectLst/>
                <a:latin typeface="Times New Roman" panose="02020603050405020304" pitchFamily="18" charset="0"/>
                <a:ea typeface="Arial" panose="020B0604020202020204" pitchFamily="34" charset="0"/>
              </a:rPr>
              <a:t> </a:t>
            </a:r>
            <a:r>
              <a:rPr lang="vi-VN" sz="2800" kern="0" spc="-30">
                <a:effectLst/>
                <a:latin typeface="Times New Roman" panose="02020603050405020304" pitchFamily="18" charset="0"/>
                <a:ea typeface="Arial" panose="020B0604020202020204" pitchFamily="34" charset="0"/>
              </a:rPr>
              <a:t>(hình</a:t>
            </a:r>
            <a:r>
              <a:rPr lang="vi-VN" sz="2800" kern="0" spc="-45">
                <a:effectLst/>
                <a:latin typeface="Times New Roman" panose="02020603050405020304" pitchFamily="18" charset="0"/>
                <a:ea typeface="Arial" panose="020B0604020202020204" pitchFamily="34" charset="0"/>
              </a:rPr>
              <a:t> </a:t>
            </a:r>
            <a:r>
              <a:rPr lang="vi-VN" sz="2800" kern="0" spc="-30">
                <a:effectLst/>
                <a:latin typeface="Times New Roman" panose="02020603050405020304" pitchFamily="18" charset="0"/>
                <a:ea typeface="Arial" panose="020B0604020202020204" pitchFamily="34" charset="0"/>
              </a:rPr>
              <a:t>tượng</a:t>
            </a:r>
            <a:r>
              <a:rPr lang="vi-VN" sz="2800" kern="0" spc="-45">
                <a:effectLst/>
                <a:latin typeface="Times New Roman" panose="02020603050405020304" pitchFamily="18" charset="0"/>
                <a:ea typeface="Arial" panose="020B0604020202020204" pitchFamily="34" charset="0"/>
              </a:rPr>
              <a:t> </a:t>
            </a:r>
            <a:r>
              <a:rPr lang="vi-VN" sz="2800" kern="0" spc="-30">
                <a:effectLst/>
                <a:latin typeface="Times New Roman" panose="02020603050405020304" pitchFamily="18" charset="0"/>
                <a:ea typeface="Arial" panose="020B0604020202020204" pitchFamily="34" charset="0"/>
              </a:rPr>
              <a:t>hoá</a:t>
            </a:r>
            <a:r>
              <a:rPr lang="vi-VN" sz="2800" kern="0" spc="-50">
                <a:effectLst/>
                <a:latin typeface="Times New Roman" panose="02020603050405020304" pitchFamily="18" charset="0"/>
                <a:ea typeface="Arial" panose="020B0604020202020204" pitchFamily="34" charset="0"/>
              </a:rPr>
              <a:t> </a:t>
            </a:r>
            <a:r>
              <a:rPr lang="vi-VN" sz="2800" kern="0" spc="-30">
                <a:effectLst/>
                <a:latin typeface="Times New Roman" panose="02020603050405020304" pitchFamily="18" charset="0"/>
                <a:ea typeface="Arial" panose="020B0604020202020204" pitchFamily="34" charset="0"/>
              </a:rPr>
              <a:t>luận</a:t>
            </a:r>
            <a:r>
              <a:rPr lang="vi-VN" sz="2800" kern="0" spc="-45">
                <a:effectLst/>
                <a:latin typeface="Times New Roman" panose="02020603050405020304" pitchFamily="18" charset="0"/>
                <a:ea typeface="Arial" panose="020B0604020202020204" pitchFamily="34" charset="0"/>
              </a:rPr>
              <a:t> </a:t>
            </a:r>
            <a:r>
              <a:rPr lang="vi-VN" sz="2800" kern="0" spc="-30">
                <a:effectLst/>
                <a:latin typeface="Times New Roman" panose="02020603050405020304" pitchFamily="18" charset="0"/>
                <a:ea typeface="Arial" panose="020B0604020202020204" pitchFamily="34" charset="0"/>
              </a:rPr>
              <a:t>đề;</a:t>
            </a:r>
            <a:r>
              <a:rPr lang="vi-VN" sz="2800" kern="0" spc="-45">
                <a:effectLst/>
                <a:latin typeface="Times New Roman" panose="02020603050405020304" pitchFamily="18" charset="0"/>
                <a:ea typeface="Arial" panose="020B0604020202020204" pitchFamily="34" charset="0"/>
              </a:rPr>
              <a:t> </a:t>
            </a:r>
            <a:r>
              <a:rPr lang="vi-VN" sz="2800" kern="0" spc="-30">
                <a:effectLst/>
                <a:latin typeface="Times New Roman" panose="02020603050405020304" pitchFamily="18" charset="0"/>
                <a:ea typeface="Arial" panose="020B0604020202020204" pitchFamily="34" charset="0"/>
              </a:rPr>
              <a:t>những</a:t>
            </a:r>
            <a:r>
              <a:rPr lang="vi-VN" sz="2800" kern="0" spc="-45">
                <a:effectLst/>
                <a:latin typeface="Times New Roman" panose="02020603050405020304" pitchFamily="18" charset="0"/>
                <a:ea typeface="Arial" panose="020B0604020202020204" pitchFamily="34" charset="0"/>
              </a:rPr>
              <a:t> </a:t>
            </a:r>
            <a:r>
              <a:rPr lang="vi-VN" sz="2800" kern="0" spc="-30">
                <a:effectLst/>
                <a:latin typeface="Times New Roman" panose="02020603050405020304" pitchFamily="18" charset="0"/>
                <a:ea typeface="Arial" panose="020B0604020202020204" pitchFamily="34" charset="0"/>
              </a:rPr>
              <a:t>hình</a:t>
            </a:r>
            <a:r>
              <a:rPr lang="vi-VN" sz="2800" kern="0" spc="-50">
                <a:effectLst/>
                <a:latin typeface="Times New Roman" panose="02020603050405020304" pitchFamily="18" charset="0"/>
                <a:ea typeface="Arial" panose="020B0604020202020204" pitchFamily="34" charset="0"/>
              </a:rPr>
              <a:t> </a:t>
            </a:r>
            <a:r>
              <a:rPr lang="vi-VN" sz="2800" kern="0" spc="-30">
                <a:effectLst/>
                <a:latin typeface="Times New Roman" panose="02020603050405020304" pitchFamily="18" charset="0"/>
                <a:ea typeface="Arial" panose="020B0604020202020204" pitchFamily="34" charset="0"/>
              </a:rPr>
              <a:t>ảnh của</a:t>
            </a:r>
            <a:r>
              <a:rPr lang="vi-VN" sz="2800" kern="0" spc="-50">
                <a:effectLst/>
                <a:latin typeface="Times New Roman" panose="02020603050405020304" pitchFamily="18" charset="0"/>
                <a:ea typeface="Arial" panose="020B0604020202020204" pitchFamily="34" charset="0"/>
              </a:rPr>
              <a:t> </a:t>
            </a:r>
            <a:r>
              <a:rPr lang="vi-VN" sz="2800" kern="0" spc="-30">
                <a:effectLst/>
                <a:latin typeface="Times New Roman" panose="02020603050405020304" pitchFamily="18" charset="0"/>
                <a:ea typeface="Arial" panose="020B0604020202020204" pitchFamily="34" charset="0"/>
              </a:rPr>
              <a:t>cuộc</a:t>
            </a:r>
            <a:r>
              <a:rPr lang="vi-VN" sz="2800" kern="0" spc="-45">
                <a:effectLst/>
                <a:latin typeface="Times New Roman" panose="02020603050405020304" pitchFamily="18" charset="0"/>
                <a:ea typeface="Arial" panose="020B0604020202020204" pitchFamily="34" charset="0"/>
              </a:rPr>
              <a:t> </a:t>
            </a:r>
            <a:r>
              <a:rPr lang="vi-VN" sz="2800" kern="0" spc="-30">
                <a:effectLst/>
                <a:latin typeface="Times New Roman" panose="02020603050405020304" pitchFamily="18" charset="0"/>
                <a:ea typeface="Arial" panose="020B0604020202020204" pitchFamily="34" charset="0"/>
              </a:rPr>
              <a:t>đời,</a:t>
            </a:r>
            <a:r>
              <a:rPr lang="vi-VN" sz="2800" kern="0" spc="-45">
                <a:effectLst/>
                <a:latin typeface="Times New Roman" panose="02020603050405020304" pitchFamily="18" charset="0"/>
                <a:ea typeface="Arial" panose="020B0604020202020204" pitchFamily="34" charset="0"/>
              </a:rPr>
              <a:t> </a:t>
            </a:r>
            <a:r>
              <a:rPr lang="vi-VN" sz="2800" kern="0" spc="-30">
                <a:effectLst/>
                <a:latin typeface="Times New Roman" panose="02020603050405020304" pitchFamily="18" charset="0"/>
                <a:ea typeface="Arial" panose="020B0604020202020204" pitchFamily="34" charset="0"/>
              </a:rPr>
              <a:t>sự</a:t>
            </a:r>
            <a:r>
              <a:rPr lang="vi-VN" sz="2800" kern="0" spc="-50">
                <a:effectLst/>
                <a:latin typeface="Times New Roman" panose="02020603050405020304" pitchFamily="18" charset="0"/>
                <a:ea typeface="Arial" panose="020B0604020202020204" pitchFamily="34" charset="0"/>
              </a:rPr>
              <a:t> </a:t>
            </a:r>
            <a:r>
              <a:rPr lang="vi-VN" sz="2800" kern="0" spc="-30">
                <a:effectLst/>
                <a:latin typeface="Times New Roman" panose="02020603050405020304" pitchFamily="18" charset="0"/>
                <a:ea typeface="Arial" panose="020B0604020202020204" pitchFamily="34" charset="0"/>
              </a:rPr>
              <a:t>chuyển</a:t>
            </a:r>
            <a:r>
              <a:rPr lang="vi-VN" sz="2800" kern="0" spc="-45">
                <a:effectLst/>
                <a:latin typeface="Times New Roman" panose="02020603050405020304" pitchFamily="18" charset="0"/>
                <a:ea typeface="Arial" panose="020B0604020202020204" pitchFamily="34" charset="0"/>
              </a:rPr>
              <a:t> </a:t>
            </a:r>
            <a:r>
              <a:rPr lang="vi-VN" sz="2800" kern="0" spc="-30">
                <a:effectLst/>
                <a:latin typeface="Times New Roman" panose="02020603050405020304" pitchFamily="18" charset="0"/>
                <a:ea typeface="Arial" panose="020B0604020202020204" pitchFamily="34" charset="0"/>
              </a:rPr>
              <a:t>điệu</a:t>
            </a:r>
            <a:r>
              <a:rPr lang="vi-VN" sz="2800" kern="0" spc="-45">
                <a:effectLst/>
                <a:latin typeface="Times New Roman" panose="02020603050405020304" pitchFamily="18" charset="0"/>
                <a:ea typeface="Arial" panose="020B0604020202020204" pitchFamily="34" charset="0"/>
              </a:rPr>
              <a:t> </a:t>
            </a:r>
            <a:r>
              <a:rPr lang="vi-VN" sz="2800" kern="0" spc="-30">
                <a:effectLst/>
                <a:latin typeface="Times New Roman" panose="02020603050405020304" pitchFamily="18" charset="0"/>
                <a:ea typeface="Arial" panose="020B0604020202020204" pitchFamily="34" charset="0"/>
              </a:rPr>
              <a:t>cảm</a:t>
            </a:r>
            <a:r>
              <a:rPr lang="vi-VN" sz="2800" kern="0" spc="-45">
                <a:effectLst/>
                <a:latin typeface="Times New Roman" panose="02020603050405020304" pitchFamily="18" charset="0"/>
                <a:ea typeface="Arial" panose="020B0604020202020204" pitchFamily="34" charset="0"/>
              </a:rPr>
              <a:t> </a:t>
            </a:r>
            <a:r>
              <a:rPr lang="vi-VN" sz="2800" kern="0" spc="-30">
                <a:effectLst/>
                <a:latin typeface="Times New Roman" panose="02020603050405020304" pitchFamily="18" charset="0"/>
                <a:ea typeface="Arial" panose="020B0604020202020204" pitchFamily="34" charset="0"/>
              </a:rPr>
              <a:t>xúc,</a:t>
            </a:r>
            <a:r>
              <a:rPr lang="vi-VN" sz="2800" kern="0" spc="-50">
                <a:effectLst/>
                <a:latin typeface="Times New Roman" panose="02020603050405020304" pitchFamily="18" charset="0"/>
                <a:ea typeface="Arial" panose="020B0604020202020204" pitchFamily="34" charset="0"/>
              </a:rPr>
              <a:t> </a:t>
            </a:r>
            <a:r>
              <a:rPr lang="vi-VN" sz="2800" kern="0" spc="-30">
                <a:effectLst/>
                <a:latin typeface="Times New Roman" panose="02020603050405020304" pitchFamily="18" charset="0"/>
                <a:ea typeface="Arial" panose="020B0604020202020204" pitchFamily="34" charset="0"/>
              </a:rPr>
              <a:t>khẳng </a:t>
            </a:r>
            <a:r>
              <a:rPr lang="vi-VN" sz="2800" kern="0">
                <a:effectLst/>
                <a:latin typeface="Times New Roman" panose="02020603050405020304" pitchFamily="18" charset="0"/>
                <a:ea typeface="Arial" panose="020B0604020202020204" pitchFamily="34" charset="0"/>
              </a:rPr>
              <a:t>định bản ngã, thủ pháp liệt kê thể hiện nỗi </a:t>
            </a:r>
            <a:r>
              <a:rPr lang="vi-VN" sz="2800" kern="0" spc="-10">
                <a:effectLst/>
                <a:latin typeface="Times New Roman" panose="02020603050405020304" pitchFamily="18" charset="0"/>
                <a:ea typeface="Arial" panose="020B0604020202020204" pitchFamily="34" charset="0"/>
              </a:rPr>
              <a:t>niềm</a:t>
            </a:r>
            <a:r>
              <a:rPr lang="vi-VN" sz="2800" kern="0" spc="-75">
                <a:effectLst/>
                <a:latin typeface="Times New Roman" panose="02020603050405020304" pitchFamily="18" charset="0"/>
                <a:ea typeface="Arial" panose="020B0604020202020204" pitchFamily="34" charset="0"/>
              </a:rPr>
              <a:t> </a:t>
            </a:r>
            <a:r>
              <a:rPr lang="vi-VN" sz="2800" kern="0" spc="-10">
                <a:effectLst/>
                <a:latin typeface="Times New Roman" panose="02020603050405020304" pitchFamily="18" charset="0"/>
                <a:ea typeface="Arial" panose="020B0604020202020204" pitchFamily="34" charset="0"/>
              </a:rPr>
              <a:t>say</a:t>
            </a:r>
            <a:r>
              <a:rPr lang="vi-VN" sz="2800" kern="0" spc="-75">
                <a:effectLst/>
                <a:latin typeface="Times New Roman" panose="02020603050405020304" pitchFamily="18" charset="0"/>
                <a:ea typeface="Arial" panose="020B0604020202020204" pitchFamily="34" charset="0"/>
              </a:rPr>
              <a:t> </a:t>
            </a:r>
            <a:r>
              <a:rPr lang="vi-VN" sz="2800" kern="0" spc="-10">
                <a:effectLst/>
                <a:latin typeface="Times New Roman" panose="02020603050405020304" pitchFamily="18" charset="0"/>
                <a:ea typeface="Arial" panose="020B0604020202020204" pitchFamily="34" charset="0"/>
              </a:rPr>
              <a:t>sưa,</a:t>
            </a:r>
            <a:r>
              <a:rPr lang="vi-VN" sz="2800" kern="0" spc="-75">
                <a:effectLst/>
                <a:latin typeface="Times New Roman" panose="02020603050405020304" pitchFamily="18" charset="0"/>
                <a:ea typeface="Arial" panose="020B0604020202020204" pitchFamily="34" charset="0"/>
              </a:rPr>
              <a:t> </a:t>
            </a:r>
            <a:r>
              <a:rPr lang="vi-VN" sz="2800" kern="0" spc="-10">
                <a:effectLst/>
                <a:latin typeface="Times New Roman" panose="02020603050405020304" pitchFamily="18" charset="0"/>
                <a:ea typeface="Arial" panose="020B0604020202020204" pitchFamily="34" charset="0"/>
              </a:rPr>
              <a:t>chếnh</a:t>
            </a:r>
            <a:r>
              <a:rPr lang="vi-VN" sz="2800" kern="0" spc="-75">
                <a:effectLst/>
                <a:latin typeface="Times New Roman" panose="02020603050405020304" pitchFamily="18" charset="0"/>
                <a:ea typeface="Arial" panose="020B0604020202020204" pitchFamily="34" charset="0"/>
              </a:rPr>
              <a:t> </a:t>
            </a:r>
            <a:r>
              <a:rPr lang="vi-VN" sz="2800" kern="0" spc="-10">
                <a:effectLst/>
                <a:latin typeface="Times New Roman" panose="02020603050405020304" pitchFamily="18" charset="0"/>
                <a:ea typeface="Arial" panose="020B0604020202020204" pitchFamily="34" charset="0"/>
              </a:rPr>
              <a:t>choáng…).</a:t>
            </a:r>
            <a:endParaRPr lang="en-US" sz="280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41414038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4" grpId="0"/>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813BBB-5517-7C6B-2E4C-3A8F0DB16F2D}"/>
              </a:ext>
            </a:extLst>
          </p:cNvPr>
          <p:cNvSpPr>
            <a:spLocks noGrp="1"/>
          </p:cNvSpPr>
          <p:nvPr>
            <p:ph type="title"/>
          </p:nvPr>
        </p:nvSpPr>
        <p:spPr>
          <a:xfrm>
            <a:off x="3323300" y="280983"/>
            <a:ext cx="6749848" cy="782580"/>
          </a:xfrm>
        </p:spPr>
        <p:txBody>
          <a:bodyPr>
            <a:noAutofit/>
          </a:bodyPr>
          <a:lstStyle/>
          <a:p>
            <a:r>
              <a:rPr lang="en-US" sz="4400" b="1">
                <a:latin typeface="Times New Roman" panose="02020603050405020304" pitchFamily="18" charset="0"/>
                <a:cs typeface="Times New Roman" panose="02020603050405020304" pitchFamily="18" charset="0"/>
              </a:rPr>
              <a:t>KHÁM PHÁ VĂN BẢN</a:t>
            </a:r>
          </a:p>
        </p:txBody>
      </p:sp>
      <p:sp>
        <p:nvSpPr>
          <p:cNvPr id="3" name="Content Placeholder 2">
            <a:extLst>
              <a:ext uri="{FF2B5EF4-FFF2-40B4-BE49-F238E27FC236}">
                <a16:creationId xmlns:a16="http://schemas.microsoft.com/office/drawing/2014/main" id="{0D618BB2-FAAD-9C9D-C53B-9CB546D44E55}"/>
              </a:ext>
            </a:extLst>
          </p:cNvPr>
          <p:cNvSpPr>
            <a:spLocks noGrp="1"/>
          </p:cNvSpPr>
          <p:nvPr>
            <p:ph sz="quarter" idx="13"/>
          </p:nvPr>
        </p:nvSpPr>
        <p:spPr>
          <a:xfrm>
            <a:off x="2016683" y="1585472"/>
            <a:ext cx="7894234" cy="1024994"/>
          </a:xfrm>
        </p:spPr>
        <p:txBody>
          <a:bodyPr>
            <a:noAutofit/>
          </a:bodyPr>
          <a:lstStyle/>
          <a:p>
            <a:pPr marL="50800">
              <a:lnSpc>
                <a:spcPct val="115000"/>
              </a:lnSpc>
            </a:pPr>
            <a:r>
              <a:rPr lang="vi-VN" sz="3600" spc="-10">
                <a:effectLst/>
                <a:latin typeface="Times New Roman" panose="02020603050405020304" pitchFamily="18" charset="0"/>
                <a:ea typeface="Arial" panose="020B0604020202020204" pitchFamily="34" charset="0"/>
                <a:cs typeface="Times New Roman" panose="02020603050405020304" pitchFamily="18" charset="0"/>
              </a:rPr>
              <a:t>HS</a:t>
            </a:r>
            <a:r>
              <a:rPr lang="vi-VN" sz="3600" spc="-25">
                <a:effectLst/>
                <a:latin typeface="Times New Roman" panose="02020603050405020304" pitchFamily="18" charset="0"/>
                <a:ea typeface="Arial" panose="020B0604020202020204" pitchFamily="34" charset="0"/>
                <a:cs typeface="Times New Roman" panose="02020603050405020304" pitchFamily="18" charset="0"/>
              </a:rPr>
              <a:t> </a:t>
            </a:r>
            <a:r>
              <a:rPr lang="vi-VN" sz="3600" spc="-10">
                <a:effectLst/>
                <a:latin typeface="Times New Roman" panose="02020603050405020304" pitchFamily="18" charset="0"/>
                <a:ea typeface="Arial" panose="020B0604020202020204" pitchFamily="34" charset="0"/>
                <a:cs typeface="Times New Roman" panose="02020603050405020304" pitchFamily="18" charset="0"/>
              </a:rPr>
              <a:t>trả</a:t>
            </a:r>
            <a:r>
              <a:rPr lang="vi-VN" sz="3600" spc="-25">
                <a:effectLst/>
                <a:latin typeface="Times New Roman" panose="02020603050405020304" pitchFamily="18" charset="0"/>
                <a:ea typeface="Arial" panose="020B0604020202020204" pitchFamily="34" charset="0"/>
                <a:cs typeface="Times New Roman" panose="02020603050405020304" pitchFamily="18" charset="0"/>
              </a:rPr>
              <a:t> </a:t>
            </a:r>
            <a:r>
              <a:rPr lang="vi-VN" sz="3600" spc="-10">
                <a:effectLst/>
                <a:latin typeface="Times New Roman" panose="02020603050405020304" pitchFamily="18" charset="0"/>
                <a:ea typeface="Arial" panose="020B0604020202020204" pitchFamily="34" charset="0"/>
                <a:cs typeface="Times New Roman" panose="02020603050405020304" pitchFamily="18" charset="0"/>
              </a:rPr>
              <a:t>lời</a:t>
            </a:r>
            <a:r>
              <a:rPr lang="vi-VN" sz="3600" spc="-25">
                <a:effectLst/>
                <a:latin typeface="Times New Roman" panose="02020603050405020304" pitchFamily="18" charset="0"/>
                <a:ea typeface="Arial" panose="020B0604020202020204" pitchFamily="34" charset="0"/>
                <a:cs typeface="Times New Roman" panose="02020603050405020304" pitchFamily="18" charset="0"/>
              </a:rPr>
              <a:t> </a:t>
            </a:r>
            <a:r>
              <a:rPr lang="vi-VN" sz="3600" spc="-10">
                <a:effectLst/>
                <a:latin typeface="Times New Roman" panose="02020603050405020304" pitchFamily="18" charset="0"/>
                <a:ea typeface="Arial" panose="020B0604020202020204" pitchFamily="34" charset="0"/>
                <a:cs typeface="Times New Roman" panose="02020603050405020304" pitchFamily="18" charset="0"/>
              </a:rPr>
              <a:t>câu </a:t>
            </a:r>
            <a:r>
              <a:rPr lang="vi-VN" sz="3600">
                <a:effectLst/>
                <a:latin typeface="Times New Roman" panose="02020603050405020304" pitchFamily="18" charset="0"/>
                <a:ea typeface="Arial" panose="020B0604020202020204" pitchFamily="34" charset="0"/>
                <a:cs typeface="Times New Roman" panose="02020603050405020304" pitchFamily="18" charset="0"/>
              </a:rPr>
              <a:t>hỏi</a:t>
            </a:r>
            <a:r>
              <a:rPr lang="vi-VN" sz="3600" spc="-80">
                <a:effectLst/>
                <a:latin typeface="Times New Roman" panose="02020603050405020304" pitchFamily="18" charset="0"/>
                <a:ea typeface="Arial" panose="020B0604020202020204" pitchFamily="34" charset="0"/>
                <a:cs typeface="Times New Roman" panose="02020603050405020304" pitchFamily="18" charset="0"/>
              </a:rPr>
              <a:t> </a:t>
            </a:r>
            <a:r>
              <a:rPr lang="vi-VN" sz="3600">
                <a:effectLst/>
                <a:latin typeface="Times New Roman" panose="02020603050405020304" pitchFamily="18" charset="0"/>
                <a:ea typeface="Arial" panose="020B0604020202020204" pitchFamily="34" charset="0"/>
                <a:cs typeface="Times New Roman" panose="02020603050405020304" pitchFamily="18" charset="0"/>
              </a:rPr>
              <a:t>4</a:t>
            </a:r>
            <a:r>
              <a:rPr lang="vi-VN" sz="3600" spc="-75">
                <a:effectLst/>
                <a:latin typeface="Times New Roman" panose="02020603050405020304" pitchFamily="18" charset="0"/>
                <a:ea typeface="Arial" panose="020B0604020202020204" pitchFamily="34" charset="0"/>
                <a:cs typeface="Times New Roman" panose="02020603050405020304" pitchFamily="18" charset="0"/>
              </a:rPr>
              <a:t> </a:t>
            </a:r>
            <a:r>
              <a:rPr lang="vi-VN" sz="3600">
                <a:effectLst/>
                <a:latin typeface="Times New Roman" panose="02020603050405020304" pitchFamily="18" charset="0"/>
                <a:ea typeface="Arial" panose="020B0604020202020204" pitchFamily="34" charset="0"/>
                <a:cs typeface="Times New Roman" panose="02020603050405020304" pitchFamily="18" charset="0"/>
              </a:rPr>
              <a:t>trong</a:t>
            </a:r>
            <a:r>
              <a:rPr lang="vi-VN" sz="3600" spc="-75">
                <a:effectLst/>
                <a:latin typeface="Times New Roman" panose="02020603050405020304" pitchFamily="18" charset="0"/>
                <a:ea typeface="Arial" panose="020B0604020202020204" pitchFamily="34" charset="0"/>
                <a:cs typeface="Times New Roman" panose="02020603050405020304" pitchFamily="18" charset="0"/>
              </a:rPr>
              <a:t> </a:t>
            </a:r>
            <a:r>
              <a:rPr lang="vi-VN" sz="3600">
                <a:effectLst/>
                <a:latin typeface="Times New Roman" panose="02020603050405020304" pitchFamily="18" charset="0"/>
                <a:ea typeface="Arial" panose="020B0604020202020204" pitchFamily="34" charset="0"/>
                <a:cs typeface="Times New Roman" panose="02020603050405020304" pitchFamily="18" charset="0"/>
              </a:rPr>
              <a:t>SGK</a:t>
            </a:r>
            <a:r>
              <a:rPr lang="vi-VN" sz="3600" spc="-80">
                <a:effectLst/>
                <a:latin typeface="Times New Roman" panose="02020603050405020304" pitchFamily="18" charset="0"/>
                <a:ea typeface="Arial" panose="020B0604020202020204" pitchFamily="34" charset="0"/>
                <a:cs typeface="Times New Roman" panose="02020603050405020304" pitchFamily="18" charset="0"/>
              </a:rPr>
              <a:t> </a:t>
            </a:r>
            <a:r>
              <a:rPr lang="vi-VN" sz="3600">
                <a:effectLst/>
                <a:latin typeface="Times New Roman" panose="02020603050405020304" pitchFamily="18" charset="0"/>
                <a:ea typeface="Arial" panose="020B0604020202020204" pitchFamily="34" charset="0"/>
                <a:cs typeface="Times New Roman" panose="02020603050405020304" pitchFamily="18" charset="0"/>
              </a:rPr>
              <a:t>(tr.</a:t>
            </a:r>
            <a:r>
              <a:rPr lang="vi-VN" sz="3600" spc="-75">
                <a:effectLst/>
                <a:latin typeface="Times New Roman" panose="02020603050405020304" pitchFamily="18" charset="0"/>
                <a:ea typeface="Arial" panose="020B0604020202020204" pitchFamily="34" charset="0"/>
                <a:cs typeface="Times New Roman" panose="02020603050405020304" pitchFamily="18" charset="0"/>
              </a:rPr>
              <a:t> </a:t>
            </a:r>
            <a:r>
              <a:rPr lang="vi-VN" sz="3600">
                <a:effectLst/>
                <a:latin typeface="Times New Roman" panose="02020603050405020304" pitchFamily="18" charset="0"/>
                <a:ea typeface="Arial" panose="020B0604020202020204" pitchFamily="34" charset="0"/>
                <a:cs typeface="Times New Roman" panose="02020603050405020304" pitchFamily="18" charset="0"/>
              </a:rPr>
              <a:t>57).</a:t>
            </a:r>
            <a:endParaRPr lang="en-US" sz="3600">
              <a:effectLst/>
              <a:latin typeface="Times New Roman" panose="02020603050405020304" pitchFamily="18"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27767581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813BBB-5517-7C6B-2E4C-3A8F0DB16F2D}"/>
              </a:ext>
            </a:extLst>
          </p:cNvPr>
          <p:cNvSpPr>
            <a:spLocks noGrp="1"/>
          </p:cNvSpPr>
          <p:nvPr>
            <p:ph type="title"/>
          </p:nvPr>
        </p:nvSpPr>
        <p:spPr>
          <a:xfrm>
            <a:off x="3320844" y="141319"/>
            <a:ext cx="6749848" cy="782580"/>
          </a:xfrm>
        </p:spPr>
        <p:txBody>
          <a:bodyPr>
            <a:noAutofit/>
          </a:bodyPr>
          <a:lstStyle/>
          <a:p>
            <a:r>
              <a:rPr lang="en-US" sz="4400" b="1">
                <a:latin typeface="Times New Roman" panose="02020603050405020304" pitchFamily="18" charset="0"/>
                <a:cs typeface="Times New Roman" panose="02020603050405020304" pitchFamily="18" charset="0"/>
              </a:rPr>
              <a:t>KHÁM PHÁ VĂN BẢN</a:t>
            </a:r>
          </a:p>
        </p:txBody>
      </p:sp>
      <p:sp>
        <p:nvSpPr>
          <p:cNvPr id="4" name="TextBox 3">
            <a:extLst>
              <a:ext uri="{FF2B5EF4-FFF2-40B4-BE49-F238E27FC236}">
                <a16:creationId xmlns:a16="http://schemas.microsoft.com/office/drawing/2014/main" id="{2F299569-3444-46A5-43A4-0656459B5D6A}"/>
              </a:ext>
            </a:extLst>
          </p:cNvPr>
          <p:cNvSpPr txBox="1"/>
          <p:nvPr/>
        </p:nvSpPr>
        <p:spPr>
          <a:xfrm>
            <a:off x="791496" y="1417548"/>
            <a:ext cx="10373033" cy="2311658"/>
          </a:xfrm>
          <a:prstGeom prst="rect">
            <a:avLst/>
          </a:prstGeom>
          <a:noFill/>
        </p:spPr>
        <p:txBody>
          <a:bodyPr wrap="square" rtlCol="0">
            <a:spAutoFit/>
          </a:bodyPr>
          <a:lstStyle/>
          <a:p>
            <a:pPr marL="50800" algn="just">
              <a:lnSpc>
                <a:spcPct val="115000"/>
              </a:lnSpc>
            </a:pPr>
            <a:r>
              <a:rPr lang="vi-VN" sz="3200" kern="0" spc="-10">
                <a:effectLst/>
                <a:latin typeface="Times New Roman" panose="02020603050405020304" pitchFamily="18" charset="0"/>
                <a:ea typeface="Arial" panose="020B0604020202020204" pitchFamily="34" charset="0"/>
              </a:rPr>
              <a:t>Tác</a:t>
            </a:r>
            <a:r>
              <a:rPr lang="vi-VN" sz="3200" kern="0" spc="-65">
                <a:effectLst/>
                <a:latin typeface="Times New Roman" panose="02020603050405020304" pitchFamily="18" charset="0"/>
                <a:ea typeface="Arial" panose="020B0604020202020204" pitchFamily="34" charset="0"/>
              </a:rPr>
              <a:t> </a:t>
            </a:r>
            <a:r>
              <a:rPr lang="vi-VN" sz="3200" kern="0" spc="-10">
                <a:effectLst/>
                <a:latin typeface="Times New Roman" panose="02020603050405020304" pitchFamily="18" charset="0"/>
                <a:ea typeface="Arial" panose="020B0604020202020204" pitchFamily="34" charset="0"/>
              </a:rPr>
              <a:t>giả</a:t>
            </a:r>
            <a:r>
              <a:rPr lang="vi-VN" sz="3200" kern="0" spc="-65">
                <a:effectLst/>
                <a:latin typeface="Times New Roman" panose="02020603050405020304" pitchFamily="18" charset="0"/>
                <a:ea typeface="Arial" panose="020B0604020202020204" pitchFamily="34" charset="0"/>
              </a:rPr>
              <a:t> </a:t>
            </a:r>
            <a:r>
              <a:rPr lang="vi-VN" sz="3200" kern="0" spc="-10">
                <a:effectLst/>
                <a:latin typeface="Times New Roman" panose="02020603050405020304" pitchFamily="18" charset="0"/>
                <a:ea typeface="Arial" panose="020B0604020202020204" pitchFamily="34" charset="0"/>
              </a:rPr>
              <a:t>bài</a:t>
            </a:r>
            <a:r>
              <a:rPr lang="vi-VN" sz="3200" kern="0" spc="-70">
                <a:effectLst/>
                <a:latin typeface="Times New Roman" panose="02020603050405020304" pitchFamily="18" charset="0"/>
                <a:ea typeface="Arial" panose="020B0604020202020204" pitchFamily="34" charset="0"/>
              </a:rPr>
              <a:t> </a:t>
            </a:r>
            <a:r>
              <a:rPr lang="vi-VN" sz="3200" kern="0" spc="-10">
                <a:effectLst/>
                <a:latin typeface="Times New Roman" panose="02020603050405020304" pitchFamily="18" charset="0"/>
                <a:ea typeface="Arial" panose="020B0604020202020204" pitchFamily="34" charset="0"/>
              </a:rPr>
              <a:t>nghị</a:t>
            </a:r>
            <a:r>
              <a:rPr lang="vi-VN" sz="3200" kern="0" spc="-65">
                <a:effectLst/>
                <a:latin typeface="Times New Roman" panose="02020603050405020304" pitchFamily="18" charset="0"/>
                <a:ea typeface="Arial" panose="020B0604020202020204" pitchFamily="34" charset="0"/>
              </a:rPr>
              <a:t> </a:t>
            </a:r>
            <a:r>
              <a:rPr lang="vi-VN" sz="3200" kern="0" spc="-10">
                <a:effectLst/>
                <a:latin typeface="Times New Roman" panose="02020603050405020304" pitchFamily="18" charset="0"/>
                <a:ea typeface="Arial" panose="020B0604020202020204" pitchFamily="34" charset="0"/>
              </a:rPr>
              <a:t>luận</a:t>
            </a:r>
            <a:r>
              <a:rPr lang="vi-VN" sz="3200" kern="0" spc="-65">
                <a:effectLst/>
                <a:latin typeface="Times New Roman" panose="02020603050405020304" pitchFamily="18" charset="0"/>
                <a:ea typeface="Arial" panose="020B0604020202020204" pitchFamily="34" charset="0"/>
              </a:rPr>
              <a:t> </a:t>
            </a:r>
            <a:r>
              <a:rPr lang="vi-VN" sz="3200" kern="0" spc="-10">
                <a:effectLst/>
                <a:latin typeface="Times New Roman" panose="02020603050405020304" pitchFamily="18" charset="0"/>
                <a:ea typeface="Arial" panose="020B0604020202020204" pitchFamily="34" charset="0"/>
              </a:rPr>
              <a:t>không</a:t>
            </a:r>
            <a:r>
              <a:rPr lang="vi-VN" sz="3200" kern="0" spc="-65">
                <a:effectLst/>
                <a:latin typeface="Times New Roman" panose="02020603050405020304" pitchFamily="18" charset="0"/>
                <a:ea typeface="Arial" panose="020B0604020202020204" pitchFamily="34" charset="0"/>
              </a:rPr>
              <a:t> </a:t>
            </a:r>
            <a:r>
              <a:rPr lang="vi-VN" sz="3200" kern="0" spc="-10">
                <a:effectLst/>
                <a:latin typeface="Times New Roman" panose="02020603050405020304" pitchFamily="18" charset="0"/>
                <a:ea typeface="Arial" panose="020B0604020202020204" pitchFamily="34" charset="0"/>
              </a:rPr>
              <a:t>tán</a:t>
            </a:r>
            <a:r>
              <a:rPr lang="vi-VN" sz="3200" kern="0" spc="-70">
                <a:effectLst/>
                <a:latin typeface="Times New Roman" panose="02020603050405020304" pitchFamily="18" charset="0"/>
                <a:ea typeface="Arial" panose="020B0604020202020204" pitchFamily="34" charset="0"/>
              </a:rPr>
              <a:t> </a:t>
            </a:r>
            <a:r>
              <a:rPr lang="vi-VN" sz="3200" kern="0" spc="-10">
                <a:effectLst/>
                <a:latin typeface="Times New Roman" panose="02020603050405020304" pitchFamily="18" charset="0"/>
                <a:ea typeface="Arial" panose="020B0604020202020204" pitchFamily="34" charset="0"/>
              </a:rPr>
              <a:t>thành</a:t>
            </a:r>
            <a:r>
              <a:rPr lang="vi-VN" sz="3200" kern="0" spc="-65">
                <a:effectLst/>
                <a:latin typeface="Times New Roman" panose="02020603050405020304" pitchFamily="18" charset="0"/>
                <a:ea typeface="Arial" panose="020B0604020202020204" pitchFamily="34" charset="0"/>
              </a:rPr>
              <a:t> </a:t>
            </a:r>
            <a:r>
              <a:rPr lang="vi-VN" sz="3200" kern="0" spc="-10">
                <a:effectLst/>
                <a:latin typeface="Times New Roman" panose="02020603050405020304" pitchFamily="18" charset="0"/>
                <a:ea typeface="Arial" panose="020B0604020202020204" pitchFamily="34" charset="0"/>
              </a:rPr>
              <a:t>với</a:t>
            </a:r>
            <a:r>
              <a:rPr lang="vi-VN" sz="3200" kern="0" spc="-65">
                <a:effectLst/>
                <a:latin typeface="Times New Roman" panose="02020603050405020304" pitchFamily="18" charset="0"/>
                <a:ea typeface="Arial" panose="020B0604020202020204" pitchFamily="34" charset="0"/>
              </a:rPr>
              <a:t> </a:t>
            </a:r>
            <a:r>
              <a:rPr lang="vi-VN" sz="3200" kern="0" spc="-10">
                <a:effectLst/>
                <a:latin typeface="Times New Roman" panose="02020603050405020304" pitchFamily="18" charset="0"/>
                <a:ea typeface="Arial" panose="020B0604020202020204" pitchFamily="34" charset="0"/>
              </a:rPr>
              <a:t>ý </a:t>
            </a:r>
            <a:r>
              <a:rPr lang="vi-VN" sz="3200" kern="0">
                <a:effectLst/>
                <a:latin typeface="Times New Roman" panose="02020603050405020304" pitchFamily="18" charset="0"/>
                <a:ea typeface="Arial" panose="020B0604020202020204" pitchFamily="34" charset="0"/>
              </a:rPr>
              <a:t>kiến</a:t>
            </a:r>
            <a:r>
              <a:rPr lang="vi-VN" sz="3200" kern="0" spc="-20">
                <a:effectLst/>
                <a:latin typeface="Times New Roman" panose="02020603050405020304" pitchFamily="18" charset="0"/>
                <a:ea typeface="Arial" panose="020B0604020202020204" pitchFamily="34" charset="0"/>
              </a:rPr>
              <a:t> </a:t>
            </a:r>
            <a:r>
              <a:rPr lang="vi-VN" sz="3200" kern="0">
                <a:effectLst/>
                <a:latin typeface="Times New Roman" panose="02020603050405020304" pitchFamily="18" charset="0"/>
                <a:ea typeface="Arial" panose="020B0604020202020204" pitchFamily="34" charset="0"/>
              </a:rPr>
              <a:t>đánh</a:t>
            </a:r>
            <a:r>
              <a:rPr lang="vi-VN" sz="3200" kern="0" spc="-20">
                <a:effectLst/>
                <a:latin typeface="Times New Roman" panose="02020603050405020304" pitchFamily="18" charset="0"/>
                <a:ea typeface="Arial" panose="020B0604020202020204" pitchFamily="34" charset="0"/>
              </a:rPr>
              <a:t> </a:t>
            </a:r>
            <a:r>
              <a:rPr lang="vi-VN" sz="3200" kern="0">
                <a:effectLst/>
                <a:latin typeface="Times New Roman" panose="02020603050405020304" pitchFamily="18" charset="0"/>
                <a:ea typeface="Arial" panose="020B0604020202020204" pitchFamily="34" charset="0"/>
              </a:rPr>
              <a:t>đồng</a:t>
            </a:r>
            <a:r>
              <a:rPr lang="vi-VN" sz="3200" kern="0" spc="-20">
                <a:effectLst/>
                <a:latin typeface="Times New Roman" panose="02020603050405020304" pitchFamily="18" charset="0"/>
                <a:ea typeface="Arial" panose="020B0604020202020204" pitchFamily="34" charset="0"/>
              </a:rPr>
              <a:t> </a:t>
            </a:r>
            <a:r>
              <a:rPr lang="vi-VN" sz="3200" kern="0">
                <a:effectLst/>
                <a:latin typeface="Times New Roman" panose="02020603050405020304" pitchFamily="18" charset="0"/>
                <a:ea typeface="Arial" panose="020B0604020202020204" pitchFamily="34" charset="0"/>
              </a:rPr>
              <a:t>giá</a:t>
            </a:r>
            <a:r>
              <a:rPr lang="vi-VN" sz="3200" kern="0" spc="-20">
                <a:effectLst/>
                <a:latin typeface="Times New Roman" panose="02020603050405020304" pitchFamily="18" charset="0"/>
                <a:ea typeface="Arial" panose="020B0604020202020204" pitchFamily="34" charset="0"/>
              </a:rPr>
              <a:t> </a:t>
            </a:r>
            <a:r>
              <a:rPr lang="vi-VN" sz="3200" kern="0">
                <a:effectLst/>
                <a:latin typeface="Times New Roman" panose="02020603050405020304" pitchFamily="18" charset="0"/>
                <a:ea typeface="Arial" panose="020B0604020202020204" pitchFamily="34" charset="0"/>
              </a:rPr>
              <a:t>trị</a:t>
            </a:r>
            <a:r>
              <a:rPr lang="vi-VN" sz="3200" kern="0" spc="-20">
                <a:effectLst/>
                <a:latin typeface="Times New Roman" panose="02020603050405020304" pitchFamily="18" charset="0"/>
                <a:ea typeface="Arial" panose="020B0604020202020204" pitchFamily="34" charset="0"/>
              </a:rPr>
              <a:t> </a:t>
            </a:r>
            <a:r>
              <a:rPr lang="vi-VN" sz="3200" kern="0">
                <a:effectLst/>
                <a:latin typeface="Times New Roman" panose="02020603050405020304" pitchFamily="18" charset="0"/>
                <a:ea typeface="Arial" panose="020B0604020202020204" pitchFamily="34" charset="0"/>
              </a:rPr>
              <a:t>thẩm</a:t>
            </a:r>
            <a:r>
              <a:rPr lang="vi-VN" sz="3200" kern="0" spc="-20">
                <a:effectLst/>
                <a:latin typeface="Times New Roman" panose="02020603050405020304" pitchFamily="18" charset="0"/>
                <a:ea typeface="Arial" panose="020B0604020202020204" pitchFamily="34" charset="0"/>
              </a:rPr>
              <a:t> </a:t>
            </a:r>
            <a:r>
              <a:rPr lang="vi-VN" sz="3200" kern="0">
                <a:effectLst/>
                <a:latin typeface="Times New Roman" panose="02020603050405020304" pitchFamily="18" charset="0"/>
                <a:ea typeface="Arial" panose="020B0604020202020204" pitchFamily="34" charset="0"/>
              </a:rPr>
              <a:t>mĩ</a:t>
            </a:r>
            <a:r>
              <a:rPr lang="vi-VN" sz="3200" kern="0" spc="-20">
                <a:effectLst/>
                <a:latin typeface="Times New Roman" panose="02020603050405020304" pitchFamily="18" charset="0"/>
                <a:ea typeface="Arial" panose="020B0604020202020204" pitchFamily="34" charset="0"/>
              </a:rPr>
              <a:t> </a:t>
            </a:r>
            <a:r>
              <a:rPr lang="vi-VN" sz="3200" kern="0">
                <a:effectLst/>
                <a:latin typeface="Times New Roman" panose="02020603050405020304" pitchFamily="18" charset="0"/>
                <a:ea typeface="Arial" panose="020B0604020202020204" pitchFamily="34" charset="0"/>
              </a:rPr>
              <a:t>cá</a:t>
            </a:r>
            <a:r>
              <a:rPr lang="vi-VN" sz="3200" kern="0" spc="-20">
                <a:effectLst/>
                <a:latin typeface="Times New Roman" panose="02020603050405020304" pitchFamily="18" charset="0"/>
                <a:ea typeface="Arial" panose="020B0604020202020204" pitchFamily="34" charset="0"/>
              </a:rPr>
              <a:t> </a:t>
            </a:r>
            <a:r>
              <a:rPr lang="vi-VN" sz="3200" kern="0">
                <a:effectLst/>
                <a:latin typeface="Times New Roman" panose="02020603050405020304" pitchFamily="18" charset="0"/>
                <a:ea typeface="Arial" panose="020B0604020202020204" pitchFamily="34" charset="0"/>
              </a:rPr>
              <a:t>biệt,</a:t>
            </a:r>
            <a:r>
              <a:rPr lang="vi-VN" sz="3200" kern="0" spc="-20">
                <a:effectLst/>
                <a:latin typeface="Times New Roman" panose="02020603050405020304" pitchFamily="18" charset="0"/>
                <a:ea typeface="Arial" panose="020B0604020202020204" pitchFamily="34" charset="0"/>
              </a:rPr>
              <a:t> </a:t>
            </a:r>
            <a:r>
              <a:rPr lang="vi-VN" sz="3200" kern="0">
                <a:effectLst/>
                <a:latin typeface="Times New Roman" panose="02020603050405020304" pitchFamily="18" charset="0"/>
                <a:ea typeface="Arial" panose="020B0604020202020204" pitchFamily="34" charset="0"/>
              </a:rPr>
              <a:t>đích thực</a:t>
            </a:r>
            <a:r>
              <a:rPr lang="vi-VN" sz="3200" kern="0" spc="-35">
                <a:effectLst/>
                <a:latin typeface="Times New Roman" panose="02020603050405020304" pitchFamily="18" charset="0"/>
                <a:ea typeface="Arial" panose="020B0604020202020204" pitchFamily="34" charset="0"/>
              </a:rPr>
              <a:t> </a:t>
            </a:r>
            <a:r>
              <a:rPr lang="vi-VN" sz="3200" kern="0">
                <a:effectLst/>
                <a:latin typeface="Times New Roman" panose="02020603050405020304" pitchFamily="18" charset="0"/>
                <a:ea typeface="Arial" panose="020B0604020202020204" pitchFamily="34" charset="0"/>
              </a:rPr>
              <a:t>của</a:t>
            </a:r>
            <a:r>
              <a:rPr lang="vi-VN" sz="3200" kern="0" spc="-35">
                <a:effectLst/>
                <a:latin typeface="Times New Roman" panose="02020603050405020304" pitchFamily="18" charset="0"/>
                <a:ea typeface="Arial" panose="020B0604020202020204" pitchFamily="34" charset="0"/>
              </a:rPr>
              <a:t> </a:t>
            </a:r>
            <a:r>
              <a:rPr lang="vi-VN" sz="3200" kern="0">
                <a:effectLst/>
                <a:latin typeface="Times New Roman" panose="02020603050405020304" pitchFamily="18" charset="0"/>
                <a:ea typeface="Arial" panose="020B0604020202020204" pitchFamily="34" charset="0"/>
              </a:rPr>
              <a:t>bài</a:t>
            </a:r>
            <a:r>
              <a:rPr lang="vi-VN" sz="3200" kern="0" spc="-35">
                <a:effectLst/>
                <a:latin typeface="Times New Roman" panose="02020603050405020304" pitchFamily="18" charset="0"/>
                <a:ea typeface="Arial" panose="020B0604020202020204" pitchFamily="34" charset="0"/>
              </a:rPr>
              <a:t> </a:t>
            </a:r>
            <a:r>
              <a:rPr lang="vi-VN" sz="3200" kern="0">
                <a:effectLst/>
                <a:latin typeface="Times New Roman" panose="02020603050405020304" pitchFamily="18" charset="0"/>
                <a:ea typeface="Arial" panose="020B0604020202020204" pitchFamily="34" charset="0"/>
              </a:rPr>
              <a:t>thơ</a:t>
            </a:r>
            <a:r>
              <a:rPr lang="vi-VN" sz="3200" kern="0" spc="-35">
                <a:effectLst/>
                <a:latin typeface="Times New Roman" panose="02020603050405020304" pitchFamily="18" charset="0"/>
                <a:ea typeface="Arial" panose="020B0604020202020204" pitchFamily="34" charset="0"/>
              </a:rPr>
              <a:t> </a:t>
            </a:r>
            <a:r>
              <a:rPr lang="vi-VN" sz="3200" kern="0">
                <a:effectLst/>
                <a:latin typeface="Times New Roman" panose="02020603050405020304" pitchFamily="18" charset="0"/>
                <a:ea typeface="Arial" panose="020B0604020202020204" pitchFamily="34" charset="0"/>
              </a:rPr>
              <a:t>với</a:t>
            </a:r>
            <a:r>
              <a:rPr lang="vi-VN" sz="3200" kern="0" spc="-35">
                <a:effectLst/>
                <a:latin typeface="Times New Roman" panose="02020603050405020304" pitchFamily="18" charset="0"/>
                <a:ea typeface="Arial" panose="020B0604020202020204" pitchFamily="34" charset="0"/>
              </a:rPr>
              <a:t> </a:t>
            </a:r>
            <a:r>
              <a:rPr lang="vi-VN" sz="3200" kern="0">
                <a:effectLst/>
                <a:latin typeface="Times New Roman" panose="02020603050405020304" pitchFamily="18" charset="0"/>
                <a:ea typeface="Arial" panose="020B0604020202020204" pitchFamily="34" charset="0"/>
              </a:rPr>
              <a:t>giá</a:t>
            </a:r>
            <a:r>
              <a:rPr lang="vi-VN" sz="3200" kern="0" spc="-35">
                <a:effectLst/>
                <a:latin typeface="Times New Roman" panose="02020603050405020304" pitchFamily="18" charset="0"/>
                <a:ea typeface="Arial" panose="020B0604020202020204" pitchFamily="34" charset="0"/>
              </a:rPr>
              <a:t> </a:t>
            </a:r>
            <a:r>
              <a:rPr lang="vi-VN" sz="3200" kern="0">
                <a:effectLst/>
                <a:latin typeface="Times New Roman" panose="02020603050405020304" pitchFamily="18" charset="0"/>
                <a:ea typeface="Arial" panose="020B0604020202020204" pitchFamily="34" charset="0"/>
              </a:rPr>
              <a:t>trị</a:t>
            </a:r>
            <a:r>
              <a:rPr lang="vi-VN" sz="3200" kern="0" spc="-35">
                <a:effectLst/>
                <a:latin typeface="Times New Roman" panose="02020603050405020304" pitchFamily="18" charset="0"/>
                <a:ea typeface="Arial" panose="020B0604020202020204" pitchFamily="34" charset="0"/>
              </a:rPr>
              <a:t> </a:t>
            </a:r>
            <a:r>
              <a:rPr lang="vi-VN" sz="3200" kern="0">
                <a:effectLst/>
                <a:latin typeface="Times New Roman" panose="02020603050405020304" pitchFamily="18" charset="0"/>
                <a:ea typeface="Arial" panose="020B0604020202020204" pitchFamily="34" charset="0"/>
              </a:rPr>
              <a:t>luận</a:t>
            </a:r>
            <a:r>
              <a:rPr lang="vi-VN" sz="3200" kern="0" spc="-35">
                <a:effectLst/>
                <a:latin typeface="Times New Roman" panose="02020603050405020304" pitchFamily="18" charset="0"/>
                <a:ea typeface="Arial" panose="020B0604020202020204" pitchFamily="34" charset="0"/>
              </a:rPr>
              <a:t> </a:t>
            </a:r>
            <a:r>
              <a:rPr lang="vi-VN" sz="3200" kern="0">
                <a:effectLst/>
                <a:latin typeface="Times New Roman" panose="02020603050405020304" pitchFamily="18" charset="0"/>
                <a:ea typeface="Arial" panose="020B0604020202020204" pitchFamily="34" charset="0"/>
              </a:rPr>
              <a:t>đề</a:t>
            </a:r>
            <a:r>
              <a:rPr lang="vi-VN" sz="3200" kern="0" spc="-35">
                <a:effectLst/>
                <a:latin typeface="Times New Roman" panose="02020603050405020304" pitchFamily="18" charset="0"/>
                <a:ea typeface="Arial" panose="020B0604020202020204" pitchFamily="34" charset="0"/>
              </a:rPr>
              <a:t> </a:t>
            </a:r>
            <a:r>
              <a:rPr lang="vi-VN" sz="3200" kern="0">
                <a:effectLst/>
                <a:latin typeface="Times New Roman" panose="02020603050405020304" pitchFamily="18" charset="0"/>
                <a:ea typeface="Arial" panose="020B0604020202020204" pitchFamily="34" charset="0"/>
              </a:rPr>
              <a:t>được</a:t>
            </a:r>
            <a:r>
              <a:rPr lang="vi-VN" sz="3200" kern="0" spc="-35">
                <a:effectLst/>
                <a:latin typeface="Times New Roman" panose="02020603050405020304" pitchFamily="18" charset="0"/>
                <a:ea typeface="Arial" panose="020B0604020202020204" pitchFamily="34" charset="0"/>
              </a:rPr>
              <a:t> </a:t>
            </a:r>
            <a:r>
              <a:rPr lang="vi-VN" sz="3200" kern="0">
                <a:effectLst/>
                <a:latin typeface="Times New Roman" panose="02020603050405020304" pitchFamily="18" charset="0"/>
                <a:ea typeface="Arial" panose="020B0604020202020204" pitchFamily="34" charset="0"/>
              </a:rPr>
              <a:t>nó chứng minh… Ông khẳng định luận đề trở </a:t>
            </a:r>
            <a:r>
              <a:rPr lang="vi-VN" sz="3200" kern="0" spc="-20">
                <a:effectLst/>
                <a:latin typeface="Times New Roman" panose="02020603050405020304" pitchFamily="18" charset="0"/>
                <a:ea typeface="Arial" panose="020B0604020202020204" pitchFamily="34" charset="0"/>
              </a:rPr>
              <a:t>nên</a:t>
            </a:r>
            <a:r>
              <a:rPr lang="vi-VN" sz="3200" kern="0" spc="-55">
                <a:effectLst/>
                <a:latin typeface="Times New Roman" panose="02020603050405020304" pitchFamily="18" charset="0"/>
                <a:ea typeface="Arial" panose="020B0604020202020204" pitchFamily="34" charset="0"/>
              </a:rPr>
              <a:t> </a:t>
            </a:r>
            <a:r>
              <a:rPr lang="vi-VN" sz="3200" kern="0" spc="-20">
                <a:effectLst/>
                <a:latin typeface="Times New Roman" panose="02020603050405020304" pitchFamily="18" charset="0"/>
                <a:ea typeface="Arial" panose="020B0604020202020204" pitchFamily="34" charset="0"/>
              </a:rPr>
              <a:t>hấp</a:t>
            </a:r>
            <a:r>
              <a:rPr lang="vi-VN" sz="3200" kern="0" spc="-55">
                <a:effectLst/>
                <a:latin typeface="Times New Roman" panose="02020603050405020304" pitchFamily="18" charset="0"/>
                <a:ea typeface="Arial" panose="020B0604020202020204" pitchFamily="34" charset="0"/>
              </a:rPr>
              <a:t> </a:t>
            </a:r>
            <a:r>
              <a:rPr lang="vi-VN" sz="3200" kern="0" spc="-20">
                <a:effectLst/>
                <a:latin typeface="Times New Roman" panose="02020603050405020304" pitchFamily="18" charset="0"/>
                <a:ea typeface="Arial" panose="020B0604020202020204" pitchFamily="34" charset="0"/>
              </a:rPr>
              <a:t>dẫn,</a:t>
            </a:r>
            <a:r>
              <a:rPr lang="vi-VN" sz="3200" kern="0" spc="-55">
                <a:effectLst/>
                <a:latin typeface="Times New Roman" panose="02020603050405020304" pitchFamily="18" charset="0"/>
                <a:ea typeface="Arial" panose="020B0604020202020204" pitchFamily="34" charset="0"/>
              </a:rPr>
              <a:t> </a:t>
            </a:r>
            <a:r>
              <a:rPr lang="vi-VN" sz="3200" kern="0" spc="-20">
                <a:effectLst/>
                <a:latin typeface="Times New Roman" panose="02020603050405020304" pitchFamily="18" charset="0"/>
                <a:ea typeface="Arial" panose="020B0604020202020204" pitchFamily="34" charset="0"/>
              </a:rPr>
              <a:t>mới</a:t>
            </a:r>
            <a:r>
              <a:rPr lang="vi-VN" sz="3200" kern="0" spc="-55">
                <a:effectLst/>
                <a:latin typeface="Times New Roman" panose="02020603050405020304" pitchFamily="18" charset="0"/>
                <a:ea typeface="Arial" panose="020B0604020202020204" pitchFamily="34" charset="0"/>
              </a:rPr>
              <a:t> </a:t>
            </a:r>
            <a:r>
              <a:rPr lang="vi-VN" sz="3200" kern="0" spc="-20">
                <a:effectLst/>
                <a:latin typeface="Times New Roman" panose="02020603050405020304" pitchFamily="18" charset="0"/>
                <a:ea typeface="Arial" panose="020B0604020202020204" pitchFamily="34" charset="0"/>
              </a:rPr>
              <a:t>mẻ</a:t>
            </a:r>
            <a:r>
              <a:rPr lang="vi-VN" sz="3200" kern="0" spc="-50">
                <a:effectLst/>
                <a:latin typeface="Times New Roman" panose="02020603050405020304" pitchFamily="18" charset="0"/>
                <a:ea typeface="Arial" panose="020B0604020202020204" pitchFamily="34" charset="0"/>
              </a:rPr>
              <a:t> </a:t>
            </a:r>
            <a:r>
              <a:rPr lang="vi-VN" sz="3200" kern="0" spc="-20">
                <a:effectLst/>
                <a:latin typeface="Times New Roman" panose="02020603050405020304" pitchFamily="18" charset="0"/>
                <a:ea typeface="Arial" panose="020B0604020202020204" pitchFamily="34" charset="0"/>
              </a:rPr>
              <a:t>chính</a:t>
            </a:r>
            <a:r>
              <a:rPr lang="vi-VN" sz="3200" kern="0" spc="-55">
                <a:effectLst/>
                <a:latin typeface="Times New Roman" panose="02020603050405020304" pitchFamily="18" charset="0"/>
                <a:ea typeface="Arial" panose="020B0604020202020204" pitchFamily="34" charset="0"/>
              </a:rPr>
              <a:t> </a:t>
            </a:r>
            <a:r>
              <a:rPr lang="vi-VN" sz="3200" kern="0" spc="-20">
                <a:effectLst/>
                <a:latin typeface="Times New Roman" panose="02020603050405020304" pitchFamily="18" charset="0"/>
                <a:ea typeface="Arial" panose="020B0604020202020204" pitchFamily="34" charset="0"/>
              </a:rPr>
              <a:t>nhờ</a:t>
            </a:r>
            <a:r>
              <a:rPr lang="vi-VN" sz="3200" kern="0" spc="-55">
                <a:effectLst/>
                <a:latin typeface="Times New Roman" panose="02020603050405020304" pitchFamily="18" charset="0"/>
                <a:ea typeface="Arial" panose="020B0604020202020204" pitchFamily="34" charset="0"/>
              </a:rPr>
              <a:t> </a:t>
            </a:r>
            <a:r>
              <a:rPr lang="vi-VN" sz="3200" kern="0" spc="-20">
                <a:effectLst/>
                <a:latin typeface="Times New Roman" panose="02020603050405020304" pitchFamily="18" charset="0"/>
                <a:ea typeface="Arial" panose="020B0604020202020204" pitchFamily="34" charset="0"/>
              </a:rPr>
              <a:t>phần</a:t>
            </a:r>
            <a:r>
              <a:rPr lang="vi-VN" sz="3200" kern="0" spc="-55">
                <a:effectLst/>
                <a:latin typeface="Times New Roman" panose="02020603050405020304" pitchFamily="18" charset="0"/>
                <a:ea typeface="Arial" panose="020B0604020202020204" pitchFamily="34" charset="0"/>
              </a:rPr>
              <a:t> </a:t>
            </a:r>
            <a:r>
              <a:rPr lang="vi-VN" sz="3200" kern="0" spc="-20">
                <a:effectLst/>
                <a:latin typeface="Times New Roman" panose="02020603050405020304" pitchFamily="18" charset="0"/>
                <a:ea typeface="Arial" panose="020B0604020202020204" pitchFamily="34" charset="0"/>
              </a:rPr>
              <a:t>cá</a:t>
            </a:r>
            <a:r>
              <a:rPr lang="vi-VN" sz="3200" kern="0" spc="-55">
                <a:effectLst/>
                <a:latin typeface="Times New Roman" panose="02020603050405020304" pitchFamily="18" charset="0"/>
                <a:ea typeface="Arial" panose="020B0604020202020204" pitchFamily="34" charset="0"/>
              </a:rPr>
              <a:t> </a:t>
            </a:r>
            <a:r>
              <a:rPr lang="vi-VN" sz="3200" kern="0" spc="-20">
                <a:effectLst/>
                <a:latin typeface="Times New Roman" panose="02020603050405020304" pitchFamily="18" charset="0"/>
                <a:ea typeface="Arial" panose="020B0604020202020204" pitchFamily="34" charset="0"/>
              </a:rPr>
              <a:t>biệt </a:t>
            </a:r>
            <a:r>
              <a:rPr lang="vi-VN" sz="3200" kern="0">
                <a:effectLst/>
                <a:latin typeface="Times New Roman" panose="02020603050405020304" pitchFamily="18" charset="0"/>
                <a:ea typeface="Arial" panose="020B0604020202020204" pitchFamily="34" charset="0"/>
              </a:rPr>
              <a:t>hoá</a:t>
            </a:r>
            <a:r>
              <a:rPr lang="vi-VN" sz="3200" kern="0" spc="-25">
                <a:effectLst/>
                <a:latin typeface="Times New Roman" panose="02020603050405020304" pitchFamily="18" charset="0"/>
                <a:ea typeface="Arial" panose="020B0604020202020204" pitchFamily="34" charset="0"/>
              </a:rPr>
              <a:t> </a:t>
            </a:r>
            <a:r>
              <a:rPr lang="vi-VN" sz="3200" kern="0">
                <a:effectLst/>
                <a:latin typeface="Times New Roman" panose="02020603050405020304" pitchFamily="18" charset="0"/>
                <a:ea typeface="Arial" panose="020B0604020202020204" pitchFamily="34" charset="0"/>
              </a:rPr>
              <a:t>của</a:t>
            </a:r>
            <a:r>
              <a:rPr lang="vi-VN" sz="3200" kern="0" spc="-25">
                <a:effectLst/>
                <a:latin typeface="Times New Roman" panose="02020603050405020304" pitchFamily="18" charset="0"/>
                <a:ea typeface="Arial" panose="020B0604020202020204" pitchFamily="34" charset="0"/>
              </a:rPr>
              <a:t> </a:t>
            </a:r>
            <a:r>
              <a:rPr lang="vi-VN" sz="3200" kern="0">
                <a:effectLst/>
                <a:latin typeface="Times New Roman" panose="02020603050405020304" pitchFamily="18" charset="0"/>
                <a:ea typeface="Arial" panose="020B0604020202020204" pitchFamily="34" charset="0"/>
              </a:rPr>
              <a:t>Xuân</a:t>
            </a:r>
            <a:r>
              <a:rPr lang="vi-VN" sz="3200" kern="0" spc="-25">
                <a:effectLst/>
                <a:latin typeface="Times New Roman" panose="02020603050405020304" pitchFamily="18" charset="0"/>
                <a:ea typeface="Arial" panose="020B0604020202020204" pitchFamily="34" charset="0"/>
              </a:rPr>
              <a:t> </a:t>
            </a:r>
            <a:r>
              <a:rPr lang="vi-VN" sz="3200" kern="0">
                <a:effectLst/>
                <a:latin typeface="Times New Roman" panose="02020603050405020304" pitchFamily="18" charset="0"/>
                <a:ea typeface="Arial" panose="020B0604020202020204" pitchFamily="34" charset="0"/>
              </a:rPr>
              <a:t>Diệu.</a:t>
            </a:r>
            <a:endParaRPr lang="en-US" sz="320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3403789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813BBB-5517-7C6B-2E4C-3A8F0DB16F2D}"/>
              </a:ext>
            </a:extLst>
          </p:cNvPr>
          <p:cNvSpPr>
            <a:spLocks noGrp="1"/>
          </p:cNvSpPr>
          <p:nvPr>
            <p:ph type="title"/>
          </p:nvPr>
        </p:nvSpPr>
        <p:spPr>
          <a:xfrm>
            <a:off x="3320844" y="141319"/>
            <a:ext cx="6749848" cy="782580"/>
          </a:xfrm>
        </p:spPr>
        <p:txBody>
          <a:bodyPr>
            <a:noAutofit/>
          </a:bodyPr>
          <a:lstStyle/>
          <a:p>
            <a:r>
              <a:rPr lang="en-US" sz="4400" b="1">
                <a:latin typeface="Times New Roman" panose="02020603050405020304" pitchFamily="18" charset="0"/>
                <a:cs typeface="Times New Roman" panose="02020603050405020304" pitchFamily="18" charset="0"/>
              </a:rPr>
              <a:t>KHÁM PHÁ VĂN BẢN</a:t>
            </a:r>
          </a:p>
        </p:txBody>
      </p:sp>
      <p:sp>
        <p:nvSpPr>
          <p:cNvPr id="4" name="TextBox 3">
            <a:extLst>
              <a:ext uri="{FF2B5EF4-FFF2-40B4-BE49-F238E27FC236}">
                <a16:creationId xmlns:a16="http://schemas.microsoft.com/office/drawing/2014/main" id="{2F299569-3444-46A5-43A4-0656459B5D6A}"/>
              </a:ext>
            </a:extLst>
          </p:cNvPr>
          <p:cNvSpPr txBox="1"/>
          <p:nvPr/>
        </p:nvSpPr>
        <p:spPr>
          <a:xfrm>
            <a:off x="658762" y="923899"/>
            <a:ext cx="11533238" cy="612732"/>
          </a:xfrm>
          <a:prstGeom prst="rect">
            <a:avLst/>
          </a:prstGeom>
          <a:noFill/>
        </p:spPr>
        <p:txBody>
          <a:bodyPr wrap="square" rtlCol="0">
            <a:spAutoFit/>
          </a:bodyPr>
          <a:lstStyle/>
          <a:p>
            <a:pPr marL="50800" algn="just">
              <a:lnSpc>
                <a:spcPct val="115000"/>
              </a:lnSpc>
            </a:pPr>
            <a:r>
              <a:rPr lang="vi-VN" sz="3200">
                <a:effectLst/>
                <a:latin typeface="Times New Roman" panose="02020603050405020304" pitchFamily="18" charset="0"/>
                <a:ea typeface="Arial" panose="020B0604020202020204" pitchFamily="34" charset="0"/>
              </a:rPr>
              <a:t>Nhận xét thái độ </a:t>
            </a:r>
            <a:r>
              <a:rPr lang="vi-VN" sz="3200" spc="-20">
                <a:effectLst/>
                <a:latin typeface="Times New Roman" panose="02020603050405020304" pitchFamily="18" charset="0"/>
                <a:ea typeface="Arial" panose="020B0604020202020204" pitchFamily="34" charset="0"/>
              </a:rPr>
              <a:t>người</a:t>
            </a:r>
            <a:r>
              <a:rPr lang="vi-VN" sz="3200" spc="-55">
                <a:effectLst/>
                <a:latin typeface="Times New Roman" panose="02020603050405020304" pitchFamily="18" charset="0"/>
                <a:ea typeface="Arial" panose="020B0604020202020204" pitchFamily="34" charset="0"/>
              </a:rPr>
              <a:t> </a:t>
            </a:r>
            <a:r>
              <a:rPr lang="vi-VN" sz="3200" spc="-20">
                <a:effectLst/>
                <a:latin typeface="Times New Roman" panose="02020603050405020304" pitchFamily="18" charset="0"/>
                <a:ea typeface="Arial" panose="020B0604020202020204" pitchFamily="34" charset="0"/>
              </a:rPr>
              <a:t>viết</a:t>
            </a:r>
            <a:r>
              <a:rPr lang="vi-VN" sz="3200" spc="-55">
                <a:effectLst/>
                <a:latin typeface="Times New Roman" panose="02020603050405020304" pitchFamily="18" charset="0"/>
                <a:ea typeface="Arial" panose="020B0604020202020204" pitchFamily="34" charset="0"/>
              </a:rPr>
              <a:t> </a:t>
            </a:r>
            <a:r>
              <a:rPr lang="vi-VN" sz="3200" spc="-20">
                <a:effectLst/>
                <a:latin typeface="Times New Roman" panose="02020603050405020304" pitchFamily="18" charset="0"/>
                <a:ea typeface="Arial" panose="020B0604020202020204" pitchFamily="34" charset="0"/>
              </a:rPr>
              <a:t>đối</a:t>
            </a:r>
            <a:r>
              <a:rPr lang="vi-VN" sz="3200" spc="-55">
                <a:effectLst/>
                <a:latin typeface="Times New Roman" panose="02020603050405020304" pitchFamily="18" charset="0"/>
                <a:ea typeface="Arial" panose="020B0604020202020204" pitchFamily="34" charset="0"/>
              </a:rPr>
              <a:t> </a:t>
            </a:r>
            <a:r>
              <a:rPr lang="vi-VN" sz="3200" spc="-20">
                <a:effectLst/>
                <a:latin typeface="Times New Roman" panose="02020603050405020304" pitchFamily="18" charset="0"/>
                <a:ea typeface="Arial" panose="020B0604020202020204" pitchFamily="34" charset="0"/>
              </a:rPr>
              <a:t>với</a:t>
            </a:r>
            <a:r>
              <a:rPr lang="vi-VN" sz="3200" spc="-55">
                <a:effectLst/>
                <a:latin typeface="Times New Roman" panose="02020603050405020304" pitchFamily="18" charset="0"/>
                <a:ea typeface="Arial" panose="020B0604020202020204" pitchFamily="34" charset="0"/>
              </a:rPr>
              <a:t> </a:t>
            </a:r>
            <a:r>
              <a:rPr lang="vi-VN" sz="3200" spc="-20">
                <a:effectLst/>
                <a:latin typeface="Times New Roman" panose="02020603050405020304" pitchFamily="18" charset="0"/>
                <a:ea typeface="Arial" panose="020B0604020202020204" pitchFamily="34" charset="0"/>
              </a:rPr>
              <a:t>quan</a:t>
            </a:r>
            <a:r>
              <a:rPr lang="vi-VN" sz="3200" spc="-55">
                <a:effectLst/>
                <a:latin typeface="Times New Roman" panose="02020603050405020304" pitchFamily="18" charset="0"/>
                <a:ea typeface="Arial" panose="020B0604020202020204" pitchFamily="34" charset="0"/>
              </a:rPr>
              <a:t> </a:t>
            </a:r>
            <a:r>
              <a:rPr lang="vi-VN" sz="3200" spc="-20">
                <a:effectLst/>
                <a:latin typeface="Times New Roman" panose="02020603050405020304" pitchFamily="18" charset="0"/>
                <a:ea typeface="Arial" panose="020B0604020202020204" pitchFamily="34" charset="0"/>
              </a:rPr>
              <a:t>niệm </a:t>
            </a:r>
            <a:r>
              <a:rPr lang="vi-VN" sz="3200">
                <a:effectLst/>
                <a:latin typeface="Times New Roman" panose="02020603050405020304" pitchFamily="18" charset="0"/>
                <a:ea typeface="Arial" panose="020B0604020202020204" pitchFamily="34" charset="0"/>
              </a:rPr>
              <a:t>sống</a:t>
            </a:r>
            <a:r>
              <a:rPr lang="vi-VN" sz="3200" spc="-35">
                <a:effectLst/>
                <a:latin typeface="Times New Roman" panose="02020603050405020304" pitchFamily="18" charset="0"/>
                <a:ea typeface="Arial" panose="020B0604020202020204" pitchFamily="34" charset="0"/>
              </a:rPr>
              <a:t> </a:t>
            </a:r>
            <a:r>
              <a:rPr lang="vi-VN" sz="3200">
                <a:effectLst/>
                <a:latin typeface="Times New Roman" panose="02020603050405020304" pitchFamily="18" charset="0"/>
                <a:ea typeface="Arial" panose="020B0604020202020204" pitchFamily="34" charset="0"/>
              </a:rPr>
              <a:t>của</a:t>
            </a:r>
            <a:r>
              <a:rPr lang="vi-VN" sz="3200" spc="-35">
                <a:effectLst/>
                <a:latin typeface="Times New Roman" panose="02020603050405020304" pitchFamily="18" charset="0"/>
                <a:ea typeface="Arial" panose="020B0604020202020204" pitchFamily="34" charset="0"/>
              </a:rPr>
              <a:t> </a:t>
            </a:r>
            <a:r>
              <a:rPr lang="vi-VN" sz="3200">
                <a:effectLst/>
                <a:latin typeface="Times New Roman" panose="02020603050405020304" pitchFamily="18" charset="0"/>
                <a:ea typeface="Arial" panose="020B0604020202020204" pitchFamily="34" charset="0"/>
              </a:rPr>
              <a:t>Xuân</a:t>
            </a:r>
            <a:r>
              <a:rPr lang="vi-VN" sz="3200" spc="-35">
                <a:effectLst/>
                <a:latin typeface="Times New Roman" panose="02020603050405020304" pitchFamily="18" charset="0"/>
                <a:ea typeface="Arial" panose="020B0604020202020204" pitchFamily="34" charset="0"/>
              </a:rPr>
              <a:t> </a:t>
            </a:r>
            <a:r>
              <a:rPr lang="vi-VN" sz="3200">
                <a:effectLst/>
                <a:latin typeface="Times New Roman" panose="02020603050405020304" pitchFamily="18" charset="0"/>
                <a:ea typeface="Arial" panose="020B0604020202020204" pitchFamily="34" charset="0"/>
              </a:rPr>
              <a:t>Diệu.</a:t>
            </a:r>
            <a:endParaRPr lang="en-US" sz="3200">
              <a:effectLst/>
              <a:latin typeface="Arial" panose="020B0604020202020204" pitchFamily="34" charset="0"/>
              <a:ea typeface="Arial" panose="020B0604020202020204" pitchFamily="34" charset="0"/>
            </a:endParaRPr>
          </a:p>
        </p:txBody>
      </p:sp>
      <p:sp>
        <p:nvSpPr>
          <p:cNvPr id="3" name="TextBox 2">
            <a:extLst>
              <a:ext uri="{FF2B5EF4-FFF2-40B4-BE49-F238E27FC236}">
                <a16:creationId xmlns:a16="http://schemas.microsoft.com/office/drawing/2014/main" id="{805EA200-3293-AA3B-4293-8E00C47D8FB6}"/>
              </a:ext>
            </a:extLst>
          </p:cNvPr>
          <p:cNvSpPr txBox="1"/>
          <p:nvPr/>
        </p:nvSpPr>
        <p:spPr>
          <a:xfrm>
            <a:off x="735207" y="2119835"/>
            <a:ext cx="10721586" cy="1200329"/>
          </a:xfrm>
          <a:prstGeom prst="rect">
            <a:avLst/>
          </a:prstGeom>
          <a:noFill/>
        </p:spPr>
        <p:txBody>
          <a:bodyPr wrap="square" rtlCol="0">
            <a:spAutoFit/>
          </a:bodyPr>
          <a:lstStyle/>
          <a:p>
            <a:r>
              <a:rPr lang="en-US" sz="3600" kern="0" spc="-30">
                <a:effectLst/>
                <a:latin typeface="Times New Roman" panose="02020603050405020304" pitchFamily="18" charset="0"/>
                <a:ea typeface="Arial" panose="020B0604020202020204" pitchFamily="34" charset="0"/>
                <a:sym typeface="Wingdings" panose="05000000000000000000" pitchFamily="2" charset="2"/>
              </a:rPr>
              <a:t> </a:t>
            </a:r>
            <a:r>
              <a:rPr lang="vi-VN" sz="3600" kern="0" spc="-30">
                <a:effectLst/>
                <a:latin typeface="Times New Roman" panose="02020603050405020304" pitchFamily="18" charset="0"/>
                <a:ea typeface="Arial" panose="020B0604020202020204" pitchFamily="34" charset="0"/>
              </a:rPr>
              <a:t>Đồng</a:t>
            </a:r>
            <a:r>
              <a:rPr lang="vi-VN" sz="3600" kern="0" spc="-40">
                <a:effectLst/>
                <a:latin typeface="Times New Roman" panose="02020603050405020304" pitchFamily="18" charset="0"/>
                <a:ea typeface="Arial" panose="020B0604020202020204" pitchFamily="34" charset="0"/>
              </a:rPr>
              <a:t> </a:t>
            </a:r>
            <a:r>
              <a:rPr lang="vi-VN" sz="3600" kern="0" spc="-30">
                <a:effectLst/>
                <a:latin typeface="Times New Roman" panose="02020603050405020304" pitchFamily="18" charset="0"/>
                <a:ea typeface="Arial" panose="020B0604020202020204" pitchFamily="34" charset="0"/>
              </a:rPr>
              <a:t>cảm,</a:t>
            </a:r>
            <a:r>
              <a:rPr lang="vi-VN" sz="3600" kern="0" spc="-40">
                <a:effectLst/>
                <a:latin typeface="Times New Roman" panose="02020603050405020304" pitchFamily="18" charset="0"/>
                <a:ea typeface="Arial" panose="020B0604020202020204" pitchFamily="34" charset="0"/>
              </a:rPr>
              <a:t> </a:t>
            </a:r>
            <a:r>
              <a:rPr lang="vi-VN" sz="3600" kern="0" spc="-30">
                <a:effectLst/>
                <a:latin typeface="Times New Roman" panose="02020603050405020304" pitchFamily="18" charset="0"/>
                <a:ea typeface="Arial" panose="020B0604020202020204" pitchFamily="34" charset="0"/>
              </a:rPr>
              <a:t>đánh</a:t>
            </a:r>
            <a:r>
              <a:rPr lang="vi-VN" sz="3600" kern="0" spc="-40">
                <a:effectLst/>
                <a:latin typeface="Times New Roman" panose="02020603050405020304" pitchFamily="18" charset="0"/>
                <a:ea typeface="Arial" panose="020B0604020202020204" pitchFamily="34" charset="0"/>
              </a:rPr>
              <a:t> </a:t>
            </a:r>
            <a:r>
              <a:rPr lang="vi-VN" sz="3600" kern="0" spc="-30">
                <a:effectLst/>
                <a:latin typeface="Times New Roman" panose="02020603050405020304" pitchFamily="18" charset="0"/>
                <a:ea typeface="Arial" panose="020B0604020202020204" pitchFamily="34" charset="0"/>
              </a:rPr>
              <a:t>giá</a:t>
            </a:r>
            <a:r>
              <a:rPr lang="vi-VN" sz="3600" kern="0" spc="-40">
                <a:effectLst/>
                <a:latin typeface="Times New Roman" panose="02020603050405020304" pitchFamily="18" charset="0"/>
                <a:ea typeface="Arial" panose="020B0604020202020204" pitchFamily="34" charset="0"/>
              </a:rPr>
              <a:t> </a:t>
            </a:r>
            <a:r>
              <a:rPr lang="vi-VN" sz="3600" kern="0" spc="-30">
                <a:effectLst/>
                <a:latin typeface="Times New Roman" panose="02020603050405020304" pitchFamily="18" charset="0"/>
                <a:ea typeface="Arial" panose="020B0604020202020204" pitchFamily="34" charset="0"/>
              </a:rPr>
              <a:t>cao</a:t>
            </a:r>
            <a:r>
              <a:rPr lang="vi-VN" sz="3600" kern="0" spc="-40">
                <a:effectLst/>
                <a:latin typeface="Times New Roman" panose="02020603050405020304" pitchFamily="18" charset="0"/>
                <a:ea typeface="Arial" panose="020B0604020202020204" pitchFamily="34" charset="0"/>
              </a:rPr>
              <a:t> </a:t>
            </a:r>
            <a:r>
              <a:rPr lang="vi-VN" sz="3600" kern="0" spc="-30">
                <a:effectLst/>
                <a:latin typeface="Times New Roman" panose="02020603050405020304" pitchFamily="18" charset="0"/>
                <a:ea typeface="Arial" panose="020B0604020202020204" pitchFamily="34" charset="0"/>
              </a:rPr>
              <a:t>quan</a:t>
            </a:r>
            <a:r>
              <a:rPr lang="vi-VN" sz="3600" kern="0" spc="-40">
                <a:effectLst/>
                <a:latin typeface="Times New Roman" panose="02020603050405020304" pitchFamily="18" charset="0"/>
                <a:ea typeface="Arial" panose="020B0604020202020204" pitchFamily="34" charset="0"/>
              </a:rPr>
              <a:t> </a:t>
            </a:r>
            <a:r>
              <a:rPr lang="vi-VN" sz="3600" kern="0" spc="-30">
                <a:effectLst/>
                <a:latin typeface="Times New Roman" panose="02020603050405020304" pitchFamily="18" charset="0"/>
                <a:ea typeface="Arial" panose="020B0604020202020204" pitchFamily="34" charset="0"/>
              </a:rPr>
              <a:t>niệm</a:t>
            </a:r>
            <a:r>
              <a:rPr lang="vi-VN" sz="3600" kern="0" spc="-40">
                <a:effectLst/>
                <a:latin typeface="Times New Roman" panose="02020603050405020304" pitchFamily="18" charset="0"/>
                <a:ea typeface="Arial" panose="020B0604020202020204" pitchFamily="34" charset="0"/>
              </a:rPr>
              <a:t> </a:t>
            </a:r>
            <a:r>
              <a:rPr lang="vi-VN" sz="3600" kern="0" spc="-30">
                <a:effectLst/>
                <a:latin typeface="Times New Roman" panose="02020603050405020304" pitchFamily="18" charset="0"/>
                <a:ea typeface="Arial" panose="020B0604020202020204" pitchFamily="34" charset="0"/>
              </a:rPr>
              <a:t>sống</a:t>
            </a:r>
            <a:r>
              <a:rPr lang="vi-VN" sz="3600" kern="0" spc="-40">
                <a:effectLst/>
                <a:latin typeface="Times New Roman" panose="02020603050405020304" pitchFamily="18" charset="0"/>
                <a:ea typeface="Arial" panose="020B0604020202020204" pitchFamily="34" charset="0"/>
              </a:rPr>
              <a:t> </a:t>
            </a:r>
            <a:r>
              <a:rPr lang="vi-VN" sz="3600" kern="0" spc="-30">
                <a:effectLst/>
                <a:latin typeface="Times New Roman" panose="02020603050405020304" pitchFamily="18" charset="0"/>
                <a:ea typeface="Arial" panose="020B0604020202020204" pitchFamily="34" charset="0"/>
              </a:rPr>
              <a:t>của </a:t>
            </a:r>
            <a:r>
              <a:rPr lang="vi-VN" sz="3600" kern="0" spc="-10">
                <a:effectLst/>
                <a:latin typeface="Times New Roman" panose="02020603050405020304" pitchFamily="18" charset="0"/>
                <a:ea typeface="Arial" panose="020B0604020202020204" pitchFamily="34" charset="0"/>
              </a:rPr>
              <a:t>Xuân</a:t>
            </a:r>
            <a:r>
              <a:rPr lang="vi-VN" sz="3600" kern="0" spc="-70">
                <a:effectLst/>
                <a:latin typeface="Times New Roman" panose="02020603050405020304" pitchFamily="18" charset="0"/>
                <a:ea typeface="Arial" panose="020B0604020202020204" pitchFamily="34" charset="0"/>
              </a:rPr>
              <a:t> </a:t>
            </a:r>
            <a:r>
              <a:rPr lang="vi-VN" sz="3600" kern="0" spc="-10">
                <a:effectLst/>
                <a:latin typeface="Times New Roman" panose="02020603050405020304" pitchFamily="18" charset="0"/>
                <a:ea typeface="Arial" panose="020B0604020202020204" pitchFamily="34" charset="0"/>
              </a:rPr>
              <a:t>Diệu,</a:t>
            </a:r>
            <a:r>
              <a:rPr lang="vi-VN" sz="3600" kern="0" spc="-70">
                <a:effectLst/>
                <a:latin typeface="Times New Roman" panose="02020603050405020304" pitchFamily="18" charset="0"/>
                <a:ea typeface="Arial" panose="020B0604020202020204" pitchFamily="34" charset="0"/>
              </a:rPr>
              <a:t> </a:t>
            </a:r>
            <a:r>
              <a:rPr lang="vi-VN" sz="3600" kern="0" spc="-10">
                <a:effectLst/>
                <a:latin typeface="Times New Roman" panose="02020603050405020304" pitchFamily="18" charset="0"/>
                <a:ea typeface="Arial" panose="020B0604020202020204" pitchFamily="34" charset="0"/>
              </a:rPr>
              <a:t>cho</a:t>
            </a:r>
            <a:r>
              <a:rPr lang="vi-VN" sz="3600" kern="0" spc="-70">
                <a:effectLst/>
                <a:latin typeface="Times New Roman" panose="02020603050405020304" pitchFamily="18" charset="0"/>
                <a:ea typeface="Arial" panose="020B0604020202020204" pitchFamily="34" charset="0"/>
              </a:rPr>
              <a:t> </a:t>
            </a:r>
            <a:r>
              <a:rPr lang="vi-VN" sz="3600" kern="0" spc="-10">
                <a:effectLst/>
                <a:latin typeface="Times New Roman" panose="02020603050405020304" pitchFamily="18" charset="0"/>
                <a:ea typeface="Arial" panose="020B0604020202020204" pitchFamily="34" charset="0"/>
              </a:rPr>
              <a:t>đó</a:t>
            </a:r>
            <a:r>
              <a:rPr lang="vi-VN" sz="3600" kern="0" spc="-70">
                <a:effectLst/>
                <a:latin typeface="Times New Roman" panose="02020603050405020304" pitchFamily="18" charset="0"/>
                <a:ea typeface="Arial" panose="020B0604020202020204" pitchFamily="34" charset="0"/>
              </a:rPr>
              <a:t> </a:t>
            </a:r>
            <a:r>
              <a:rPr lang="vi-VN" sz="3600" kern="0" spc="-10">
                <a:effectLst/>
                <a:latin typeface="Times New Roman" panose="02020603050405020304" pitchFamily="18" charset="0"/>
                <a:ea typeface="Arial" panose="020B0604020202020204" pitchFamily="34" charset="0"/>
              </a:rPr>
              <a:t>là</a:t>
            </a:r>
            <a:r>
              <a:rPr lang="vi-VN" sz="3600" kern="0" spc="-70">
                <a:effectLst/>
                <a:latin typeface="Times New Roman" panose="02020603050405020304" pitchFamily="18" charset="0"/>
                <a:ea typeface="Arial" panose="020B0604020202020204" pitchFamily="34" charset="0"/>
              </a:rPr>
              <a:t> </a:t>
            </a:r>
            <a:r>
              <a:rPr lang="vi-VN" sz="3600" kern="0" spc="-10">
                <a:effectLst/>
                <a:latin typeface="Times New Roman" panose="02020603050405020304" pitchFamily="18" charset="0"/>
                <a:ea typeface="Arial" panose="020B0604020202020204" pitchFamily="34" charset="0"/>
              </a:rPr>
              <a:t>thái</a:t>
            </a:r>
            <a:r>
              <a:rPr lang="vi-VN" sz="3600" kern="0" spc="-70">
                <a:effectLst/>
                <a:latin typeface="Times New Roman" panose="02020603050405020304" pitchFamily="18" charset="0"/>
                <a:ea typeface="Arial" panose="020B0604020202020204" pitchFamily="34" charset="0"/>
              </a:rPr>
              <a:t> </a:t>
            </a:r>
            <a:r>
              <a:rPr lang="vi-VN" sz="3600" kern="0" spc="-10">
                <a:effectLst/>
                <a:latin typeface="Times New Roman" panose="02020603050405020304" pitchFamily="18" charset="0"/>
                <a:ea typeface="Arial" panose="020B0604020202020204" pitchFamily="34" charset="0"/>
              </a:rPr>
              <a:t>độ</a:t>
            </a:r>
            <a:r>
              <a:rPr lang="vi-VN" sz="3600" kern="0" spc="-70">
                <a:effectLst/>
                <a:latin typeface="Times New Roman" panose="02020603050405020304" pitchFamily="18" charset="0"/>
                <a:ea typeface="Arial" panose="020B0604020202020204" pitchFamily="34" charset="0"/>
              </a:rPr>
              <a:t> </a:t>
            </a:r>
            <a:r>
              <a:rPr lang="vi-VN" sz="3600" kern="0" spc="-10">
                <a:effectLst/>
                <a:latin typeface="Times New Roman" panose="02020603050405020304" pitchFamily="18" charset="0"/>
                <a:ea typeface="Arial" panose="020B0604020202020204" pitchFamily="34" charset="0"/>
              </a:rPr>
              <a:t>sống</a:t>
            </a:r>
            <a:r>
              <a:rPr lang="vi-VN" sz="3600" kern="0" spc="-70">
                <a:effectLst/>
                <a:latin typeface="Times New Roman" panose="02020603050405020304" pitchFamily="18" charset="0"/>
                <a:ea typeface="Arial" panose="020B0604020202020204" pitchFamily="34" charset="0"/>
              </a:rPr>
              <a:t> </a:t>
            </a:r>
            <a:r>
              <a:rPr lang="vi-VN" sz="3600" kern="0" spc="-10">
                <a:effectLst/>
                <a:latin typeface="Times New Roman" panose="02020603050405020304" pitchFamily="18" charset="0"/>
                <a:ea typeface="Arial" panose="020B0604020202020204" pitchFamily="34" charset="0"/>
              </a:rPr>
              <a:t>tích</a:t>
            </a:r>
            <a:r>
              <a:rPr lang="vi-VN" sz="3600" kern="0" spc="-70">
                <a:effectLst/>
                <a:latin typeface="Times New Roman" panose="02020603050405020304" pitchFamily="18" charset="0"/>
                <a:ea typeface="Arial" panose="020B0604020202020204" pitchFamily="34" charset="0"/>
              </a:rPr>
              <a:t> </a:t>
            </a:r>
            <a:r>
              <a:rPr lang="vi-VN" sz="3600" kern="0" spc="-10">
                <a:effectLst/>
                <a:latin typeface="Times New Roman" panose="02020603050405020304" pitchFamily="18" charset="0"/>
                <a:ea typeface="Arial" panose="020B0604020202020204" pitchFamily="34" charset="0"/>
              </a:rPr>
              <a:t>cực.</a:t>
            </a:r>
            <a:endParaRPr lang="en-US" sz="3600"/>
          </a:p>
        </p:txBody>
      </p:sp>
    </p:spTree>
    <p:extLst>
      <p:ext uri="{BB962C8B-B14F-4D97-AF65-F5344CB8AC3E}">
        <p14:creationId xmlns:p14="http://schemas.microsoft.com/office/powerpoint/2010/main" val="3472501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p:bldLst>
  </p:timing>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3758</TotalTime>
  <Words>827</Words>
  <Application>Microsoft Office PowerPoint</Application>
  <PresentationFormat>Widescreen</PresentationFormat>
  <Paragraphs>48</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Gill Sans MT</vt:lpstr>
      <vt:lpstr>Times New Roman</vt:lpstr>
      <vt:lpstr>Gallery</vt:lpstr>
      <vt:lpstr>PowerPoint Presentation</vt:lpstr>
      <vt:lpstr>  Tiết: MỘT KIỂU PHÁT BIỂU LUẬN ĐỀ ĐỘC ĐÁO CỦA XUÂN DIỆU Ở BÀI THƠ VỘI VÀNG (Phan Huy Dũng)  </vt:lpstr>
      <vt:lpstr>KHỞI ĐỘNG</vt:lpstr>
      <vt:lpstr>TÌM HIỂU CHUNG</vt:lpstr>
      <vt:lpstr>KHÁM PHÁ VĂN BẢN</vt:lpstr>
      <vt:lpstr>KHÁM PHÁ VĂN BẢN</vt:lpstr>
      <vt:lpstr>KHÁM PHÁ VĂN BẢN</vt:lpstr>
      <vt:lpstr>KHÁM PHÁ VĂN BẢN</vt:lpstr>
      <vt:lpstr>KHÁM PHÁ VĂN BẢN</vt:lpstr>
      <vt:lpstr>KHÁM PHÁ VĂN BẢN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Administrator</cp:lastModifiedBy>
  <cp:revision>6</cp:revision>
  <dcterms:created xsi:type="dcterms:W3CDTF">2024-06-24T07:49:26Z</dcterms:created>
  <dcterms:modified xsi:type="dcterms:W3CDTF">2024-07-23T14:43:08Z</dcterms:modified>
</cp:coreProperties>
</file>