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845" r:id="rId2"/>
    <p:sldMasterId id="2147483868" r:id="rId3"/>
  </p:sldMasterIdLst>
  <p:notesMasterIdLst>
    <p:notesMasterId r:id="rId18"/>
  </p:notesMasterIdLst>
  <p:sldIdLst>
    <p:sldId id="2007578025" r:id="rId4"/>
    <p:sldId id="3939" r:id="rId5"/>
    <p:sldId id="2007578018" r:id="rId6"/>
    <p:sldId id="2007578020" r:id="rId7"/>
    <p:sldId id="2007578019" r:id="rId8"/>
    <p:sldId id="2007577979" r:id="rId9"/>
    <p:sldId id="2007577982" r:id="rId10"/>
    <p:sldId id="2007577989" r:id="rId11"/>
    <p:sldId id="2007578024" r:id="rId12"/>
    <p:sldId id="2007577991" r:id="rId13"/>
    <p:sldId id="2007577238" r:id="rId14"/>
    <p:sldId id="2007577996" r:id="rId15"/>
    <p:sldId id="2007577990" r:id="rId16"/>
    <p:sldId id="200757794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BDF"/>
    <a:srgbClr val="825DE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8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A3FBE-EA41-4637-9068-D4C9A7E4DA40}"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5E538-A5D9-44A8-98BA-BCA21297A337}" type="slidenum">
              <a:rPr lang="en-US" smtClean="0"/>
              <a:t>‹#›</a:t>
            </a:fld>
            <a:endParaRPr lang="en-US"/>
          </a:p>
        </p:txBody>
      </p:sp>
    </p:spTree>
    <p:extLst>
      <p:ext uri="{BB962C8B-B14F-4D97-AF65-F5344CB8AC3E}">
        <p14:creationId xmlns:p14="http://schemas.microsoft.com/office/powerpoint/2010/main" val="218204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5E538-A5D9-44A8-98BA-BCA21297A337}" type="slidenum">
              <a:rPr lang="en-US" smtClean="0"/>
              <a:t>2</a:t>
            </a:fld>
            <a:endParaRPr lang="en-US"/>
          </a:p>
        </p:txBody>
      </p:sp>
    </p:spTree>
    <p:extLst>
      <p:ext uri="{BB962C8B-B14F-4D97-AF65-F5344CB8AC3E}">
        <p14:creationId xmlns:p14="http://schemas.microsoft.com/office/powerpoint/2010/main" val="368036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5E538-A5D9-44A8-98BA-BCA21297A337}" type="slidenum">
              <a:rPr lang="en-US" smtClean="0"/>
              <a:t>3</a:t>
            </a:fld>
            <a:endParaRPr lang="en-US"/>
          </a:p>
        </p:txBody>
      </p:sp>
    </p:spTree>
    <p:extLst>
      <p:ext uri="{BB962C8B-B14F-4D97-AF65-F5344CB8AC3E}">
        <p14:creationId xmlns:p14="http://schemas.microsoft.com/office/powerpoint/2010/main" val="37766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5E538-A5D9-44A8-98BA-BCA21297A337}" type="slidenum">
              <a:rPr lang="en-US" smtClean="0"/>
              <a:t>4</a:t>
            </a:fld>
            <a:endParaRPr lang="en-US"/>
          </a:p>
        </p:txBody>
      </p:sp>
    </p:spTree>
    <p:extLst>
      <p:ext uri="{BB962C8B-B14F-4D97-AF65-F5344CB8AC3E}">
        <p14:creationId xmlns:p14="http://schemas.microsoft.com/office/powerpoint/2010/main" val="197096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23047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812630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730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882343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2" y="2"/>
            <a:ext cx="12192167" cy="6857855"/>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6" name="Google Shape;766;p3"/>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7" name="Google Shape;767;p3"/>
          <p:cNvGrpSpPr/>
          <p:nvPr/>
        </p:nvGrpSpPr>
        <p:grpSpPr>
          <a:xfrm>
            <a:off x="737397" y="713333"/>
            <a:ext cx="10807803" cy="5736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6" name="Google Shape;786;p3"/>
          <p:cNvSpPr txBox="1">
            <a:spLocks noGrp="1"/>
          </p:cNvSpPr>
          <p:nvPr>
            <p:ph type="title"/>
          </p:nvPr>
        </p:nvSpPr>
        <p:spPr>
          <a:xfrm>
            <a:off x="4155800" y="2507533"/>
            <a:ext cx="6055200" cy="18044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0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7" name="Google Shape;787;p3"/>
          <p:cNvSpPr txBox="1">
            <a:spLocks noGrp="1"/>
          </p:cNvSpPr>
          <p:nvPr>
            <p:ph type="title" idx="2" hasCustomPrompt="1"/>
          </p:nvPr>
        </p:nvSpPr>
        <p:spPr>
          <a:xfrm>
            <a:off x="2414600" y="2867800"/>
            <a:ext cx="1538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88" name="Google Shape;788;p3"/>
          <p:cNvSpPr/>
          <p:nvPr/>
        </p:nvSpPr>
        <p:spPr>
          <a:xfrm>
            <a:off x="11238533" y="1389302"/>
            <a:ext cx="191667" cy="863233"/>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3"/>
          <p:cNvSpPr/>
          <p:nvPr/>
        </p:nvSpPr>
        <p:spPr>
          <a:xfrm>
            <a:off x="11238533" y="3494536"/>
            <a:ext cx="191667" cy="863233"/>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3"/>
          <p:cNvSpPr/>
          <p:nvPr/>
        </p:nvSpPr>
        <p:spPr>
          <a:xfrm>
            <a:off x="11238533" y="2415869"/>
            <a:ext cx="191667" cy="863233"/>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3"/>
          <p:cNvSpPr/>
          <p:nvPr/>
        </p:nvSpPr>
        <p:spPr>
          <a:xfrm>
            <a:off x="11238533" y="4605336"/>
            <a:ext cx="191667" cy="863233"/>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3"/>
          <p:cNvSpPr/>
          <p:nvPr/>
        </p:nvSpPr>
        <p:spPr>
          <a:xfrm rot="-900008">
            <a:off x="2287034" y="5538320"/>
            <a:ext cx="781057" cy="831217"/>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3"/>
          <p:cNvSpPr/>
          <p:nvPr/>
        </p:nvSpPr>
        <p:spPr>
          <a:xfrm>
            <a:off x="7450933" y="1419169"/>
            <a:ext cx="517867" cy="549233"/>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3"/>
          <p:cNvSpPr/>
          <p:nvPr/>
        </p:nvSpPr>
        <p:spPr>
          <a:xfrm>
            <a:off x="10632067" y="1049268"/>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3"/>
          <p:cNvSpPr/>
          <p:nvPr/>
        </p:nvSpPr>
        <p:spPr>
          <a:xfrm>
            <a:off x="2192767" y="4895100"/>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3"/>
          <p:cNvSpPr/>
          <p:nvPr/>
        </p:nvSpPr>
        <p:spPr>
          <a:xfrm>
            <a:off x="3794402" y="5451400"/>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7" name="Google Shape;797;p3"/>
          <p:cNvGrpSpPr/>
          <p:nvPr/>
        </p:nvGrpSpPr>
        <p:grpSpPr>
          <a:xfrm>
            <a:off x="8393117" y="5410708"/>
            <a:ext cx="1407680" cy="100504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1" name="Google Shape;801;p3"/>
          <p:cNvGrpSpPr/>
          <p:nvPr/>
        </p:nvGrpSpPr>
        <p:grpSpPr>
          <a:xfrm rot="-6299880" flipH="1">
            <a:off x="2350789" y="634993"/>
            <a:ext cx="944065" cy="592355"/>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5" name="Google Shape;805;p3"/>
          <p:cNvSpPr/>
          <p:nvPr/>
        </p:nvSpPr>
        <p:spPr>
          <a:xfrm>
            <a:off x="2609702" y="1829900"/>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6" name="Google Shape;806;p3"/>
          <p:cNvSpPr/>
          <p:nvPr/>
        </p:nvSpPr>
        <p:spPr>
          <a:xfrm>
            <a:off x="4287734" y="1108368"/>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7" name="Google Shape;807;p3"/>
          <p:cNvSpPr/>
          <p:nvPr/>
        </p:nvSpPr>
        <p:spPr>
          <a:xfrm>
            <a:off x="10434702" y="5488033"/>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81850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2" y="2"/>
            <a:ext cx="12192167" cy="6857855"/>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0" name="Google Shape;1170;p4"/>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1" name="Google Shape;1171;p4"/>
          <p:cNvGrpSpPr/>
          <p:nvPr/>
        </p:nvGrpSpPr>
        <p:grpSpPr>
          <a:xfrm>
            <a:off x="737397" y="713333"/>
            <a:ext cx="10807803" cy="5736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0" name="Google Shape;1190;p4"/>
          <p:cNvSpPr txBox="1">
            <a:spLocks noGrp="1"/>
          </p:cNvSpPr>
          <p:nvPr>
            <p:ph type="title"/>
          </p:nvPr>
        </p:nvSpPr>
        <p:spPr>
          <a:xfrm>
            <a:off x="1694200" y="839167"/>
            <a:ext cx="9360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694200" y="1602767"/>
            <a:ext cx="9360000" cy="4541600"/>
          </a:xfrm>
          <a:prstGeom prst="rect">
            <a:avLst/>
          </a:prstGeom>
          <a:ln>
            <a:noFill/>
          </a:ln>
        </p:spPr>
        <p:txBody>
          <a:bodyPr spcFirstLastPara="1" wrap="square" lIns="91425" tIns="91425" rIns="91425" bIns="91425" anchor="t" anchorCtr="0">
            <a:noAutofit/>
          </a:bodyPr>
          <a:lstStyle>
            <a:lvl1pPr marL="609570" lvl="0"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1219140" lvl="1"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828709" lvl="2"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2438278" lvl="3"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3047848" lvl="4"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3657418" lvl="5"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4266987" lvl="6"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4876557" lvl="7"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5486126" lvl="8"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extLst>
      <p:ext uri="{BB962C8B-B14F-4D97-AF65-F5344CB8AC3E}">
        <p14:creationId xmlns:p14="http://schemas.microsoft.com/office/powerpoint/2010/main" val="929689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2" y="2"/>
            <a:ext cx="12192167" cy="6857855"/>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4" name="Google Shape;1554;p5"/>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5" name="Google Shape;1555;p5"/>
          <p:cNvGrpSpPr/>
          <p:nvPr/>
        </p:nvGrpSpPr>
        <p:grpSpPr>
          <a:xfrm>
            <a:off x="737397" y="713333"/>
            <a:ext cx="10807803" cy="5736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4" name="Google Shape;1574;p5"/>
          <p:cNvSpPr txBox="1">
            <a:spLocks noGrp="1"/>
          </p:cNvSpPr>
          <p:nvPr>
            <p:ph type="title"/>
          </p:nvPr>
        </p:nvSpPr>
        <p:spPr>
          <a:xfrm>
            <a:off x="1694200" y="839167"/>
            <a:ext cx="4667200" cy="7636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694200" y="1602767"/>
            <a:ext cx="4667200" cy="51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694200" y="2019167"/>
            <a:ext cx="4667200" cy="3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6361400" y="839167"/>
            <a:ext cx="4667200" cy="7636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6361400" y="1602767"/>
            <a:ext cx="4667200" cy="51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6361400" y="2019167"/>
            <a:ext cx="4667200" cy="3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74153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2" y="2"/>
            <a:ext cx="12192167" cy="6857855"/>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9" name="Google Shape;2329;p7"/>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30" name="Google Shape;2330;p7"/>
          <p:cNvGrpSpPr/>
          <p:nvPr/>
        </p:nvGrpSpPr>
        <p:grpSpPr>
          <a:xfrm>
            <a:off x="737397" y="713333"/>
            <a:ext cx="10807803" cy="5736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49" name="Google Shape;2349;p7"/>
          <p:cNvSpPr txBox="1">
            <a:spLocks noGrp="1"/>
          </p:cNvSpPr>
          <p:nvPr>
            <p:ph type="title"/>
          </p:nvPr>
        </p:nvSpPr>
        <p:spPr>
          <a:xfrm>
            <a:off x="1694200" y="839167"/>
            <a:ext cx="9360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694200" y="1602767"/>
            <a:ext cx="4402000" cy="4541600"/>
          </a:xfrm>
          <a:prstGeom prst="rect">
            <a:avLst/>
          </a:prstGeom>
          <a:ln>
            <a:noFill/>
          </a:ln>
        </p:spPr>
        <p:txBody>
          <a:bodyPr spcFirstLastPara="1" wrap="square" lIns="91425" tIns="91425" rIns="91425" bIns="91425" anchor="t" anchorCtr="0">
            <a:noAutofit/>
          </a:bodyPr>
          <a:lstStyle>
            <a:lvl1pPr marL="609570" lvl="0"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1219140" lvl="1"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828709" lvl="2"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2438278" lvl="3"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3047848" lvl="4"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3657418" lvl="5"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4266987" lvl="6"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4876557" lvl="7"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5486126" lvl="8"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extLst>
      <p:ext uri="{BB962C8B-B14F-4D97-AF65-F5344CB8AC3E}">
        <p14:creationId xmlns:p14="http://schemas.microsoft.com/office/powerpoint/2010/main" val="570586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2" y="2"/>
            <a:ext cx="12192167" cy="6857855"/>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13" name="Google Shape;2713;p8"/>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14" name="Google Shape;2714;p8"/>
          <p:cNvGrpSpPr/>
          <p:nvPr/>
        </p:nvGrpSpPr>
        <p:grpSpPr>
          <a:xfrm>
            <a:off x="737397" y="713333"/>
            <a:ext cx="10807803" cy="5736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33" name="Google Shape;2733;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842116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2" y="2"/>
            <a:ext cx="12192167" cy="6857855"/>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6" name="Google Shape;3496;p10"/>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97" name="Google Shape;3497;p10"/>
          <p:cNvGrpSpPr/>
          <p:nvPr/>
        </p:nvGrpSpPr>
        <p:grpSpPr>
          <a:xfrm>
            <a:off x="737397" y="713333"/>
            <a:ext cx="10807803" cy="5736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6" name="Google Shape;3516;p10"/>
          <p:cNvSpPr txBox="1">
            <a:spLocks noGrp="1"/>
          </p:cNvSpPr>
          <p:nvPr>
            <p:ph type="title"/>
          </p:nvPr>
        </p:nvSpPr>
        <p:spPr>
          <a:xfrm>
            <a:off x="1694200" y="3089933"/>
            <a:ext cx="9360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Tree>
    <p:extLst>
      <p:ext uri="{BB962C8B-B14F-4D97-AF65-F5344CB8AC3E}">
        <p14:creationId xmlns:p14="http://schemas.microsoft.com/office/powerpoint/2010/main" val="289590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2" y="2"/>
            <a:ext cx="12192167" cy="6857855"/>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9" name="Google Shape;3879;p11"/>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80" name="Google Shape;3880;p11"/>
          <p:cNvGrpSpPr/>
          <p:nvPr/>
        </p:nvGrpSpPr>
        <p:grpSpPr>
          <a:xfrm>
            <a:off x="737397" y="713333"/>
            <a:ext cx="10807803" cy="5736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99" name="Google Shape;3899;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00" name="Google Shape;3900;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745568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304844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2" y="2"/>
            <a:ext cx="12192167" cy="6857855"/>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66" name="Google Shape;5066;p15"/>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67" name="Google Shape;5067;p15"/>
          <p:cNvGrpSpPr/>
          <p:nvPr/>
        </p:nvGrpSpPr>
        <p:grpSpPr>
          <a:xfrm>
            <a:off x="737397" y="713333"/>
            <a:ext cx="10807803" cy="5736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6" name="Google Shape;5086;p15"/>
          <p:cNvSpPr/>
          <p:nvPr/>
        </p:nvSpPr>
        <p:spPr>
          <a:xfrm>
            <a:off x="11238533" y="1389302"/>
            <a:ext cx="191667" cy="863233"/>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7" name="Google Shape;5087;p15"/>
          <p:cNvSpPr/>
          <p:nvPr/>
        </p:nvSpPr>
        <p:spPr>
          <a:xfrm>
            <a:off x="11238533" y="3494536"/>
            <a:ext cx="191667" cy="863233"/>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8" name="Google Shape;5088;p15"/>
          <p:cNvSpPr/>
          <p:nvPr/>
        </p:nvSpPr>
        <p:spPr>
          <a:xfrm>
            <a:off x="11238533" y="2415869"/>
            <a:ext cx="191667" cy="863233"/>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9" name="Google Shape;5089;p15"/>
          <p:cNvSpPr/>
          <p:nvPr/>
        </p:nvSpPr>
        <p:spPr>
          <a:xfrm>
            <a:off x="11238533" y="4605336"/>
            <a:ext cx="191667" cy="863233"/>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0" name="Google Shape;5090;p15"/>
          <p:cNvSpPr txBox="1">
            <a:spLocks noGrp="1"/>
          </p:cNvSpPr>
          <p:nvPr>
            <p:ph type="title"/>
          </p:nvPr>
        </p:nvSpPr>
        <p:spPr>
          <a:xfrm>
            <a:off x="1966200" y="3041200"/>
            <a:ext cx="8259600" cy="1804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091" name="Google Shape;5091;p15"/>
          <p:cNvSpPr txBox="1">
            <a:spLocks noGrp="1"/>
          </p:cNvSpPr>
          <p:nvPr>
            <p:ph type="title" idx="2" hasCustomPrompt="1"/>
          </p:nvPr>
        </p:nvSpPr>
        <p:spPr>
          <a:xfrm>
            <a:off x="5327000" y="1711000"/>
            <a:ext cx="1538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92" name="Google Shape;5092;p15"/>
          <p:cNvSpPr txBox="1">
            <a:spLocks noGrp="1"/>
          </p:cNvSpPr>
          <p:nvPr>
            <p:ph type="subTitle" idx="1"/>
          </p:nvPr>
        </p:nvSpPr>
        <p:spPr>
          <a:xfrm>
            <a:off x="1966200" y="4744000"/>
            <a:ext cx="8259600" cy="5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4006802" y="2342601"/>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4" name="Google Shape;5094;p15"/>
          <p:cNvSpPr/>
          <p:nvPr/>
        </p:nvSpPr>
        <p:spPr>
          <a:xfrm>
            <a:off x="10517053" y="1602752"/>
            <a:ext cx="194833" cy="182667"/>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5" name="Google Shape;5095;p15"/>
          <p:cNvSpPr/>
          <p:nvPr/>
        </p:nvSpPr>
        <p:spPr>
          <a:xfrm>
            <a:off x="2227435" y="1410817"/>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6" name="Google Shape;5096;p15"/>
          <p:cNvSpPr/>
          <p:nvPr/>
        </p:nvSpPr>
        <p:spPr>
          <a:xfrm>
            <a:off x="10630586" y="5613817"/>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7" name="Google Shape;5097;p15"/>
          <p:cNvSpPr/>
          <p:nvPr/>
        </p:nvSpPr>
        <p:spPr>
          <a:xfrm>
            <a:off x="9502367" y="1323333"/>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5157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2" y="2"/>
            <a:ext cx="12192167" cy="6857855"/>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83" name="Google Shape;9383;p26"/>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84" name="Google Shape;9384;p26"/>
          <p:cNvGrpSpPr/>
          <p:nvPr/>
        </p:nvGrpSpPr>
        <p:grpSpPr>
          <a:xfrm>
            <a:off x="737397" y="713333"/>
            <a:ext cx="10807803" cy="5736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03" name="Google Shape;9403;p26"/>
          <p:cNvSpPr/>
          <p:nvPr/>
        </p:nvSpPr>
        <p:spPr>
          <a:xfrm>
            <a:off x="2013268" y="5217769"/>
            <a:ext cx="517867" cy="549233"/>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4" name="Google Shape;9404;p26"/>
          <p:cNvSpPr/>
          <p:nvPr/>
        </p:nvSpPr>
        <p:spPr>
          <a:xfrm>
            <a:off x="2013269" y="4569817"/>
            <a:ext cx="194833" cy="182667"/>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5" name="Google Shape;9405;p26"/>
          <p:cNvSpPr/>
          <p:nvPr/>
        </p:nvSpPr>
        <p:spPr>
          <a:xfrm>
            <a:off x="3222035" y="5477917"/>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06" name="Google Shape;9406;p26"/>
          <p:cNvGrpSpPr/>
          <p:nvPr/>
        </p:nvGrpSpPr>
        <p:grpSpPr>
          <a:xfrm>
            <a:off x="8717633" y="218201"/>
            <a:ext cx="1808849" cy="2038225"/>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11" name="Google Shape;9411;p26"/>
          <p:cNvSpPr/>
          <p:nvPr/>
        </p:nvSpPr>
        <p:spPr>
          <a:xfrm>
            <a:off x="7820733" y="1347369"/>
            <a:ext cx="517867" cy="549233"/>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2" name="Google Shape;9412;p26"/>
          <p:cNvSpPr/>
          <p:nvPr/>
        </p:nvSpPr>
        <p:spPr>
          <a:xfrm>
            <a:off x="10579302" y="1074452"/>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3" name="Google Shape;9413;p26"/>
          <p:cNvSpPr/>
          <p:nvPr/>
        </p:nvSpPr>
        <p:spPr>
          <a:xfrm>
            <a:off x="9168636" y="2663236"/>
            <a:ext cx="194833" cy="182633"/>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58581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2" y="2"/>
            <a:ext cx="12192167" cy="6857855"/>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76" name="Google Shape;9776;p27"/>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77" name="Google Shape;9777;p27"/>
          <p:cNvGrpSpPr/>
          <p:nvPr/>
        </p:nvGrpSpPr>
        <p:grpSpPr>
          <a:xfrm>
            <a:off x="737397" y="713333"/>
            <a:ext cx="10807803" cy="5736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96" name="Google Shape;9796;p27"/>
          <p:cNvSpPr/>
          <p:nvPr/>
        </p:nvSpPr>
        <p:spPr>
          <a:xfrm>
            <a:off x="11238533" y="1389302"/>
            <a:ext cx="191667" cy="863233"/>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7" name="Google Shape;9797;p27"/>
          <p:cNvSpPr/>
          <p:nvPr/>
        </p:nvSpPr>
        <p:spPr>
          <a:xfrm>
            <a:off x="11238533" y="3494536"/>
            <a:ext cx="191667" cy="863233"/>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8" name="Google Shape;9798;p27"/>
          <p:cNvSpPr/>
          <p:nvPr/>
        </p:nvSpPr>
        <p:spPr>
          <a:xfrm>
            <a:off x="11238533" y="2415869"/>
            <a:ext cx="191667" cy="863233"/>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9" name="Google Shape;9799;p27"/>
          <p:cNvSpPr/>
          <p:nvPr/>
        </p:nvSpPr>
        <p:spPr>
          <a:xfrm>
            <a:off x="11238533" y="4605336"/>
            <a:ext cx="191667" cy="863233"/>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00" name="Google Shape;9800;p27"/>
          <p:cNvGrpSpPr/>
          <p:nvPr/>
        </p:nvGrpSpPr>
        <p:grpSpPr>
          <a:xfrm>
            <a:off x="2748117" y="5400108"/>
            <a:ext cx="1407680" cy="100504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04" name="Google Shape;9804;p27"/>
          <p:cNvSpPr/>
          <p:nvPr/>
        </p:nvSpPr>
        <p:spPr>
          <a:xfrm rot="-900008">
            <a:off x="9652186" y="623657"/>
            <a:ext cx="781057" cy="831217"/>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3179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121378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02761482"/>
      </p:ext>
    </p:extLst>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728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2024/7/23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9216763"/>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2024/7/23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44172259"/>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2024/7/23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133714034"/>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2024/7/23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04652374"/>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262509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2024/7/23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47731371"/>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2024/7/23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132725610"/>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2024/7/23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21257242"/>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2024/7/23</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322844994"/>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2024/7/23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15996393"/>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2024/7/23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4150162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294108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999408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77076"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41021124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88936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781521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30821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ags" Target="../tags/tag1.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79088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94200" y="839167"/>
            <a:ext cx="936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694200" y="1602767"/>
            <a:ext cx="9360000" cy="45416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extLst>
      <p:ext uri="{BB962C8B-B14F-4D97-AF65-F5344CB8AC3E}">
        <p14:creationId xmlns:p14="http://schemas.microsoft.com/office/powerpoint/2010/main" val="2976968555"/>
      </p:ext>
    </p:extLst>
  </p:cSld>
  <p:clrMap bg1="lt1" tx1="dk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4" r:id="rId8"/>
    <p:sldLayoutId id="2147483855" r:id="rId9"/>
    <p:sldLayoutId id="2147483856" r:id="rId10"/>
    <p:sldLayoutId id="2147483857" r:id="rId11"/>
    <p:sldLayoutId id="2147483879" r:id="rId12"/>
    <p:sldLayoutId id="2147483748"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356310154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svg"/><Relationship Id="rId21"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4.xml"/><Relationship Id="rId6" Type="http://schemas.openxmlformats.org/officeDocument/2006/relationships/image" Target="../media/image29.png"/><Relationship Id="rId11" Type="http://schemas.openxmlformats.org/officeDocument/2006/relationships/image" Target="../media/image34.svg"/><Relationship Id="rId24" Type="http://schemas.openxmlformats.org/officeDocument/2006/relationships/image" Target="../media/image47.png"/><Relationship Id="rId5" Type="http://schemas.openxmlformats.org/officeDocument/2006/relationships/image" Target="../media/image28.svg"/><Relationship Id="rId15" Type="http://schemas.openxmlformats.org/officeDocument/2006/relationships/image" Target="../media/image38.svg"/><Relationship Id="rId23" Type="http://schemas.openxmlformats.org/officeDocument/2006/relationships/image" Target="../media/image46.sv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2.jpeg"/><Relationship Id="rId10"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329689" y="483246"/>
            <a:ext cx="4267547" cy="646331"/>
          </a:xfrm>
          <a:prstGeom prst="rect">
            <a:avLst/>
          </a:prstGeom>
          <a:noFill/>
        </p:spPr>
        <p:txBody>
          <a:bodyPr wrap="square" rtlCol="0" anchor="t">
            <a:spAutoFit/>
          </a:bodyPr>
          <a:lstStyle/>
          <a:p>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PPCT…..</a:t>
            </a:r>
            <a:endParaRPr lang="en-US" sz="3600" dirty="0">
              <a:latin typeface="Times New Roman" panose="02020603050405020304" pitchFamily="18" charset="0"/>
              <a:cs typeface="Times New Roman" panose="02020603050405020304" pitchFamily="18" charset="0"/>
            </a:endParaRPr>
          </a:p>
        </p:txBody>
      </p:sp>
      <p:grpSp>
        <p:nvGrpSpPr>
          <p:cNvPr id="11" name="组合 6">
            <a:extLst>
              <a:ext uri="{FF2B5EF4-FFF2-40B4-BE49-F238E27FC236}">
                <a16:creationId xmlns:a16="http://schemas.microsoft.com/office/drawing/2014/main" id="{5AA30583-9C76-6927-1D99-D42D83C6D353}"/>
              </a:ext>
            </a:extLst>
          </p:cNvPr>
          <p:cNvGrpSpPr/>
          <p:nvPr/>
        </p:nvGrpSpPr>
        <p:grpSpPr>
          <a:xfrm>
            <a:off x="11332830" y="5824210"/>
            <a:ext cx="709945" cy="1051143"/>
            <a:chOff x="8678463" y="2285008"/>
            <a:chExt cx="1420418" cy="1410265"/>
          </a:xfrm>
        </p:grpSpPr>
        <p:pic>
          <p:nvPicPr>
            <p:cNvPr id="12" name="图片 7">
              <a:extLst>
                <a:ext uri="{FF2B5EF4-FFF2-40B4-BE49-F238E27FC236}">
                  <a16:creationId xmlns:a16="http://schemas.microsoft.com/office/drawing/2014/main" id="{10409C99-B233-0E3C-C0FF-0CAF867A15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51366" y="2285008"/>
              <a:ext cx="947515" cy="665609"/>
            </a:xfrm>
            <a:prstGeom prst="rect">
              <a:avLst/>
            </a:prstGeom>
          </p:spPr>
        </p:pic>
        <p:pic>
          <p:nvPicPr>
            <p:cNvPr id="13" name="图片 8">
              <a:extLst>
                <a:ext uri="{FF2B5EF4-FFF2-40B4-BE49-F238E27FC236}">
                  <a16:creationId xmlns:a16="http://schemas.microsoft.com/office/drawing/2014/main" id="{806A932C-A49F-146B-476D-BC54EE0605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681583">
              <a:off x="8678463" y="2733248"/>
              <a:ext cx="1343026" cy="962025"/>
            </a:xfrm>
            <a:prstGeom prst="rect">
              <a:avLst/>
            </a:prstGeom>
          </p:spPr>
        </p:pic>
      </p:grpSp>
      <p:sp>
        <p:nvSpPr>
          <p:cNvPr id="2" name="Rectangle 1"/>
          <p:cNvSpPr/>
          <p:nvPr/>
        </p:nvSpPr>
        <p:spPr>
          <a:xfrm>
            <a:off x="902721" y="1541145"/>
            <a:ext cx="10167062" cy="1730217"/>
          </a:xfrm>
          <a:prstGeom prst="rect">
            <a:avLst/>
          </a:prstGeom>
        </p:spPr>
        <p:txBody>
          <a:bodyPr wrap="square">
            <a:spAutoFit/>
          </a:bodyPr>
          <a:lstStyle/>
          <a:p>
            <a:pPr marL="793750" indent="-742950" algn="ctr">
              <a:lnSpc>
                <a:spcPct val="110000"/>
              </a:lnSpc>
              <a:spcBef>
                <a:spcPts val="140"/>
              </a:spcBef>
              <a:spcAft>
                <a:spcPts val="0"/>
              </a:spcAft>
              <a:buAutoNum type="alphaUcPeriod"/>
            </a:pPr>
            <a:r>
              <a:rPr lang="en-US" sz="4800" b="1" dirty="0">
                <a:solidFill>
                  <a:srgbClr val="4E1BDF"/>
                </a:solidFill>
                <a:latin typeface="Times New Roman" panose="02020603050405020304" pitchFamily="18" charset="0"/>
                <a:ea typeface="Arial" panose="020B0604020202020204" pitchFamily="34" charset="0"/>
              </a:rPr>
              <a:t>TẬP LÀM </a:t>
            </a:r>
          </a:p>
          <a:p>
            <a:pPr marL="50800" algn="ctr">
              <a:lnSpc>
                <a:spcPct val="110000"/>
              </a:lnSpc>
              <a:spcBef>
                <a:spcPts val="140"/>
              </a:spcBef>
              <a:spcAft>
                <a:spcPts val="0"/>
              </a:spcAft>
            </a:pPr>
            <a:r>
              <a:rPr lang="en-US" sz="4800" b="1" dirty="0">
                <a:solidFill>
                  <a:srgbClr val="4E1BDF"/>
                </a:solidFill>
                <a:latin typeface="Times New Roman" panose="02020603050405020304" pitchFamily="18" charset="0"/>
                <a:ea typeface="Arial" panose="020B0604020202020204" pitchFamily="34" charset="0"/>
              </a:rPr>
              <a:t>MỘT BÀI THƠ TÁM CHỮ</a:t>
            </a:r>
            <a:endParaRPr lang="en-US" sz="4800" dirty="0">
              <a:solidFill>
                <a:srgbClr val="4E1BDF"/>
              </a:solidFill>
            </a:endParaRPr>
          </a:p>
        </p:txBody>
      </p:sp>
      <p:pic>
        <p:nvPicPr>
          <p:cNvPr id="10" name="图片 38">
            <a:extLst>
              <a:ext uri="{FF2B5EF4-FFF2-40B4-BE49-F238E27FC236}">
                <a16:creationId xmlns:a16="http://schemas.microsoft.com/office/drawing/2014/main" id="{2B246476-C66D-4D1C-8825-5463C28A3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1013" y="3795621"/>
            <a:ext cx="1125835" cy="2607748"/>
          </a:xfrm>
          <a:prstGeom prst="rect">
            <a:avLst/>
          </a:prstGeom>
        </p:spPr>
      </p:pic>
      <p:pic>
        <p:nvPicPr>
          <p:cNvPr id="14" name="图片 5">
            <a:extLst>
              <a:ext uri="{FF2B5EF4-FFF2-40B4-BE49-F238E27FC236}">
                <a16:creationId xmlns:a16="http://schemas.microsoft.com/office/drawing/2014/main" id="{E014410C-FDB6-408E-86FC-FD005CB1C3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775" b="11325"/>
          <a:stretch>
            <a:fillRect/>
          </a:stretch>
        </p:blipFill>
        <p:spPr>
          <a:xfrm rot="20485441">
            <a:off x="839973" y="4082775"/>
            <a:ext cx="2380504" cy="203344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5" name="图片 7">
            <a:extLst>
              <a:ext uri="{FF2B5EF4-FFF2-40B4-BE49-F238E27FC236}">
                <a16:creationId xmlns:a16="http://schemas.microsoft.com/office/drawing/2014/main" id="{1D7E3240-D20D-4D87-8ABE-DEB5BFE96D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493" r="12918" b="5328"/>
          <a:stretch>
            <a:fillRect/>
          </a:stretch>
        </p:blipFill>
        <p:spPr>
          <a:xfrm rot="1158593">
            <a:off x="5156681" y="4037311"/>
            <a:ext cx="2315328" cy="169995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6" name="图片 8">
            <a:extLst>
              <a:ext uri="{FF2B5EF4-FFF2-40B4-BE49-F238E27FC236}">
                <a16:creationId xmlns:a16="http://schemas.microsoft.com/office/drawing/2014/main" id="{A315ADD6-4AC0-4144-9773-04AD3DEBBE7F}"/>
              </a:ext>
            </a:extLst>
          </p:cNvPr>
          <p:cNvPicPr>
            <a:picLocks noChangeAspect="1"/>
          </p:cNvPicPr>
          <p:nvPr/>
        </p:nvPicPr>
        <p:blipFill>
          <a:blip r:embed="rId8"/>
          <a:stretch>
            <a:fillRect/>
          </a:stretch>
        </p:blipFill>
        <p:spPr>
          <a:xfrm rot="11366925">
            <a:off x="9534760" y="464884"/>
            <a:ext cx="2238340" cy="1625533"/>
          </a:xfrm>
          <a:prstGeom prst="teardrop">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34062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9272" y="355303"/>
            <a:ext cx="10493114" cy="6247864"/>
          </a:xfrm>
          <a:prstGeom prst="rect">
            <a:avLst/>
          </a:prstGeom>
        </p:spPr>
        <p:txBody>
          <a:bodyPr wrap="square">
            <a:spAutoFit/>
          </a:bodyPr>
          <a:lstStyle/>
          <a:p>
            <a:r>
              <a:rPr lang="vi-VN" sz="4000" dirty="0">
                <a:solidFill>
                  <a:srgbClr val="00264D"/>
                </a:solidFill>
                <a:latin typeface="Times New Roman" panose="02020603050405020304" pitchFamily="18" charset="0"/>
                <a:cs typeface="Times New Roman" panose="02020603050405020304" pitchFamily="18" charset="0"/>
              </a:rPr>
              <a:t>Gió nhè nhẹ, hương cỏ cây nhè </a:t>
            </a:r>
            <a:r>
              <a:rPr lang="vi-VN" sz="4000" b="1" dirty="0">
                <a:solidFill>
                  <a:srgbClr val="00264D"/>
                </a:solidFill>
                <a:latin typeface="Times New Roman" panose="02020603050405020304" pitchFamily="18" charset="0"/>
                <a:cs typeface="Times New Roman" panose="02020603050405020304" pitchFamily="18" charset="0"/>
              </a:rPr>
              <a:t>nhẹ</a:t>
            </a:r>
            <a:br>
              <a:rPr lang="vi-VN" sz="4000" dirty="0">
                <a:latin typeface="Times New Roman" panose="02020603050405020304" pitchFamily="18" charset="0"/>
                <a:cs typeface="Times New Roman" panose="02020603050405020304" pitchFamily="18" charset="0"/>
              </a:rPr>
            </a:br>
            <a:r>
              <a:rPr lang="vi-VN" sz="4000" dirty="0">
                <a:solidFill>
                  <a:srgbClr val="00264D"/>
                </a:solidFill>
                <a:latin typeface="Times New Roman" panose="02020603050405020304" pitchFamily="18" charset="0"/>
                <a:cs typeface="Times New Roman" panose="02020603050405020304" pitchFamily="18" charset="0"/>
              </a:rPr>
              <a:t>Thoảng bay lên, hương mạ dưới đồng </a:t>
            </a:r>
            <a:r>
              <a:rPr lang="vi-VN" sz="4000" b="1" dirty="0">
                <a:solidFill>
                  <a:srgbClr val="00264D"/>
                </a:solidFill>
                <a:latin typeface="Times New Roman" panose="02020603050405020304" pitchFamily="18" charset="0"/>
                <a:cs typeface="Times New Roman" panose="02020603050405020304" pitchFamily="18" charset="0"/>
              </a:rPr>
              <a:t>xa</a:t>
            </a:r>
            <a:br>
              <a:rPr lang="vi-VN" sz="4000" dirty="0">
                <a:latin typeface="Times New Roman" panose="02020603050405020304" pitchFamily="18" charset="0"/>
                <a:cs typeface="Times New Roman" panose="02020603050405020304" pitchFamily="18" charset="0"/>
              </a:rPr>
            </a:br>
            <a:r>
              <a:rPr lang="vi-VN" sz="4000" dirty="0">
                <a:solidFill>
                  <a:srgbClr val="00264D"/>
                </a:solidFill>
                <a:latin typeface="Times New Roman" panose="02020603050405020304" pitchFamily="18" charset="0"/>
                <a:cs typeface="Times New Roman" panose="02020603050405020304" pitchFamily="18" charset="0"/>
              </a:rPr>
              <a:t>Tự đâu đó, hương muôn hoa mới </a:t>
            </a:r>
            <a:r>
              <a:rPr lang="vi-VN" sz="4000" b="1" dirty="0">
                <a:solidFill>
                  <a:srgbClr val="00264D"/>
                </a:solidFill>
                <a:latin typeface="Times New Roman" panose="02020603050405020304" pitchFamily="18" charset="0"/>
                <a:cs typeface="Times New Roman" panose="02020603050405020304" pitchFamily="18" charset="0"/>
              </a:rPr>
              <a:t>hé</a:t>
            </a:r>
            <a:br>
              <a:rPr lang="vi-VN" sz="4000" dirty="0">
                <a:latin typeface="Times New Roman" panose="02020603050405020304" pitchFamily="18" charset="0"/>
                <a:cs typeface="Times New Roman" panose="02020603050405020304" pitchFamily="18" charset="0"/>
              </a:rPr>
            </a:br>
            <a:r>
              <a:rPr lang="vi-VN" sz="4000" dirty="0">
                <a:solidFill>
                  <a:srgbClr val="00264D"/>
                </a:solidFill>
                <a:latin typeface="Times New Roman" panose="02020603050405020304" pitchFamily="18" charset="0"/>
                <a:cs typeface="Times New Roman" panose="02020603050405020304" pitchFamily="18" charset="0"/>
              </a:rPr>
              <a:t>Như khói trầm từ đỉnh rộng bao </a:t>
            </a:r>
            <a:r>
              <a:rPr lang="vi-VN" sz="4000" b="1" dirty="0">
                <a:solidFill>
                  <a:srgbClr val="FF0000"/>
                </a:solidFill>
                <a:latin typeface="Times New Roman" panose="02020603050405020304" pitchFamily="18" charset="0"/>
                <a:cs typeface="Times New Roman" panose="02020603050405020304" pitchFamily="18" charset="0"/>
              </a:rPr>
              <a:t>la</a:t>
            </a:r>
            <a:r>
              <a:rPr lang="vi-VN" sz="4000" dirty="0">
                <a:solidFill>
                  <a:srgbClr val="FF0000"/>
                </a:solidFill>
                <a:latin typeface="Times New Roman" panose="02020603050405020304" pitchFamily="18" charset="0"/>
                <a:cs typeface="Times New Roman" panose="02020603050405020304" pitchFamily="18" charset="0"/>
              </a:rPr>
              <a:t>.</a:t>
            </a:r>
            <a:br>
              <a:rPr lang="vi-VN" sz="4000" dirty="0">
                <a:latin typeface="Times New Roman" panose="02020603050405020304" pitchFamily="18" charset="0"/>
                <a:cs typeface="Times New Roman" panose="02020603050405020304" pitchFamily="18" charset="0"/>
              </a:rPr>
            </a:br>
            <a:br>
              <a:rPr lang="vi-VN" sz="4000" dirty="0">
                <a:latin typeface="Times New Roman" panose="02020603050405020304" pitchFamily="18" charset="0"/>
                <a:cs typeface="Times New Roman" panose="02020603050405020304" pitchFamily="18" charset="0"/>
              </a:rPr>
            </a:br>
            <a:r>
              <a:rPr lang="vi-VN" sz="4000" dirty="0">
                <a:solidFill>
                  <a:srgbClr val="00264D"/>
                </a:solidFill>
                <a:latin typeface="Times New Roman" panose="02020603050405020304" pitchFamily="18" charset="0"/>
                <a:cs typeface="Times New Roman" panose="02020603050405020304" pitchFamily="18" charset="0"/>
              </a:rPr>
              <a:t>Hơi xuân ấm trả cho trời đất </a:t>
            </a:r>
            <a:r>
              <a:rPr lang="vi-VN" sz="4000" b="1" dirty="0">
                <a:latin typeface="Times New Roman" panose="02020603050405020304" pitchFamily="18" charset="0"/>
                <a:cs typeface="Times New Roman" panose="02020603050405020304" pitchFamily="18" charset="0"/>
              </a:rPr>
              <a:t>lặng</a:t>
            </a:r>
            <a:br>
              <a:rPr lang="vi-VN" sz="4000" dirty="0">
                <a:latin typeface="Times New Roman" panose="02020603050405020304" pitchFamily="18" charset="0"/>
                <a:cs typeface="Times New Roman" panose="02020603050405020304" pitchFamily="18" charset="0"/>
              </a:rPr>
            </a:br>
            <a:r>
              <a:rPr lang="vi-VN" sz="4000" dirty="0">
                <a:solidFill>
                  <a:srgbClr val="00264D"/>
                </a:solidFill>
                <a:latin typeface="Times New Roman" panose="02020603050405020304" pitchFamily="18" charset="0"/>
                <a:cs typeface="Times New Roman" panose="02020603050405020304" pitchFamily="18" charset="0"/>
              </a:rPr>
              <a:t>Tiếng reo ca nhí nhảnh và ngây </a:t>
            </a:r>
            <a:r>
              <a:rPr lang="vi-VN" sz="4000" b="1" dirty="0">
                <a:solidFill>
                  <a:srgbClr val="00264D"/>
                </a:solidFill>
                <a:latin typeface="Times New Roman" panose="02020603050405020304" pitchFamily="18" charset="0"/>
                <a:cs typeface="Times New Roman" panose="02020603050405020304" pitchFamily="18" charset="0"/>
              </a:rPr>
              <a:t>thơ</a:t>
            </a:r>
            <a:br>
              <a:rPr lang="vi-VN" sz="4000" dirty="0">
                <a:latin typeface="Times New Roman" panose="02020603050405020304" pitchFamily="18" charset="0"/>
                <a:cs typeface="Times New Roman" panose="02020603050405020304" pitchFamily="18" charset="0"/>
              </a:rPr>
            </a:br>
            <a:r>
              <a:rPr lang="vi-VN" sz="4000" dirty="0">
                <a:solidFill>
                  <a:srgbClr val="00264D"/>
                </a:solidFill>
                <a:latin typeface="Times New Roman" panose="02020603050405020304" pitchFamily="18" charset="0"/>
                <a:cs typeface="Times New Roman" panose="02020603050405020304" pitchFamily="18" charset="0"/>
              </a:rPr>
              <a:t>Của đàn sáo say phơi mình dưới </a:t>
            </a:r>
            <a:r>
              <a:rPr lang="vi-VN" sz="4000" b="1" dirty="0">
                <a:solidFill>
                  <a:srgbClr val="FF0000"/>
                </a:solidFill>
                <a:latin typeface="Times New Roman" panose="02020603050405020304" pitchFamily="18" charset="0"/>
                <a:cs typeface="Times New Roman" panose="02020603050405020304" pitchFamily="18" charset="0"/>
              </a:rPr>
              <a:t>nắng</a:t>
            </a:r>
            <a:br>
              <a:rPr lang="vi-VN" sz="4000" dirty="0">
                <a:latin typeface="Times New Roman" panose="02020603050405020304" pitchFamily="18" charset="0"/>
                <a:cs typeface="Times New Roman" panose="02020603050405020304" pitchFamily="18" charset="0"/>
              </a:rPr>
            </a:br>
            <a:r>
              <a:rPr lang="vi-VN" sz="4000" dirty="0">
                <a:solidFill>
                  <a:srgbClr val="00264D"/>
                </a:solidFill>
                <a:latin typeface="Times New Roman" panose="02020603050405020304" pitchFamily="18" charset="0"/>
                <a:cs typeface="Times New Roman" panose="02020603050405020304" pitchFamily="18" charset="0"/>
              </a:rPr>
              <a:t>Chim nghệ vàng rỉa cánh trên nhành </a:t>
            </a:r>
            <a:r>
              <a:rPr lang="vi-VN" sz="4000" b="1" dirty="0">
                <a:solidFill>
                  <a:srgbClr val="FF0000"/>
                </a:solidFill>
                <a:latin typeface="Times New Roman" panose="02020603050405020304" pitchFamily="18" charset="0"/>
                <a:cs typeface="Times New Roman" panose="02020603050405020304" pitchFamily="18" charset="0"/>
              </a:rPr>
              <a:t>tơ</a:t>
            </a:r>
            <a:r>
              <a:rPr lang="vi-VN" sz="4000" dirty="0">
                <a:solidFill>
                  <a:srgbClr val="FF0000"/>
                </a:solidFill>
                <a:latin typeface="Times New Roman" panose="02020603050405020304" pitchFamily="18" charset="0"/>
                <a:cs typeface="Times New Roman" panose="02020603050405020304" pitchFamily="18" charset="0"/>
              </a:rPr>
              <a:t>.</a:t>
            </a:r>
            <a:r>
              <a:rPr lang="vi-VN" sz="4000" dirty="0">
                <a:solidFill>
                  <a:srgbClr val="00264D"/>
                </a:solidFill>
                <a:latin typeface="Times New Roman" panose="02020603050405020304" pitchFamily="18" charset="0"/>
                <a:cs typeface="Times New Roman" panose="02020603050405020304" pitchFamily="18" charset="0"/>
              </a:rPr>
              <a:t>..</a:t>
            </a:r>
            <a:endParaRPr lang="en-US" sz="4000" dirty="0">
              <a:solidFill>
                <a:srgbClr val="00264D"/>
              </a:solidFill>
              <a:latin typeface="Times New Roman" panose="02020603050405020304" pitchFamily="18" charset="0"/>
              <a:cs typeface="Times New Roman" panose="02020603050405020304" pitchFamily="18" charset="0"/>
            </a:endParaRPr>
          </a:p>
          <a:p>
            <a:pPr algn="r"/>
            <a:r>
              <a:rPr lang="en-US" sz="4000" dirty="0">
                <a:solidFill>
                  <a:srgbClr val="FF0000"/>
                </a:solidFill>
                <a:latin typeface="Times New Roman" panose="02020603050405020304" pitchFamily="18" charset="0"/>
                <a:cs typeface="Times New Roman" panose="02020603050405020304" pitchFamily="18" charset="0"/>
              </a:rPr>
              <a:t>( Theo </a:t>
            </a:r>
            <a:r>
              <a:rPr lang="en-US" sz="4000" dirty="0" err="1">
                <a:solidFill>
                  <a:srgbClr val="FF0000"/>
                </a:solidFill>
                <a:latin typeface="Times New Roman" panose="02020603050405020304" pitchFamily="18" charset="0"/>
                <a:cs typeface="Times New Roman" panose="02020603050405020304" pitchFamily="18" charset="0"/>
              </a:rPr>
              <a:t>Tố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Hữu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Xuân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lòng</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3" name="Curved Left Arrow 12"/>
          <p:cNvSpPr/>
          <p:nvPr/>
        </p:nvSpPr>
        <p:spPr>
          <a:xfrm>
            <a:off x="9547093" y="1373036"/>
            <a:ext cx="401728" cy="1484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rot="20940741">
            <a:off x="9063305" y="3627506"/>
            <a:ext cx="659566" cy="1484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a:off x="8562791" y="651846"/>
            <a:ext cx="491269" cy="1484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rot="20572117">
            <a:off x="9185565" y="4226319"/>
            <a:ext cx="528062" cy="1484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915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83500" b="67837"/>
          <a:stretch>
            <a:fillRect/>
          </a:stretch>
        </p:blipFill>
        <p:spPr>
          <a:xfrm>
            <a:off x="223494" y="-216698"/>
            <a:ext cx="1733715" cy="1899436"/>
          </a:xfrm>
          <a:prstGeom prst="rect">
            <a:avLst/>
          </a:prstGeom>
        </p:spPr>
      </p:pic>
      <p:grpSp>
        <p:nvGrpSpPr>
          <p:cNvPr id="16" name="组合 15"/>
          <p:cNvGrpSpPr/>
          <p:nvPr/>
        </p:nvGrpSpPr>
        <p:grpSpPr>
          <a:xfrm>
            <a:off x="5643781" y="1112518"/>
            <a:ext cx="904438" cy="162261"/>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pic>
        <p:nvPicPr>
          <p:cNvPr id="51" name="图片 1">
            <a:extLst>
              <a:ext uri="{FF2B5EF4-FFF2-40B4-BE49-F238E27FC236}">
                <a16:creationId xmlns:a16="http://schemas.microsoft.com/office/drawing/2014/main" id="{988ACA49-BD06-45F2-994B-49B5CC9DD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73190" y="1272615"/>
            <a:ext cx="3223395" cy="3702806"/>
          </a:xfrm>
          <a:prstGeom prst="rect">
            <a:avLst/>
          </a:prstGeom>
        </p:spPr>
      </p:pic>
      <p:pic>
        <p:nvPicPr>
          <p:cNvPr id="52" name="图片 11">
            <a:extLst>
              <a:ext uri="{FF2B5EF4-FFF2-40B4-BE49-F238E27FC236}">
                <a16:creationId xmlns:a16="http://schemas.microsoft.com/office/drawing/2014/main" id="{51BCBBAB-D044-480D-88C9-CC8511C98537}"/>
              </a:ext>
            </a:extLst>
          </p:cNvPr>
          <p:cNvPicPr>
            <a:picLocks noChangeAspect="1"/>
          </p:cNvPicPr>
          <p:nvPr/>
        </p:nvPicPr>
        <p:blipFill>
          <a:blip r:embed="rId4" cstate="print"/>
          <a:stretch>
            <a:fillRect/>
          </a:stretch>
        </p:blipFill>
        <p:spPr>
          <a:xfrm>
            <a:off x="-426721" y="-364409"/>
            <a:ext cx="9690642" cy="6266881"/>
          </a:xfrm>
          <a:prstGeom prst="rect">
            <a:avLst/>
          </a:prstGeom>
        </p:spPr>
      </p:pic>
      <p:sp>
        <p:nvSpPr>
          <p:cNvPr id="53" name="矩形 13">
            <a:extLst>
              <a:ext uri="{FF2B5EF4-FFF2-40B4-BE49-F238E27FC236}">
                <a16:creationId xmlns:a16="http://schemas.microsoft.com/office/drawing/2014/main" id="{B5BFFBBB-BE01-4B0A-B0FB-27A5C897BA7E}"/>
              </a:ext>
            </a:extLst>
          </p:cNvPr>
          <p:cNvSpPr/>
          <p:nvPr/>
        </p:nvSpPr>
        <p:spPr>
          <a:xfrm>
            <a:off x="1728761" y="2557836"/>
            <a:ext cx="5105400" cy="1461939"/>
          </a:xfrm>
          <a:prstGeom prst="rect">
            <a:avLst/>
          </a:prstGeom>
        </p:spPr>
        <p:txBody>
          <a:bodyPr wrap="square">
            <a:spAutoFit/>
          </a:bodyPr>
          <a:lstStyle/>
          <a:p>
            <a:pPr lvl="0" algn="ctr"/>
            <a:r>
              <a:rPr lang="en-US" sz="31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Đề</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bài</a:t>
            </a:r>
            <a:r>
              <a:rPr lang="en-US" sz="2900" b="1" dirty="0">
                <a:latin typeface="Times New Roman" panose="02020603050405020304" pitchFamily="18" charset="0"/>
                <a:cs typeface="Times New Roman" panose="02020603050405020304" pitchFamily="18" charset="0"/>
              </a:rPr>
              <a:t>: </a:t>
            </a:r>
          </a:p>
          <a:p>
            <a:pPr lvl="0" algn="ctr"/>
            <a:r>
              <a:rPr lang="en-US" sz="2900" b="1" dirty="0" err="1">
                <a:latin typeface="Times New Roman" panose="02020603050405020304" pitchFamily="18" charset="0"/>
                <a:cs typeface="Times New Roman" panose="02020603050405020304" pitchFamily="18" charset="0"/>
              </a:rPr>
              <a:t>Viết</a:t>
            </a:r>
            <a:r>
              <a:rPr lang="en-US" sz="2900" b="1" dirty="0">
                <a:latin typeface="Times New Roman" panose="02020603050405020304" pitchFamily="18" charset="0"/>
                <a:cs typeface="Times New Roman" panose="02020603050405020304" pitchFamily="18" charset="0"/>
              </a:rPr>
              <a:t> 1 </a:t>
            </a:r>
            <a:r>
              <a:rPr lang="en-US" sz="2900" b="1" dirty="0" err="1">
                <a:latin typeface="Times New Roman" panose="02020603050405020304" pitchFamily="18" charset="0"/>
                <a:cs typeface="Times New Roman" panose="02020603050405020304" pitchFamily="18" charset="0"/>
              </a:rPr>
              <a:t>bài</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thơ</a:t>
            </a:r>
            <a:r>
              <a:rPr lang="en-US" sz="2900" b="1" dirty="0">
                <a:latin typeface="Times New Roman" panose="02020603050405020304" pitchFamily="18" charset="0"/>
                <a:cs typeface="Times New Roman" panose="02020603050405020304" pitchFamily="18" charset="0"/>
              </a:rPr>
              <a:t> 8 </a:t>
            </a:r>
            <a:r>
              <a:rPr lang="en-US" sz="2900" b="1" dirty="0" err="1">
                <a:latin typeface="Times New Roman" panose="02020603050405020304" pitchFamily="18" charset="0"/>
                <a:cs typeface="Times New Roman" panose="02020603050405020304" pitchFamily="18" charset="0"/>
              </a:rPr>
              <a:t>chữ</a:t>
            </a:r>
            <a:r>
              <a:rPr lang="en-US" sz="2900" b="1" dirty="0">
                <a:latin typeface="Times New Roman" panose="02020603050405020304" pitchFamily="18" charset="0"/>
                <a:cs typeface="Times New Roman" panose="02020603050405020304" pitchFamily="18" charset="0"/>
              </a:rPr>
              <a:t> theo </a:t>
            </a:r>
            <a:r>
              <a:rPr lang="en-US" sz="2900" b="1" dirty="0" err="1">
                <a:latin typeface="Times New Roman" panose="02020603050405020304" pitchFamily="18" charset="0"/>
                <a:cs typeface="Times New Roman" panose="02020603050405020304" pitchFamily="18" charset="0"/>
              </a:rPr>
              <a:t>đề</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tài</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mà</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em</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đã</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chọn</a:t>
            </a:r>
            <a:r>
              <a:rPr lang="en-US" sz="2900" b="1" dirty="0">
                <a:latin typeface="Times New Roman" panose="02020603050405020304" pitchFamily="18" charset="0"/>
                <a:cs typeface="Times New Roman" panose="02020603050405020304" pitchFamily="18" charset="0"/>
              </a:rPr>
              <a:t>.</a:t>
            </a:r>
            <a:endParaRPr kumimoji="0" lang="en-US" sz="29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17" name="文本框 8"/>
          <p:cNvSpPr txBox="1"/>
          <p:nvPr/>
        </p:nvSpPr>
        <p:spPr>
          <a:xfrm>
            <a:off x="3880232" y="321927"/>
            <a:ext cx="5629568" cy="70788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迷你简硬笔楷书" panose="03000509000000000000" pitchFamily="65" charset="-122"/>
              </a:rPr>
              <a:t>2.2. </a:t>
            </a:r>
            <a:r>
              <a:rPr lang="en-US" altLang="zh-CN" sz="4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迷你简硬笔楷书" panose="03000509000000000000" pitchFamily="65" charset="-122"/>
              </a:rPr>
              <a:t>Viết</a:t>
            </a:r>
            <a:r>
              <a:rPr lang="en-US" altLang="zh-CN" sz="4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迷你简硬笔楷书" panose="03000509000000000000" pitchFamily="65" charset="-122"/>
              </a:rPr>
              <a:t> </a:t>
            </a:r>
            <a:r>
              <a:rPr lang="en-US" altLang="zh-CN" sz="4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迷你简硬笔楷书" panose="03000509000000000000" pitchFamily="65" charset="-122"/>
              </a:rPr>
              <a:t>bài</a:t>
            </a:r>
            <a:r>
              <a:rPr lang="en-US" altLang="zh-CN" sz="4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迷你简硬笔楷书" panose="03000509000000000000" pitchFamily="65" charset="-122"/>
              </a:rPr>
              <a:t> </a:t>
            </a:r>
            <a:r>
              <a:rPr lang="en-US" altLang="zh-CN" sz="4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迷你简硬笔楷书" panose="03000509000000000000" pitchFamily="65" charset="-122"/>
              </a:rPr>
              <a:t>th</a:t>
            </a:r>
            <a:r>
              <a:rPr lang="vi-VN" altLang="zh-CN" sz="4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迷你简硬笔楷书" panose="03000509000000000000" pitchFamily="65" charset="-122"/>
              </a:rPr>
              <a:t>ơ</a:t>
            </a:r>
            <a:r>
              <a:rPr lang="en-US" altLang="zh-CN" sz="4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迷你简硬笔楷书" panose="03000509000000000000" pitchFamily="65" charset="-122"/>
              </a:rPr>
              <a:t>  8 </a:t>
            </a:r>
            <a:r>
              <a:rPr lang="en-US" altLang="zh-CN" sz="4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迷你简硬笔楷书" panose="03000509000000000000" pitchFamily="65" charset="-122"/>
              </a:rPr>
              <a:t>chữ</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endParaRPr>
          </a:p>
        </p:txBody>
      </p:sp>
      <p:sp>
        <p:nvSpPr>
          <p:cNvPr id="18" name="Rectangle 17">
            <a:extLst>
              <a:ext uri="{FF2B5EF4-FFF2-40B4-BE49-F238E27FC236}">
                <a16:creationId xmlns:a16="http://schemas.microsoft.com/office/drawing/2014/main" id="{D8DA633F-50D5-4009-970C-E223E8E4590D}"/>
              </a:ext>
            </a:extLst>
          </p:cNvPr>
          <p:cNvSpPr/>
          <p:nvPr/>
        </p:nvSpPr>
        <p:spPr>
          <a:xfrm>
            <a:off x="665018" y="4975421"/>
            <a:ext cx="10237931" cy="1631985"/>
          </a:xfrm>
          <a:prstGeom prst="rect">
            <a:avLst/>
          </a:prstGeom>
          <a:ln>
            <a:solidFill>
              <a:srgbClr val="0070C0"/>
            </a:solidFill>
          </a:ln>
        </p:spPr>
        <p:txBody>
          <a:bodyPr wrap="square">
            <a:spAutoFit/>
          </a:bodyPr>
          <a:lstStyle/>
          <a:p>
            <a:pPr algn="just">
              <a:lnSpc>
                <a:spcPct val="115000"/>
              </a:lnSpc>
              <a:spcAft>
                <a:spcPts val="0"/>
              </a:spcAft>
            </a:pPr>
            <a:r>
              <a:rPr lang="en-US" sz="29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9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9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9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9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GV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tổ</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chức</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cho</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Hs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đọc</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hướng</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dẫn</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mục</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2/ 59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tập</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làm</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một</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bài</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thơ</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tự</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do theo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hướng</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 </a:t>
            </a:r>
            <a:r>
              <a:rPr lang="en-US" sz="2900" kern="100" dirty="0" err="1">
                <a:latin typeface="Times New Roman" panose="02020603050405020304" pitchFamily="18" charset="0"/>
                <a:ea typeface="MS Mincho" panose="02020609040205080304" pitchFamily="49" charset="-128"/>
                <a:cs typeface="Times New Roman" panose="02020603050405020304" pitchFamily="18" charset="0"/>
              </a:rPr>
              <a:t>dẫn</a:t>
            </a:r>
            <a:r>
              <a:rPr lang="en-US" sz="2900" kern="100" dirty="0">
                <a:latin typeface="Times New Roman" panose="02020603050405020304" pitchFamily="18" charset="0"/>
                <a:ea typeface="MS Mincho" panose="02020609040205080304" pitchFamily="49" charset="-128"/>
                <a:cs typeface="Times New Roman" panose="02020603050405020304" pitchFamily="18" charset="0"/>
              </a:rPr>
              <a:t>.</a:t>
            </a:r>
            <a:endParaRPr lang="en-US" sz="2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0559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1051034" y="1028521"/>
            <a:ext cx="10089931" cy="120032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7200" b="1" kern="0" dirty="0">
                <a:solidFill>
                  <a:srgbClr val="264E4E"/>
                </a:solidFill>
                <a:latin typeface="Times New Roman" panose="02020603050405020304" pitchFamily="18" charset="0"/>
                <a:cs typeface="Times New Roman" panose="02020603050405020304" pitchFamily="18" charset="0"/>
                <a:sym typeface="+mn-lt"/>
              </a:rPr>
              <a:t>2.3. </a:t>
            </a:r>
            <a:r>
              <a:rPr lang="en-US" altLang="zh-CN" sz="7200" b="1" kern="0" dirty="0" err="1">
                <a:solidFill>
                  <a:srgbClr val="264E4E"/>
                </a:solidFill>
                <a:latin typeface="Times New Roman" panose="02020603050405020304" pitchFamily="18" charset="0"/>
                <a:cs typeface="Times New Roman" panose="02020603050405020304" pitchFamily="18" charset="0"/>
                <a:sym typeface="+mn-lt"/>
              </a:rPr>
              <a:t>Chỉnh</a:t>
            </a:r>
            <a:r>
              <a:rPr lang="en-US" altLang="zh-CN" sz="7200" b="1" kern="0" dirty="0">
                <a:solidFill>
                  <a:srgbClr val="264E4E"/>
                </a:solidFill>
                <a:latin typeface="Times New Roman" panose="02020603050405020304" pitchFamily="18" charset="0"/>
                <a:cs typeface="Times New Roman" panose="02020603050405020304" pitchFamily="18" charset="0"/>
                <a:sym typeface="+mn-lt"/>
              </a:rPr>
              <a:t> </a:t>
            </a:r>
            <a:r>
              <a:rPr lang="en-US" altLang="zh-CN" sz="7200" b="1" kern="0" dirty="0" err="1">
                <a:solidFill>
                  <a:srgbClr val="264E4E"/>
                </a:solidFill>
                <a:latin typeface="Times New Roman" panose="02020603050405020304" pitchFamily="18" charset="0"/>
                <a:cs typeface="Times New Roman" panose="02020603050405020304" pitchFamily="18" charset="0"/>
                <a:sym typeface="+mn-lt"/>
              </a:rPr>
              <a:t>sửa</a:t>
            </a:r>
            <a:r>
              <a:rPr lang="en-US" altLang="zh-CN" sz="7200" b="1" kern="0" dirty="0">
                <a:solidFill>
                  <a:srgbClr val="264E4E"/>
                </a:solidFill>
                <a:latin typeface="Times New Roman" panose="02020603050405020304" pitchFamily="18" charset="0"/>
                <a:cs typeface="Times New Roman" panose="02020603050405020304" pitchFamily="18" charset="0"/>
                <a:sym typeface="+mn-lt"/>
              </a:rPr>
              <a:t> </a:t>
            </a:r>
            <a:r>
              <a:rPr lang="en-US" altLang="zh-CN" sz="7200" b="1" kern="0" dirty="0" err="1">
                <a:solidFill>
                  <a:srgbClr val="264E4E"/>
                </a:solidFill>
                <a:latin typeface="Times New Roman" panose="02020603050405020304" pitchFamily="18" charset="0"/>
                <a:cs typeface="Times New Roman" panose="02020603050405020304" pitchFamily="18" charset="0"/>
                <a:sym typeface="+mn-lt"/>
              </a:rPr>
              <a:t>bài</a:t>
            </a:r>
            <a:r>
              <a:rPr lang="en-US" altLang="zh-CN" sz="7200" b="1" kern="0" dirty="0">
                <a:solidFill>
                  <a:srgbClr val="264E4E"/>
                </a:solidFill>
                <a:latin typeface="Times New Roman" panose="02020603050405020304" pitchFamily="18" charset="0"/>
                <a:cs typeface="Times New Roman" panose="02020603050405020304" pitchFamily="18" charset="0"/>
                <a:sym typeface="+mn-lt"/>
              </a:rPr>
              <a:t> </a:t>
            </a:r>
            <a:r>
              <a:rPr lang="en-US" altLang="zh-CN" sz="7200" b="1" kern="0" dirty="0" err="1">
                <a:solidFill>
                  <a:srgbClr val="264E4E"/>
                </a:solidFill>
                <a:latin typeface="Times New Roman" panose="02020603050405020304" pitchFamily="18" charset="0"/>
                <a:cs typeface="Times New Roman" panose="02020603050405020304" pitchFamily="18" charset="0"/>
                <a:sym typeface="+mn-lt"/>
              </a:rPr>
              <a:t>viết</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extLst>
      <p:ext uri="{BB962C8B-B14F-4D97-AF65-F5344CB8AC3E}">
        <p14:creationId xmlns:p14="http://schemas.microsoft.com/office/powerpoint/2010/main" val="6232708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068132F-65A9-4166-811E-1AC4946D86DB}"/>
              </a:ext>
            </a:extLst>
          </p:cNvPr>
          <p:cNvGraphicFramePr>
            <a:graphicFrameLocks noGrp="1"/>
          </p:cNvGraphicFramePr>
          <p:nvPr>
            <p:extLst>
              <p:ext uri="{D42A27DB-BD31-4B8C-83A1-F6EECF244321}">
                <p14:modId xmlns:p14="http://schemas.microsoft.com/office/powerpoint/2010/main" val="2095206904"/>
              </p:ext>
            </p:extLst>
          </p:nvPr>
        </p:nvGraphicFramePr>
        <p:xfrm>
          <a:off x="224091" y="1327508"/>
          <a:ext cx="11558179" cy="4791747"/>
        </p:xfrm>
        <a:graphic>
          <a:graphicData uri="http://schemas.openxmlformats.org/drawingml/2006/table">
            <a:tbl>
              <a:tblPr firstRow="1" firstCol="1" bandRow="1"/>
              <a:tblGrid>
                <a:gridCol w="1723735">
                  <a:extLst>
                    <a:ext uri="{9D8B030D-6E8A-4147-A177-3AD203B41FA5}">
                      <a16:colId xmlns:a16="http://schemas.microsoft.com/office/drawing/2014/main" val="3791543483"/>
                    </a:ext>
                  </a:extLst>
                </a:gridCol>
                <a:gridCol w="7675859">
                  <a:extLst>
                    <a:ext uri="{9D8B030D-6E8A-4147-A177-3AD203B41FA5}">
                      <a16:colId xmlns:a16="http://schemas.microsoft.com/office/drawing/2014/main" val="3712121908"/>
                    </a:ext>
                  </a:extLst>
                </a:gridCol>
                <a:gridCol w="1222500">
                  <a:extLst>
                    <a:ext uri="{9D8B030D-6E8A-4147-A177-3AD203B41FA5}">
                      <a16:colId xmlns:a16="http://schemas.microsoft.com/office/drawing/2014/main" val="2603876424"/>
                    </a:ext>
                  </a:extLst>
                </a:gridCol>
                <a:gridCol w="936085">
                  <a:extLst>
                    <a:ext uri="{9D8B030D-6E8A-4147-A177-3AD203B41FA5}">
                      <a16:colId xmlns:a16="http://schemas.microsoft.com/office/drawing/2014/main" val="1284367362"/>
                    </a:ext>
                  </a:extLst>
                </a:gridCol>
              </a:tblGrid>
              <a:tr h="621214">
                <a:tc rowSpan="2">
                  <a:txBody>
                    <a:bodyPr/>
                    <a:lstStyle/>
                    <a:p>
                      <a:pPr algn="ctr">
                        <a:lnSpc>
                          <a:spcPct val="115000"/>
                        </a:lnSpc>
                        <a:spcAft>
                          <a:spcPts val="0"/>
                        </a:spcAft>
                        <a:tabLst>
                          <a:tab pos="90170" algn="l"/>
                          <a:tab pos="1803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5000"/>
                        </a:lnSpc>
                        <a:spcAft>
                          <a:spcPts val="0"/>
                        </a:spcAft>
                        <a:tabLst>
                          <a:tab pos="90170" algn="l"/>
                          <a:tab pos="1803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Yêu cầu đối với bài thơ tự do</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tabLst>
                          <a:tab pos="90170" algn="l"/>
                          <a:tab pos="1803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836315209"/>
                  </a:ext>
                </a:extLst>
              </a:tr>
              <a:tr h="224890">
                <a:tc vMerge="1">
                  <a:txBody>
                    <a:bodyPr/>
                    <a:lstStyle/>
                    <a:p>
                      <a:endParaRPr lang="en-US"/>
                    </a:p>
                  </a:txBody>
                  <a:tcPr/>
                </a:tc>
                <a:tc vMerge="1">
                  <a:txBody>
                    <a:bodyPr/>
                    <a:lstStyle/>
                    <a:p>
                      <a:endParaRPr lang="en-US"/>
                    </a:p>
                  </a:txBody>
                  <a:tcPr/>
                </a:tc>
                <a:tc>
                  <a:txBody>
                    <a:bodyPr/>
                    <a:lstStyle/>
                    <a:p>
                      <a:pPr algn="ctr">
                        <a:lnSpc>
                          <a:spcPct val="115000"/>
                        </a:lnSpc>
                        <a:spcAft>
                          <a:spcPts val="0"/>
                        </a:spcAft>
                        <a:tabLst>
                          <a:tab pos="90170" algn="l"/>
                          <a:tab pos="180340" algn="l"/>
                        </a:tabLs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CĐ</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Đ</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7417966"/>
                  </a:ext>
                </a:extLst>
              </a:tr>
              <a:tr h="621347">
                <a:tc rowSpan="5">
                  <a:txBody>
                    <a:bodyPr/>
                    <a:lstStyle/>
                    <a:p>
                      <a:pPr algn="ctr">
                        <a:lnSpc>
                          <a:spcPct val="115000"/>
                        </a:lnSpc>
                        <a:spcAft>
                          <a:spcPts val="0"/>
                        </a:spcAft>
                        <a:tabLst>
                          <a:tab pos="90170" algn="l"/>
                          <a:tab pos="180340" algn="l"/>
                        </a:tabLst>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Ls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6793531"/>
                  </a:ext>
                </a:extLst>
              </a:tr>
              <a:tr h="513546">
                <a:tc vMerge="1">
                  <a:txBody>
                    <a:bodyPr/>
                    <a:lstStyle/>
                    <a:p>
                      <a:endParaRPr lang="en-US"/>
                    </a:p>
                  </a:txBody>
                  <a:tcPr/>
                </a:tc>
                <a:tc>
                  <a:txBody>
                    <a:bodyPr/>
                    <a:lstStyle/>
                    <a:p>
                      <a:pPr algn="just">
                        <a:lnSpc>
                          <a:spcPct val="115000"/>
                        </a:lnSpc>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99273889"/>
                  </a:ext>
                </a:extLst>
              </a:tr>
              <a:tr h="47580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509403"/>
                  </a:ext>
                </a:extLst>
              </a:tr>
              <a:tr h="513546">
                <a:tc vMerge="1">
                  <a:txBody>
                    <a:bodyPr/>
                    <a:lstStyle/>
                    <a:p>
                      <a:endParaRPr lang="en-US"/>
                    </a:p>
                  </a:txBody>
                  <a:tcPr/>
                </a:tc>
                <a:tc>
                  <a:txBody>
                    <a:bodyPr/>
                    <a:lstStyle/>
                    <a:p>
                      <a:pPr algn="just">
                        <a:lnSpc>
                          <a:spcPct val="115000"/>
                        </a:lnSpc>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72273974"/>
                  </a:ext>
                </a:extLst>
              </a:tr>
              <a:tr h="513546">
                <a:tc vMerge="1">
                  <a:txBody>
                    <a:bodyPr/>
                    <a:lstStyle/>
                    <a:p>
                      <a:endParaRPr lang="en-US"/>
                    </a:p>
                  </a:txBody>
                  <a:tcPr/>
                </a:tc>
                <a:tc>
                  <a:txBody>
                    <a:bodyPr/>
                    <a:lstStyle/>
                    <a:p>
                      <a:pPr algn="just">
                        <a:lnSpc>
                          <a:spcPct val="115000"/>
                        </a:lnSpc>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9240778"/>
                  </a:ext>
                </a:extLst>
              </a:tr>
              <a:tr h="513546">
                <a:tc rowSpan="2">
                  <a:txBody>
                    <a:bodyPr/>
                    <a:lstStyle/>
                    <a:p>
                      <a:pPr algn="ctr">
                        <a:lnSpc>
                          <a:spcPct val="115000"/>
                        </a:lnSpc>
                        <a:spcAft>
                          <a:spcPts val="0"/>
                        </a:spcAft>
                        <a:tabLst>
                          <a:tab pos="90170" algn="l"/>
                          <a:tab pos="18034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tabLst>
                          <a:tab pos="90170" algn="l"/>
                          <a:tab pos="180340" algn="l"/>
                        </a:tabLst>
                      </a:pP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b="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4995600"/>
                  </a:ext>
                </a:extLst>
              </a:tr>
              <a:tr h="513546">
                <a:tc vMerge="1">
                  <a:txBody>
                    <a:bodyPr/>
                    <a:lstStyle/>
                    <a:p>
                      <a:endParaRPr lang="en-US"/>
                    </a:p>
                  </a:txBody>
                  <a:tcPr/>
                </a:tc>
                <a:tc>
                  <a:txBody>
                    <a:bodyPr/>
                    <a:lstStyle/>
                    <a:p>
                      <a:pPr algn="just">
                        <a:lnSpc>
                          <a:spcPct val="115000"/>
                        </a:lnSpc>
                        <a:spcAft>
                          <a:spcPts val="0"/>
                        </a:spcAft>
                        <a:tabLst>
                          <a:tab pos="90170" algn="l"/>
                          <a:tab pos="180340" algn="l"/>
                        </a:tabLst>
                      </a:pP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endParaRPr lang="en-US" sz="2800" b="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90170" algn="l"/>
                          <a:tab pos="1803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49701235"/>
                  </a:ext>
                </a:extLst>
              </a:tr>
            </a:tbl>
          </a:graphicData>
        </a:graphic>
      </p:graphicFrame>
      <p:sp>
        <p:nvSpPr>
          <p:cNvPr id="5" name="Rectangle 4">
            <a:extLst>
              <a:ext uri="{FF2B5EF4-FFF2-40B4-BE49-F238E27FC236}">
                <a16:creationId xmlns:a16="http://schemas.microsoft.com/office/drawing/2014/main" id="{F2C00D08-DDDC-40B0-B31F-7382E477DAD6}"/>
              </a:ext>
            </a:extLst>
          </p:cNvPr>
          <p:cNvSpPr/>
          <p:nvPr/>
        </p:nvSpPr>
        <p:spPr>
          <a:xfrm>
            <a:off x="402981" y="130750"/>
            <a:ext cx="11681167" cy="941925"/>
          </a:xfrm>
          <a:prstGeom prst="rect">
            <a:avLst/>
          </a:prstGeom>
        </p:spPr>
        <p:txBody>
          <a:bodyPr wrap="square">
            <a:spAutoFit/>
          </a:bodyPr>
          <a:lstStyle/>
          <a:p>
            <a:pPr algn="ctr">
              <a:lnSpc>
                <a:spcPct val="115000"/>
              </a:lnSpc>
              <a:spcAft>
                <a:spcPts val="0"/>
              </a:spcAft>
              <a:tabLst>
                <a:tab pos="90170" algn="l"/>
                <a:tab pos="180340" algn="l"/>
              </a:tabLst>
            </a:pPr>
            <a:r>
              <a:rPr lang="vi-VN" sz="2500" b="1" dirty="0">
                <a:latin typeface="Times New Roman" panose="02020603050405020304" pitchFamily="18" charset="0"/>
                <a:ea typeface="Times New Roman" panose="02020603050405020304" pitchFamily="18" charset="0"/>
                <a:cs typeface="Times New Roman" panose="02020603050405020304" pitchFamily="18" charset="0"/>
              </a:rPr>
              <a:t>BẢNG KIỂM ĐÁNH GIÁ TẬP LÀM BÀI THƠ TỰ DO</a:t>
            </a:r>
            <a:endParaRPr lang="en-US" sz="2500" dirty="0">
              <a:latin typeface=".VnTime" panose="020B7200000000000000"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Lst>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Nhóm/ cá nhân: ………………………………………. Lớp 8 ….</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6056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3102873" y="274581"/>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345315" y="2535415"/>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907003" y="154558"/>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363129"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461025" y="1792357"/>
            <a:ext cx="1290115" cy="42221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344373" y="1078292"/>
            <a:ext cx="559823" cy="53234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99343" y="4455203"/>
            <a:ext cx="840151" cy="950788"/>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916087" y="3244788"/>
            <a:ext cx="967987" cy="967987"/>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2064122" y="1113218"/>
            <a:ext cx="266655" cy="1232433"/>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2253606" y="5706660"/>
            <a:ext cx="609209" cy="622797"/>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415041" y="4877750"/>
            <a:ext cx="574823" cy="1079017"/>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781783" y="5653426"/>
            <a:ext cx="410867" cy="1208433"/>
          </a:xfrm>
          <a:prstGeom prst="rect">
            <a:avLst/>
          </a:prstGeom>
        </p:spPr>
      </p:pic>
      <p:grpSp>
        <p:nvGrpSpPr>
          <p:cNvPr id="19" name="Group 19"/>
          <p:cNvGrpSpPr/>
          <p:nvPr/>
        </p:nvGrpSpPr>
        <p:grpSpPr>
          <a:xfrm>
            <a:off x="2138168" y="737476"/>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2245136" y="2147307"/>
            <a:ext cx="7892949" cy="2277541"/>
          </a:xfrm>
          <a:prstGeom prst="rect">
            <a:avLst/>
          </a:prstGeom>
        </p:spPr>
        <p:txBody>
          <a:bodyPr wrap="square" lIns="60955" tIns="30477" rIns="60955" bIns="30477">
            <a:spAutoFit/>
          </a:bodyPr>
          <a:lstStyle/>
          <a:p>
            <a:pPr algn="just"/>
            <a:r>
              <a:rPr lang="nl-NL" sz="4800" dirty="0">
                <a:latin typeface="Times New Roman" panose="02020603050405020304" pitchFamily="18" charset="0"/>
                <a:cs typeface="Times New Roman" panose="02020603050405020304" pitchFamily="18" charset="0"/>
              </a:rPr>
              <a:t>Xem lại bài đã học và soạn Viết đoạn văn ghi lại cảm nghĩ về một bài thơ tự do</a:t>
            </a:r>
            <a:endParaRPr lang="en-US" sz="48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28"/>
          <a:stretch>
            <a:fillRect/>
          </a:stretch>
        </p:blipFill>
        <p:spPr>
          <a:xfrm>
            <a:off x="9010915" y="2006600"/>
            <a:ext cx="3860800" cy="4851400"/>
          </a:xfrm>
          <a:prstGeom prst="rect">
            <a:avLst/>
          </a:prstGeom>
        </p:spPr>
      </p:pic>
      <p:sp>
        <p:nvSpPr>
          <p:cNvPr id="6" name="Rectangle 5">
            <a:extLst>
              <a:ext uri="{FF2B5EF4-FFF2-40B4-BE49-F238E27FC236}">
                <a16:creationId xmlns:a16="http://schemas.microsoft.com/office/drawing/2014/main" id="{DCB47A2C-FF24-4721-9098-01DE509753EF}"/>
              </a:ext>
            </a:extLst>
          </p:cNvPr>
          <p:cNvSpPr/>
          <p:nvPr/>
        </p:nvSpPr>
        <p:spPr>
          <a:xfrm>
            <a:off x="2688086" y="313193"/>
            <a:ext cx="7007046" cy="769441"/>
          </a:xfrm>
          <a:prstGeom prst="rect">
            <a:avLst/>
          </a:prstGeom>
        </p:spPr>
        <p:txBody>
          <a:bodyPr wrap="none">
            <a:spAutoFit/>
          </a:bodyPr>
          <a:lstStyle/>
          <a:p>
            <a:r>
              <a:rPr lang="nl-NL" sz="4400" b="1" dirty="0">
                <a:solidFill>
                  <a:srgbClr val="000000"/>
                </a:solidFill>
                <a:latin typeface="Times New Roman" panose="02020603050405020304" pitchFamily="18" charset="0"/>
                <a:ea typeface="Times New Roman" panose="02020603050405020304" pitchFamily="18" charset="0"/>
              </a:rPr>
              <a:t>Dặn học sinh học bài ở nhà</a:t>
            </a:r>
            <a:r>
              <a:rPr lang="nl-NL" sz="4400" dirty="0">
                <a:solidFill>
                  <a:srgbClr val="000000"/>
                </a:solidFill>
                <a:latin typeface="Times New Roman" panose="02020603050405020304" pitchFamily="18" charset="0"/>
                <a:ea typeface="Times New Roman" panose="02020603050405020304" pitchFamily="18" charset="0"/>
              </a:rPr>
              <a:t>: </a:t>
            </a:r>
            <a:endParaRPr lang="en-US" sz="4400" dirty="0"/>
          </a:p>
        </p:txBody>
      </p:sp>
    </p:spTree>
    <p:extLst>
      <p:ext uri="{BB962C8B-B14F-4D97-AF65-F5344CB8AC3E}">
        <p14:creationId xmlns:p14="http://schemas.microsoft.com/office/powerpoint/2010/main" val="67377468"/>
      </p:ext>
    </p:extLst>
  </p:cSld>
  <p:clrMapOvr>
    <a:masterClrMapping/>
  </p:clrMapOvr>
  <mc:AlternateContent xmlns:mc="http://schemas.openxmlformats.org/markup-compatibility/2006" xmlns:p14="http://schemas.microsoft.com/office/powerpoint/2010/main">
    <mc:Choice Requires="p14">
      <p:transition spd="slow" p14:dur="2250" advTm="0">
        <p:random/>
      </p:transition>
    </mc:Choice>
    <mc:Fallback xmlns="">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6"/>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en-US" sz="3600" b="1" dirty="0">
                <a:solidFill>
                  <a:srgbClr val="ED7D31">
                    <a:lumMod val="75000"/>
                  </a:srgbClr>
                </a:solidFill>
                <a:latin typeface="Times New Roman" panose="02020603050405020304" pitchFamily="18" charset="0"/>
                <a:ea typeface="Calibri" panose="020F0502020204030204" pitchFamily="34" charset="0"/>
                <a:cs typeface="Times New Roman" panose="02020603050405020304" pitchFamily="18" charset="0"/>
              </a:rPr>
              <a:t>XÁC ĐỊNH VẤN ĐỀ</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8450" y="2720338"/>
            <a:ext cx="4832350" cy="3823337"/>
          </a:xfrm>
          <a:prstGeom prst="rect">
            <a:avLst/>
          </a:prstGeom>
        </p:spPr>
      </p:pic>
      <p:pic>
        <p:nvPicPr>
          <p:cNvPr id="3" name="PA_图片 3">
            <a:extLst>
              <a:ext uri="{FF2B5EF4-FFF2-40B4-BE49-F238E27FC236}">
                <a16:creationId xmlns:a16="http://schemas.microsoft.com/office/drawing/2014/main" id="{DDC62539-DD32-EED2-C0A9-213172964A34}"/>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1981200" y="1070611"/>
            <a:ext cx="9775825" cy="5787390"/>
          </a:xfrm>
          <a:prstGeom prst="rect">
            <a:avLst/>
          </a:prstGeom>
        </p:spPr>
      </p:pic>
      <p:pic>
        <p:nvPicPr>
          <p:cNvPr id="8" name="PA_图片 11">
            <a:extLst>
              <a:ext uri="{FF2B5EF4-FFF2-40B4-BE49-F238E27FC236}">
                <a16:creationId xmlns:a16="http://schemas.microsoft.com/office/drawing/2014/main" id="{AE771552-7C81-8AD3-71C0-F9B29295E93F}"/>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tretch>
            <a:fillRect/>
          </a:stretch>
        </p:blipFill>
        <p:spPr>
          <a:xfrm>
            <a:off x="482600" y="1207770"/>
            <a:ext cx="1996979" cy="1996979"/>
          </a:xfrm>
          <a:prstGeom prst="rect">
            <a:avLst/>
          </a:prstGeom>
        </p:spPr>
      </p:pic>
      <p:sp>
        <p:nvSpPr>
          <p:cNvPr id="11" name="TextBox 10">
            <a:extLst>
              <a:ext uri="{FF2B5EF4-FFF2-40B4-BE49-F238E27FC236}">
                <a16:creationId xmlns:a16="http://schemas.microsoft.com/office/drawing/2014/main" id="{06519D67-C578-6B60-049E-6F8D8DC7C9B3}"/>
              </a:ext>
            </a:extLst>
          </p:cNvPr>
          <p:cNvSpPr txBox="1"/>
          <p:nvPr/>
        </p:nvSpPr>
        <p:spPr>
          <a:xfrm>
            <a:off x="2778664" y="2720337"/>
            <a:ext cx="7904576" cy="2554545"/>
          </a:xfrm>
          <a:prstGeom prst="rect">
            <a:avLst/>
          </a:prstGeom>
          <a:noFill/>
        </p:spPr>
        <p:txBody>
          <a:bodyPr wrap="square">
            <a:spAutoFit/>
          </a:bodyPr>
          <a:lstStyle/>
          <a:p>
            <a:pPr lvl="0" algn="ctr">
              <a:defRPr/>
            </a:pPr>
            <a:r>
              <a:rPr lang="vi-VN" sz="4000" dirty="0">
                <a:latin typeface="+mj-lt"/>
              </a:rPr>
              <a:t>Ở các lớp dưới, em đã tập làm thơ lục bát, thơ bốn chữ, năm chữ, thơ tự do. Em hãy chia sẻ ngắn gọn trải nghiệm của mình khi làm thơ.</a:t>
            </a:r>
            <a:endParaRPr kumimoji="0" lang="en-SG" sz="4000"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1770506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 y="314325"/>
            <a:ext cx="11125201" cy="6210300"/>
          </a:xfrm>
          <a:prstGeom prst="rect">
            <a:avLst/>
          </a:prstGeom>
        </p:spPr>
      </p:pic>
      <p:sp>
        <p:nvSpPr>
          <p:cNvPr id="10" name="Rectangle 9"/>
          <p:cNvSpPr/>
          <p:nvPr/>
        </p:nvSpPr>
        <p:spPr>
          <a:xfrm>
            <a:off x="712124" y="581109"/>
            <a:ext cx="10584872" cy="705899"/>
          </a:xfrm>
          <a:prstGeom prst="rect">
            <a:avLst/>
          </a:prstGeom>
        </p:spPr>
        <p:txBody>
          <a:bodyPr wrap="square">
            <a:spAutoFit/>
          </a:bodyPr>
          <a:lstStyle/>
          <a:p>
            <a:pPr marL="1371600" indent="228600" algn="ctr">
              <a:lnSpc>
                <a:spcPct val="107000"/>
              </a:lnSpc>
              <a:spcAft>
                <a:spcPts val="0"/>
              </a:spcAft>
            </a:pPr>
            <a:r>
              <a:rPr lang="vi-VN" sz="4000" dirty="0"/>
              <a:t>HS trả lời câu hỏi,</a:t>
            </a:r>
            <a:r>
              <a:rPr lang="en-US" sz="4000" dirty="0"/>
              <a:t> </a:t>
            </a:r>
            <a:r>
              <a:rPr lang="vi-VN" sz="4000" dirty="0"/>
              <a:t> chia sẻ trải 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190105" y="1384996"/>
            <a:ext cx="9811789" cy="1200329"/>
          </a:xfrm>
          <a:prstGeom prst="rect">
            <a:avLst/>
          </a:prstGeom>
          <a:solidFill>
            <a:srgbClr val="FFFF00"/>
          </a:solidFill>
        </p:spPr>
        <p:txBody>
          <a:bodyPr wrap="square">
            <a:spAutoFit/>
          </a:bodyPr>
          <a:lstStyle/>
          <a:p>
            <a:pPr lvl="0" algn="ctr">
              <a:defRPr/>
            </a:pPr>
            <a:r>
              <a:rPr lang="en-US" sz="3600" b="1" dirty="0" err="1">
                <a:latin typeface="Times New Roman" panose="02020603050405020304" pitchFamily="18" charset="0"/>
                <a:cs typeface="Times New Roman" panose="02020603050405020304" pitchFamily="18" charset="0"/>
              </a:rPr>
              <a:t>Giới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thơ</a:t>
            </a:r>
            <a:r>
              <a:rPr lang="en-US" sz="3600" b="1" dirty="0">
                <a:latin typeface="Times New Roman" panose="02020603050405020304" pitchFamily="18" charset="0"/>
                <a:cs typeface="Times New Roman" panose="02020603050405020304" pitchFamily="18" charset="0"/>
              </a:rPr>
              <a:t> 8 </a:t>
            </a:r>
            <a:r>
              <a:rPr lang="en-US" sz="3600" b="1" dirty="0" err="1">
                <a:latin typeface="Times New Roman" panose="02020603050405020304" pitchFamily="18" charset="0"/>
                <a:cs typeface="Times New Roman" panose="02020603050405020304" pitchFamily="18" charset="0"/>
              </a:rPr>
              <a:t>chữ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hs</a:t>
            </a:r>
            <a:r>
              <a:rPr lang="en-US" sz="3600" b="1" dirty="0">
                <a:latin typeface="Times New Roman" panose="02020603050405020304" pitchFamily="18" charset="0"/>
                <a:cs typeface="Times New Roman" panose="02020603050405020304" pitchFamily="18" charset="0"/>
              </a:rPr>
              <a:t> </a:t>
            </a:r>
          </a:p>
          <a:p>
            <a:pPr lvl="0" algn="ctr">
              <a:defRPr/>
            </a:pPr>
            <a:r>
              <a:rPr lang="vi-VN" sz="3600" dirty="0"/>
              <a:t>Thế Mạnh - Huyện Thanh Chương -Nghệ An)</a:t>
            </a:r>
            <a:endParaRPr lang="en-US" sz="3600" dirty="0">
              <a:latin typeface="Times New Roman" panose="02020603050405020304" pitchFamily="18" charset="0"/>
              <a:cs typeface="Times New Roman" panose="02020603050405020304" pitchFamily="18" charset="0"/>
            </a:endParaRPr>
          </a:p>
        </p:txBody>
      </p:sp>
      <p:pic>
        <p:nvPicPr>
          <p:cNvPr id="1028" name="Picture 4" descr="Cô giáo bắt quỳ, 1 học sinh chấp hành, 1 học sinh không đồng ý bị đuổi khỏi lớ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499" y="2683313"/>
            <a:ext cx="5855480" cy="35675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2124" y="3038498"/>
            <a:ext cx="2632703" cy="3046988"/>
          </a:xfrm>
          <a:prstGeom prst="rect">
            <a:avLst/>
          </a:prstGeom>
        </p:spPr>
        <p:txBody>
          <a:bodyPr wrap="square">
            <a:spAutoFit/>
          </a:bodyPr>
          <a:lstStyle/>
          <a:p>
            <a:pPr algn="ctr"/>
            <a:r>
              <a:rPr lang="vi-VN" sz="3200" dirty="0">
                <a:solidFill>
                  <a:srgbClr val="454545"/>
                </a:solidFill>
                <a:latin typeface="Inter"/>
              </a:rPr>
              <a:t>cô giáo lớp 9 ở Trường THCS Tô Hiệu (Hà Nội) bắt quỳ trước lớp</a:t>
            </a:r>
            <a:endParaRPr lang="en-US" sz="3200" dirty="0"/>
          </a:p>
        </p:txBody>
      </p:sp>
    </p:spTree>
    <p:extLst>
      <p:ext uri="{BB962C8B-B14F-4D97-AF65-F5344CB8AC3E}">
        <p14:creationId xmlns:p14="http://schemas.microsoft.com/office/powerpoint/2010/main" val="1687166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1959" y="94685"/>
            <a:ext cx="11295339" cy="523220"/>
          </a:xfrm>
          <a:prstGeom prst="rect">
            <a:avLst/>
          </a:prstGeom>
          <a:solidFill>
            <a:srgbClr val="FFFF00"/>
          </a:solidFill>
        </p:spPr>
        <p:txBody>
          <a:bodyPr wrap="square">
            <a:spAutoFit/>
          </a:bodyPr>
          <a:lstStyle/>
          <a:p>
            <a:pPr lvl="0" algn="ctr">
              <a:defRPr/>
            </a:pP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hs</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Thế Mạnh - Thanh Chương -Nghệ An)</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268778" y="894904"/>
            <a:ext cx="5735781" cy="5693866"/>
          </a:xfrm>
          <a:prstGeom prst="rect">
            <a:avLst/>
          </a:prstGeom>
        </p:spPr>
        <p:txBody>
          <a:bodyPr wrap="square">
            <a:spAutoFit/>
          </a:bodyPr>
          <a:lstStyle/>
          <a:p>
            <a:r>
              <a:rPr lang="vi-VN" sz="2600" dirty="0">
                <a:latin typeface="Times New Roman" panose="02020603050405020304" pitchFamily="18" charset="0"/>
                <a:cs typeface="Times New Roman" panose="02020603050405020304" pitchFamily="18" charset="0"/>
              </a:rPr>
              <a:t>Nếu một ngày người quỳ gối là con</a:t>
            </a:r>
          </a:p>
          <a:p>
            <a:r>
              <a:rPr lang="vi-VN" sz="2600" dirty="0">
                <a:latin typeface="Times New Roman" panose="02020603050405020304" pitchFamily="18" charset="0"/>
                <a:cs typeface="Times New Roman" panose="02020603050405020304" pitchFamily="18" charset="0"/>
              </a:rPr>
              <a:t>Mẹ có giận hay trách hờn cô </a:t>
            </a:r>
            <a:r>
              <a:rPr lang="vi-VN" sz="2600" dirty="0">
                <a:solidFill>
                  <a:srgbClr val="FF0000"/>
                </a:solidFill>
                <a:latin typeface="Times New Roman" panose="02020603050405020304" pitchFamily="18" charset="0"/>
                <a:cs typeface="Times New Roman" panose="02020603050405020304" pitchFamily="18" charset="0"/>
              </a:rPr>
              <a:t>giáo</a:t>
            </a:r>
            <a:r>
              <a:rPr lang="vi-VN" sz="2600" dirty="0">
                <a:latin typeface="Times New Roman" panose="02020603050405020304" pitchFamily="18" charset="0"/>
                <a:cs typeface="Times New Roman" panose="02020603050405020304" pitchFamily="18" charset="0"/>
              </a:rPr>
              <a:t> ?</a:t>
            </a:r>
          </a:p>
          <a:p>
            <a:r>
              <a:rPr lang="vi-VN" sz="2600" dirty="0">
                <a:latin typeface="Times New Roman" panose="02020603050405020304" pitchFamily="18" charset="0"/>
                <a:cs typeface="Times New Roman" panose="02020603050405020304" pitchFamily="18" charset="0"/>
              </a:rPr>
              <a:t>Vì dạy học mà nặng tay chỉ </a:t>
            </a:r>
            <a:r>
              <a:rPr lang="vi-VN" sz="2600" dirty="0">
                <a:solidFill>
                  <a:srgbClr val="FF0000"/>
                </a:solidFill>
                <a:latin typeface="Times New Roman" panose="02020603050405020304" pitchFamily="18" charset="0"/>
                <a:cs typeface="Times New Roman" panose="02020603050405020304" pitchFamily="18" charset="0"/>
              </a:rPr>
              <a:t>bảo</a:t>
            </a:r>
            <a:r>
              <a:rPr lang="vi-VN" sz="2600" dirty="0">
                <a:latin typeface="Times New Roman" panose="02020603050405020304" pitchFamily="18" charset="0"/>
                <a:cs typeface="Times New Roman" panose="02020603050405020304" pitchFamily="18" charset="0"/>
              </a:rPr>
              <a:t> </a:t>
            </a:r>
          </a:p>
          <a:p>
            <a:r>
              <a:rPr lang="vi-VN" sz="2600" dirty="0">
                <a:latin typeface="Times New Roman" panose="02020603050405020304" pitchFamily="18" charset="0"/>
                <a:cs typeface="Times New Roman" panose="02020603050405020304" pitchFamily="18" charset="0"/>
              </a:rPr>
              <a:t>Để cho con rèn giũa đạo làm người </a:t>
            </a:r>
          </a:p>
          <a:p>
            <a:r>
              <a:rPr lang="vi-VN" sz="2600" dirty="0">
                <a:latin typeface="Times New Roman" panose="02020603050405020304" pitchFamily="18" charset="0"/>
                <a:cs typeface="Times New Roman" panose="02020603050405020304" pitchFamily="18" charset="0"/>
              </a:rPr>
              <a:t>Con biết rằng cô mắng nạt con thôi</a:t>
            </a:r>
          </a:p>
          <a:p>
            <a:r>
              <a:rPr lang="vi-VN" sz="2600" dirty="0">
                <a:latin typeface="Times New Roman" panose="02020603050405020304" pitchFamily="18" charset="0"/>
                <a:cs typeface="Times New Roman" panose="02020603050405020304" pitchFamily="18" charset="0"/>
              </a:rPr>
              <a:t>Mẹ sẽ nói với cô lời ác </a:t>
            </a:r>
            <a:r>
              <a:rPr lang="vi-VN" sz="2600" dirty="0">
                <a:solidFill>
                  <a:srgbClr val="FF0000"/>
                </a:solidFill>
                <a:latin typeface="Times New Roman" panose="02020603050405020304" pitchFamily="18" charset="0"/>
                <a:cs typeface="Times New Roman" panose="02020603050405020304" pitchFamily="18" charset="0"/>
              </a:rPr>
              <a:t>ý</a:t>
            </a:r>
            <a:r>
              <a:rPr lang="vi-VN" sz="2600" dirty="0">
                <a:latin typeface="Times New Roman" panose="02020603050405020304" pitchFamily="18" charset="0"/>
                <a:cs typeface="Times New Roman" panose="02020603050405020304" pitchFamily="18" charset="0"/>
              </a:rPr>
              <a:t> </a:t>
            </a:r>
          </a:p>
          <a:p>
            <a:r>
              <a:rPr lang="vi-VN" sz="2600" dirty="0">
                <a:latin typeface="Times New Roman" panose="02020603050405020304" pitchFamily="18" charset="0"/>
                <a:cs typeface="Times New Roman" panose="02020603050405020304" pitchFamily="18" charset="0"/>
              </a:rPr>
              <a:t>Nhưng mẹ ơi có bao giờ mẹ </a:t>
            </a:r>
            <a:r>
              <a:rPr lang="vi-VN" sz="2600" dirty="0">
                <a:solidFill>
                  <a:srgbClr val="FF0000"/>
                </a:solidFill>
                <a:latin typeface="Times New Roman" panose="02020603050405020304" pitchFamily="18" charset="0"/>
                <a:cs typeface="Times New Roman" panose="02020603050405020304" pitchFamily="18" charset="0"/>
              </a:rPr>
              <a:t>nghĩ</a:t>
            </a:r>
            <a:r>
              <a:rPr lang="vi-VN" sz="2600" dirty="0">
                <a:latin typeface="Times New Roman" panose="02020603050405020304" pitchFamily="18" charset="0"/>
                <a:cs typeface="Times New Roman" panose="02020603050405020304" pitchFamily="18" charset="0"/>
              </a:rPr>
              <a:t> </a:t>
            </a:r>
          </a:p>
          <a:p>
            <a:r>
              <a:rPr lang="vi-VN" sz="2600" dirty="0">
                <a:latin typeface="Times New Roman" panose="02020603050405020304" pitchFamily="18" charset="0"/>
                <a:cs typeface="Times New Roman" panose="02020603050405020304" pitchFamily="18" charset="0"/>
              </a:rPr>
              <a:t>Cô phạt con là có lý hay </a:t>
            </a:r>
            <a:r>
              <a:rPr lang="vi-VN" sz="2600" dirty="0">
                <a:solidFill>
                  <a:srgbClr val="FF0000"/>
                </a:solidFill>
                <a:latin typeface="Times New Roman" panose="02020603050405020304" pitchFamily="18" charset="0"/>
                <a:cs typeface="Times New Roman" panose="02020603050405020304" pitchFamily="18" charset="0"/>
              </a:rPr>
              <a:t>không</a:t>
            </a:r>
            <a:r>
              <a:rPr lang="vi-VN" sz="2600" dirty="0">
                <a:latin typeface="Times New Roman" panose="02020603050405020304" pitchFamily="18" charset="0"/>
                <a:cs typeface="Times New Roman" panose="02020603050405020304" pitchFamily="18" charset="0"/>
              </a:rPr>
              <a:t> ?</a:t>
            </a:r>
          </a:p>
          <a:p>
            <a:r>
              <a:rPr lang="vi-VN" sz="2600" dirty="0">
                <a:latin typeface="Times New Roman" panose="02020603050405020304" pitchFamily="18" charset="0"/>
                <a:cs typeface="Times New Roman" panose="02020603050405020304" pitchFamily="18" charset="0"/>
              </a:rPr>
              <a:t>Trong lòng mẹ sao phải nổi bão </a:t>
            </a:r>
            <a:r>
              <a:rPr lang="vi-VN" sz="2600" dirty="0">
                <a:solidFill>
                  <a:srgbClr val="FF0000"/>
                </a:solidFill>
                <a:latin typeface="Times New Roman" panose="02020603050405020304" pitchFamily="18" charset="0"/>
                <a:cs typeface="Times New Roman" panose="02020603050405020304" pitchFamily="18" charset="0"/>
              </a:rPr>
              <a:t>giông</a:t>
            </a:r>
            <a:r>
              <a:rPr lang="vi-VN" sz="2600" dirty="0">
                <a:latin typeface="Times New Roman" panose="02020603050405020304" pitchFamily="18" charset="0"/>
                <a:cs typeface="Times New Roman" panose="02020603050405020304" pitchFamily="18" charset="0"/>
              </a:rPr>
              <a:t> ?</a:t>
            </a:r>
          </a:p>
          <a:p>
            <a:r>
              <a:rPr lang="vi-VN" sz="2600" dirty="0">
                <a:latin typeface="Times New Roman" panose="02020603050405020304" pitchFamily="18" charset="0"/>
                <a:cs typeface="Times New Roman" panose="02020603050405020304" pitchFamily="18" charset="0"/>
              </a:rPr>
              <a:t>Khi đứa con từng bế bồng chăm </a:t>
            </a:r>
            <a:r>
              <a:rPr lang="vi-VN" sz="2600" dirty="0">
                <a:solidFill>
                  <a:srgbClr val="FF0000"/>
                </a:solidFill>
                <a:latin typeface="Times New Roman" panose="02020603050405020304" pitchFamily="18" charset="0"/>
                <a:cs typeface="Times New Roman" panose="02020603050405020304" pitchFamily="18" charset="0"/>
              </a:rPr>
              <a:t>sóc</a:t>
            </a:r>
            <a:r>
              <a:rPr lang="vi-VN" sz="2600" dirty="0">
                <a:latin typeface="Times New Roman" panose="02020603050405020304" pitchFamily="18" charset="0"/>
                <a:cs typeface="Times New Roman" panose="02020603050405020304" pitchFamily="18" charset="0"/>
              </a:rPr>
              <a:t> </a:t>
            </a:r>
          </a:p>
          <a:p>
            <a:r>
              <a:rPr lang="vi-VN" sz="2600" dirty="0">
                <a:latin typeface="Times New Roman" panose="02020603050405020304" pitchFamily="18" charset="0"/>
                <a:cs typeface="Times New Roman" panose="02020603050405020304" pitchFamily="18" charset="0"/>
              </a:rPr>
              <a:t>Đi đến trường không nghe lời, nhác </a:t>
            </a:r>
            <a:r>
              <a:rPr lang="vi-VN" sz="2600" dirty="0">
                <a:solidFill>
                  <a:srgbClr val="FF0000"/>
                </a:solidFill>
                <a:latin typeface="Times New Roman" panose="02020603050405020304" pitchFamily="18" charset="0"/>
                <a:cs typeface="Times New Roman" panose="02020603050405020304" pitchFamily="18" charset="0"/>
              </a:rPr>
              <a:t>học</a:t>
            </a:r>
          </a:p>
          <a:p>
            <a:r>
              <a:rPr lang="vi-VN" sz="2600" dirty="0">
                <a:latin typeface="Times New Roman" panose="02020603050405020304" pitchFamily="18" charset="0"/>
                <a:cs typeface="Times New Roman" panose="02020603050405020304" pitchFamily="18" charset="0"/>
              </a:rPr>
              <a:t>Phải quỳ gối ở trong góc một </a:t>
            </a:r>
            <a:r>
              <a:rPr lang="vi-VN" sz="2600" dirty="0">
                <a:solidFill>
                  <a:srgbClr val="FF0000"/>
                </a:solidFill>
                <a:latin typeface="Times New Roman" panose="02020603050405020304" pitchFamily="18" charset="0"/>
                <a:cs typeface="Times New Roman" panose="02020603050405020304" pitchFamily="18" charset="0"/>
              </a:rPr>
              <a:t>mình</a:t>
            </a:r>
            <a:r>
              <a:rPr lang="vi-VN" sz="2600" dirty="0">
                <a:latin typeface="Times New Roman" panose="02020603050405020304" pitchFamily="18" charset="0"/>
                <a:cs typeface="Times New Roman" panose="02020603050405020304" pitchFamily="18" charset="0"/>
              </a:rPr>
              <a:t> </a:t>
            </a:r>
          </a:p>
          <a:p>
            <a:r>
              <a:rPr lang="vi-VN" sz="2600" dirty="0">
                <a:latin typeface="Times New Roman" panose="02020603050405020304" pitchFamily="18" charset="0"/>
                <a:cs typeface="Times New Roman" panose="02020603050405020304" pitchFamily="18" charset="0"/>
              </a:rPr>
              <a:t>Mẹ phải hiểu con đang tuổi học </a:t>
            </a:r>
            <a:r>
              <a:rPr lang="vi-VN" sz="2600" dirty="0">
                <a:solidFill>
                  <a:srgbClr val="FF0000"/>
                </a:solidFill>
                <a:latin typeface="Times New Roman" panose="02020603050405020304" pitchFamily="18" charset="0"/>
                <a:cs typeface="Times New Roman" panose="02020603050405020304" pitchFamily="18" charset="0"/>
              </a:rPr>
              <a:t>sinh</a:t>
            </a:r>
            <a:r>
              <a:rPr lang="vi-VN" sz="2600" dirty="0">
                <a:latin typeface="Times New Roman" panose="02020603050405020304" pitchFamily="18" charset="0"/>
                <a:cs typeface="Times New Roman" panose="02020603050405020304" pitchFamily="18" charset="0"/>
              </a:rPr>
              <a:t> </a:t>
            </a:r>
          </a:p>
          <a:p>
            <a:r>
              <a:rPr lang="vi-VN" sz="2600" dirty="0">
                <a:latin typeface="Times New Roman" panose="02020603050405020304" pitchFamily="18" charset="0"/>
                <a:cs typeface="Times New Roman" panose="02020603050405020304" pitchFamily="18" charset="0"/>
              </a:rPr>
              <a:t>Con chẳng sợ những phê bình kiểm </a:t>
            </a:r>
            <a:r>
              <a:rPr lang="vi-VN" sz="2600" dirty="0">
                <a:solidFill>
                  <a:srgbClr val="FF0000"/>
                </a:solidFill>
                <a:latin typeface="Times New Roman" panose="02020603050405020304" pitchFamily="18" charset="0"/>
                <a:cs typeface="Times New Roman" panose="02020603050405020304" pitchFamily="18" charset="0"/>
              </a:rPr>
              <a:t>điểm</a:t>
            </a:r>
            <a:r>
              <a:rPr lang="vi-VN" sz="2600" dirty="0">
                <a:latin typeface="Times New Roman" panose="02020603050405020304" pitchFamily="18" charset="0"/>
                <a:cs typeface="Times New Roman" panose="02020603050405020304" pitchFamily="18" charset="0"/>
              </a:rPr>
              <a:t> </a:t>
            </a:r>
          </a:p>
        </p:txBody>
      </p:sp>
      <p:sp>
        <p:nvSpPr>
          <p:cNvPr id="9" name="Rectangle 8"/>
          <p:cNvSpPr/>
          <p:nvPr/>
        </p:nvSpPr>
        <p:spPr>
          <a:xfrm>
            <a:off x="6183283" y="718256"/>
            <a:ext cx="5774357" cy="6124754"/>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Mà chỉ sợ hình phạt cô chủ </a:t>
            </a:r>
            <a:r>
              <a:rPr lang="vi-VN" sz="2800" dirty="0">
                <a:solidFill>
                  <a:srgbClr val="FF0000"/>
                </a:solidFill>
                <a:latin typeface="Times New Roman" panose="02020603050405020304" pitchFamily="18" charset="0"/>
                <a:cs typeface="Times New Roman" panose="02020603050405020304" pitchFamily="18" charset="0"/>
              </a:rPr>
              <a:t>nhiệm</a:t>
            </a:r>
          </a:p>
          <a:p>
            <a:r>
              <a:rPr lang="vi-VN" sz="2800" dirty="0">
                <a:latin typeface="Times New Roman" panose="02020603050405020304" pitchFamily="18" charset="0"/>
                <a:cs typeface="Times New Roman" panose="02020603050405020304" pitchFamily="18" charset="0"/>
              </a:rPr>
              <a:t>Phạt để con rút kinh nghiệm lần </a:t>
            </a:r>
            <a:r>
              <a:rPr lang="vi-VN" sz="2800" dirty="0">
                <a:solidFill>
                  <a:srgbClr val="FF0000"/>
                </a:solidFill>
                <a:latin typeface="Times New Roman" panose="02020603050405020304" pitchFamily="18" charset="0"/>
                <a:cs typeface="Times New Roman" panose="02020603050405020304" pitchFamily="18" charset="0"/>
              </a:rPr>
              <a:t>sau</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Con quỳ gối mẹ đừng sợ con </a:t>
            </a:r>
            <a:r>
              <a:rPr lang="vi-VN" sz="2800" dirty="0">
                <a:solidFill>
                  <a:srgbClr val="FF0000"/>
                </a:solidFill>
                <a:latin typeface="Times New Roman" panose="02020603050405020304" pitchFamily="18" charset="0"/>
                <a:cs typeface="Times New Roman" panose="02020603050405020304" pitchFamily="18" charset="0"/>
              </a:rPr>
              <a:t>đau</a:t>
            </a:r>
          </a:p>
          <a:p>
            <a:r>
              <a:rPr lang="vi-VN" sz="2800" dirty="0">
                <a:latin typeface="Times New Roman" panose="02020603050405020304" pitchFamily="18" charset="0"/>
                <a:cs typeface="Times New Roman" panose="02020603050405020304" pitchFamily="18" charset="0"/>
              </a:rPr>
              <a:t>Nếu không muốn con mai sau sa đọa </a:t>
            </a:r>
          </a:p>
          <a:p>
            <a:r>
              <a:rPr lang="vi-VN" sz="2800" dirty="0">
                <a:latin typeface="Times New Roman" panose="02020603050405020304" pitchFamily="18" charset="0"/>
                <a:cs typeface="Times New Roman" panose="02020603050405020304" pitchFamily="18" charset="0"/>
              </a:rPr>
              <a:t>Không chịu học sống lọc lừa dối trá </a:t>
            </a:r>
          </a:p>
          <a:p>
            <a:r>
              <a:rPr lang="vi-VN" sz="2800" dirty="0">
                <a:latin typeface="Times New Roman" panose="02020603050405020304" pitchFamily="18" charset="0"/>
                <a:cs typeface="Times New Roman" panose="02020603050405020304" pitchFamily="18" charset="0"/>
              </a:rPr>
              <a:t>Bởi là do cha mẹ quá nuông </a:t>
            </a:r>
            <a:r>
              <a:rPr lang="vi-VN" sz="2800" dirty="0">
                <a:solidFill>
                  <a:srgbClr val="FF0000"/>
                </a:solidFill>
                <a:latin typeface="Times New Roman" panose="02020603050405020304" pitchFamily="18" charset="0"/>
                <a:cs typeface="Times New Roman" panose="02020603050405020304" pitchFamily="18" charset="0"/>
              </a:rPr>
              <a:t>chiều</a:t>
            </a:r>
          </a:p>
          <a:p>
            <a:r>
              <a:rPr lang="vi-VN" sz="2800" dirty="0">
                <a:latin typeface="Times New Roman" panose="02020603050405020304" pitchFamily="18" charset="0"/>
                <a:cs typeface="Times New Roman" panose="02020603050405020304" pitchFamily="18" charset="0"/>
              </a:rPr>
              <a:t>Nếu muốn con lớn lên sống biết </a:t>
            </a:r>
            <a:r>
              <a:rPr lang="vi-VN" sz="2800" dirty="0">
                <a:solidFill>
                  <a:srgbClr val="FF0000"/>
                </a:solidFill>
                <a:latin typeface="Times New Roman" panose="02020603050405020304" pitchFamily="18" charset="0"/>
                <a:cs typeface="Times New Roman" panose="02020603050405020304" pitchFamily="18" charset="0"/>
              </a:rPr>
              <a:t>điều</a:t>
            </a:r>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Hãy để cô phạt thật nhiều mẹ </a:t>
            </a:r>
            <a:r>
              <a:rPr lang="vi-VN" sz="2800" dirty="0">
                <a:solidFill>
                  <a:srgbClr val="FF0000"/>
                </a:solidFill>
                <a:latin typeface="Times New Roman" panose="02020603050405020304" pitchFamily="18" charset="0"/>
                <a:cs typeface="Times New Roman" panose="02020603050405020304" pitchFamily="18" charset="0"/>
              </a:rPr>
              <a:t>nhé</a:t>
            </a:r>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Dạy con cái phải từ khi còn </a:t>
            </a:r>
            <a:r>
              <a:rPr lang="vi-VN" sz="2800" dirty="0">
                <a:solidFill>
                  <a:srgbClr val="FF0000"/>
                </a:solidFill>
                <a:latin typeface="Times New Roman" panose="02020603050405020304" pitchFamily="18" charset="0"/>
                <a:cs typeface="Times New Roman" panose="02020603050405020304" pitchFamily="18" charset="0"/>
              </a:rPr>
              <a:t>trẻ</a:t>
            </a:r>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Không bạo hành mẹ cứ để vậy </a:t>
            </a:r>
            <a:r>
              <a:rPr lang="vi-VN" sz="2800" dirty="0">
                <a:solidFill>
                  <a:srgbClr val="FF0000"/>
                </a:solidFill>
                <a:latin typeface="Times New Roman" panose="02020603050405020304" pitchFamily="18" charset="0"/>
                <a:cs typeface="Times New Roman" panose="02020603050405020304" pitchFamily="18" charset="0"/>
              </a:rPr>
              <a:t>đi</a:t>
            </a:r>
          </a:p>
          <a:p>
            <a:r>
              <a:rPr lang="vi-VN" sz="2800" dirty="0">
                <a:latin typeface="Times New Roman" panose="02020603050405020304" pitchFamily="18" charset="0"/>
                <a:cs typeface="Times New Roman" panose="02020603050405020304" pitchFamily="18" charset="0"/>
              </a:rPr>
              <a:t>Sinh con ra mẹ chẳng dạy được </a:t>
            </a:r>
            <a:r>
              <a:rPr lang="vi-VN" sz="2800" dirty="0">
                <a:solidFill>
                  <a:srgbClr val="FF0000"/>
                </a:solidFill>
                <a:latin typeface="Times New Roman" panose="02020603050405020304" pitchFamily="18" charset="0"/>
                <a:cs typeface="Times New Roman" panose="02020603050405020304" pitchFamily="18" charset="0"/>
              </a:rPr>
              <a:t>chi</a:t>
            </a:r>
          </a:p>
          <a:p>
            <a:r>
              <a:rPr lang="vi-VN" sz="2800" dirty="0">
                <a:latin typeface="Times New Roman" panose="02020603050405020304" pitchFamily="18" charset="0"/>
                <a:cs typeface="Times New Roman" panose="02020603050405020304" pitchFamily="18" charset="0"/>
              </a:rPr>
              <a:t>Không dám đánh cũng là vì thương </a:t>
            </a:r>
            <a:r>
              <a:rPr lang="vi-VN" sz="2800" dirty="0">
                <a:solidFill>
                  <a:srgbClr val="FF0000"/>
                </a:solidFill>
                <a:latin typeface="Times New Roman" panose="02020603050405020304" pitchFamily="18" charset="0"/>
                <a:cs typeface="Times New Roman" panose="02020603050405020304" pitchFamily="18" charset="0"/>
              </a:rPr>
              <a:t>xót</a:t>
            </a:r>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Muốn cho cây có hoa thơm trái </a:t>
            </a:r>
            <a:r>
              <a:rPr lang="vi-VN" sz="2800" dirty="0">
                <a:solidFill>
                  <a:srgbClr val="FF0000"/>
                </a:solidFill>
                <a:latin typeface="Times New Roman" panose="02020603050405020304" pitchFamily="18" charset="0"/>
                <a:cs typeface="Times New Roman" panose="02020603050405020304" pitchFamily="18" charset="0"/>
              </a:rPr>
              <a:t>ngọt</a:t>
            </a:r>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Thì người ta phải nắn </a:t>
            </a:r>
            <a:r>
              <a:rPr lang="vi-VN" sz="2800" dirty="0">
                <a:solidFill>
                  <a:srgbClr val="FF0000"/>
                </a:solidFill>
                <a:latin typeface="Times New Roman" panose="02020603050405020304" pitchFamily="18" charset="0"/>
                <a:cs typeface="Times New Roman" panose="02020603050405020304" pitchFamily="18" charset="0"/>
              </a:rPr>
              <a:t>nót</a:t>
            </a:r>
            <a:r>
              <a:rPr lang="vi-VN" sz="2800" dirty="0">
                <a:latin typeface="Times New Roman" panose="02020603050405020304" pitchFamily="18" charset="0"/>
                <a:cs typeface="Times New Roman" panose="02020603050405020304" pitchFamily="18" charset="0"/>
              </a:rPr>
              <a:t> khi trồng.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564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6" name="图片 5" descr="未标题-6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483246"/>
            <a:ext cx="9920399" cy="646331"/>
          </a:xfrm>
          <a:prstGeom prst="rect">
            <a:avLst/>
          </a:prstGeom>
          <a:noFill/>
        </p:spPr>
        <p:txBody>
          <a:bodyPr wrap="square" rtlCol="0" anchor="t">
            <a:spAutoFit/>
          </a:bodyPr>
          <a:lstStyle/>
          <a:p>
            <a:r>
              <a:rPr lang="en-US" sz="3600" b="1" u="sng" dirty="0">
                <a:latin typeface="Times New Roman" panose="02020603050405020304" pitchFamily="18" charset="0"/>
                <a:cs typeface="Times New Roman" panose="02020603050405020304" pitchFamily="18" charset="0"/>
              </a:rPr>
              <a:t>1. </a:t>
            </a:r>
            <a:r>
              <a:rPr lang="en-US" sz="3600" b="1" u="sng" dirty="0" err="1">
                <a:latin typeface="Times New Roman" panose="02020603050405020304" pitchFamily="18" charset="0"/>
                <a:cs typeface="Times New Roman" panose="02020603050405020304" pitchFamily="18" charset="0"/>
              </a:rPr>
              <a:t>Yêu</a:t>
            </a:r>
            <a:r>
              <a:rPr lang="en-US" sz="3600" b="1" u="sng" dirty="0">
                <a:latin typeface="Times New Roman" panose="02020603050405020304" pitchFamily="18" charset="0"/>
                <a:cs typeface="Times New Roman" panose="02020603050405020304" pitchFamily="18" charset="0"/>
              </a:rPr>
              <a:t> </a:t>
            </a:r>
            <a:r>
              <a:rPr lang="de-DE" sz="3600" b="1" u="sng" dirty="0">
                <a:latin typeface="Times New Roman" panose="02020603050405020304" pitchFamily="18" charset="0"/>
                <a:cs typeface="Times New Roman" panose="02020603050405020304" pitchFamily="18" charset="0"/>
              </a:rPr>
              <a:t>cầu đối với một bài thơ  8 chữ</a:t>
            </a:r>
            <a:endParaRPr lang="en-US" sz="3600" u="sng" dirty="0">
              <a:latin typeface="Times New Roman" panose="02020603050405020304" pitchFamily="18" charset="0"/>
              <a:cs typeface="Times New Roman" panose="02020603050405020304" pitchFamily="18" charset="0"/>
            </a:endParaRPr>
          </a:p>
        </p:txBody>
      </p:sp>
      <p:grpSp>
        <p:nvGrpSpPr>
          <p:cNvPr id="11" name="组合 6">
            <a:extLst>
              <a:ext uri="{FF2B5EF4-FFF2-40B4-BE49-F238E27FC236}">
                <a16:creationId xmlns:a16="http://schemas.microsoft.com/office/drawing/2014/main" id="{5AA30583-9C76-6927-1D99-D42D83C6D353}"/>
              </a:ext>
            </a:extLst>
          </p:cNvPr>
          <p:cNvGrpSpPr/>
          <p:nvPr/>
        </p:nvGrpSpPr>
        <p:grpSpPr>
          <a:xfrm>
            <a:off x="11332830" y="5824210"/>
            <a:ext cx="709945" cy="1051143"/>
            <a:chOff x="8678463" y="2285008"/>
            <a:chExt cx="1420418" cy="1410265"/>
          </a:xfrm>
        </p:grpSpPr>
        <p:pic>
          <p:nvPicPr>
            <p:cNvPr id="12" name="图片 7">
              <a:extLst>
                <a:ext uri="{FF2B5EF4-FFF2-40B4-BE49-F238E27FC236}">
                  <a16:creationId xmlns:a16="http://schemas.microsoft.com/office/drawing/2014/main" id="{10409C99-B233-0E3C-C0FF-0CAF867A15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51366" y="2285008"/>
              <a:ext cx="947515" cy="665609"/>
            </a:xfrm>
            <a:prstGeom prst="rect">
              <a:avLst/>
            </a:prstGeom>
          </p:spPr>
        </p:pic>
        <p:pic>
          <p:nvPicPr>
            <p:cNvPr id="13" name="图片 8">
              <a:extLst>
                <a:ext uri="{FF2B5EF4-FFF2-40B4-BE49-F238E27FC236}">
                  <a16:creationId xmlns:a16="http://schemas.microsoft.com/office/drawing/2014/main" id="{806A932C-A49F-146B-476D-BC54EE0605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681583">
              <a:off x="8678463" y="2733248"/>
              <a:ext cx="1343026" cy="962025"/>
            </a:xfrm>
            <a:prstGeom prst="rect">
              <a:avLst/>
            </a:prstGeom>
          </p:spPr>
        </p:pic>
      </p:grpSp>
      <p:sp>
        <p:nvSpPr>
          <p:cNvPr id="2" name="Rectangle 1"/>
          <p:cNvSpPr/>
          <p:nvPr/>
        </p:nvSpPr>
        <p:spPr>
          <a:xfrm>
            <a:off x="902720" y="1541145"/>
            <a:ext cx="10386559" cy="3668184"/>
          </a:xfrm>
          <a:prstGeom prst="rect">
            <a:avLst/>
          </a:prstGeom>
        </p:spPr>
        <p:txBody>
          <a:bodyPr wrap="square">
            <a:spAutoFit/>
          </a:bodyPr>
          <a:lstStyle/>
          <a:p>
            <a:pPr marL="50800">
              <a:lnSpc>
                <a:spcPct val="110000"/>
              </a:lnSpc>
              <a:spcBef>
                <a:spcPts val="140"/>
              </a:spcBef>
              <a:spcAft>
                <a:spcPts val="0"/>
              </a:spcAft>
            </a:pPr>
            <a:r>
              <a:rPr lang="vi-VN" sz="3600" b="1" dirty="0">
                <a:solidFill>
                  <a:srgbClr val="231F20"/>
                </a:solidFill>
                <a:latin typeface="Times New Roman" panose="02020603050405020304" pitchFamily="18" charset="0"/>
                <a:ea typeface="Arial" panose="020B0604020202020204" pitchFamily="34" charset="0"/>
              </a:rPr>
              <a:t>Bài</a:t>
            </a:r>
            <a:r>
              <a:rPr lang="vi-VN" sz="3600" b="1" spc="65" dirty="0">
                <a:solidFill>
                  <a:srgbClr val="231F20"/>
                </a:solidFill>
                <a:latin typeface="Times New Roman" panose="02020603050405020304" pitchFamily="18" charset="0"/>
                <a:ea typeface="Arial" panose="020B0604020202020204" pitchFamily="34" charset="0"/>
              </a:rPr>
              <a:t> </a:t>
            </a:r>
            <a:r>
              <a:rPr lang="vi-VN" sz="3600" b="1" dirty="0">
                <a:solidFill>
                  <a:srgbClr val="231F20"/>
                </a:solidFill>
                <a:latin typeface="Times New Roman" panose="02020603050405020304" pitchFamily="18" charset="0"/>
                <a:ea typeface="Arial" panose="020B0604020202020204" pitchFamily="34" charset="0"/>
              </a:rPr>
              <a:t>thơ</a:t>
            </a:r>
            <a:r>
              <a:rPr lang="vi-VN" sz="3600" b="1" spc="65" dirty="0">
                <a:solidFill>
                  <a:srgbClr val="231F20"/>
                </a:solidFill>
                <a:latin typeface="Times New Roman" panose="02020603050405020304" pitchFamily="18" charset="0"/>
                <a:ea typeface="Arial" panose="020B0604020202020204" pitchFamily="34" charset="0"/>
              </a:rPr>
              <a:t> </a:t>
            </a:r>
            <a:r>
              <a:rPr lang="vi-VN" sz="3600" b="1" dirty="0">
                <a:solidFill>
                  <a:srgbClr val="231F20"/>
                </a:solidFill>
                <a:latin typeface="Times New Roman" panose="02020603050405020304" pitchFamily="18" charset="0"/>
                <a:ea typeface="Arial" panose="020B0604020202020204" pitchFamily="34" charset="0"/>
              </a:rPr>
              <a:t>tám</a:t>
            </a:r>
            <a:r>
              <a:rPr lang="vi-VN" sz="3600" b="1" spc="65" dirty="0">
                <a:solidFill>
                  <a:srgbClr val="231F20"/>
                </a:solidFill>
                <a:latin typeface="Times New Roman" panose="02020603050405020304" pitchFamily="18" charset="0"/>
                <a:ea typeface="Arial" panose="020B0604020202020204" pitchFamily="34" charset="0"/>
              </a:rPr>
              <a:t> </a:t>
            </a:r>
            <a:r>
              <a:rPr lang="vi-VN" sz="3600" b="1" dirty="0">
                <a:solidFill>
                  <a:srgbClr val="231F20"/>
                </a:solidFill>
                <a:latin typeface="Times New Roman" panose="02020603050405020304" pitchFamily="18" charset="0"/>
                <a:ea typeface="Arial" panose="020B0604020202020204" pitchFamily="34" charset="0"/>
              </a:rPr>
              <a:t>chữ</a:t>
            </a:r>
            <a:r>
              <a:rPr lang="vi-VN" sz="3600" b="1" spc="65" dirty="0">
                <a:solidFill>
                  <a:srgbClr val="231F20"/>
                </a:solidFill>
                <a:latin typeface="Times New Roman" panose="02020603050405020304" pitchFamily="18" charset="0"/>
                <a:ea typeface="Arial" panose="020B0604020202020204" pitchFamily="34" charset="0"/>
              </a:rPr>
              <a:t> </a:t>
            </a:r>
            <a:r>
              <a:rPr lang="vi-VN" sz="3600" b="1" dirty="0">
                <a:solidFill>
                  <a:srgbClr val="231F20"/>
                </a:solidFill>
                <a:latin typeface="Times New Roman" panose="02020603050405020304" pitchFamily="18" charset="0"/>
                <a:ea typeface="Arial" panose="020B0604020202020204" pitchFamily="34" charset="0"/>
              </a:rPr>
              <a:t>cần</a:t>
            </a:r>
            <a:r>
              <a:rPr lang="vi-VN" sz="3600" b="1" spc="65" dirty="0">
                <a:solidFill>
                  <a:srgbClr val="231F20"/>
                </a:solidFill>
                <a:latin typeface="Times New Roman" panose="02020603050405020304" pitchFamily="18" charset="0"/>
                <a:ea typeface="Arial" panose="020B0604020202020204" pitchFamily="34" charset="0"/>
              </a:rPr>
              <a:t> </a:t>
            </a:r>
            <a:r>
              <a:rPr lang="vi-VN" sz="3600" b="1" dirty="0">
                <a:solidFill>
                  <a:srgbClr val="231F20"/>
                </a:solidFill>
                <a:latin typeface="Times New Roman" panose="02020603050405020304" pitchFamily="18" charset="0"/>
                <a:ea typeface="Arial" panose="020B0604020202020204" pitchFamily="34" charset="0"/>
              </a:rPr>
              <a:t>đạt</a:t>
            </a:r>
            <a:r>
              <a:rPr lang="vi-VN" sz="3600" b="1" spc="65" dirty="0">
                <a:solidFill>
                  <a:srgbClr val="231F20"/>
                </a:solidFill>
                <a:latin typeface="Times New Roman" panose="02020603050405020304" pitchFamily="18" charset="0"/>
                <a:ea typeface="Arial" panose="020B0604020202020204" pitchFamily="34" charset="0"/>
              </a:rPr>
              <a:t> </a:t>
            </a:r>
            <a:r>
              <a:rPr lang="vi-VN" sz="3600" b="1" dirty="0">
                <a:solidFill>
                  <a:srgbClr val="231F20"/>
                </a:solidFill>
                <a:latin typeface="Times New Roman" panose="02020603050405020304" pitchFamily="18" charset="0"/>
                <a:ea typeface="Arial" panose="020B0604020202020204" pitchFamily="34" charset="0"/>
              </a:rPr>
              <a:t>được những</a:t>
            </a:r>
            <a:r>
              <a:rPr lang="vi-VN" sz="3600" b="1" spc="-35" dirty="0">
                <a:solidFill>
                  <a:srgbClr val="231F20"/>
                </a:solidFill>
                <a:latin typeface="Times New Roman" panose="02020603050405020304" pitchFamily="18" charset="0"/>
                <a:ea typeface="Arial" panose="020B0604020202020204" pitchFamily="34" charset="0"/>
              </a:rPr>
              <a:t> </a:t>
            </a:r>
            <a:r>
              <a:rPr lang="vi-VN" sz="3600" b="1" dirty="0">
                <a:solidFill>
                  <a:srgbClr val="231F20"/>
                </a:solidFill>
                <a:latin typeface="Times New Roman" panose="02020603050405020304" pitchFamily="18" charset="0"/>
                <a:ea typeface="Arial" panose="020B0604020202020204" pitchFamily="34" charset="0"/>
              </a:rPr>
              <a:t>yêu</a:t>
            </a:r>
            <a:r>
              <a:rPr lang="vi-VN" sz="3600" b="1" spc="-35" dirty="0">
                <a:solidFill>
                  <a:srgbClr val="231F20"/>
                </a:solidFill>
                <a:latin typeface="Times New Roman" panose="02020603050405020304" pitchFamily="18" charset="0"/>
                <a:ea typeface="Arial" panose="020B0604020202020204" pitchFamily="34" charset="0"/>
              </a:rPr>
              <a:t> </a:t>
            </a:r>
            <a:r>
              <a:rPr lang="vi-VN" sz="3600" b="1" dirty="0">
                <a:solidFill>
                  <a:srgbClr val="231F20"/>
                </a:solidFill>
                <a:latin typeface="Times New Roman" panose="02020603050405020304" pitchFamily="18" charset="0"/>
                <a:ea typeface="Arial" panose="020B0604020202020204" pitchFamily="34" charset="0"/>
              </a:rPr>
              <a:t>cầu</a:t>
            </a:r>
            <a:r>
              <a:rPr lang="vi-VN" sz="3600" b="1" spc="-35" dirty="0">
                <a:solidFill>
                  <a:srgbClr val="231F20"/>
                </a:solidFill>
                <a:latin typeface="Times New Roman" panose="02020603050405020304" pitchFamily="18" charset="0"/>
                <a:ea typeface="Arial" panose="020B0604020202020204" pitchFamily="34" charset="0"/>
              </a:rPr>
              <a:t> </a:t>
            </a:r>
            <a:r>
              <a:rPr lang="vi-VN" sz="3600" b="1" dirty="0">
                <a:solidFill>
                  <a:srgbClr val="231F20"/>
                </a:solidFill>
                <a:latin typeface="Times New Roman" panose="02020603050405020304" pitchFamily="18" charset="0"/>
                <a:ea typeface="Arial" panose="020B0604020202020204" pitchFamily="34" charset="0"/>
              </a:rPr>
              <a:t>sau</a:t>
            </a:r>
            <a:r>
              <a:rPr lang="vi-VN" sz="3600" dirty="0">
                <a:solidFill>
                  <a:srgbClr val="231F20"/>
                </a:solidFill>
                <a:latin typeface="Times New Roman" panose="02020603050405020304" pitchFamily="18" charset="0"/>
                <a:ea typeface="Arial" panose="020B0604020202020204" pitchFamily="34" charset="0"/>
              </a:rPr>
              <a:t>:</a:t>
            </a:r>
            <a:endParaRPr lang="en-US" sz="3600" dirty="0">
              <a:latin typeface="Arial" panose="020B0604020202020204" pitchFamily="34" charset="0"/>
              <a:ea typeface="Arial" panose="020B0604020202020204" pitchFamily="34" charset="0"/>
            </a:endParaRPr>
          </a:p>
          <a:p>
            <a:pPr marL="342900" marR="42545" lvl="0" indent="-342900">
              <a:lnSpc>
                <a:spcPct val="110000"/>
              </a:lnSpc>
              <a:spcBef>
                <a:spcPts val="275"/>
              </a:spcBef>
              <a:spcAft>
                <a:spcPts val="0"/>
              </a:spcAft>
              <a:buClr>
                <a:srgbClr val="231F20"/>
              </a:buClr>
              <a:buSzPts val="1100"/>
              <a:buFont typeface="Arial" panose="020B0604020202020204" pitchFamily="34" charset="0"/>
              <a:buChar char="–"/>
              <a:tabLst>
                <a:tab pos="171450" algn="l"/>
              </a:tabLst>
            </a:pPr>
            <a:r>
              <a:rPr lang="vi-VN" sz="3600" dirty="0">
                <a:solidFill>
                  <a:srgbClr val="FF0000"/>
                </a:solidFill>
                <a:latin typeface="Times New Roman" panose="02020603050405020304" pitchFamily="18" charset="0"/>
                <a:ea typeface="Arial" panose="020B0604020202020204" pitchFamily="34" charset="0"/>
              </a:rPr>
              <a:t>Số</a:t>
            </a:r>
            <a:r>
              <a:rPr lang="vi-VN" sz="3600" spc="-50" dirty="0">
                <a:solidFill>
                  <a:srgbClr val="FF0000"/>
                </a:solidFill>
                <a:latin typeface="Times New Roman" panose="02020603050405020304" pitchFamily="18" charset="0"/>
                <a:ea typeface="Arial" panose="020B0604020202020204" pitchFamily="34" charset="0"/>
              </a:rPr>
              <a:t> </a:t>
            </a:r>
            <a:r>
              <a:rPr lang="vi-VN" sz="3600" dirty="0">
                <a:solidFill>
                  <a:srgbClr val="FF0000"/>
                </a:solidFill>
                <a:latin typeface="Times New Roman" panose="02020603050405020304" pitchFamily="18" charset="0"/>
                <a:ea typeface="Arial" panose="020B0604020202020204" pitchFamily="34" charset="0"/>
              </a:rPr>
              <a:t>lượng</a:t>
            </a:r>
            <a:r>
              <a:rPr lang="vi-VN" sz="3600" spc="-45" dirty="0">
                <a:solidFill>
                  <a:srgbClr val="FF0000"/>
                </a:solidFill>
                <a:latin typeface="Times New Roman" panose="02020603050405020304" pitchFamily="18" charset="0"/>
                <a:ea typeface="Arial" panose="020B0604020202020204" pitchFamily="34" charset="0"/>
              </a:rPr>
              <a:t> </a:t>
            </a:r>
            <a:r>
              <a:rPr lang="vi-VN" sz="3600" dirty="0">
                <a:solidFill>
                  <a:srgbClr val="231F20"/>
                </a:solidFill>
                <a:latin typeface="Times New Roman" panose="02020603050405020304" pitchFamily="18" charset="0"/>
                <a:ea typeface="Arial" panose="020B0604020202020204" pitchFamily="34" charset="0"/>
              </a:rPr>
              <a:t>chữ</a:t>
            </a:r>
            <a:r>
              <a:rPr lang="vi-VN" sz="3600" spc="-45" dirty="0">
                <a:solidFill>
                  <a:srgbClr val="231F20"/>
                </a:solidFill>
                <a:latin typeface="Times New Roman" panose="02020603050405020304" pitchFamily="18" charset="0"/>
                <a:ea typeface="Arial" panose="020B0604020202020204" pitchFamily="34" charset="0"/>
              </a:rPr>
              <a:t> </a:t>
            </a:r>
            <a:r>
              <a:rPr lang="vi-VN" sz="3600" dirty="0">
                <a:solidFill>
                  <a:srgbClr val="231F20"/>
                </a:solidFill>
                <a:latin typeface="Times New Roman" panose="02020603050405020304" pitchFamily="18" charset="0"/>
                <a:ea typeface="Arial" panose="020B0604020202020204" pitchFamily="34" charset="0"/>
              </a:rPr>
              <a:t>trong</a:t>
            </a:r>
            <a:r>
              <a:rPr lang="vi-VN" sz="3600" spc="-45" dirty="0">
                <a:solidFill>
                  <a:srgbClr val="231F20"/>
                </a:solidFill>
                <a:latin typeface="Times New Roman" panose="02020603050405020304" pitchFamily="18" charset="0"/>
                <a:ea typeface="Arial" panose="020B0604020202020204" pitchFamily="34" charset="0"/>
              </a:rPr>
              <a:t> </a:t>
            </a:r>
            <a:r>
              <a:rPr lang="vi-VN" sz="3600" dirty="0">
                <a:solidFill>
                  <a:srgbClr val="231F20"/>
                </a:solidFill>
                <a:latin typeface="Times New Roman" panose="02020603050405020304" pitchFamily="18" charset="0"/>
                <a:ea typeface="Arial" panose="020B0604020202020204" pitchFamily="34" charset="0"/>
              </a:rPr>
              <a:t>mỗi</a:t>
            </a:r>
            <a:r>
              <a:rPr lang="vi-VN" sz="3600" spc="-45" dirty="0">
                <a:solidFill>
                  <a:srgbClr val="231F20"/>
                </a:solidFill>
                <a:latin typeface="Times New Roman" panose="02020603050405020304" pitchFamily="18" charset="0"/>
                <a:ea typeface="Arial" panose="020B0604020202020204" pitchFamily="34" charset="0"/>
              </a:rPr>
              <a:t> </a:t>
            </a:r>
            <a:r>
              <a:rPr lang="vi-VN" sz="3600" dirty="0">
                <a:solidFill>
                  <a:srgbClr val="231F20"/>
                </a:solidFill>
                <a:latin typeface="Times New Roman" panose="02020603050405020304" pitchFamily="18" charset="0"/>
                <a:ea typeface="Arial" panose="020B0604020202020204" pitchFamily="34" charset="0"/>
              </a:rPr>
              <a:t>dòng </a:t>
            </a:r>
            <a:r>
              <a:rPr lang="vi-VN" sz="3600" spc="-50" dirty="0">
                <a:solidFill>
                  <a:srgbClr val="231F20"/>
                </a:solidFill>
                <a:latin typeface="Times New Roman" panose="02020603050405020304" pitchFamily="18" charset="0"/>
                <a:ea typeface="Arial" panose="020B0604020202020204" pitchFamily="34" charset="0"/>
              </a:rPr>
              <a:t>thơ</a:t>
            </a:r>
            <a:r>
              <a:rPr lang="vi-VN" sz="3600" spc="-120" dirty="0">
                <a:solidFill>
                  <a:srgbClr val="231F20"/>
                </a:solidFill>
                <a:latin typeface="Times New Roman" panose="02020603050405020304" pitchFamily="18" charset="0"/>
                <a:ea typeface="Arial" panose="020B0604020202020204" pitchFamily="34" charset="0"/>
              </a:rPr>
              <a:t> </a:t>
            </a:r>
            <a:r>
              <a:rPr lang="vi-VN" sz="3600" spc="-50" dirty="0">
                <a:solidFill>
                  <a:srgbClr val="231F20"/>
                </a:solidFill>
                <a:latin typeface="Times New Roman" panose="02020603050405020304" pitchFamily="18" charset="0"/>
                <a:ea typeface="Arial" panose="020B0604020202020204" pitchFamily="34" charset="0"/>
              </a:rPr>
              <a:t>đảm</a:t>
            </a:r>
            <a:r>
              <a:rPr lang="vi-VN" sz="3600" spc="-120" dirty="0">
                <a:solidFill>
                  <a:srgbClr val="231F20"/>
                </a:solidFill>
                <a:latin typeface="Times New Roman" panose="02020603050405020304" pitchFamily="18" charset="0"/>
                <a:ea typeface="Arial" panose="020B0604020202020204" pitchFamily="34" charset="0"/>
              </a:rPr>
              <a:t> </a:t>
            </a:r>
            <a:r>
              <a:rPr lang="vi-VN" sz="3600" spc="-50" dirty="0">
                <a:solidFill>
                  <a:srgbClr val="231F20"/>
                </a:solidFill>
                <a:latin typeface="Times New Roman" panose="02020603050405020304" pitchFamily="18" charset="0"/>
                <a:ea typeface="Arial" panose="020B0604020202020204" pitchFamily="34" charset="0"/>
              </a:rPr>
              <a:t>bảo</a:t>
            </a:r>
            <a:r>
              <a:rPr lang="en-US" sz="3600" spc="-50" dirty="0">
                <a:solidFill>
                  <a:srgbClr val="231F20"/>
                </a:solidFill>
                <a:latin typeface="Times New Roman" panose="02020603050405020304" pitchFamily="18" charset="0"/>
                <a:ea typeface="Arial" panose="020B0604020202020204" pitchFamily="34" charset="0"/>
              </a:rPr>
              <a:t>:</a:t>
            </a:r>
            <a:r>
              <a:rPr lang="vi-VN" sz="3600" spc="-120" dirty="0">
                <a:solidFill>
                  <a:srgbClr val="231F20"/>
                </a:solidFill>
                <a:latin typeface="Times New Roman" panose="02020603050405020304" pitchFamily="18" charset="0"/>
                <a:ea typeface="Arial" panose="020B0604020202020204" pitchFamily="34" charset="0"/>
              </a:rPr>
              <a:t> </a:t>
            </a:r>
            <a:r>
              <a:rPr lang="vi-VN" sz="3600" spc="-50" dirty="0">
                <a:solidFill>
                  <a:srgbClr val="231F20"/>
                </a:solidFill>
                <a:latin typeface="Times New Roman" panose="02020603050405020304" pitchFamily="18" charset="0"/>
                <a:ea typeface="Arial" panose="020B0604020202020204" pitchFamily="34" charset="0"/>
              </a:rPr>
              <a:t>8</a:t>
            </a:r>
            <a:r>
              <a:rPr lang="vi-VN" sz="3600" spc="-120" dirty="0">
                <a:solidFill>
                  <a:srgbClr val="231F20"/>
                </a:solidFill>
                <a:latin typeface="Times New Roman" panose="02020603050405020304" pitchFamily="18" charset="0"/>
                <a:ea typeface="Arial" panose="020B0604020202020204" pitchFamily="34" charset="0"/>
              </a:rPr>
              <a:t> </a:t>
            </a:r>
            <a:r>
              <a:rPr lang="vi-VN" sz="3600" spc="-50" dirty="0">
                <a:solidFill>
                  <a:srgbClr val="231F20"/>
                </a:solidFill>
                <a:latin typeface="Times New Roman" panose="02020603050405020304" pitchFamily="18" charset="0"/>
                <a:ea typeface="Arial" panose="020B0604020202020204" pitchFamily="34" charset="0"/>
              </a:rPr>
              <a:t>chữ.</a:t>
            </a:r>
            <a:endParaRPr lang="en-US" sz="3600" dirty="0">
              <a:latin typeface="Arial" panose="020B0604020202020204" pitchFamily="34" charset="0"/>
              <a:ea typeface="Arial" panose="020B0604020202020204" pitchFamily="34" charset="0"/>
            </a:endParaRPr>
          </a:p>
          <a:p>
            <a:pPr marL="342900" lvl="0" indent="-342900">
              <a:spcBef>
                <a:spcPts val="275"/>
              </a:spcBef>
              <a:spcAft>
                <a:spcPts val="0"/>
              </a:spcAft>
              <a:buClr>
                <a:srgbClr val="231F20"/>
              </a:buClr>
              <a:buSzPts val="1100"/>
              <a:buFont typeface="Arial" panose="020B0604020202020204" pitchFamily="34" charset="0"/>
              <a:buChar char="–"/>
              <a:tabLst>
                <a:tab pos="158115" algn="l"/>
              </a:tabLst>
            </a:pPr>
            <a:r>
              <a:rPr lang="vi-VN" sz="3600" spc="-10" dirty="0">
                <a:solidFill>
                  <a:srgbClr val="FF0000"/>
                </a:solidFill>
                <a:latin typeface="Times New Roman" panose="02020603050405020304" pitchFamily="18" charset="0"/>
                <a:ea typeface="Arial" panose="020B0604020202020204" pitchFamily="34" charset="0"/>
              </a:rPr>
              <a:t>Nhịp</a:t>
            </a:r>
            <a:r>
              <a:rPr lang="vi-VN" sz="3600" spc="-65" dirty="0">
                <a:solidFill>
                  <a:srgbClr val="FF0000"/>
                </a:solidFill>
                <a:latin typeface="Times New Roman" panose="02020603050405020304" pitchFamily="18" charset="0"/>
                <a:ea typeface="Arial" panose="020B0604020202020204" pitchFamily="34" charset="0"/>
              </a:rPr>
              <a:t> </a:t>
            </a:r>
            <a:r>
              <a:rPr lang="vi-VN" sz="3600" spc="-10" dirty="0">
                <a:solidFill>
                  <a:srgbClr val="FF0000"/>
                </a:solidFill>
                <a:latin typeface="Times New Roman" panose="02020603050405020304" pitchFamily="18" charset="0"/>
                <a:ea typeface="Arial" panose="020B0604020202020204" pitchFamily="34" charset="0"/>
              </a:rPr>
              <a:t>thơ</a:t>
            </a:r>
            <a:r>
              <a:rPr lang="vi-VN" sz="3600" spc="-65" dirty="0">
                <a:solidFill>
                  <a:srgbClr val="FF0000"/>
                </a:solidFill>
                <a:latin typeface="Times New Roman" panose="02020603050405020304" pitchFamily="18" charset="0"/>
                <a:ea typeface="Arial" panose="020B0604020202020204" pitchFamily="34" charset="0"/>
              </a:rPr>
              <a:t> </a:t>
            </a:r>
            <a:r>
              <a:rPr lang="vi-VN" sz="3600" spc="-10" dirty="0">
                <a:solidFill>
                  <a:srgbClr val="231F20"/>
                </a:solidFill>
                <a:latin typeface="Times New Roman" panose="02020603050405020304" pitchFamily="18" charset="0"/>
                <a:ea typeface="Arial" panose="020B0604020202020204" pitchFamily="34" charset="0"/>
              </a:rPr>
              <a:t>phù</a:t>
            </a:r>
            <a:r>
              <a:rPr lang="vi-VN" sz="3600" spc="-65" dirty="0">
                <a:solidFill>
                  <a:srgbClr val="231F20"/>
                </a:solidFill>
                <a:latin typeface="Times New Roman" panose="02020603050405020304" pitchFamily="18" charset="0"/>
                <a:ea typeface="Arial" panose="020B0604020202020204" pitchFamily="34" charset="0"/>
              </a:rPr>
              <a:t> </a:t>
            </a:r>
            <a:r>
              <a:rPr lang="vi-VN" sz="3600" spc="-10" dirty="0">
                <a:solidFill>
                  <a:srgbClr val="231F20"/>
                </a:solidFill>
                <a:latin typeface="Times New Roman" panose="02020603050405020304" pitchFamily="18" charset="0"/>
                <a:ea typeface="Arial" panose="020B0604020202020204" pitchFamily="34" charset="0"/>
              </a:rPr>
              <a:t>hợp</a:t>
            </a:r>
            <a:r>
              <a:rPr lang="vi-VN" sz="3600" spc="-65" dirty="0">
                <a:solidFill>
                  <a:srgbClr val="231F20"/>
                </a:solidFill>
                <a:latin typeface="Times New Roman" panose="02020603050405020304" pitchFamily="18" charset="0"/>
                <a:ea typeface="Arial" panose="020B0604020202020204" pitchFamily="34" charset="0"/>
              </a:rPr>
              <a:t> </a:t>
            </a:r>
            <a:r>
              <a:rPr lang="vi-VN" sz="3600" spc="-10" dirty="0">
                <a:solidFill>
                  <a:srgbClr val="231F20"/>
                </a:solidFill>
                <a:latin typeface="Times New Roman" panose="02020603050405020304" pitchFamily="18" charset="0"/>
                <a:ea typeface="Arial" panose="020B0604020202020204" pitchFamily="34" charset="0"/>
              </a:rPr>
              <a:t>với</a:t>
            </a:r>
            <a:r>
              <a:rPr lang="vi-VN" sz="3600" spc="-65" dirty="0">
                <a:solidFill>
                  <a:srgbClr val="231F20"/>
                </a:solidFill>
                <a:latin typeface="Times New Roman" panose="02020603050405020304" pitchFamily="18" charset="0"/>
                <a:ea typeface="Arial" panose="020B0604020202020204" pitchFamily="34" charset="0"/>
              </a:rPr>
              <a:t> </a:t>
            </a:r>
            <a:r>
              <a:rPr lang="vi-VN" sz="3600" spc="-10" dirty="0">
                <a:solidFill>
                  <a:srgbClr val="231F20"/>
                </a:solidFill>
                <a:latin typeface="Times New Roman" panose="02020603050405020304" pitchFamily="18" charset="0"/>
                <a:ea typeface="Arial" panose="020B0604020202020204" pitchFamily="34" charset="0"/>
              </a:rPr>
              <a:t>cảm</a:t>
            </a:r>
            <a:r>
              <a:rPr lang="vi-VN" sz="3600" spc="-65" dirty="0">
                <a:solidFill>
                  <a:srgbClr val="231F20"/>
                </a:solidFill>
                <a:latin typeface="Times New Roman" panose="02020603050405020304" pitchFamily="18" charset="0"/>
                <a:ea typeface="Arial" panose="020B0604020202020204" pitchFamily="34" charset="0"/>
              </a:rPr>
              <a:t> </a:t>
            </a:r>
            <a:r>
              <a:rPr lang="vi-VN" sz="3600" spc="-20" dirty="0">
                <a:solidFill>
                  <a:srgbClr val="231F20"/>
                </a:solidFill>
                <a:latin typeface="Times New Roman" panose="02020603050405020304" pitchFamily="18" charset="0"/>
                <a:ea typeface="Arial" panose="020B0604020202020204" pitchFamily="34" charset="0"/>
              </a:rPr>
              <a:t>xúc.</a:t>
            </a:r>
            <a:endParaRPr lang="en-US" sz="3600" dirty="0">
              <a:latin typeface="Arial" panose="020B0604020202020204" pitchFamily="34" charset="0"/>
              <a:ea typeface="Arial" panose="020B0604020202020204" pitchFamily="34" charset="0"/>
            </a:endParaRPr>
          </a:p>
          <a:p>
            <a:pPr marL="342900" lvl="0" indent="-342900">
              <a:spcBef>
                <a:spcPts val="135"/>
              </a:spcBef>
              <a:spcAft>
                <a:spcPts val="0"/>
              </a:spcAft>
              <a:buClr>
                <a:srgbClr val="231F20"/>
              </a:buClr>
              <a:buSzPts val="1100"/>
              <a:buFont typeface="Arial" panose="020B0604020202020204" pitchFamily="34" charset="0"/>
              <a:buChar char="–"/>
              <a:tabLst>
                <a:tab pos="149860" algn="l"/>
              </a:tabLst>
            </a:pPr>
            <a:r>
              <a:rPr lang="vi-VN" sz="3600" spc="-30" dirty="0">
                <a:solidFill>
                  <a:srgbClr val="231F20"/>
                </a:solidFill>
                <a:latin typeface="Times New Roman" panose="02020603050405020304" pitchFamily="18" charset="0"/>
                <a:ea typeface="Arial" panose="020B0604020202020204" pitchFamily="34" charset="0"/>
              </a:rPr>
              <a:t>Có</a:t>
            </a:r>
            <a:r>
              <a:rPr lang="vi-VN" sz="3600" spc="-60" dirty="0">
                <a:solidFill>
                  <a:srgbClr val="231F2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hình</a:t>
            </a:r>
            <a:r>
              <a:rPr lang="vi-VN" sz="3600" spc="-60" dirty="0">
                <a:solidFill>
                  <a:srgbClr val="FF000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ảnh</a:t>
            </a:r>
            <a:r>
              <a:rPr lang="vi-VN" sz="3600" spc="-60" dirty="0">
                <a:solidFill>
                  <a:srgbClr val="FF0000"/>
                </a:solidFill>
                <a:latin typeface="Times New Roman" panose="02020603050405020304" pitchFamily="18" charset="0"/>
                <a:ea typeface="Arial" panose="020B0604020202020204" pitchFamily="34" charset="0"/>
              </a:rPr>
              <a:t> </a:t>
            </a:r>
            <a:r>
              <a:rPr lang="vi-VN" sz="3600" spc="-30" dirty="0">
                <a:solidFill>
                  <a:srgbClr val="231F20"/>
                </a:solidFill>
                <a:latin typeface="Times New Roman" panose="02020603050405020304" pitchFamily="18" charset="0"/>
                <a:ea typeface="Arial" panose="020B0604020202020204" pitchFamily="34" charset="0"/>
              </a:rPr>
              <a:t>và</a:t>
            </a:r>
            <a:r>
              <a:rPr lang="vi-VN" sz="3600" spc="-60" dirty="0">
                <a:solidFill>
                  <a:srgbClr val="231F2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biện</a:t>
            </a:r>
            <a:r>
              <a:rPr lang="vi-VN" sz="3600" spc="-60" dirty="0">
                <a:solidFill>
                  <a:srgbClr val="FF000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pháp</a:t>
            </a:r>
            <a:r>
              <a:rPr lang="vi-VN" sz="3600" spc="-60" dirty="0">
                <a:solidFill>
                  <a:srgbClr val="FF000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tu</a:t>
            </a:r>
            <a:r>
              <a:rPr lang="vi-VN" sz="3600" spc="-60" dirty="0">
                <a:solidFill>
                  <a:srgbClr val="FF000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từ</a:t>
            </a:r>
            <a:r>
              <a:rPr lang="vi-VN" sz="3600" spc="-30" dirty="0">
                <a:solidFill>
                  <a:srgbClr val="231F20"/>
                </a:solidFill>
                <a:latin typeface="Times New Roman" panose="02020603050405020304" pitchFamily="18" charset="0"/>
                <a:ea typeface="Arial" panose="020B0604020202020204" pitchFamily="34" charset="0"/>
              </a:rPr>
              <a:t>.</a:t>
            </a:r>
            <a:endParaRPr lang="en-US" sz="3600" dirty="0">
              <a:latin typeface="Arial" panose="020B0604020202020204" pitchFamily="34" charset="0"/>
              <a:ea typeface="Arial" panose="020B0604020202020204" pitchFamily="34" charset="0"/>
            </a:endParaRPr>
          </a:p>
          <a:p>
            <a:pPr marL="342900" lvl="0" indent="-342900">
              <a:spcBef>
                <a:spcPts val="420"/>
              </a:spcBef>
              <a:spcAft>
                <a:spcPts val="0"/>
              </a:spcAft>
              <a:buClr>
                <a:srgbClr val="231F20"/>
              </a:buClr>
              <a:buSzPts val="1100"/>
              <a:buFont typeface="Arial" panose="020B0604020202020204" pitchFamily="34" charset="0"/>
              <a:buChar char="–"/>
              <a:tabLst>
                <a:tab pos="149860" algn="l"/>
              </a:tabLst>
            </a:pPr>
            <a:r>
              <a:rPr lang="vi-VN" sz="3600" dirty="0">
                <a:solidFill>
                  <a:srgbClr val="231F20"/>
                </a:solidFill>
                <a:latin typeface="Times New Roman" panose="02020603050405020304" pitchFamily="18" charset="0"/>
                <a:ea typeface="Arial" panose="020B0604020202020204" pitchFamily="34" charset="0"/>
              </a:rPr>
              <a:t>Cảm</a:t>
            </a:r>
            <a:r>
              <a:rPr lang="vi-VN" sz="3600" spc="-10" dirty="0">
                <a:solidFill>
                  <a:srgbClr val="231F20"/>
                </a:solidFill>
                <a:latin typeface="Times New Roman" panose="02020603050405020304" pitchFamily="18" charset="0"/>
                <a:ea typeface="Arial" panose="020B0604020202020204" pitchFamily="34" charset="0"/>
              </a:rPr>
              <a:t> </a:t>
            </a:r>
            <a:r>
              <a:rPr lang="vi-VN" sz="3600" dirty="0">
                <a:solidFill>
                  <a:srgbClr val="231F20"/>
                </a:solidFill>
                <a:latin typeface="Times New Roman" panose="02020603050405020304" pitchFamily="18" charset="0"/>
                <a:ea typeface="Arial" panose="020B0604020202020204" pitchFamily="34" charset="0"/>
              </a:rPr>
              <a:t>xúc</a:t>
            </a:r>
            <a:r>
              <a:rPr lang="vi-VN" sz="3600" spc="-10" dirty="0">
                <a:solidFill>
                  <a:srgbClr val="231F20"/>
                </a:solidFill>
                <a:latin typeface="Times New Roman" panose="02020603050405020304" pitchFamily="18" charset="0"/>
                <a:ea typeface="Arial" panose="020B0604020202020204" pitchFamily="34" charset="0"/>
              </a:rPr>
              <a:t> </a:t>
            </a:r>
            <a:r>
              <a:rPr lang="vi-VN" sz="3600" dirty="0">
                <a:solidFill>
                  <a:srgbClr val="FF0000"/>
                </a:solidFill>
                <a:latin typeface="Times New Roman" panose="02020603050405020304" pitchFamily="18" charset="0"/>
                <a:ea typeface="Arial" panose="020B0604020202020204" pitchFamily="34" charset="0"/>
              </a:rPr>
              <a:t>tự</a:t>
            </a:r>
            <a:r>
              <a:rPr lang="vi-VN" sz="3600" spc="-10" dirty="0">
                <a:solidFill>
                  <a:srgbClr val="FF0000"/>
                </a:solidFill>
                <a:latin typeface="Times New Roman" panose="02020603050405020304" pitchFamily="18" charset="0"/>
                <a:ea typeface="Arial" panose="020B0604020202020204" pitchFamily="34" charset="0"/>
              </a:rPr>
              <a:t> </a:t>
            </a:r>
            <a:r>
              <a:rPr lang="vi-VN" sz="3600" dirty="0">
                <a:solidFill>
                  <a:srgbClr val="FF0000"/>
                </a:solidFill>
                <a:latin typeface="Times New Roman" panose="02020603050405020304" pitchFamily="18" charset="0"/>
                <a:ea typeface="Arial" panose="020B0604020202020204" pitchFamily="34" charset="0"/>
              </a:rPr>
              <a:t>nhiên,</a:t>
            </a:r>
            <a:r>
              <a:rPr lang="vi-VN" sz="3600" spc="-10" dirty="0">
                <a:solidFill>
                  <a:srgbClr val="FF0000"/>
                </a:solidFill>
                <a:latin typeface="Times New Roman" panose="02020603050405020304" pitchFamily="18" charset="0"/>
                <a:ea typeface="Arial" panose="020B0604020202020204" pitchFamily="34" charset="0"/>
              </a:rPr>
              <a:t> </a:t>
            </a:r>
            <a:r>
              <a:rPr lang="vi-VN" sz="3600" dirty="0">
                <a:solidFill>
                  <a:srgbClr val="FF0000"/>
                </a:solidFill>
                <a:latin typeface="Times New Roman" panose="02020603050405020304" pitchFamily="18" charset="0"/>
                <a:ea typeface="Arial" panose="020B0604020202020204" pitchFamily="34" charset="0"/>
              </a:rPr>
              <a:t>giản</a:t>
            </a:r>
            <a:r>
              <a:rPr lang="vi-VN" sz="3600" spc="-10" dirty="0">
                <a:solidFill>
                  <a:srgbClr val="FF0000"/>
                </a:solidFill>
                <a:latin typeface="Times New Roman" panose="02020603050405020304" pitchFamily="18" charset="0"/>
                <a:ea typeface="Arial" panose="020B0604020202020204" pitchFamily="34" charset="0"/>
              </a:rPr>
              <a:t> </a:t>
            </a:r>
            <a:r>
              <a:rPr lang="vi-VN" sz="3600" spc="-25" dirty="0">
                <a:solidFill>
                  <a:srgbClr val="FF0000"/>
                </a:solidFill>
                <a:latin typeface="Times New Roman" panose="02020603050405020304" pitchFamily="18" charset="0"/>
                <a:ea typeface="Arial" panose="020B0604020202020204" pitchFamily="34" charset="0"/>
              </a:rPr>
              <a:t>dị</a:t>
            </a:r>
            <a:r>
              <a:rPr lang="vi-VN" sz="3600" spc="-25" dirty="0">
                <a:solidFill>
                  <a:srgbClr val="231F20"/>
                </a:solidFill>
                <a:latin typeface="Times New Roman" panose="02020603050405020304" pitchFamily="18" charset="0"/>
                <a:ea typeface="Arial" panose="020B0604020202020204" pitchFamily="34" charset="0"/>
              </a:rPr>
              <a:t>.</a:t>
            </a:r>
            <a:endParaRPr lang="en-US" sz="3600" dirty="0">
              <a:latin typeface="Arial" panose="020B0604020202020204" pitchFamily="34" charset="0"/>
              <a:ea typeface="Arial" panose="020B0604020202020204" pitchFamily="34" charset="0"/>
            </a:endParaRPr>
          </a:p>
          <a:p>
            <a:r>
              <a:rPr lang="en-US" sz="3600" spc="-30" dirty="0">
                <a:solidFill>
                  <a:srgbClr val="231F20"/>
                </a:solidFill>
                <a:latin typeface="Times New Roman" panose="02020603050405020304" pitchFamily="18" charset="0"/>
                <a:ea typeface="Arial" panose="020B0604020202020204" pitchFamily="34" charset="0"/>
              </a:rPr>
              <a:t>- </a:t>
            </a:r>
            <a:r>
              <a:rPr lang="vi-VN" sz="3600" spc="-30" dirty="0">
                <a:solidFill>
                  <a:srgbClr val="231F20"/>
                </a:solidFill>
                <a:latin typeface="Times New Roman" panose="02020603050405020304" pitchFamily="18" charset="0"/>
                <a:ea typeface="Arial" panose="020B0604020202020204" pitchFamily="34" charset="0"/>
              </a:rPr>
              <a:t>Có</a:t>
            </a:r>
            <a:r>
              <a:rPr lang="vi-VN" sz="3600" spc="-75" dirty="0">
                <a:solidFill>
                  <a:srgbClr val="231F2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chủ</a:t>
            </a:r>
            <a:r>
              <a:rPr lang="vi-VN" sz="3600" spc="-75" dirty="0">
                <a:solidFill>
                  <a:srgbClr val="FF000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đề,</a:t>
            </a:r>
            <a:r>
              <a:rPr lang="vi-VN" sz="3600" spc="-75" dirty="0">
                <a:solidFill>
                  <a:srgbClr val="FF000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thông</a:t>
            </a:r>
            <a:r>
              <a:rPr lang="vi-VN" sz="3600" spc="-75" dirty="0">
                <a:solidFill>
                  <a:srgbClr val="FF0000"/>
                </a:solidFill>
                <a:latin typeface="Times New Roman" panose="02020603050405020304" pitchFamily="18" charset="0"/>
                <a:ea typeface="Arial" panose="020B0604020202020204" pitchFamily="34" charset="0"/>
              </a:rPr>
              <a:t> </a:t>
            </a:r>
            <a:r>
              <a:rPr lang="vi-VN" sz="3600" spc="-30" dirty="0">
                <a:solidFill>
                  <a:srgbClr val="FF0000"/>
                </a:solidFill>
                <a:latin typeface="Times New Roman" panose="02020603050405020304" pitchFamily="18" charset="0"/>
                <a:ea typeface="Arial" panose="020B0604020202020204" pitchFamily="34" charset="0"/>
              </a:rPr>
              <a:t>điệp</a:t>
            </a:r>
            <a:r>
              <a:rPr lang="vi-VN" sz="3600" spc="-30" dirty="0">
                <a:solidFill>
                  <a:srgbClr val="231F20"/>
                </a:solidFill>
                <a:latin typeface="Times New Roman" panose="02020603050405020304" pitchFamily="18" charset="0"/>
                <a:ea typeface="Arial" panose="020B0604020202020204" pitchFamily="34" charset="0"/>
              </a:rPr>
              <a:t>.</a:t>
            </a:r>
            <a:endParaRPr lang="en-US" sz="3600" dirty="0"/>
          </a:p>
        </p:txBody>
      </p:sp>
    </p:spTree>
    <p:extLst>
      <p:ext uri="{BB962C8B-B14F-4D97-AF65-F5344CB8AC3E}">
        <p14:creationId xmlns:p14="http://schemas.microsoft.com/office/powerpoint/2010/main" val="523886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314325"/>
            <a:ext cx="5394668" cy="1446550"/>
          </a:xfrm>
          <a:prstGeom prst="rect">
            <a:avLst/>
          </a:prstGeom>
          <a:noFill/>
          <a:ln>
            <a:solidFill>
              <a:srgbClr val="0070C0"/>
            </a:solidFill>
          </a:ln>
        </p:spPr>
        <p:txBody>
          <a:bodyPr wrap="square" rtlCol="0" anchor="t">
            <a:spAutoFit/>
          </a:bodyPr>
          <a:lstStyle/>
          <a:p>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2. </a:t>
            </a:r>
            <a:r>
              <a:rPr lang="en-US" sz="2800" b="1" u="sng" dirty="0" err="1">
                <a:latin typeface="Times New Roman" panose="02020603050405020304" pitchFamily="18" charset="0"/>
                <a:cs typeface="Times New Roman" panose="02020603050405020304" pitchFamily="18" charset="0"/>
              </a:rPr>
              <a:t>Thực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hành</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viết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theo</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các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bước</a:t>
            </a:r>
            <a:endParaRPr lang="en-US" sz="2800" u="sng"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2.1.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Lựa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tài</a:t>
            </a:r>
            <a:endParaRPr lang="en-SG" sz="3200" dirty="0">
              <a:solidFill>
                <a:schemeClr val="accent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6" name="图片 3">
            <a:extLst>
              <a:ext uri="{FF2B5EF4-FFF2-40B4-BE49-F238E27FC236}">
                <a16:creationId xmlns:a16="http://schemas.microsoft.com/office/drawing/2014/main" id="{DED84B2C-E05F-CB11-7BAD-62606F525CE7}"/>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rot="5400000">
            <a:off x="831895" y="2093008"/>
            <a:ext cx="3851717" cy="4814478"/>
          </a:xfrm>
          <a:prstGeom prst="rect">
            <a:avLst/>
          </a:prstGeom>
        </p:spPr>
      </p:pic>
      <p:pic>
        <p:nvPicPr>
          <p:cNvPr id="92" name="图片 18">
            <a:extLst>
              <a:ext uri="{FF2B5EF4-FFF2-40B4-BE49-F238E27FC236}">
                <a16:creationId xmlns:a16="http://schemas.microsoft.com/office/drawing/2014/main" id="{E2DD847E-1FA0-4906-6C7C-82BA95683464}"/>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587624" y="412876"/>
            <a:ext cx="3432282" cy="4906520"/>
          </a:xfrm>
          <a:prstGeom prst="rect">
            <a:avLst/>
          </a:prstGeom>
        </p:spPr>
      </p:pic>
      <p:pic>
        <p:nvPicPr>
          <p:cNvPr id="93" name="图片 7">
            <a:extLst>
              <a:ext uri="{FF2B5EF4-FFF2-40B4-BE49-F238E27FC236}">
                <a16:creationId xmlns:a16="http://schemas.microsoft.com/office/drawing/2014/main" id="{A82B6FA4-1ADE-BDA6-7FBD-D116C29AF1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64993" y="3553562"/>
            <a:ext cx="3119120" cy="3304438"/>
          </a:xfrm>
          <a:prstGeom prst="rect">
            <a:avLst/>
          </a:prstGeom>
        </p:spPr>
      </p:pic>
      <p:sp>
        <p:nvSpPr>
          <p:cNvPr id="97" name="TextBox 96">
            <a:extLst>
              <a:ext uri="{FF2B5EF4-FFF2-40B4-BE49-F238E27FC236}">
                <a16:creationId xmlns:a16="http://schemas.microsoft.com/office/drawing/2014/main" id="{D50669BB-DD3E-E78C-C976-7D744941EDAE}"/>
              </a:ext>
            </a:extLst>
          </p:cNvPr>
          <p:cNvSpPr txBox="1"/>
          <p:nvPr/>
        </p:nvSpPr>
        <p:spPr>
          <a:xfrm>
            <a:off x="7347213" y="1608177"/>
            <a:ext cx="4154939" cy="2308324"/>
          </a:xfrm>
          <a:prstGeom prst="rect">
            <a:avLst/>
          </a:prstGeom>
          <a:noFill/>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Thiên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thầy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bè</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D80C784-6D77-4EC6-B1DF-773663C5C846}"/>
              </a:ext>
            </a:extLst>
          </p:cNvPr>
          <p:cNvSpPr/>
          <p:nvPr/>
        </p:nvSpPr>
        <p:spPr>
          <a:xfrm>
            <a:off x="853915" y="3112997"/>
            <a:ext cx="4099143" cy="1815882"/>
          </a:xfrm>
          <a:prstGeom prst="rect">
            <a:avLst/>
          </a:prstGeom>
        </p:spPr>
        <p:txBody>
          <a:bodyPr wrap="square">
            <a:spAutoFit/>
          </a:bodyPr>
          <a:lstStyle/>
          <a:p>
            <a:pPr algn="just"/>
            <a:r>
              <a:rPr lang="en-US" sz="2800" b="1" dirty="0" err="1">
                <a:solidFill>
                  <a:srgbClr val="000000"/>
                </a:solidFill>
                <a:latin typeface="Times New Roman" panose="02020603050405020304" pitchFamily="18" charset="0"/>
                <a:ea typeface="Times New Roman" panose="02020603050405020304" pitchFamily="18" charset="0"/>
              </a:rPr>
              <a:t>Em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hãy</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chọn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một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tài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phần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gợi</a:t>
            </a:r>
            <a:r>
              <a:rPr lang="en-US" sz="2800" b="1" dirty="0">
                <a:solidFill>
                  <a:srgbClr val="000000"/>
                </a:solidFill>
                <a:latin typeface="Times New Roman" panose="02020603050405020304" pitchFamily="18" charset="0"/>
                <a:ea typeface="Times New Roman" panose="02020603050405020304" pitchFamily="18" charset="0"/>
              </a:rPr>
              <a:t> ý SGK </a:t>
            </a:r>
            <a:r>
              <a:rPr lang="en-US" sz="2800" b="1" dirty="0" err="1">
                <a:solidFill>
                  <a:srgbClr val="000000"/>
                </a:solidFill>
                <a:latin typeface="Times New Roman" panose="02020603050405020304" pitchFamily="18" charset="0"/>
                <a:ea typeface="Times New Roman" panose="02020603050405020304" pitchFamily="18" charset="0"/>
              </a:rPr>
              <a:t>trang</a:t>
            </a:r>
            <a:r>
              <a:rPr lang="en-US" sz="2800" b="1" dirty="0">
                <a:solidFill>
                  <a:srgbClr val="000000"/>
                </a:solidFill>
                <a:latin typeface="Times New Roman" panose="02020603050405020304" pitchFamily="18" charset="0"/>
                <a:ea typeface="Times New Roman" panose="02020603050405020304" pitchFamily="18" charset="0"/>
              </a:rPr>
              <a:t> 58.</a:t>
            </a:r>
          </a:p>
          <a:p>
            <a:pPr algn="just"/>
            <a:endParaRPr lang="en-US" sz="2800" b="1" dirty="0"/>
          </a:p>
        </p:txBody>
      </p:sp>
    </p:spTree>
    <p:extLst>
      <p:ext uri="{BB962C8B-B14F-4D97-AF65-F5344CB8AC3E}">
        <p14:creationId xmlns:p14="http://schemas.microsoft.com/office/powerpoint/2010/main" val="3917270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barn(inVertical)">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1077218"/>
          </a:xfrm>
          <a:prstGeom prst="rect">
            <a:avLst/>
          </a:prstGeom>
          <a:noFill/>
        </p:spPr>
        <p:txBody>
          <a:bodyPr wrap="square" rtlCol="0" anchor="t">
            <a:spAutoFit/>
          </a:bodyPr>
          <a:lstStyle/>
          <a:p>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Lựa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chọn</a:t>
            </a:r>
            <a:r>
              <a:rPr lang="en-US" sz="3200" b="1" dirty="0">
                <a:latin typeface="Times New Roman" panose="02020603050405020304" pitchFamily="18" charset="0"/>
                <a:cs typeface="Times New Roman" panose="02020603050405020304" pitchFamily="18" charset="0"/>
              </a:rPr>
              <a:t> hình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xúc</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8" name="图片 3">
            <a:extLst>
              <a:ext uri="{FF2B5EF4-FFF2-40B4-BE49-F238E27FC236}">
                <a16:creationId xmlns:a16="http://schemas.microsoft.com/office/drawing/2014/main" id="{DED84B2C-E05F-CB11-7BAD-62606F525CE7}"/>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rot="5400000">
            <a:off x="5372040" y="-4686362"/>
            <a:ext cx="1382962" cy="12636712"/>
          </a:xfrm>
          <a:prstGeom prst="rect">
            <a:avLst/>
          </a:prstGeom>
        </p:spPr>
      </p:pic>
      <p:sp>
        <p:nvSpPr>
          <p:cNvPr id="10" name="Rectangle 9">
            <a:extLst>
              <a:ext uri="{FF2B5EF4-FFF2-40B4-BE49-F238E27FC236}">
                <a16:creationId xmlns:a16="http://schemas.microsoft.com/office/drawing/2014/main" id="{BD80C784-6D77-4EC6-B1DF-773663C5C846}"/>
              </a:ext>
            </a:extLst>
          </p:cNvPr>
          <p:cNvSpPr/>
          <p:nvPr/>
        </p:nvSpPr>
        <p:spPr>
          <a:xfrm>
            <a:off x="869430" y="1203358"/>
            <a:ext cx="10628025" cy="954107"/>
          </a:xfrm>
          <a:prstGeom prst="rect">
            <a:avLst/>
          </a:prstGeom>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tài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đã</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chọn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em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thể</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chọn</a:t>
            </a:r>
            <a:r>
              <a:rPr lang="en-US" sz="2800" b="1" dirty="0">
                <a:solidFill>
                  <a:srgbClr val="000000"/>
                </a:solidFill>
                <a:latin typeface="Times New Roman" panose="02020603050405020304" pitchFamily="18" charset="0"/>
                <a:ea typeface="Times New Roman" panose="02020603050405020304" pitchFamily="18" charset="0"/>
              </a:rPr>
              <a:t> chi </a:t>
            </a:r>
            <a:r>
              <a:rPr lang="en-US" sz="2800" b="1" dirty="0" err="1">
                <a:solidFill>
                  <a:srgbClr val="000000"/>
                </a:solidFill>
                <a:latin typeface="Times New Roman" panose="02020603050405020304" pitchFamily="18" charset="0"/>
                <a:ea typeface="Times New Roman" panose="02020603050405020304" pitchFamily="18" charset="0"/>
              </a:rPr>
              <a:t>tiết</a:t>
            </a:r>
            <a:r>
              <a:rPr lang="en-US" sz="2800" b="1" dirty="0">
                <a:solidFill>
                  <a:srgbClr val="000000"/>
                </a:solidFill>
                <a:latin typeface="Times New Roman" panose="02020603050405020304" pitchFamily="18" charset="0"/>
                <a:ea typeface="Times New Roman" panose="02020603050405020304" pitchFamily="18" charset="0"/>
              </a:rPr>
              <a:t> , hình </a:t>
            </a:r>
            <a:r>
              <a:rPr lang="en-US" sz="2800" b="1" dirty="0" err="1">
                <a:solidFill>
                  <a:srgbClr val="000000"/>
                </a:solidFill>
                <a:latin typeface="Times New Roman" panose="02020603050405020304" pitchFamily="18" charset="0"/>
                <a:ea typeface="Times New Roman" panose="02020603050405020304" pitchFamily="18" charset="0"/>
              </a:rPr>
              <a:t>ảnh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để</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lại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cho</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em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ấn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tượng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sâu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sắc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nhất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để</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gửi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gắm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tình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cảm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cảm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xúc</a:t>
            </a:r>
            <a:r>
              <a:rPr lang="en-US" sz="2800" b="1" dirty="0">
                <a:solidFill>
                  <a:srgbClr val="000000"/>
                </a:solidFill>
                <a:latin typeface="Times New Roman" panose="02020603050405020304" pitchFamily="18" charset="0"/>
                <a:ea typeface="Times New Roman" panose="02020603050405020304" pitchFamily="18" charset="0"/>
              </a:rPr>
              <a:t>.</a:t>
            </a:r>
            <a:endParaRPr lang="en-US" sz="2800" b="1" dirty="0"/>
          </a:p>
        </p:txBody>
      </p:sp>
      <p:sp>
        <p:nvSpPr>
          <p:cNvPr id="11" name="Rectangle 10">
            <a:extLst>
              <a:ext uri="{FF2B5EF4-FFF2-40B4-BE49-F238E27FC236}">
                <a16:creationId xmlns:a16="http://schemas.microsoft.com/office/drawing/2014/main" id="{BD80C784-6D77-4EC6-B1DF-773663C5C846}"/>
              </a:ext>
            </a:extLst>
          </p:cNvPr>
          <p:cNvSpPr/>
          <p:nvPr/>
        </p:nvSpPr>
        <p:spPr>
          <a:xfrm>
            <a:off x="482600" y="2337700"/>
            <a:ext cx="11274425" cy="1815882"/>
          </a:xfrm>
          <a:prstGeom prst="rect">
            <a:avLst/>
          </a:prstGeom>
        </p:spPr>
        <p:txBody>
          <a:bodyPr wrap="square">
            <a:spAutoFit/>
          </a:bodyPr>
          <a:lstStyle/>
          <a:p>
            <a:pPr algn="ctr"/>
            <a:r>
              <a:rPr lang="en-US" sz="2800" b="1" dirty="0">
                <a:solidFill>
                  <a:srgbClr val="000000"/>
                </a:solidFill>
                <a:latin typeface="Times New Roman" panose="02020603050405020304" pitchFamily="18" charset="0"/>
                <a:ea typeface="Times New Roman" panose="02020603050405020304" pitchFamily="18" charset="0"/>
              </a:rPr>
              <a:t>VÍ DỤ:</a:t>
            </a:r>
          </a:p>
          <a:p>
            <a:pPr marL="457200" indent="-457200">
              <a:buFontTx/>
              <a:buChar char="-"/>
            </a:pPr>
            <a:r>
              <a:rPr lang="en-US" sz="2800" b="1" dirty="0" err="1">
                <a:solidFill>
                  <a:srgbClr val="000000"/>
                </a:solidFill>
                <a:latin typeface="Times New Roman" panose="02020603050405020304" pitchFamily="18" charset="0"/>
              </a:rPr>
              <a:t>Em</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có</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thể</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lựa</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chọn</a:t>
            </a:r>
            <a:r>
              <a:rPr lang="en-US" sz="2800" b="1" dirty="0">
                <a:solidFill>
                  <a:srgbClr val="000000"/>
                </a:solidFill>
                <a:latin typeface="Times New Roman" panose="02020603050405020304" pitchFamily="18" charset="0"/>
              </a:rPr>
              <a:t> hình </a:t>
            </a:r>
            <a:r>
              <a:rPr lang="en-US" sz="2800" b="1" dirty="0" err="1">
                <a:solidFill>
                  <a:srgbClr val="000000"/>
                </a:solidFill>
                <a:latin typeface="Times New Roman" panose="02020603050405020304" pitchFamily="18" charset="0"/>
              </a:rPr>
              <a:t>ảnh</a:t>
            </a:r>
            <a:r>
              <a:rPr lang="en-US" sz="2800" b="1" dirty="0">
                <a:solidFill>
                  <a:srgbClr val="00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cánh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rừng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dòng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sông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bầu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trời</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ngọn</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núi</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Nếu</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muốn</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viết</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về</a:t>
            </a:r>
            <a:r>
              <a:rPr lang="en-US" sz="2800" b="1" dirty="0">
                <a:solidFill>
                  <a:srgbClr val="00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thiên</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nhiên</a:t>
            </a:r>
            <a:r>
              <a:rPr lang="en-US" sz="2800" b="1" dirty="0">
                <a:solidFill>
                  <a:srgbClr val="000000"/>
                </a:solidFill>
                <a:latin typeface="Times New Roman" panose="02020603050405020304" pitchFamily="18" charset="0"/>
              </a:rPr>
              <a:t>.</a:t>
            </a:r>
          </a:p>
          <a:p>
            <a:pPr marL="457200" indent="-457200">
              <a:buFontTx/>
              <a:buChar char="-"/>
            </a:pPr>
            <a:r>
              <a:rPr lang="en-US" sz="2800" b="1" dirty="0" err="1">
                <a:solidFill>
                  <a:srgbClr val="000000"/>
                </a:solidFill>
                <a:latin typeface="Times New Roman" panose="02020603050405020304" pitchFamily="18" charset="0"/>
              </a:rPr>
              <a:t>Chọn</a:t>
            </a:r>
            <a:r>
              <a:rPr lang="en-US" sz="2800" b="1" dirty="0">
                <a:solidFill>
                  <a:srgbClr val="000000"/>
                </a:solidFill>
                <a:latin typeface="Times New Roman" panose="02020603050405020304" pitchFamily="18" charset="0"/>
              </a:rPr>
              <a:t> hình </a:t>
            </a:r>
            <a:r>
              <a:rPr lang="en-US" sz="2800" b="1" dirty="0" err="1">
                <a:solidFill>
                  <a:srgbClr val="FF0000"/>
                </a:solidFill>
                <a:latin typeface="Times New Roman" panose="02020603050405020304" pitchFamily="18" charset="0"/>
              </a:rPr>
              <a:t>ảnh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lớp</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học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thầy</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cô</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bạn</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bè</a:t>
            </a:r>
            <a:r>
              <a:rPr lang="en-US" sz="2800" b="1" dirty="0">
                <a:solidFill>
                  <a:srgbClr val="FF0000"/>
                </a:solidFill>
                <a:latin typeface="Times New Roman" panose="02020603050405020304" pitchFamily="18" charset="0"/>
              </a:rPr>
              <a:t>… </a:t>
            </a:r>
            <a:r>
              <a:rPr lang="en-US" sz="2800" b="1" dirty="0" err="1">
                <a:solidFill>
                  <a:srgbClr val="000000"/>
                </a:solidFill>
                <a:latin typeface="Times New Roman" panose="02020603050405020304" pitchFamily="18" charset="0"/>
              </a:rPr>
              <a:t>nếu</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viết</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về</a:t>
            </a:r>
            <a:r>
              <a:rPr lang="en-US" sz="2800" b="1" dirty="0">
                <a:solidFill>
                  <a:srgbClr val="000000"/>
                </a:solidFill>
                <a:latin typeface="Times New Roman" panose="02020603050405020304" pitchFamily="18" charset="0"/>
              </a:rPr>
              <a:t> </a:t>
            </a:r>
            <a:r>
              <a:rPr lang="en-US" sz="2800" b="1" dirty="0" err="1">
                <a:solidFill>
                  <a:srgbClr val="FF0000"/>
                </a:solidFill>
                <a:latin typeface="Times New Roman" panose="02020603050405020304" pitchFamily="18" charset="0"/>
              </a:rPr>
              <a:t>mái</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trường</a:t>
            </a:r>
            <a:r>
              <a:rPr lang="en-US" sz="2800" b="1" dirty="0">
                <a:solidFill>
                  <a:srgbClr val="000000"/>
                </a:solidFill>
                <a:latin typeface="Times New Roman" panose="02020603050405020304" pitchFamily="18" charset="0"/>
              </a:rPr>
              <a:t>.</a:t>
            </a:r>
          </a:p>
        </p:txBody>
      </p:sp>
      <p:sp>
        <p:nvSpPr>
          <p:cNvPr id="12" name="Rectangle 11">
            <a:extLst>
              <a:ext uri="{FF2B5EF4-FFF2-40B4-BE49-F238E27FC236}">
                <a16:creationId xmlns:a16="http://schemas.microsoft.com/office/drawing/2014/main" id="{BD80C784-6D77-4EC6-B1DF-773663C5C846}"/>
              </a:ext>
            </a:extLst>
          </p:cNvPr>
          <p:cNvSpPr/>
          <p:nvPr/>
        </p:nvSpPr>
        <p:spPr>
          <a:xfrm>
            <a:off x="546229" y="4454245"/>
            <a:ext cx="11274425" cy="1384995"/>
          </a:xfrm>
          <a:prstGeom prst="rect">
            <a:avLst/>
          </a:prstGeom>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rPr>
              <a:t>Sau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lựa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chọn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được</a:t>
            </a:r>
            <a:r>
              <a:rPr lang="en-US" sz="2800" b="1" dirty="0">
                <a:solidFill>
                  <a:srgbClr val="000000"/>
                </a:solidFill>
                <a:latin typeface="Times New Roman" panose="02020603050405020304" pitchFamily="18" charset="0"/>
                <a:ea typeface="Times New Roman" panose="02020603050405020304" pitchFamily="18" charset="0"/>
              </a:rPr>
              <a:t> hình </a:t>
            </a:r>
            <a:r>
              <a:rPr lang="en-US" sz="2800" b="1" dirty="0" err="1">
                <a:solidFill>
                  <a:srgbClr val="000000"/>
                </a:solidFill>
                <a:latin typeface="Times New Roman" panose="02020603050405020304" pitchFamily="18" charset="0"/>
                <a:ea typeface="Times New Roman" panose="02020603050405020304" pitchFamily="18" charset="0"/>
              </a:rPr>
              <a:t>ảnh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đặc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sắc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hãy</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xác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tình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cảm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cảm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xúc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mình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yêu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mến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nhớ</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thương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phúc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hào</a:t>
            </a:r>
            <a:r>
              <a:rPr lang="en-US" sz="2800" b="1" dirty="0">
                <a:solidFill>
                  <a:srgbClr val="000000"/>
                </a:solidFill>
                <a:latin typeface="Times New Roman" panose="02020603050405020304" pitchFamily="18" charset="0"/>
                <a:ea typeface="Times New Roman" panose="02020603050405020304" pitchFamily="18" charset="0"/>
              </a:rPr>
              <a:t> hay </a:t>
            </a:r>
            <a:r>
              <a:rPr lang="en-US" sz="2800" b="1" dirty="0" err="1">
                <a:solidFill>
                  <a:srgbClr val="FF0000"/>
                </a:solidFill>
                <a:latin typeface="Times New Roman" panose="02020603050405020304" pitchFamily="18" charset="0"/>
                <a:ea typeface="Times New Roman" panose="02020603050405020304" pitchFamily="18" charset="0"/>
              </a:rPr>
              <a:t>buồn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tiếc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nuối</a:t>
            </a:r>
            <a:r>
              <a:rPr lang="en-US" sz="2800" b="1" dirty="0">
                <a:solidFill>
                  <a:srgbClr val="FF0000"/>
                </a:solidFill>
                <a:latin typeface="Times New Roman" panose="02020603050405020304" pitchFamily="18" charset="0"/>
                <a:ea typeface="Times New Roman" panose="02020603050405020304" pitchFamily="18" charset="0"/>
              </a:rPr>
              <a:t>, bang </a:t>
            </a:r>
            <a:r>
              <a:rPr lang="en-US" sz="2800" b="1" dirty="0" err="1">
                <a:solidFill>
                  <a:srgbClr val="FF0000"/>
                </a:solidFill>
                <a:latin typeface="Times New Roman" panose="02020603050405020304" pitchFamily="18" charset="0"/>
                <a:ea typeface="Times New Roman" panose="02020603050405020304" pitchFamily="18" charset="0"/>
              </a:rPr>
              <a:t>khuâng</a:t>
            </a:r>
            <a:r>
              <a:rPr lang="en-US" sz="2800" b="1" dirty="0">
                <a:solidFill>
                  <a:srgbClr val="FF0000"/>
                </a:solidFill>
                <a:latin typeface="Times New Roman" panose="02020603050405020304" pitchFamily="18" charset="0"/>
                <a:ea typeface="Times New Roman" panose="02020603050405020304" pitchFamily="18" charset="0"/>
              </a:rPr>
              <a:t>…</a:t>
            </a:r>
            <a:endParaRPr 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787250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180868" y="461687"/>
            <a:ext cx="7096280" cy="523220"/>
          </a:xfrm>
          <a:prstGeom prst="rect">
            <a:avLst/>
          </a:prstGeom>
          <a:noFill/>
          <a:ln>
            <a:solidFill>
              <a:srgbClr val="0070C0"/>
            </a:solidFill>
          </a:ln>
        </p:spPr>
        <p:txBody>
          <a:bodyPr wrap="square" rtlCol="0" anchor="t">
            <a:spAutoFit/>
          </a:bodyPr>
          <a:lstStyle/>
          <a:p>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Gieo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nhịp</a:t>
            </a:r>
            <a:r>
              <a:rPr lang="en-US" sz="2800" b="1" dirty="0">
                <a:latin typeface="Times New Roman" panose="02020603050405020304" pitchFamily="18" charset="0"/>
                <a:cs typeface="Times New Roman" panose="02020603050405020304" pitchFamily="18" charset="0"/>
              </a:rPr>
              <a:t>.</a:t>
            </a:r>
            <a:endParaRPr lang="en-SG" sz="3200" dirty="0">
              <a:solidFill>
                <a:schemeClr val="accent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6" name="图片 3">
            <a:extLst>
              <a:ext uri="{FF2B5EF4-FFF2-40B4-BE49-F238E27FC236}">
                <a16:creationId xmlns:a16="http://schemas.microsoft.com/office/drawing/2014/main" id="{DED84B2C-E05F-CB11-7BAD-62606F525CE7}"/>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rot="5400000">
            <a:off x="1141882" y="429858"/>
            <a:ext cx="2875768" cy="4194331"/>
          </a:xfrm>
          <a:prstGeom prst="rect">
            <a:avLst/>
          </a:prstGeom>
        </p:spPr>
      </p:pic>
      <p:pic>
        <p:nvPicPr>
          <p:cNvPr id="93" name="图片 7">
            <a:extLst>
              <a:ext uri="{FF2B5EF4-FFF2-40B4-BE49-F238E27FC236}">
                <a16:creationId xmlns:a16="http://schemas.microsoft.com/office/drawing/2014/main" id="{A82B6FA4-1ADE-BDA6-7FBD-D116C29AF1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56371" y="300808"/>
            <a:ext cx="2726982" cy="1243290"/>
          </a:xfrm>
          <a:prstGeom prst="rect">
            <a:avLst/>
          </a:prstGeom>
        </p:spPr>
      </p:pic>
      <p:sp>
        <p:nvSpPr>
          <p:cNvPr id="97" name="TextBox 96">
            <a:extLst>
              <a:ext uri="{FF2B5EF4-FFF2-40B4-BE49-F238E27FC236}">
                <a16:creationId xmlns:a16="http://schemas.microsoft.com/office/drawing/2014/main" id="{D50669BB-DD3E-E78C-C976-7D744941EDAE}"/>
              </a:ext>
            </a:extLst>
          </p:cNvPr>
          <p:cNvSpPr txBox="1"/>
          <p:nvPr/>
        </p:nvSpPr>
        <p:spPr>
          <a:xfrm>
            <a:off x="482600" y="3964906"/>
            <a:ext cx="3969480" cy="2323713"/>
          </a:xfrm>
          <a:prstGeom prst="rect">
            <a:avLst/>
          </a:prstGeom>
          <a:noFill/>
        </p:spPr>
        <p:txBody>
          <a:bodyPr wrap="square">
            <a:spAutoFit/>
          </a:bodyPr>
          <a:lstStyle/>
          <a:p>
            <a:pPr marL="457200" indent="-457200" algn="just">
              <a:buFontTx/>
              <a:buChar char="-"/>
            </a:pPr>
            <a:r>
              <a:rPr lang="en-US" sz="2900" dirty="0" err="1">
                <a:latin typeface="Times New Roman" panose="02020603050405020304" pitchFamily="18" charset="0"/>
                <a:cs typeface="Times New Roman" panose="02020603050405020304" pitchFamily="18" charset="0"/>
              </a:rPr>
              <a:t>Ngắt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nhịp</a:t>
            </a:r>
            <a:r>
              <a:rPr lang="en-US" sz="2900" dirty="0">
                <a:latin typeface="Times New Roman" panose="02020603050405020304" pitchFamily="18" charset="0"/>
                <a:cs typeface="Times New Roman" panose="02020603050405020304" pitchFamily="18" charset="0"/>
              </a:rPr>
              <a:t> theo </a:t>
            </a:r>
            <a:r>
              <a:rPr lang="en-US" sz="2900" dirty="0" err="1">
                <a:latin typeface="Times New Roman" panose="02020603050405020304" pitchFamily="18" charset="0"/>
                <a:cs typeface="Times New Roman" panose="02020603050405020304" pitchFamily="18" charset="0"/>
              </a:rPr>
              <a:t>mạch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cảm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xúc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nội</a:t>
            </a:r>
            <a:r>
              <a:rPr lang="en-US" sz="2900" dirty="0">
                <a:latin typeface="Times New Roman" panose="02020603050405020304" pitchFamily="18" charset="0"/>
                <a:cs typeface="Times New Roman" panose="02020603050405020304" pitchFamily="18" charset="0"/>
              </a:rPr>
              <a:t> dung </a:t>
            </a:r>
            <a:r>
              <a:rPr lang="en-US" sz="2900" dirty="0" err="1">
                <a:latin typeface="Times New Roman" panose="02020603050405020304" pitchFamily="18" charset="0"/>
                <a:cs typeface="Times New Roman" panose="02020603050405020304" pitchFamily="18" charset="0"/>
              </a:rPr>
              <a:t>biếu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đạt</a:t>
            </a:r>
            <a:r>
              <a:rPr lang="en-US" sz="2900" dirty="0">
                <a:latin typeface="Times New Roman" panose="02020603050405020304" pitchFamily="18" charset="0"/>
                <a:cs typeface="Times New Roman" panose="02020603050405020304" pitchFamily="18" charset="0"/>
              </a:rPr>
              <a:t>.</a:t>
            </a:r>
          </a:p>
          <a:p>
            <a:pPr marL="457200" indent="-457200" algn="just">
              <a:buFontTx/>
              <a:buChar char="-"/>
            </a:pPr>
            <a:r>
              <a:rPr lang="en-US" sz="2900" dirty="0" err="1">
                <a:latin typeface="Times New Roman" panose="02020603050405020304" pitchFamily="18" charset="0"/>
                <a:cs typeface="Times New Roman" panose="02020603050405020304" pitchFamily="18" charset="0"/>
              </a:rPr>
              <a:t>Vần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sử</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dụng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vần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chân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liền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cách</a:t>
            </a:r>
            <a:r>
              <a:rPr lang="en-US" sz="29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BD80C784-6D77-4EC6-B1DF-773663C5C846}"/>
              </a:ext>
            </a:extLst>
          </p:cNvPr>
          <p:cNvSpPr/>
          <p:nvPr/>
        </p:nvSpPr>
        <p:spPr>
          <a:xfrm>
            <a:off x="840268" y="1366520"/>
            <a:ext cx="3611812" cy="2323713"/>
          </a:xfrm>
          <a:prstGeom prst="rect">
            <a:avLst/>
          </a:prstGeom>
        </p:spPr>
        <p:txBody>
          <a:bodyPr wrap="square">
            <a:spAutoFit/>
          </a:bodyPr>
          <a:lstStyle/>
          <a:p>
            <a:pPr algn="just"/>
            <a:r>
              <a:rPr lang="en-US" sz="2900" dirty="0">
                <a:solidFill>
                  <a:srgbClr val="0070C0"/>
                </a:solidFill>
                <a:latin typeface="Times New Roman" panose="02020603050405020304" pitchFamily="18" charset="0"/>
                <a:cs typeface="Times New Roman" panose="02020603050405020304" pitchFamily="18" charset="0"/>
              </a:rPr>
              <a:t>GV </a:t>
            </a:r>
            <a:r>
              <a:rPr lang="en-US" sz="2900" dirty="0" err="1">
                <a:solidFill>
                  <a:srgbClr val="0070C0"/>
                </a:solidFill>
                <a:latin typeface="Times New Roman" panose="02020603050405020304" pitchFamily="18" charset="0"/>
                <a:cs typeface="Times New Roman" panose="02020603050405020304" pitchFamily="18" charset="0"/>
              </a:rPr>
              <a:t>tổ</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chức</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cho</a:t>
            </a:r>
            <a:r>
              <a:rPr lang="en-US" sz="2900" dirty="0">
                <a:solidFill>
                  <a:srgbClr val="0070C0"/>
                </a:solidFill>
                <a:latin typeface="Times New Roman" panose="02020603050405020304" pitchFamily="18" charset="0"/>
                <a:cs typeface="Times New Roman" panose="02020603050405020304" pitchFamily="18" charset="0"/>
              </a:rPr>
              <a:t> HS </a:t>
            </a:r>
            <a:r>
              <a:rPr lang="en-US" sz="2900" dirty="0" err="1">
                <a:solidFill>
                  <a:srgbClr val="0070C0"/>
                </a:solidFill>
                <a:latin typeface="Times New Roman" panose="02020603050405020304" pitchFamily="18" charset="0"/>
                <a:cs typeface="Times New Roman" panose="02020603050405020304" pitchFamily="18" charset="0"/>
              </a:rPr>
              <a:t>đọc</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đoạn</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thơ</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của</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Tế</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Hanh</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trang</a:t>
            </a:r>
            <a:r>
              <a:rPr lang="en-US" sz="2900" dirty="0">
                <a:solidFill>
                  <a:srgbClr val="0070C0"/>
                </a:solidFill>
                <a:latin typeface="Times New Roman" panose="02020603050405020304" pitchFamily="18" charset="0"/>
                <a:cs typeface="Times New Roman" panose="02020603050405020304" pitchFamily="18" charset="0"/>
              </a:rPr>
              <a:t> 58 </a:t>
            </a:r>
            <a:r>
              <a:rPr lang="en-US" sz="2900" dirty="0" err="1">
                <a:solidFill>
                  <a:srgbClr val="0070C0"/>
                </a:solidFill>
                <a:latin typeface="Times New Roman" panose="02020603050405020304" pitchFamily="18" charset="0"/>
                <a:cs typeface="Times New Roman" panose="02020603050405020304" pitchFamily="18" charset="0"/>
              </a:rPr>
              <a:t>để</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tìm</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hiểu</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cách</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gieo</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vần</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ngắt</a:t>
            </a:r>
            <a:r>
              <a:rPr lang="en-US" sz="2900" dirty="0">
                <a:solidFill>
                  <a:srgbClr val="0070C0"/>
                </a:solidFill>
                <a:latin typeface="Times New Roman" panose="02020603050405020304" pitchFamily="18" charset="0"/>
                <a:cs typeface="Times New Roman" panose="02020603050405020304" pitchFamily="18" charset="0"/>
              </a:rPr>
              <a:t> </a:t>
            </a:r>
            <a:r>
              <a:rPr lang="en-US" sz="2900" dirty="0" err="1">
                <a:solidFill>
                  <a:srgbClr val="0070C0"/>
                </a:solidFill>
                <a:latin typeface="Times New Roman" panose="02020603050405020304" pitchFamily="18" charset="0"/>
                <a:cs typeface="Times New Roman" panose="02020603050405020304" pitchFamily="18" charset="0"/>
              </a:rPr>
              <a:t>nhịp</a:t>
            </a:r>
            <a:r>
              <a:rPr lang="en-US" sz="2900" dirty="0">
                <a:solidFill>
                  <a:srgbClr val="0070C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809748" y="1778413"/>
            <a:ext cx="7080093" cy="3892861"/>
          </a:xfrm>
          <a:prstGeom prst="rect">
            <a:avLst/>
          </a:prstGeom>
        </p:spPr>
        <p:txBody>
          <a:bodyPr wrap="square">
            <a:spAutoFit/>
          </a:bodyPr>
          <a:lstStyle/>
          <a:p>
            <a:pPr>
              <a:lnSpc>
                <a:spcPct val="150000"/>
              </a:lnSpc>
            </a:pPr>
            <a:r>
              <a:rPr lang="vi-VN" sz="2800" dirty="0">
                <a:solidFill>
                  <a:srgbClr val="00264D"/>
                </a:solidFill>
                <a:latin typeface="Times New Roman" panose="02020603050405020304" pitchFamily="18" charset="0"/>
                <a:cs typeface="Times New Roman" panose="02020603050405020304" pitchFamily="18" charset="0"/>
              </a:rPr>
              <a:t>Tôi hôm nay</a:t>
            </a:r>
            <a:r>
              <a:rPr lang="en-US" sz="2800" dirty="0">
                <a:solidFill>
                  <a:srgbClr val="00264D"/>
                </a:solidFill>
                <a:latin typeface="Times New Roman" panose="02020603050405020304" pitchFamily="18" charset="0"/>
                <a:cs typeface="Times New Roman" panose="02020603050405020304" pitchFamily="18" charset="0"/>
              </a:rPr>
              <a:t>/</a:t>
            </a:r>
            <a:r>
              <a:rPr lang="vi-VN" sz="2800" dirty="0">
                <a:solidFill>
                  <a:srgbClr val="00264D"/>
                </a:solidFill>
                <a:latin typeface="Times New Roman" panose="02020603050405020304" pitchFamily="18" charset="0"/>
                <a:cs typeface="Times New Roman" panose="02020603050405020304" pitchFamily="18" charset="0"/>
              </a:rPr>
              <a:t> sống trong long</a:t>
            </a:r>
            <a:r>
              <a:rPr lang="en-US" sz="2800" dirty="0">
                <a:solidFill>
                  <a:srgbClr val="00264D"/>
                </a:solidFill>
                <a:latin typeface="Times New Roman" panose="02020603050405020304" pitchFamily="18" charset="0"/>
                <a:cs typeface="Times New Roman" panose="02020603050405020304" pitchFamily="18" charset="0"/>
              </a:rPr>
              <a:t>/</a:t>
            </a:r>
            <a:r>
              <a:rPr lang="vi-VN" sz="2800" dirty="0">
                <a:solidFill>
                  <a:srgbClr val="00264D"/>
                </a:solidFill>
                <a:latin typeface="Times New Roman" panose="02020603050405020304" pitchFamily="18" charset="0"/>
                <a:cs typeface="Times New Roman" panose="02020603050405020304" pitchFamily="18" charset="0"/>
              </a:rPr>
              <a:t> miền </a:t>
            </a:r>
            <a:r>
              <a:rPr lang="vi-VN" sz="2800" b="1" dirty="0">
                <a:solidFill>
                  <a:srgbClr val="00264D"/>
                </a:solidFill>
                <a:latin typeface="Times New Roman" panose="02020603050405020304" pitchFamily="18" charset="0"/>
                <a:cs typeface="Times New Roman" panose="02020603050405020304" pitchFamily="18" charset="0"/>
              </a:rPr>
              <a:t>Bắc</a:t>
            </a:r>
            <a:br>
              <a:rPr lang="vi-VN" sz="2800" dirty="0">
                <a:latin typeface="Times New Roman" panose="02020603050405020304" pitchFamily="18" charset="0"/>
                <a:cs typeface="Times New Roman" panose="02020603050405020304" pitchFamily="18" charset="0"/>
              </a:rPr>
            </a:br>
            <a:r>
              <a:rPr lang="vi-VN" sz="2800" dirty="0">
                <a:solidFill>
                  <a:srgbClr val="00264D"/>
                </a:solidFill>
                <a:latin typeface="Times New Roman" panose="02020603050405020304" pitchFamily="18" charset="0"/>
                <a:cs typeface="Times New Roman" panose="02020603050405020304" pitchFamily="18" charset="0"/>
              </a:rPr>
              <a:t>Sờ lên ngực</a:t>
            </a:r>
            <a:r>
              <a:rPr lang="en-US" sz="2800" dirty="0">
                <a:solidFill>
                  <a:srgbClr val="00264D"/>
                </a:solidFill>
                <a:latin typeface="Times New Roman" panose="02020603050405020304" pitchFamily="18" charset="0"/>
                <a:cs typeface="Times New Roman" panose="02020603050405020304" pitchFamily="18" charset="0"/>
              </a:rPr>
              <a:t>/</a:t>
            </a:r>
            <a:r>
              <a:rPr lang="vi-VN" sz="2800" dirty="0">
                <a:solidFill>
                  <a:srgbClr val="00264D"/>
                </a:solidFill>
                <a:latin typeface="Times New Roman" panose="02020603050405020304" pitchFamily="18" charset="0"/>
                <a:cs typeface="Times New Roman" panose="02020603050405020304" pitchFamily="18" charset="0"/>
              </a:rPr>
              <a:t> nghe trái tim</a:t>
            </a:r>
            <a:r>
              <a:rPr lang="en-US" sz="2800" dirty="0">
                <a:solidFill>
                  <a:srgbClr val="00264D"/>
                </a:solidFill>
                <a:latin typeface="Times New Roman" panose="02020603050405020304" pitchFamily="18" charset="0"/>
                <a:cs typeface="Times New Roman" panose="02020603050405020304" pitchFamily="18" charset="0"/>
              </a:rPr>
              <a:t>/</a:t>
            </a:r>
            <a:r>
              <a:rPr lang="vi-VN" sz="2800" dirty="0">
                <a:solidFill>
                  <a:srgbClr val="00264D"/>
                </a:solidFill>
                <a:latin typeface="Times New Roman" panose="02020603050405020304" pitchFamily="18" charset="0"/>
                <a:cs typeface="Times New Roman" panose="02020603050405020304" pitchFamily="18" charset="0"/>
              </a:rPr>
              <a:t> thầm </a:t>
            </a:r>
            <a:r>
              <a:rPr lang="vi-VN" sz="2800" b="1" dirty="0">
                <a:solidFill>
                  <a:srgbClr val="00264D"/>
                </a:solidFill>
                <a:latin typeface="Times New Roman" panose="02020603050405020304" pitchFamily="18" charset="0"/>
                <a:cs typeface="Times New Roman" panose="02020603050405020304" pitchFamily="18" charset="0"/>
              </a:rPr>
              <a:t>nhắc</a:t>
            </a:r>
            <a:br>
              <a:rPr lang="vi-VN" sz="2800" dirty="0">
                <a:latin typeface="Times New Roman" panose="02020603050405020304" pitchFamily="18" charset="0"/>
                <a:cs typeface="Times New Roman" panose="02020603050405020304" pitchFamily="18" charset="0"/>
              </a:rPr>
            </a:br>
            <a:r>
              <a:rPr lang="vi-VN" sz="2800" dirty="0">
                <a:solidFill>
                  <a:srgbClr val="00264D"/>
                </a:solidFill>
                <a:latin typeface="Times New Roman" panose="02020603050405020304" pitchFamily="18" charset="0"/>
                <a:cs typeface="Times New Roman" panose="02020603050405020304" pitchFamily="18" charset="0"/>
              </a:rPr>
              <a:t>Hai tiếng thiêng liêng,</a:t>
            </a:r>
            <a:r>
              <a:rPr lang="en-US" sz="2800" dirty="0">
                <a:solidFill>
                  <a:srgbClr val="00264D"/>
                </a:solidFill>
                <a:latin typeface="Times New Roman" panose="02020603050405020304" pitchFamily="18" charset="0"/>
                <a:cs typeface="Times New Roman" panose="02020603050405020304" pitchFamily="18" charset="0"/>
              </a:rPr>
              <a:t>/</a:t>
            </a:r>
            <a:r>
              <a:rPr lang="vi-VN" sz="2800" dirty="0">
                <a:solidFill>
                  <a:srgbClr val="00264D"/>
                </a:solidFill>
                <a:latin typeface="Times New Roman" panose="02020603050405020304" pitchFamily="18" charset="0"/>
                <a:cs typeface="Times New Roman" panose="02020603050405020304" pitchFamily="18" charset="0"/>
              </a:rPr>
              <a:t> hai tiếng “miền </a:t>
            </a:r>
            <a:r>
              <a:rPr lang="vi-VN" sz="2800" b="1" dirty="0">
                <a:solidFill>
                  <a:srgbClr val="00264D"/>
                </a:solidFill>
                <a:latin typeface="Times New Roman" panose="02020603050405020304" pitchFamily="18" charset="0"/>
                <a:cs typeface="Times New Roman" panose="02020603050405020304" pitchFamily="18" charset="0"/>
              </a:rPr>
              <a:t>Nam</a:t>
            </a:r>
            <a:r>
              <a:rPr lang="vi-VN" sz="2800" dirty="0">
                <a:solidFill>
                  <a:srgbClr val="00264D"/>
                </a:solidFill>
                <a:latin typeface="Times New Roman" panose="02020603050405020304" pitchFamily="18" charset="0"/>
                <a:cs typeface="Times New Roman" panose="02020603050405020304" pitchFamily="18" charset="0"/>
              </a:rPr>
              <a:t>”</a:t>
            </a:r>
            <a:br>
              <a:rPr lang="vi-VN" sz="2800" dirty="0">
                <a:latin typeface="Times New Roman" panose="02020603050405020304" pitchFamily="18" charset="0"/>
                <a:cs typeface="Times New Roman" panose="02020603050405020304" pitchFamily="18" charset="0"/>
              </a:rPr>
            </a:br>
            <a:r>
              <a:rPr lang="vi-VN" sz="2800" dirty="0">
                <a:solidFill>
                  <a:srgbClr val="00264D"/>
                </a:solidFill>
                <a:latin typeface="Times New Roman" panose="02020603050405020304" pitchFamily="18" charset="0"/>
                <a:cs typeface="Times New Roman" panose="02020603050405020304" pitchFamily="18" charset="0"/>
              </a:rPr>
              <a:t>Tôi nhớ không nguôi</a:t>
            </a:r>
            <a:r>
              <a:rPr lang="en-US" sz="2800" dirty="0">
                <a:solidFill>
                  <a:srgbClr val="00264D"/>
                </a:solidFill>
                <a:latin typeface="Times New Roman" panose="02020603050405020304" pitchFamily="18" charset="0"/>
                <a:cs typeface="Times New Roman" panose="02020603050405020304" pitchFamily="18" charset="0"/>
              </a:rPr>
              <a:t>/</a:t>
            </a:r>
            <a:r>
              <a:rPr lang="vi-VN" sz="2800" dirty="0">
                <a:solidFill>
                  <a:srgbClr val="00264D"/>
                </a:solidFill>
                <a:latin typeface="Times New Roman" panose="02020603050405020304" pitchFamily="18" charset="0"/>
                <a:cs typeface="Times New Roman" panose="02020603050405020304" pitchFamily="18" charset="0"/>
              </a:rPr>
              <a:t> </a:t>
            </a:r>
            <a:r>
              <a:rPr lang="vi-VN" sz="2800" dirty="0">
                <a:solidFill>
                  <a:srgbClr val="0066CC"/>
                </a:solidFill>
                <a:latin typeface="Times New Roman" panose="02020603050405020304" pitchFamily="18" charset="0"/>
                <a:cs typeface="Times New Roman" panose="02020603050405020304" pitchFamily="18" charset="0"/>
              </a:rPr>
              <a:t>ánh sáng</a:t>
            </a:r>
            <a:r>
              <a:rPr lang="vi-VN" sz="2800" dirty="0">
                <a:solidFill>
                  <a:srgbClr val="00264D"/>
                </a:solidFill>
                <a:latin typeface="Times New Roman" panose="02020603050405020304" pitchFamily="18" charset="0"/>
                <a:cs typeface="Times New Roman" panose="02020603050405020304" pitchFamily="18" charset="0"/>
              </a:rPr>
              <a:t> màu </a:t>
            </a:r>
            <a:r>
              <a:rPr lang="vi-VN" sz="2800" b="1" dirty="0">
                <a:solidFill>
                  <a:srgbClr val="00264D"/>
                </a:solidFill>
                <a:latin typeface="Times New Roman" panose="02020603050405020304" pitchFamily="18" charset="0"/>
                <a:cs typeface="Times New Roman" panose="02020603050405020304" pitchFamily="18" charset="0"/>
              </a:rPr>
              <a:t>vàng</a:t>
            </a:r>
            <a:br>
              <a:rPr lang="vi-VN" sz="2800" dirty="0">
                <a:latin typeface="Times New Roman" panose="02020603050405020304" pitchFamily="18" charset="0"/>
                <a:cs typeface="Times New Roman" panose="02020603050405020304" pitchFamily="18" charset="0"/>
              </a:rPr>
            </a:br>
            <a:r>
              <a:rPr lang="vi-VN" sz="2800" dirty="0">
                <a:solidFill>
                  <a:srgbClr val="00264D"/>
                </a:solidFill>
                <a:latin typeface="Times New Roman" panose="02020603050405020304" pitchFamily="18" charset="0"/>
                <a:cs typeface="Times New Roman" panose="02020603050405020304" pitchFamily="18" charset="0"/>
              </a:rPr>
              <a:t>Tôi quên sao được</a:t>
            </a:r>
            <a:r>
              <a:rPr lang="en-US" sz="2800" dirty="0">
                <a:solidFill>
                  <a:srgbClr val="00264D"/>
                </a:solidFill>
                <a:latin typeface="Times New Roman" panose="02020603050405020304" pitchFamily="18" charset="0"/>
                <a:cs typeface="Times New Roman" panose="02020603050405020304" pitchFamily="18" charset="0"/>
              </a:rPr>
              <a:t>/</a:t>
            </a:r>
            <a:r>
              <a:rPr lang="vi-VN" sz="2800" dirty="0">
                <a:solidFill>
                  <a:srgbClr val="00264D"/>
                </a:solidFill>
                <a:latin typeface="Times New Roman" panose="02020603050405020304" pitchFamily="18" charset="0"/>
                <a:cs typeface="Times New Roman" panose="02020603050405020304" pitchFamily="18" charset="0"/>
              </a:rPr>
              <a:t> sắc trời xanh </a:t>
            </a:r>
            <a:r>
              <a:rPr lang="vi-VN" sz="2800" b="1" dirty="0">
                <a:solidFill>
                  <a:srgbClr val="00264D"/>
                </a:solidFill>
                <a:latin typeface="Times New Roman" panose="02020603050405020304" pitchFamily="18" charset="0"/>
                <a:cs typeface="Times New Roman" panose="02020603050405020304" pitchFamily="18" charset="0"/>
              </a:rPr>
              <a:t>biếc</a:t>
            </a:r>
            <a:br>
              <a:rPr lang="vi-VN" sz="2800" dirty="0">
                <a:latin typeface="Times New Roman" panose="02020603050405020304" pitchFamily="18" charset="0"/>
                <a:cs typeface="Times New Roman" panose="02020603050405020304" pitchFamily="18" charset="0"/>
              </a:rPr>
            </a:br>
            <a:r>
              <a:rPr lang="vi-VN" sz="2800" dirty="0">
                <a:solidFill>
                  <a:srgbClr val="00264D"/>
                </a:solidFill>
                <a:latin typeface="Times New Roman" panose="02020603050405020304" pitchFamily="18" charset="0"/>
                <a:cs typeface="Times New Roman" panose="02020603050405020304" pitchFamily="18" charset="0"/>
              </a:rPr>
              <a:t>Tôi nhớ cả </a:t>
            </a:r>
            <a:r>
              <a:rPr lang="en-US" sz="2800" dirty="0">
                <a:solidFill>
                  <a:srgbClr val="00264D"/>
                </a:solidFill>
                <a:latin typeface="Times New Roman" panose="02020603050405020304" pitchFamily="18" charset="0"/>
                <a:cs typeface="Times New Roman" panose="02020603050405020304" pitchFamily="18" charset="0"/>
              </a:rPr>
              <a:t>/</a:t>
            </a:r>
            <a:r>
              <a:rPr lang="vi-VN" sz="2800" dirty="0">
                <a:solidFill>
                  <a:srgbClr val="00264D"/>
                </a:solidFill>
                <a:latin typeface="Times New Roman" panose="02020603050405020304" pitchFamily="18" charset="0"/>
                <a:cs typeface="Times New Roman" panose="02020603050405020304" pitchFamily="18" charset="0"/>
              </a:rPr>
              <a:t>những người</a:t>
            </a:r>
            <a:r>
              <a:rPr lang="en-US" sz="2800" dirty="0">
                <a:solidFill>
                  <a:srgbClr val="00264D"/>
                </a:solidFill>
                <a:latin typeface="Times New Roman" panose="02020603050405020304" pitchFamily="18" charset="0"/>
                <a:cs typeface="Times New Roman" panose="02020603050405020304" pitchFamily="18" charset="0"/>
              </a:rPr>
              <a:t>/</a:t>
            </a:r>
            <a:r>
              <a:rPr lang="vi-VN" sz="2800" dirty="0">
                <a:solidFill>
                  <a:srgbClr val="00264D"/>
                </a:solidFill>
                <a:latin typeface="Times New Roman" panose="02020603050405020304" pitchFamily="18" charset="0"/>
                <a:cs typeface="Times New Roman" panose="02020603050405020304" pitchFamily="18" charset="0"/>
              </a:rPr>
              <a:t> không quen </a:t>
            </a:r>
            <a:r>
              <a:rPr lang="vi-VN" sz="2800" b="1" dirty="0">
                <a:solidFill>
                  <a:srgbClr val="00264D"/>
                </a:solidFill>
                <a:latin typeface="Times New Roman" panose="02020603050405020304" pitchFamily="18" charset="0"/>
                <a:cs typeface="Times New Roman" panose="02020603050405020304" pitchFamily="18" charset="0"/>
              </a:rPr>
              <a:t>biết</a:t>
            </a:r>
            <a:r>
              <a:rPr lang="vi-VN" sz="2800" dirty="0">
                <a:solidFill>
                  <a:srgbClr val="00264D"/>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764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barn(inVertical)">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785" y="250372"/>
            <a:ext cx="11437494" cy="6740307"/>
          </a:xfrm>
          <a:prstGeom prst="rect">
            <a:avLst/>
          </a:prstGeom>
        </p:spPr>
        <p:txBody>
          <a:bodyPr wrap="square">
            <a:spAutoFit/>
          </a:bodyPr>
          <a:lstStyle/>
          <a:p>
            <a:r>
              <a:rPr lang="en-US" sz="3600" dirty="0">
                <a:solidFill>
                  <a:srgbClr val="00264D"/>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hãy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chọn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thích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hợp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sau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tập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gieo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vần</a:t>
            </a:r>
            <a:r>
              <a:rPr lang="en-US" sz="3600" dirty="0">
                <a:solidFill>
                  <a:srgbClr val="00264D"/>
                </a:solidFill>
                <a:latin typeface="Times New Roman" panose="02020603050405020304" pitchFamily="18" charset="0"/>
                <a:cs typeface="Times New Roman" panose="02020603050405020304" pitchFamily="18" charset="0"/>
              </a:rPr>
              <a:t>.</a:t>
            </a:r>
          </a:p>
          <a:p>
            <a:r>
              <a:rPr lang="vi-VN" sz="3600" dirty="0">
                <a:latin typeface="Times New Roman" panose="02020603050405020304" pitchFamily="18" charset="0"/>
                <a:cs typeface="Times New Roman" panose="02020603050405020304" pitchFamily="18" charset="0"/>
              </a:rPr>
              <a:t>Gió nhè nhẹ, hương cỏ cây nhè </a:t>
            </a:r>
            <a:r>
              <a:rPr lang="vi-VN" sz="3600" b="1" dirty="0">
                <a:latin typeface="Times New Roman" panose="02020603050405020304" pitchFamily="18" charset="0"/>
                <a:cs typeface="Times New Roman" panose="02020603050405020304" pitchFamily="18" charset="0"/>
              </a:rPr>
              <a:t>nhẹ</a:t>
            </a: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Thoảng bay lên, hương mạ dưới đồng </a:t>
            </a:r>
            <a:r>
              <a:rPr lang="vi-VN" sz="3600" b="1" dirty="0">
                <a:latin typeface="Times New Roman" panose="02020603050405020304" pitchFamily="18" charset="0"/>
                <a:cs typeface="Times New Roman" panose="02020603050405020304" pitchFamily="18" charset="0"/>
              </a:rPr>
              <a:t>xa</a:t>
            </a: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Tự đâu đó, hương muôn hoa mới </a:t>
            </a:r>
            <a:r>
              <a:rPr lang="vi-VN" sz="3600" b="1" dirty="0">
                <a:latin typeface="Times New Roman" panose="02020603050405020304" pitchFamily="18" charset="0"/>
                <a:cs typeface="Times New Roman" panose="02020603050405020304" pitchFamily="18" charset="0"/>
              </a:rPr>
              <a:t>hé</a:t>
            </a: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Như khói trầm từ đỉnh rộng bao </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a:t>
            </a:r>
            <a:br>
              <a:rPr lang="vi-VN" sz="3600" dirty="0">
                <a:latin typeface="Times New Roman" panose="02020603050405020304" pitchFamily="18" charset="0"/>
                <a:cs typeface="Times New Roman" panose="02020603050405020304" pitchFamily="18" charset="0"/>
              </a:rPr>
            </a:b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Hơi xuân ấm trả cho trời đất </a:t>
            </a:r>
            <a:r>
              <a:rPr lang="vi-VN" sz="3600" b="1" dirty="0">
                <a:latin typeface="Times New Roman" panose="02020603050405020304" pitchFamily="18" charset="0"/>
                <a:cs typeface="Times New Roman" panose="02020603050405020304" pitchFamily="18" charset="0"/>
              </a:rPr>
              <a:t>lặng</a:t>
            </a: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Tiếng reo ca nhí nhảnh và ngây </a:t>
            </a:r>
            <a:r>
              <a:rPr lang="vi-VN" sz="3600" b="1" dirty="0">
                <a:latin typeface="Times New Roman" panose="02020603050405020304" pitchFamily="18" charset="0"/>
                <a:cs typeface="Times New Roman" panose="02020603050405020304" pitchFamily="18" charset="0"/>
              </a:rPr>
              <a:t>thơ</a:t>
            </a: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Của đàn sáo say phơi mình dưới </a:t>
            </a:r>
            <a:r>
              <a:rPr lang="en-US" sz="3600" dirty="0">
                <a:latin typeface="Times New Roman" panose="02020603050405020304" pitchFamily="18" charset="0"/>
                <a:cs typeface="Times New Roman" panose="02020603050405020304" pitchFamily="18" charset="0"/>
              </a:rPr>
              <a:t>…</a:t>
            </a: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Chim nghệ vàng rỉa cánh trên nhành </a:t>
            </a:r>
            <a:r>
              <a:rPr lang="vi-VN" sz="3600"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pPr algn="r"/>
            <a:r>
              <a:rPr lang="en-US" sz="3600" dirty="0">
                <a:solidFill>
                  <a:srgbClr val="FF0000"/>
                </a:solidFill>
                <a:latin typeface="Times New Roman" panose="02020603050405020304" pitchFamily="18" charset="0"/>
                <a:cs typeface="Times New Roman" panose="02020603050405020304" pitchFamily="18" charset="0"/>
              </a:rPr>
              <a:t>( Theo </a:t>
            </a:r>
            <a:r>
              <a:rPr lang="en-US" sz="3600" dirty="0" err="1">
                <a:solidFill>
                  <a:srgbClr val="FF0000"/>
                </a:solidFill>
                <a:latin typeface="Times New Roman" panose="02020603050405020304" pitchFamily="18" charset="0"/>
                <a:cs typeface="Times New Roman" panose="02020603050405020304" pitchFamily="18" charset="0"/>
              </a:rPr>
              <a:t>Tố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Hữu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Xuân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2" name="Curved Left Arrow 1"/>
          <p:cNvSpPr/>
          <p:nvPr/>
        </p:nvSpPr>
        <p:spPr>
          <a:xfrm>
            <a:off x="7944788" y="2158585"/>
            <a:ext cx="524655" cy="1484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a:off x="7015398" y="4306642"/>
            <a:ext cx="434714" cy="13746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05420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ztwlrok">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1106</Words>
  <Application>Microsoft Office PowerPoint</Application>
  <PresentationFormat>Widescreen</PresentationFormat>
  <Paragraphs>108</Paragraphs>
  <Slides>14</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微软雅黑</vt:lpstr>
      <vt:lpstr>宋体</vt:lpstr>
      <vt:lpstr>.VnTime</vt:lpstr>
      <vt:lpstr>Arial</vt:lpstr>
      <vt:lpstr>Calibri</vt:lpstr>
      <vt:lpstr>Gantari</vt:lpstr>
      <vt:lpstr>Gantari ExtraBold</vt:lpstr>
      <vt:lpstr>Inter</vt:lpstr>
      <vt:lpstr>Times New Roman</vt:lpstr>
      <vt:lpstr>第一PPT，www.1ppt.com</vt:lpstr>
      <vt:lpstr>Pasos para estudiar un texto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234</cp:revision>
  <dcterms:created xsi:type="dcterms:W3CDTF">2023-05-27T14:28:46Z</dcterms:created>
  <dcterms:modified xsi:type="dcterms:W3CDTF">2024-07-23T14:44:33Z</dcterms:modified>
</cp:coreProperties>
</file>