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8" r:id="rId4"/>
    <p:sldMasterId id="2147483711" r:id="rId5"/>
    <p:sldMasterId id="2147483723" r:id="rId6"/>
    <p:sldMasterId id="2147483748" r:id="rId7"/>
  </p:sldMasterIdLst>
  <p:notesMasterIdLst>
    <p:notesMasterId r:id="rId45"/>
  </p:notesMasterIdLst>
  <p:sldIdLst>
    <p:sldId id="325" r:id="rId8"/>
    <p:sldId id="340" r:id="rId9"/>
    <p:sldId id="465" r:id="rId10"/>
    <p:sldId id="466" r:id="rId11"/>
    <p:sldId id="256" r:id="rId12"/>
    <p:sldId id="270" r:id="rId13"/>
    <p:sldId id="471" r:id="rId14"/>
    <p:sldId id="475" r:id="rId15"/>
    <p:sldId id="467" r:id="rId16"/>
    <p:sldId id="484" r:id="rId17"/>
    <p:sldId id="468" r:id="rId18"/>
    <p:sldId id="485" r:id="rId19"/>
    <p:sldId id="469" r:id="rId20"/>
    <p:sldId id="327" r:id="rId21"/>
    <p:sldId id="473" r:id="rId22"/>
    <p:sldId id="474" r:id="rId23"/>
    <p:sldId id="476" r:id="rId24"/>
    <p:sldId id="457" r:id="rId25"/>
    <p:sldId id="477" r:id="rId26"/>
    <p:sldId id="486" r:id="rId27"/>
    <p:sldId id="478" r:id="rId28"/>
    <p:sldId id="479" r:id="rId29"/>
    <p:sldId id="480" r:id="rId30"/>
    <p:sldId id="481" r:id="rId31"/>
    <p:sldId id="482" r:id="rId32"/>
    <p:sldId id="483" r:id="rId33"/>
    <p:sldId id="463" r:id="rId34"/>
    <p:sldId id="445" r:id="rId35"/>
    <p:sldId id="446" r:id="rId36"/>
    <p:sldId id="447" r:id="rId37"/>
    <p:sldId id="449" r:id="rId38"/>
    <p:sldId id="450" r:id="rId39"/>
    <p:sldId id="337" r:id="rId40"/>
    <p:sldId id="338" r:id="rId41"/>
    <p:sldId id="451" r:id="rId42"/>
    <p:sldId id="281" r:id="rId43"/>
    <p:sldId id="32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7F4A0A4F-0432-3C9C-1D6B-A57F8752E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spcFirstLastPara="1" lIns="91425" tIns="45700" rIns="91425" bIns="457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tabLst/>
              <a:defRPr/>
            </a:pPr>
            <a:fld id="{49C330A0-266B-48DD-A484-4916F64864BF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43" name="Google Shape;89;p1:notes">
            <a:extLst>
              <a:ext uri="{FF2B5EF4-FFF2-40B4-BE49-F238E27FC236}">
                <a16:creationId xmlns:a16="http://schemas.microsoft.com/office/drawing/2014/main" id="{5147228B-4DEC-C1B6-0328-D866C303C77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6997363" y="-11796713"/>
            <a:ext cx="22185313" cy="12480926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Google Shape;90;p1:notes">
            <a:extLst>
              <a:ext uri="{FF2B5EF4-FFF2-40B4-BE49-F238E27FC236}">
                <a16:creationId xmlns:a16="http://schemas.microsoft.com/office/drawing/2014/main" id="{ECFDE404-F33F-8489-3E26-0CF6F5182D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2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7D089-AC8F-4832-A3C3-D9AF30F404B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4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7D089-AC8F-4832-A3C3-D9AF30F404B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99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233F9-F025-32DE-DA89-2AE049558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5F75C-033C-284A-2D7C-7A1A311D0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7BEE9F-810A-AE8E-85D8-A9E892E2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02D2-1062-4D8B-A847-9035363D3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081215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D73D8-5107-93B4-A67B-D7523A29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3BA011-4D00-A40D-980D-1C14B683D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2E407-72DA-FDF6-7AF6-CD0708BA1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0B4D-BCC5-4989-B21E-EC79BF7D3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34669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6CD21D-B2DF-6C63-7D08-1A3F42A44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B59CF-1393-A876-20C2-1A9F29A71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33775-92AE-5EAB-9656-E774B2D0C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5A84-FF91-4F9C-A9A8-EF90BFC26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06923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EEB5A-5670-AFF6-62C6-071990A27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6A3F4-E068-ECC2-2C53-29F16F423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7D815-C01A-606D-AB78-DC4455214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2A43-D4EF-49DD-946C-8CB8B78A5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35677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7B38EC-86AC-7C2A-5A81-AE7B03D54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8AD762-52CC-CD50-6000-21D013E8E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EFDDD6-5784-B242-B674-088D1CC4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1AC-CD30-470D-8E4E-7EB10CF81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64826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8165CF-9D33-5AA9-E3A3-D5C88000D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4CEDCB-C4C0-E0E8-C888-DA9CF167F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C81348-B6C2-7091-ADD3-20DB90791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78DF-0C1C-4AFE-B658-90E32346D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413085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81B713-4C0E-3FF7-63A0-1CC235914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FB5F0E-21CB-0031-8CB7-1CD44EF3B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41FCED-E561-6E2B-408A-BC36CFA60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D7E2-0482-4533-8E89-ED4191BC9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53768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4D016-38AD-3C90-CAC0-BDB9D8941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C47A4-E93F-DAC8-6C23-0FF60C88D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85531-6A5B-35AB-1612-D95A85D67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EA30-87F6-48F7-9635-7372F9A4F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28163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39D6F-43E4-6047-9535-FE38B0CBA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D4416-AA12-5559-AF85-C8DBFAC0B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9815D-768A-FAB3-05C1-65138EBC8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5B3F-2170-4F53-91E0-864B637CD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66979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66B77A-0D51-B837-60BE-77EC3C22D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37A25-0C0A-E35B-F635-F2E042DDA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18EA2D-8941-1F6F-4733-FA106BDDB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316A-2547-4F55-B06F-96E727FE6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69015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B0D4EC-0EA1-44EE-1940-CE9C07955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FA669-A44A-4118-DCA8-6EA06DCA7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B6EE3-2795-4ED5-E885-6A78DDCB3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7277-7C84-4FA2-A660-D648B2DF0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950163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0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9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0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2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6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5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34"/>
          <p:cNvSpPr txBox="1">
            <a:spLocks noGrp="1"/>
          </p:cNvSpPr>
          <p:nvPr>
            <p:ph type="subTitle" idx="1"/>
          </p:nvPr>
        </p:nvSpPr>
        <p:spPr>
          <a:xfrm>
            <a:off x="6808733" y="3718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9" name="Google Shape;1019;p34"/>
          <p:cNvSpPr txBox="1">
            <a:spLocks noGrp="1"/>
          </p:cNvSpPr>
          <p:nvPr>
            <p:ph type="subTitle" idx="2"/>
          </p:nvPr>
        </p:nvSpPr>
        <p:spPr>
          <a:xfrm>
            <a:off x="6811800" y="3958800"/>
            <a:ext cx="4711600" cy="1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3"/>
          </p:nvPr>
        </p:nvSpPr>
        <p:spPr>
          <a:xfrm>
            <a:off x="950800" y="1776867"/>
            <a:ext cx="43220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34"/>
          <p:cNvSpPr txBox="1">
            <a:spLocks noGrp="1"/>
          </p:cNvSpPr>
          <p:nvPr>
            <p:ph type="subTitle" idx="4"/>
          </p:nvPr>
        </p:nvSpPr>
        <p:spPr>
          <a:xfrm>
            <a:off x="954133" y="2016800"/>
            <a:ext cx="5518000" cy="2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34"/>
          <p:cNvSpPr txBox="1">
            <a:spLocks noGrp="1"/>
          </p:cNvSpPr>
          <p:nvPr>
            <p:ph type="subTitle" idx="5"/>
          </p:nvPr>
        </p:nvSpPr>
        <p:spPr>
          <a:xfrm>
            <a:off x="6807200" y="1776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3" name="Google Shape;1023;p34"/>
          <p:cNvSpPr txBox="1">
            <a:spLocks noGrp="1"/>
          </p:cNvSpPr>
          <p:nvPr>
            <p:ph type="subTitle" idx="6"/>
          </p:nvPr>
        </p:nvSpPr>
        <p:spPr>
          <a:xfrm>
            <a:off x="6810267" y="2016800"/>
            <a:ext cx="4711600" cy="10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78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45739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E6BD1B2D-5B6F-DFC3-59E6-D920E2599CD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3D0EA583-F658-ABD4-C38B-4626B91CDFE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456003C3-837B-31D6-58F4-C85DE8AC04E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F2B2-7E53-43DD-A17F-420AAC2A9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3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1">
            <a:extLst>
              <a:ext uri="{FF2B5EF4-FFF2-40B4-BE49-F238E27FC236}">
                <a16:creationId xmlns:a16="http://schemas.microsoft.com/office/drawing/2014/main" id="{F750695B-12CF-8C26-49DE-29E12776C61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6;p1">
            <a:extLst>
              <a:ext uri="{FF2B5EF4-FFF2-40B4-BE49-F238E27FC236}">
                <a16:creationId xmlns:a16="http://schemas.microsoft.com/office/drawing/2014/main" id="{CF83C0CB-747C-4472-1286-50B3716D56C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7;p1">
            <a:extLst>
              <a:ext uri="{FF2B5EF4-FFF2-40B4-BE49-F238E27FC236}">
                <a16:creationId xmlns:a16="http://schemas.microsoft.com/office/drawing/2014/main" id="{7C717FE9-25B7-5170-7686-145D7F3F2C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BF7F-308D-4B4C-8468-FE88281DC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4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25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5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92151BC1-041E-FB83-4D40-FC5DE2DFF12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03742E2D-3AC5-7EE9-4764-5BA8C01F0FD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C5CFCD46-17F8-957E-C6FE-9ADB1D5ED41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6486-C56A-408C-BC9F-2DADB46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89135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C8FA8BA1-211F-654C-3ED9-A009EF5EFFB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39BF75A2-8AFC-26B6-7C9C-41BF1A674DD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FBACC87C-3456-C449-54DD-18962B22162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057B-DC5E-48BC-BA0D-07A251A9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8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150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800"/>
              <a:buNone/>
              <a:defRPr sz="135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600"/>
              <a:buNone/>
              <a:defRPr sz="120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D2E8997A-1DDA-32D7-3026-D8E57527369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7CFC619A-738F-5CE3-EBAF-3965CD32745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43606785-A9CB-BBE9-E96A-83059E537C2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FE2-2F5D-45CD-BCA9-7CC776AF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6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15;p1">
            <a:extLst>
              <a:ext uri="{FF2B5EF4-FFF2-40B4-BE49-F238E27FC236}">
                <a16:creationId xmlns:a16="http://schemas.microsoft.com/office/drawing/2014/main" id="{D4756A99-5225-8512-717C-12908394BBC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Google Shape;16;p1">
            <a:extLst>
              <a:ext uri="{FF2B5EF4-FFF2-40B4-BE49-F238E27FC236}">
                <a16:creationId xmlns:a16="http://schemas.microsoft.com/office/drawing/2014/main" id="{B2BA7B4F-34B7-F70E-3817-11DA4BB2B0F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Google Shape;17;p1">
            <a:extLst>
              <a:ext uri="{FF2B5EF4-FFF2-40B4-BE49-F238E27FC236}">
                <a16:creationId xmlns:a16="http://schemas.microsoft.com/office/drawing/2014/main" id="{ACB567AD-F470-9DF0-0DA6-0FA3A1CEF74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FFCE-FED5-484C-B058-F0ED8324C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0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5;p1">
            <a:extLst>
              <a:ext uri="{FF2B5EF4-FFF2-40B4-BE49-F238E27FC236}">
                <a16:creationId xmlns:a16="http://schemas.microsoft.com/office/drawing/2014/main" id="{9D6A9544-A101-AE44-3C6A-1C4203AE527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6;p1">
            <a:extLst>
              <a:ext uri="{FF2B5EF4-FFF2-40B4-BE49-F238E27FC236}">
                <a16:creationId xmlns:a16="http://schemas.microsoft.com/office/drawing/2014/main" id="{83C0F5C7-A2FD-E4F4-FF53-18B23931C36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7;p1">
            <a:extLst>
              <a:ext uri="{FF2B5EF4-FFF2-40B4-BE49-F238E27FC236}">
                <a16:creationId xmlns:a16="http://schemas.microsoft.com/office/drawing/2014/main" id="{C207F887-AE76-B276-163E-0B9F2A5A3D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5ECF-B8DB-4746-9BD5-43860BF4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6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2385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2400"/>
            </a:lvl1pPr>
            <a:lvl2pPr marL="685800" lvl="1" indent="-304800" algn="l">
              <a:spcBef>
                <a:spcPts val="525"/>
              </a:spcBef>
              <a:spcAft>
                <a:spcPts val="0"/>
              </a:spcAft>
              <a:buSzPts val="2800"/>
              <a:buChar char="–"/>
              <a:defRPr sz="2100"/>
            </a:lvl2pPr>
            <a:lvl3pPr marL="1028700" lvl="2" indent="-285750" algn="l">
              <a:spcBef>
                <a:spcPts val="450"/>
              </a:spcBef>
              <a:spcAft>
                <a:spcPts val="0"/>
              </a:spcAft>
              <a:buSzPts val="2400"/>
              <a:buChar char="•"/>
              <a:defRPr sz="1800"/>
            </a:lvl3pPr>
            <a:lvl4pPr marL="1371600" lvl="3" indent="-266700" algn="l">
              <a:spcBef>
                <a:spcPts val="375"/>
              </a:spcBef>
              <a:spcAft>
                <a:spcPts val="0"/>
              </a:spcAft>
              <a:buSzPts val="2000"/>
              <a:buChar char="–"/>
              <a:defRPr sz="1500"/>
            </a:lvl4pPr>
            <a:lvl5pPr marL="1714500" lvl="4" indent="-266700" algn="l">
              <a:spcBef>
                <a:spcPts val="375"/>
              </a:spcBef>
              <a:spcAft>
                <a:spcPts val="0"/>
              </a:spcAft>
              <a:buSzPts val="2000"/>
              <a:buChar char="»"/>
              <a:defRPr sz="15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E352D5AD-8537-1ADB-6E5B-955C183830C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3BE6125E-0633-E27D-5E37-07B7B5C119A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6232F5C1-5E3E-2730-B6C2-EA6EC106010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381D-C8EF-4AE6-810A-13CFBC7A8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6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endParaRPr noProof="0">
              <a:sym typeface="Times New Roman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523E4532-6CB6-2467-3C91-03B1D941B06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6982C85C-489E-EADA-822A-6910378F958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055BF0B9-83C8-5335-1AF0-8F4F7FFD3BC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8B75-980F-46D1-BB69-34CD3FBAF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2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4036219" y="-1140620"/>
            <a:ext cx="4102100" cy="103457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11C67DDD-58AC-B04A-8B76-6ABE67D166A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793B92F0-8A44-8164-11E2-2A32DAB8D6E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97A236E9-AE04-CB01-9771-23C3F00AA78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6A66-ED5E-4613-B34B-32B897C01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6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230534" y="2053169"/>
            <a:ext cx="5473700" cy="258656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955801" y="-431799"/>
            <a:ext cx="5473700" cy="7556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33A5C177-BCD1-1D23-DDC8-B8AB27C28C4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0C187F84-BDEE-4D77-98BC-92025D7D5E3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7AD5348B-7E13-E18C-E88E-1BCEBAC8D0B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419F-17A3-402A-9655-CB3CF4BC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44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9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7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6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43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4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15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DDD39-0D27-4EA4-B039-8962F9EE6E56}" type="datetimeFigureOut">
              <a:rPr lang="en-US"/>
              <a:pPr>
                <a:defRPr/>
              </a:pPr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C930E-2E95-4774-80BB-9E4EBFF74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22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3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0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6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5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2E8ADEFE-6E46-6A11-8F1A-6ABF013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9A4D7-0BA4-BA23-C72A-5CB54B5BE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C54E4-3A4B-52D3-0842-D52E9FAC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E312-A932-21C2-2A33-FCEAA96F8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3280-FEA3-4ABA-9B26-791D8B6E2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64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67500E-D602-2925-AB21-8B61E0DA7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0855E0-5BB7-B6AD-95AF-D7B6CE9AE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D67E8EB-CD9C-1916-0E82-E6CCBD09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856B-DA82-4554-A5EA-ECF62B82C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215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4E5671-4981-C6F6-E507-044056E6E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321A944-BCC5-7019-627F-97316178B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DEF83C3-3E25-F530-7178-C4BAAEEE8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12C2-C2EE-4B8C-A910-EF53188C6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194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1D1C79-21D3-E813-2F64-F33C2E0F1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254E86-90E6-880A-8A5A-D4658A332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F3A382-8DD7-DDFD-B2D7-A87E65865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1DE4-D639-487C-93FD-87298215D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2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CD886B-3276-106D-A786-18DCB12C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D6CF4-FFA9-A27A-06B6-CC99CF436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9C898C-EE83-A511-00E9-2A46B2EA8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F914-0D49-4CBC-85D5-5C81FDD4E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2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EEAA146-7C23-0B6C-13A3-1707364B0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1FECED1-6EFD-B0D0-B113-7D3A6D295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F540EE1-D630-7DF3-B136-7BA41845E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BB47-7968-468F-9417-5132FCD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17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EF886-7651-49C8-8DFD-FAEF53F4A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205489"/>
      </p:ext>
    </p:extLst>
  </p:cSld>
  <p:clrMapOvr>
    <a:masterClrMapping/>
  </p:clrMapOvr>
  <p:transition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3403CCD-3104-3893-96FD-A4BEE131D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A76A0DD-A52C-A49D-E7FA-380206AE2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BBBFAA5-0CC2-F137-31E8-70087E2B4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F46C-5C21-4C1D-8D50-FF18E6829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729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EDC0E1-A9AB-B2C9-BFB9-26ABA325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167448A-176A-741E-99BF-621EBE24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015B7EF-6828-51EF-5EDA-0FCDD4D14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AC7B-0BE0-457F-AE4B-F0FDA1C5F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12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47BDFB-A7CC-BDC3-1375-544E78824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0B62E-61E6-7A15-2B0C-206D83B76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CCA3D33-74EF-4259-130F-5F74FAE06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1762-665A-4F13-8498-AFFA9008B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91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5FA04D-6F4E-A500-0FB8-D1161E640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BFBDD0-265B-09EA-10A1-1629A8FD8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6C3D0E-5F5E-1CF7-7C71-C3C1C852D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D38F-99DA-428C-8BFC-A2020FBC1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1231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A46788-C738-7FD9-23E0-467A0BFE7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E124A29-A044-C9B2-2FC8-367AA675D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D3E841-2482-1165-0746-B103C2064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3F5F-1184-4ED7-B705-560B6E2D2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9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760" r:id="rId6"/>
    <p:sldLayoutId id="2147483761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126ABC-FCEA-5224-B782-3FED8D1D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8AB217F-6FDE-9689-6B07-85C0BDE01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C20800D-D0A5-2AD3-E710-C1BB60FDB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58393720-FFCE-6CEC-AB8E-FC2DA97642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9A8B1421-C6E4-F516-F061-66E7C8C010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96D9F-A7AB-4504-8C4A-933472CD1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3;p1">
            <a:extLst>
              <a:ext uri="{FF2B5EF4-FFF2-40B4-BE49-F238E27FC236}">
                <a16:creationId xmlns:a16="http://schemas.microsoft.com/office/drawing/2014/main" id="{9C4AAF94-9C05-0F09-5412-1329C1273E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4626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7171" name="Google Shape;14;p1">
            <a:extLst>
              <a:ext uri="{FF2B5EF4-FFF2-40B4-BE49-F238E27FC236}">
                <a16:creationId xmlns:a16="http://schemas.microsoft.com/office/drawing/2014/main" id="{2ED11ECF-7550-D0F3-C945-C5B5023242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4626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5" name="Google Shape;15;p1">
            <a:extLst>
              <a:ext uri="{FF2B5EF4-FFF2-40B4-BE49-F238E27FC236}">
                <a16:creationId xmlns:a16="http://schemas.microsoft.com/office/drawing/2014/main" id="{1D6A9B16-660F-49BE-6CB8-4C9D61B21D3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>
            <a:extLst>
              <a:ext uri="{FF2B5EF4-FFF2-40B4-BE49-F238E27FC236}">
                <a16:creationId xmlns:a16="http://schemas.microsoft.com/office/drawing/2014/main" id="{E8B5D421-0C5C-D89B-FAF6-5EB23E82FB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438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">
            <a:extLst>
              <a:ext uri="{FF2B5EF4-FFF2-40B4-BE49-F238E27FC236}">
                <a16:creationId xmlns:a16="http://schemas.microsoft.com/office/drawing/2014/main" id="{49E2300F-88AC-8EBF-1BDC-5628A382B6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fld id="{D98DDF70-6297-4C05-86B6-750A56E7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92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AABF9F-FB97-94FC-6CEF-14DAB3E65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3D4EF8-0548-AA6D-3E8B-599C05035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EBD23BE3-4E5E-14E4-F679-FE921D06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92BFB4C8-A829-1D4B-99EF-7105CFCFE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C5C1628C-E99C-669B-6B8C-76BC6AF25C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C795DC02-6124-1619-1EBE-CEDFDB4662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9E04D1A5-2839-7A9D-EE7A-DAEE400379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C48369-0085-4551-8A56-7A7316269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5.png"/><Relationship Id="rId1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5.png"/><Relationship Id="rId1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5.png"/><Relationship Id="rId1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5.png"/><Relationship Id="rId1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0.xml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>
            <a:extLst>
              <a:ext uri="{FF2B5EF4-FFF2-40B4-BE49-F238E27FC236}">
                <a16:creationId xmlns:a16="http://schemas.microsoft.com/office/drawing/2014/main" id="{4525F678-5D98-53B0-A863-CC30ED79C797}"/>
              </a:ext>
            </a:extLst>
          </p:cNvPr>
          <p:cNvSpPr/>
          <p:nvPr/>
        </p:nvSpPr>
        <p:spPr>
          <a:xfrm>
            <a:off x="3524250" y="1500189"/>
            <a:ext cx="5143500" cy="3857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20" name="Google Shape;94;p13">
            <a:extLst>
              <a:ext uri="{FF2B5EF4-FFF2-40B4-BE49-F238E27FC236}">
                <a16:creationId xmlns:a16="http://schemas.microsoft.com/office/drawing/2014/main" id="{9B3991C0-B650-ABCA-4630-DCD955DB699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4476" y="938213"/>
            <a:ext cx="1111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Google Shape;95;p13">
            <a:extLst>
              <a:ext uri="{FF2B5EF4-FFF2-40B4-BE49-F238E27FC236}">
                <a16:creationId xmlns:a16="http://schemas.microsoft.com/office/drawing/2014/main" id="{EB49B20C-FB18-2C73-8FBC-4BF60627FF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3" y="947738"/>
            <a:ext cx="936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Google Shape;96;p13">
            <a:extLst>
              <a:ext uri="{FF2B5EF4-FFF2-40B4-BE49-F238E27FC236}">
                <a16:creationId xmlns:a16="http://schemas.microsoft.com/office/drawing/2014/main" id="{E5FD389D-32ED-4782-9CAA-5E81F921F1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46225" y="846138"/>
            <a:ext cx="9086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oogle Shape;97;p13">
            <a:extLst>
              <a:ext uri="{FF2B5EF4-FFF2-40B4-BE49-F238E27FC236}">
                <a16:creationId xmlns:a16="http://schemas.microsoft.com/office/drawing/2014/main" id="{A661A20B-1803-F6BD-D2E1-F80B7E29D8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646238" y="5927725"/>
            <a:ext cx="89646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Google Shape;98;p13">
            <a:extLst>
              <a:ext uri="{FF2B5EF4-FFF2-40B4-BE49-F238E27FC236}">
                <a16:creationId xmlns:a16="http://schemas.microsoft.com/office/drawing/2014/main" id="{37AD0999-DA8C-CBDD-EC9B-2AA82DB18F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5472113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Google Shape;99;p13">
            <a:extLst>
              <a:ext uri="{FF2B5EF4-FFF2-40B4-BE49-F238E27FC236}">
                <a16:creationId xmlns:a16="http://schemas.microsoft.com/office/drawing/2014/main" id="{D8811ED4-3FEC-A19E-6238-143DF38380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6" y="5238751"/>
            <a:ext cx="5572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Google Shape;100;p13">
            <a:extLst>
              <a:ext uri="{FF2B5EF4-FFF2-40B4-BE49-F238E27FC236}">
                <a16:creationId xmlns:a16="http://schemas.microsoft.com/office/drawing/2014/main" id="{C21BABB3-F3AC-4749-8610-F82A36FE23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483226"/>
            <a:ext cx="55721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Google Shape;101;p13">
            <a:extLst>
              <a:ext uri="{FF2B5EF4-FFF2-40B4-BE49-F238E27FC236}">
                <a16:creationId xmlns:a16="http://schemas.microsoft.com/office/drawing/2014/main" id="{6C836F0B-BDD3-5F4D-310C-EBA0E787081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4" y="5511801"/>
            <a:ext cx="6445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Google Shape;102;p13">
            <a:extLst>
              <a:ext uri="{FF2B5EF4-FFF2-40B4-BE49-F238E27FC236}">
                <a16:creationId xmlns:a16="http://schemas.microsoft.com/office/drawing/2014/main" id="{A8E3B9A9-91DA-42C9-ECDB-F161412021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6" y="5386388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Google Shape;103;p13">
            <a:extLst>
              <a:ext uri="{FF2B5EF4-FFF2-40B4-BE49-F238E27FC236}">
                <a16:creationId xmlns:a16="http://schemas.microsoft.com/office/drawing/2014/main" id="{41F2E84F-2012-4E61-8460-2699F8F22A6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5265739"/>
            <a:ext cx="557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Google Shape;104;p13">
            <a:extLst>
              <a:ext uri="{FF2B5EF4-FFF2-40B4-BE49-F238E27FC236}">
                <a16:creationId xmlns:a16="http://schemas.microsoft.com/office/drawing/2014/main" id="{3FE46097-F581-7392-3BC5-4EBB513303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6675" y="4783139"/>
            <a:ext cx="736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2" name="Google Shape;106;p13">
            <a:extLst>
              <a:ext uri="{FF2B5EF4-FFF2-40B4-BE49-F238E27FC236}">
                <a16:creationId xmlns:a16="http://schemas.microsoft.com/office/drawing/2014/main" id="{8BDEF301-B5B9-F449-A9F7-4380E1F18AD9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1822450"/>
            <a:ext cx="1357312" cy="3549650"/>
            <a:chOff x="2112" y="293"/>
            <a:chExt cx="2007" cy="3520"/>
          </a:xfrm>
        </p:grpSpPr>
        <p:grpSp>
          <p:nvGrpSpPr>
            <p:cNvPr id="34843" name="Google Shape;107;p13">
              <a:extLst>
                <a:ext uri="{FF2B5EF4-FFF2-40B4-BE49-F238E27FC236}">
                  <a16:creationId xmlns:a16="http://schemas.microsoft.com/office/drawing/2014/main" id="{2A5F08A6-0D7D-01C1-5AE7-F27E1B8C5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3"/>
              <a:ext cx="2007" cy="3520"/>
              <a:chOff x="2112" y="293"/>
              <a:chExt cx="2007" cy="3520"/>
            </a:xfrm>
          </p:grpSpPr>
          <p:grpSp>
            <p:nvGrpSpPr>
              <p:cNvPr id="34845" name="Google Shape;108;p13">
                <a:extLst>
                  <a:ext uri="{FF2B5EF4-FFF2-40B4-BE49-F238E27FC236}">
                    <a16:creationId xmlns:a16="http://schemas.microsoft.com/office/drawing/2014/main" id="{FD7A26E9-9962-A6B1-3EDE-D292A0157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93"/>
                <a:ext cx="2007" cy="3520"/>
                <a:chOff x="2112" y="293"/>
                <a:chExt cx="2007" cy="3520"/>
              </a:xfrm>
            </p:grpSpPr>
            <p:grpSp>
              <p:nvGrpSpPr>
                <p:cNvPr id="34847" name="Google Shape;109;p13">
                  <a:extLst>
                    <a:ext uri="{FF2B5EF4-FFF2-40B4-BE49-F238E27FC236}">
                      <a16:creationId xmlns:a16="http://schemas.microsoft.com/office/drawing/2014/main" id="{34E13349-A32B-7BC5-22B2-AC51E5C674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293"/>
                  <a:ext cx="2007" cy="3520"/>
                  <a:chOff x="2112" y="293"/>
                  <a:chExt cx="2007" cy="3520"/>
                </a:xfrm>
              </p:grpSpPr>
              <p:grpSp>
                <p:nvGrpSpPr>
                  <p:cNvPr id="34849" name="Google Shape;110;p13">
                    <a:extLst>
                      <a:ext uri="{FF2B5EF4-FFF2-40B4-BE49-F238E27FC236}">
                        <a16:creationId xmlns:a16="http://schemas.microsoft.com/office/drawing/2014/main" id="{A4B1A9F2-1F09-F06C-E538-96422B6E92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293"/>
                    <a:ext cx="2007" cy="3520"/>
                    <a:chOff x="2112" y="293"/>
                    <a:chExt cx="2007" cy="3520"/>
                  </a:xfrm>
                </p:grpSpPr>
                <p:grpSp>
                  <p:nvGrpSpPr>
                    <p:cNvPr id="34851" name="Google Shape;111;p13">
                      <a:extLst>
                        <a:ext uri="{FF2B5EF4-FFF2-40B4-BE49-F238E27FC236}">
                          <a16:creationId xmlns:a16="http://schemas.microsoft.com/office/drawing/2014/main" id="{44A064EA-559C-28FD-0CE8-D60E4612FF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93"/>
                      <a:ext cx="2007" cy="3520"/>
                      <a:chOff x="2112" y="293"/>
                      <a:chExt cx="2007" cy="3520"/>
                    </a:xfrm>
                  </p:grpSpPr>
                  <p:grpSp>
                    <p:nvGrpSpPr>
                      <p:cNvPr id="34853" name="Google Shape;112;p13">
                        <a:extLst>
                          <a:ext uri="{FF2B5EF4-FFF2-40B4-BE49-F238E27FC236}">
                            <a16:creationId xmlns:a16="http://schemas.microsoft.com/office/drawing/2014/main" id="{2D348C67-CB3B-07CC-2786-CF79D7239FD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12" y="293"/>
                        <a:ext cx="2007" cy="3520"/>
                        <a:chOff x="2112" y="293"/>
                        <a:chExt cx="2007" cy="3520"/>
                      </a:xfrm>
                    </p:grpSpPr>
                    <p:grpSp>
                      <p:nvGrpSpPr>
                        <p:cNvPr id="34855" name="Google Shape;113;p13">
                          <a:extLst>
                            <a:ext uri="{FF2B5EF4-FFF2-40B4-BE49-F238E27FC236}">
                              <a16:creationId xmlns:a16="http://schemas.microsoft.com/office/drawing/2014/main" id="{5FB6DE55-B8FB-2437-DE56-429576D9D53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12" y="293"/>
                          <a:ext cx="2007" cy="3520"/>
                          <a:chOff x="2112" y="293"/>
                          <a:chExt cx="2007" cy="3520"/>
                        </a:xfrm>
                      </p:grpSpPr>
                      <p:grpSp>
                        <p:nvGrpSpPr>
                          <p:cNvPr id="34857" name="Google Shape;114;p13">
                            <a:extLst>
                              <a:ext uri="{FF2B5EF4-FFF2-40B4-BE49-F238E27FC236}">
                                <a16:creationId xmlns:a16="http://schemas.microsoft.com/office/drawing/2014/main" id="{A20B742E-DFC4-BA12-0282-C4F908F0F89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12" y="293"/>
                            <a:ext cx="2007" cy="3520"/>
                            <a:chOff x="2112" y="293"/>
                            <a:chExt cx="2007" cy="3520"/>
                          </a:xfrm>
                        </p:grpSpPr>
                        <p:grpSp>
                          <p:nvGrpSpPr>
                            <p:cNvPr id="34859" name="Google Shape;115;p13">
                              <a:extLst>
                                <a:ext uri="{FF2B5EF4-FFF2-40B4-BE49-F238E27FC236}">
                                  <a16:creationId xmlns:a16="http://schemas.microsoft.com/office/drawing/2014/main" id="{A287BA76-E994-800C-6CB2-DC07E37AAC37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12" y="344"/>
                              <a:ext cx="2007" cy="3469"/>
                              <a:chOff x="2112" y="344"/>
                              <a:chExt cx="2007" cy="3469"/>
                            </a:xfrm>
                          </p:grpSpPr>
                          <p:grpSp>
                            <p:nvGrpSpPr>
                              <p:cNvPr id="34861" name="Google Shape;116;p13">
                                <a:extLst>
                                  <a:ext uri="{FF2B5EF4-FFF2-40B4-BE49-F238E27FC236}">
                                    <a16:creationId xmlns:a16="http://schemas.microsoft.com/office/drawing/2014/main" id="{FD64BDC4-36BB-0AF5-A500-69BB26A3B377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112" y="344"/>
                                <a:ext cx="2007" cy="3469"/>
                                <a:chOff x="2112" y="344"/>
                                <a:chExt cx="2007" cy="3469"/>
                              </a:xfrm>
                            </p:grpSpPr>
                            <p:sp>
                              <p:nvSpPr>
                                <p:cNvPr id="117" name="Google Shape;117;p13">
                                  <a:extLst>
                                    <a:ext uri="{FF2B5EF4-FFF2-40B4-BE49-F238E27FC236}">
                                      <a16:creationId xmlns:a16="http://schemas.microsoft.com/office/drawing/2014/main" id="{7D65C797-C838-723E-D96E-70C01E84C50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12" y="343"/>
                                  <a:ext cx="2007" cy="347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339" h="3833" extrusionOk="0">
                                      <a:moveTo>
                                        <a:pt x="1848" y="494"/>
                                      </a:moveTo>
                                      <a:cubicBezTo>
                                        <a:pt x="1809" y="433"/>
                                        <a:pt x="1687" y="452"/>
                                        <a:pt x="1629" y="448"/>
                                      </a:cubicBezTo>
                                      <a:cubicBezTo>
                                        <a:pt x="1611" y="442"/>
                                        <a:pt x="1592" y="436"/>
                                        <a:pt x="1574" y="430"/>
                                      </a:cubicBezTo>
                                      <a:cubicBezTo>
                                        <a:pt x="1565" y="427"/>
                                        <a:pt x="1547" y="421"/>
                                        <a:pt x="1547" y="421"/>
                                      </a:cubicBezTo>
                                      <a:cubicBezTo>
                                        <a:pt x="1528" y="361"/>
                                        <a:pt x="1487" y="365"/>
                                        <a:pt x="1428" y="357"/>
                                      </a:cubicBezTo>
                                      <a:cubicBezTo>
                                        <a:pt x="1449" y="293"/>
                                        <a:pt x="1464" y="308"/>
                                        <a:pt x="1419" y="293"/>
                                      </a:cubicBezTo>
                                      <a:cubicBezTo>
                                        <a:pt x="1375" y="249"/>
                                        <a:pt x="1394" y="224"/>
                                        <a:pt x="1446" y="210"/>
                                      </a:cubicBezTo>
                                      <a:cubicBezTo>
                                        <a:pt x="1449" y="201"/>
                                        <a:pt x="1448" y="190"/>
                                        <a:pt x="1455" y="183"/>
                                      </a:cubicBezTo>
                                      <a:cubicBezTo>
                                        <a:pt x="1462" y="176"/>
                                        <a:pt x="1480" y="183"/>
                                        <a:pt x="1483" y="174"/>
                                      </a:cubicBezTo>
                                      <a:cubicBezTo>
                                        <a:pt x="1486" y="166"/>
                                        <a:pt x="1472" y="160"/>
                                        <a:pt x="1464" y="156"/>
                                      </a:cubicBezTo>
                                      <a:cubicBezTo>
                                        <a:pt x="1447" y="147"/>
                                        <a:pt x="1429" y="139"/>
                                        <a:pt x="1410" y="137"/>
                                      </a:cubicBezTo>
                                      <a:cubicBezTo>
                                        <a:pt x="1373" y="134"/>
                                        <a:pt x="1337" y="131"/>
                                        <a:pt x="1300" y="128"/>
                                      </a:cubicBezTo>
                                      <a:cubicBezTo>
                                        <a:pt x="1290" y="121"/>
                                        <a:pt x="1260" y="99"/>
                                        <a:pt x="1245" y="101"/>
                                      </a:cubicBezTo>
                                      <a:cubicBezTo>
                                        <a:pt x="1226" y="103"/>
                                        <a:pt x="1190" y="119"/>
                                        <a:pt x="1190" y="119"/>
                                      </a:cubicBezTo>
                                      <a:cubicBezTo>
                                        <a:pt x="1147" y="108"/>
                                        <a:pt x="1141" y="107"/>
                                        <a:pt x="1108" y="82"/>
                                      </a:cubicBezTo>
                                      <a:cubicBezTo>
                                        <a:pt x="1090" y="69"/>
                                        <a:pt x="1053" y="46"/>
                                        <a:pt x="1053" y="46"/>
                                      </a:cubicBezTo>
                                      <a:cubicBezTo>
                                        <a:pt x="1047" y="28"/>
                                        <a:pt x="1045" y="0"/>
                                        <a:pt x="1016" y="0"/>
                                      </a:cubicBezTo>
                                      <a:cubicBezTo>
                                        <a:pt x="997" y="0"/>
                                        <a:pt x="962" y="18"/>
                                        <a:pt x="962" y="18"/>
                                      </a:cubicBezTo>
                                      <a:cubicBezTo>
                                        <a:pt x="929" y="51"/>
                                        <a:pt x="952" y="34"/>
                                        <a:pt x="888" y="55"/>
                                      </a:cubicBezTo>
                                      <a:cubicBezTo>
                                        <a:pt x="879" y="58"/>
                                        <a:pt x="861" y="64"/>
                                        <a:pt x="861" y="64"/>
                                      </a:cubicBezTo>
                                      <a:cubicBezTo>
                                        <a:pt x="850" y="81"/>
                                        <a:pt x="833" y="93"/>
                                        <a:pt x="824" y="110"/>
                                      </a:cubicBezTo>
                                      <a:cubicBezTo>
                                        <a:pt x="818" y="121"/>
                                        <a:pt x="823" y="136"/>
                                        <a:pt x="815" y="146"/>
                                      </a:cubicBezTo>
                                      <a:cubicBezTo>
                                        <a:pt x="809" y="154"/>
                                        <a:pt x="797" y="154"/>
                                        <a:pt x="788" y="156"/>
                                      </a:cubicBezTo>
                                      <a:cubicBezTo>
                                        <a:pt x="761" y="161"/>
                                        <a:pt x="733" y="162"/>
                                        <a:pt x="706" y="165"/>
                                      </a:cubicBezTo>
                                      <a:cubicBezTo>
                                        <a:pt x="640" y="144"/>
                                        <a:pt x="692" y="132"/>
                                        <a:pt x="605" y="146"/>
                                      </a:cubicBezTo>
                                      <a:cubicBezTo>
                                        <a:pt x="599" y="164"/>
                                        <a:pt x="593" y="183"/>
                                        <a:pt x="587" y="201"/>
                                      </a:cubicBezTo>
                                      <a:cubicBezTo>
                                        <a:pt x="584" y="210"/>
                                        <a:pt x="578" y="229"/>
                                        <a:pt x="578" y="229"/>
                                      </a:cubicBezTo>
                                      <a:cubicBezTo>
                                        <a:pt x="564" y="215"/>
                                        <a:pt x="555" y="197"/>
                                        <a:pt x="541" y="183"/>
                                      </a:cubicBezTo>
                                      <a:cubicBezTo>
                                        <a:pt x="527" y="169"/>
                                        <a:pt x="509" y="160"/>
                                        <a:pt x="495" y="146"/>
                                      </a:cubicBezTo>
                                      <a:cubicBezTo>
                                        <a:pt x="483" y="149"/>
                                        <a:pt x="469" y="148"/>
                                        <a:pt x="459" y="156"/>
                                      </a:cubicBezTo>
                                      <a:cubicBezTo>
                                        <a:pt x="452" y="162"/>
                                        <a:pt x="455" y="175"/>
                                        <a:pt x="450" y="183"/>
                                      </a:cubicBezTo>
                                      <a:cubicBezTo>
                                        <a:pt x="445" y="190"/>
                                        <a:pt x="437" y="195"/>
                                        <a:pt x="431" y="201"/>
                                      </a:cubicBezTo>
                                      <a:cubicBezTo>
                                        <a:pt x="398" y="150"/>
                                        <a:pt x="412" y="133"/>
                                        <a:pt x="367" y="156"/>
                                      </a:cubicBezTo>
                                      <a:cubicBezTo>
                                        <a:pt x="357" y="161"/>
                                        <a:pt x="349" y="168"/>
                                        <a:pt x="340" y="174"/>
                                      </a:cubicBezTo>
                                      <a:cubicBezTo>
                                        <a:pt x="320" y="203"/>
                                        <a:pt x="305" y="218"/>
                                        <a:pt x="276" y="238"/>
                                      </a:cubicBezTo>
                                      <a:cubicBezTo>
                                        <a:pt x="251" y="199"/>
                                        <a:pt x="228" y="170"/>
                                        <a:pt x="184" y="156"/>
                                      </a:cubicBezTo>
                                      <a:cubicBezTo>
                                        <a:pt x="154" y="159"/>
                                        <a:pt x="123" y="158"/>
                                        <a:pt x="93" y="165"/>
                                      </a:cubicBezTo>
                                      <a:cubicBezTo>
                                        <a:pt x="48" y="175"/>
                                        <a:pt x="75" y="196"/>
                                        <a:pt x="56" y="229"/>
                                      </a:cubicBezTo>
                                      <a:cubicBezTo>
                                        <a:pt x="51" y="238"/>
                                        <a:pt x="38" y="241"/>
                                        <a:pt x="29" y="247"/>
                                      </a:cubicBezTo>
                                      <a:cubicBezTo>
                                        <a:pt x="3" y="286"/>
                                        <a:pt x="0" y="295"/>
                                        <a:pt x="47" y="311"/>
                                      </a:cubicBezTo>
                                      <a:cubicBezTo>
                                        <a:pt x="60" y="323"/>
                                        <a:pt x="68" y="340"/>
                                        <a:pt x="84" y="348"/>
                                      </a:cubicBezTo>
                                      <a:cubicBezTo>
                                        <a:pt x="101" y="357"/>
                                        <a:pt x="139" y="366"/>
                                        <a:pt x="139" y="366"/>
                                      </a:cubicBezTo>
                                      <a:cubicBezTo>
                                        <a:pt x="148" y="401"/>
                                        <a:pt x="164" y="415"/>
                                        <a:pt x="175" y="448"/>
                                      </a:cubicBezTo>
                                      <a:cubicBezTo>
                                        <a:pt x="231" y="430"/>
                                        <a:pt x="184" y="422"/>
                                        <a:pt x="239" y="402"/>
                                      </a:cubicBezTo>
                                      <a:cubicBezTo>
                                        <a:pt x="281" y="444"/>
                                        <a:pt x="280" y="518"/>
                                        <a:pt x="221" y="540"/>
                                      </a:cubicBezTo>
                                      <a:cubicBezTo>
                                        <a:pt x="233" y="602"/>
                                        <a:pt x="234" y="598"/>
                                        <a:pt x="294" y="613"/>
                                      </a:cubicBezTo>
                                      <a:cubicBezTo>
                                        <a:pt x="318" y="649"/>
                                        <a:pt x="335" y="648"/>
                                        <a:pt x="376" y="658"/>
                                      </a:cubicBezTo>
                                      <a:cubicBezTo>
                                        <a:pt x="420" y="702"/>
                                        <a:pt x="364" y="657"/>
                                        <a:pt x="431" y="668"/>
                                      </a:cubicBezTo>
                                      <a:cubicBezTo>
                                        <a:pt x="440" y="669"/>
                                        <a:pt x="443" y="681"/>
                                        <a:pt x="450" y="686"/>
                                      </a:cubicBezTo>
                                      <a:cubicBezTo>
                                        <a:pt x="459" y="693"/>
                                        <a:pt x="468" y="698"/>
                                        <a:pt x="477" y="704"/>
                                      </a:cubicBezTo>
                                      <a:cubicBezTo>
                                        <a:pt x="542" y="682"/>
                                        <a:pt x="467" y="713"/>
                                        <a:pt x="523" y="668"/>
                                      </a:cubicBezTo>
                                      <a:cubicBezTo>
                                        <a:pt x="537" y="656"/>
                                        <a:pt x="599" y="650"/>
                                        <a:pt x="605" y="649"/>
                                      </a:cubicBezTo>
                                      <a:cubicBezTo>
                                        <a:pt x="608" y="640"/>
                                        <a:pt x="605" y="626"/>
                                        <a:pt x="614" y="622"/>
                                      </a:cubicBezTo>
                                      <a:cubicBezTo>
                                        <a:pt x="623" y="618"/>
                                        <a:pt x="632" y="629"/>
                                        <a:pt x="642" y="631"/>
                                      </a:cubicBezTo>
                                      <a:cubicBezTo>
                                        <a:pt x="660" y="635"/>
                                        <a:pt x="678" y="637"/>
                                        <a:pt x="696" y="640"/>
                                      </a:cubicBezTo>
                                      <a:cubicBezTo>
                                        <a:pt x="727" y="670"/>
                                        <a:pt x="708" y="681"/>
                                        <a:pt x="751" y="695"/>
                                      </a:cubicBezTo>
                                      <a:cubicBezTo>
                                        <a:pt x="765" y="738"/>
                                        <a:pt x="755" y="737"/>
                                        <a:pt x="715" y="750"/>
                                      </a:cubicBezTo>
                                      <a:cubicBezTo>
                                        <a:pt x="733" y="841"/>
                                        <a:pt x="702" y="762"/>
                                        <a:pt x="779" y="805"/>
                                      </a:cubicBezTo>
                                      <a:cubicBezTo>
                                        <a:pt x="787" y="810"/>
                                        <a:pt x="780" y="827"/>
                                        <a:pt x="788" y="832"/>
                                      </a:cubicBezTo>
                                      <a:cubicBezTo>
                                        <a:pt x="804" y="843"/>
                                        <a:pt x="843" y="850"/>
                                        <a:pt x="843" y="850"/>
                                      </a:cubicBezTo>
                                      <a:cubicBezTo>
                                        <a:pt x="872" y="880"/>
                                        <a:pt x="862" y="858"/>
                                        <a:pt x="843" y="896"/>
                                      </a:cubicBezTo>
                                      <a:cubicBezTo>
                                        <a:pt x="839" y="905"/>
                                        <a:pt x="841" y="917"/>
                                        <a:pt x="834" y="924"/>
                                      </a:cubicBezTo>
                                      <a:cubicBezTo>
                                        <a:pt x="814" y="944"/>
                                        <a:pt x="779" y="937"/>
                                        <a:pt x="751" y="942"/>
                                      </a:cubicBezTo>
                                      <a:cubicBezTo>
                                        <a:pt x="803" y="959"/>
                                        <a:pt x="770" y="959"/>
                                        <a:pt x="742" y="988"/>
                                      </a:cubicBezTo>
                                      <a:cubicBezTo>
                                        <a:pt x="739" y="979"/>
                                        <a:pt x="741" y="966"/>
                                        <a:pt x="733" y="960"/>
                                      </a:cubicBezTo>
                                      <a:cubicBezTo>
                                        <a:pt x="717" y="949"/>
                                        <a:pt x="678" y="942"/>
                                        <a:pt x="678" y="942"/>
                                      </a:cubicBezTo>
                                      <a:cubicBezTo>
                                        <a:pt x="651" y="945"/>
                                        <a:pt x="622" y="941"/>
                                        <a:pt x="596" y="951"/>
                                      </a:cubicBezTo>
                                      <a:cubicBezTo>
                                        <a:pt x="575" y="959"/>
                                        <a:pt x="594" y="999"/>
                                        <a:pt x="578" y="1015"/>
                                      </a:cubicBezTo>
                                      <a:cubicBezTo>
                                        <a:pt x="569" y="1024"/>
                                        <a:pt x="553" y="1021"/>
                                        <a:pt x="541" y="1024"/>
                                      </a:cubicBezTo>
                                      <a:cubicBezTo>
                                        <a:pt x="520" y="1091"/>
                                        <a:pt x="538" y="1079"/>
                                        <a:pt x="605" y="1088"/>
                                      </a:cubicBezTo>
                                      <a:cubicBezTo>
                                        <a:pt x="621" y="1139"/>
                                        <a:pt x="652" y="1126"/>
                                        <a:pt x="706" y="1134"/>
                                      </a:cubicBezTo>
                                      <a:cubicBezTo>
                                        <a:pt x="743" y="1158"/>
                                        <a:pt x="782" y="1168"/>
                                        <a:pt x="824" y="1180"/>
                                      </a:cubicBezTo>
                                      <a:cubicBezTo>
                                        <a:pt x="864" y="1218"/>
                                        <a:pt x="857" y="1239"/>
                                        <a:pt x="916" y="1253"/>
                                      </a:cubicBezTo>
                                      <a:cubicBezTo>
                                        <a:pt x="908" y="1265"/>
                                        <a:pt x="865" y="1321"/>
                                        <a:pt x="898" y="1335"/>
                                      </a:cubicBezTo>
                                      <a:cubicBezTo>
                                        <a:pt x="920" y="1345"/>
                                        <a:pt x="947" y="1341"/>
                                        <a:pt x="971" y="1344"/>
                                      </a:cubicBezTo>
                                      <a:cubicBezTo>
                                        <a:pt x="1032" y="1438"/>
                                        <a:pt x="930" y="1295"/>
                                        <a:pt x="1035" y="1381"/>
                                      </a:cubicBezTo>
                                      <a:cubicBezTo>
                                        <a:pt x="1057" y="1399"/>
                                        <a:pt x="1033" y="1443"/>
                                        <a:pt x="1053" y="1463"/>
                                      </a:cubicBezTo>
                                      <a:cubicBezTo>
                                        <a:pt x="1067" y="1477"/>
                                        <a:pt x="1108" y="1481"/>
                                        <a:pt x="1108" y="1481"/>
                                      </a:cubicBezTo>
                                      <a:cubicBezTo>
                                        <a:pt x="1135" y="1509"/>
                                        <a:pt x="1133" y="1523"/>
                                        <a:pt x="1172" y="1536"/>
                                      </a:cubicBezTo>
                                      <a:cubicBezTo>
                                        <a:pt x="1189" y="1589"/>
                                        <a:pt x="1223" y="1588"/>
                                        <a:pt x="1272" y="1600"/>
                                      </a:cubicBezTo>
                                      <a:cubicBezTo>
                                        <a:pt x="1275" y="1609"/>
                                        <a:pt x="1282" y="1628"/>
                                        <a:pt x="1282" y="1628"/>
                                      </a:cubicBezTo>
                                      <a:cubicBezTo>
                                        <a:pt x="1275" y="1616"/>
                                        <a:pt x="1261" y="1605"/>
                                        <a:pt x="1261" y="1591"/>
                                      </a:cubicBezTo>
                                      <a:cubicBezTo>
                                        <a:pt x="1261" y="1580"/>
                                        <a:pt x="1277" y="1608"/>
                                        <a:pt x="1282" y="1618"/>
                                      </a:cubicBezTo>
                                      <a:cubicBezTo>
                                        <a:pt x="1287" y="1629"/>
                                        <a:pt x="1281" y="1647"/>
                                        <a:pt x="1291" y="1655"/>
                                      </a:cubicBezTo>
                                      <a:cubicBezTo>
                                        <a:pt x="1303" y="1665"/>
                                        <a:pt x="1321" y="1661"/>
                                        <a:pt x="1336" y="1664"/>
                                      </a:cubicBezTo>
                                      <a:cubicBezTo>
                                        <a:pt x="1339" y="1673"/>
                                        <a:pt x="1344" y="1682"/>
                                        <a:pt x="1346" y="1692"/>
                                      </a:cubicBezTo>
                                      <a:cubicBezTo>
                                        <a:pt x="1350" y="1713"/>
                                        <a:pt x="1349" y="1735"/>
                                        <a:pt x="1355" y="1756"/>
                                      </a:cubicBezTo>
                                      <a:cubicBezTo>
                                        <a:pt x="1361" y="1775"/>
                                        <a:pt x="1376" y="1791"/>
                                        <a:pt x="1382" y="1810"/>
                                      </a:cubicBezTo>
                                      <a:cubicBezTo>
                                        <a:pt x="1446" y="1789"/>
                                        <a:pt x="1419" y="1786"/>
                                        <a:pt x="1464" y="1801"/>
                                      </a:cubicBezTo>
                                      <a:cubicBezTo>
                                        <a:pt x="1467" y="1810"/>
                                        <a:pt x="1466" y="1823"/>
                                        <a:pt x="1474" y="1829"/>
                                      </a:cubicBezTo>
                                      <a:cubicBezTo>
                                        <a:pt x="1489" y="1840"/>
                                        <a:pt x="1528" y="1847"/>
                                        <a:pt x="1528" y="1847"/>
                                      </a:cubicBezTo>
                                      <a:cubicBezTo>
                                        <a:pt x="1550" y="1906"/>
                                        <a:pt x="1520" y="1847"/>
                                        <a:pt x="1565" y="1884"/>
                                      </a:cubicBezTo>
                                      <a:cubicBezTo>
                                        <a:pt x="1622" y="1931"/>
                                        <a:pt x="1522" y="1901"/>
                                        <a:pt x="1638" y="1920"/>
                                      </a:cubicBezTo>
                                      <a:cubicBezTo>
                                        <a:pt x="1635" y="1929"/>
                                        <a:pt x="1638" y="1944"/>
                                        <a:pt x="1629" y="1948"/>
                                      </a:cubicBezTo>
                                      <a:cubicBezTo>
                                        <a:pt x="1545" y="1991"/>
                                        <a:pt x="1577" y="1922"/>
                                        <a:pt x="1556" y="1984"/>
                                      </a:cubicBezTo>
                                      <a:cubicBezTo>
                                        <a:pt x="1590" y="2037"/>
                                        <a:pt x="1560" y="2034"/>
                                        <a:pt x="1629" y="2048"/>
                                      </a:cubicBezTo>
                                      <a:cubicBezTo>
                                        <a:pt x="1632" y="2060"/>
                                        <a:pt x="1628" y="2078"/>
                                        <a:pt x="1638" y="2085"/>
                                      </a:cubicBezTo>
                                      <a:cubicBezTo>
                                        <a:pt x="1684" y="2118"/>
                                        <a:pt x="1721" y="2066"/>
                                        <a:pt x="1666" y="2121"/>
                                      </a:cubicBezTo>
                                      <a:cubicBezTo>
                                        <a:pt x="1646" y="2306"/>
                                        <a:pt x="1679" y="2246"/>
                                        <a:pt x="1629" y="2322"/>
                                      </a:cubicBezTo>
                                      <a:cubicBezTo>
                                        <a:pt x="1619" y="2382"/>
                                        <a:pt x="1611" y="2443"/>
                                        <a:pt x="1666" y="2478"/>
                                      </a:cubicBezTo>
                                      <a:cubicBezTo>
                                        <a:pt x="1687" y="2542"/>
                                        <a:pt x="1698" y="2621"/>
                                        <a:pt x="1647" y="2670"/>
                                      </a:cubicBezTo>
                                      <a:cubicBezTo>
                                        <a:pt x="1655" y="2748"/>
                                        <a:pt x="1664" y="2791"/>
                                        <a:pt x="1647" y="2871"/>
                                      </a:cubicBezTo>
                                      <a:cubicBezTo>
                                        <a:pt x="1645" y="2880"/>
                                        <a:pt x="1643" y="2852"/>
                                        <a:pt x="1638" y="2844"/>
                                      </a:cubicBezTo>
                                      <a:cubicBezTo>
                                        <a:pt x="1634" y="2836"/>
                                        <a:pt x="1626" y="2831"/>
                                        <a:pt x="1620" y="2825"/>
                                      </a:cubicBezTo>
                                      <a:cubicBezTo>
                                        <a:pt x="1611" y="2828"/>
                                        <a:pt x="1598" y="2826"/>
                                        <a:pt x="1592" y="2834"/>
                                      </a:cubicBezTo>
                                      <a:cubicBezTo>
                                        <a:pt x="1584" y="2844"/>
                                        <a:pt x="1593" y="2863"/>
                                        <a:pt x="1583" y="2871"/>
                                      </a:cubicBezTo>
                                      <a:cubicBezTo>
                                        <a:pt x="1568" y="2884"/>
                                        <a:pt x="1528" y="2889"/>
                                        <a:pt x="1528" y="2889"/>
                                      </a:cubicBezTo>
                                      <a:cubicBezTo>
                                        <a:pt x="1525" y="2898"/>
                                        <a:pt x="1529" y="2916"/>
                                        <a:pt x="1519" y="2917"/>
                                      </a:cubicBezTo>
                                      <a:cubicBezTo>
                                        <a:pt x="1500" y="2920"/>
                                        <a:pt x="1482" y="2904"/>
                                        <a:pt x="1464" y="2898"/>
                                      </a:cubicBezTo>
                                      <a:cubicBezTo>
                                        <a:pt x="1455" y="2895"/>
                                        <a:pt x="1437" y="2889"/>
                                        <a:pt x="1437" y="2889"/>
                                      </a:cubicBezTo>
                                      <a:cubicBezTo>
                                        <a:pt x="1417" y="2950"/>
                                        <a:pt x="1446" y="2890"/>
                                        <a:pt x="1355" y="2926"/>
                                      </a:cubicBezTo>
                                      <a:cubicBezTo>
                                        <a:pt x="1345" y="2930"/>
                                        <a:pt x="1342" y="2944"/>
                                        <a:pt x="1336" y="2953"/>
                                      </a:cubicBezTo>
                                      <a:cubicBezTo>
                                        <a:pt x="1333" y="2971"/>
                                        <a:pt x="1345" y="3003"/>
                                        <a:pt x="1327" y="3008"/>
                                      </a:cubicBezTo>
                                      <a:cubicBezTo>
                                        <a:pt x="1306" y="3014"/>
                                        <a:pt x="1272" y="2972"/>
                                        <a:pt x="1272" y="2972"/>
                                      </a:cubicBezTo>
                                      <a:cubicBezTo>
                                        <a:pt x="1242" y="2975"/>
                                        <a:pt x="1209" y="2969"/>
                                        <a:pt x="1181" y="2981"/>
                                      </a:cubicBezTo>
                                      <a:cubicBezTo>
                                        <a:pt x="1172" y="2985"/>
                                        <a:pt x="1192" y="2999"/>
                                        <a:pt x="1190" y="3008"/>
                                      </a:cubicBezTo>
                                      <a:cubicBezTo>
                                        <a:pt x="1188" y="3019"/>
                                        <a:pt x="1176" y="3026"/>
                                        <a:pt x="1172" y="3036"/>
                                      </a:cubicBezTo>
                                      <a:cubicBezTo>
                                        <a:pt x="1164" y="3053"/>
                                        <a:pt x="1154" y="3090"/>
                                        <a:pt x="1154" y="3090"/>
                                      </a:cubicBezTo>
                                      <a:cubicBezTo>
                                        <a:pt x="1178" y="3164"/>
                                        <a:pt x="1142" y="3079"/>
                                        <a:pt x="1190" y="3127"/>
                                      </a:cubicBezTo>
                                      <a:cubicBezTo>
                                        <a:pt x="1197" y="3134"/>
                                        <a:pt x="1191" y="3148"/>
                                        <a:pt x="1199" y="3154"/>
                                      </a:cubicBezTo>
                                      <a:cubicBezTo>
                                        <a:pt x="1215" y="3165"/>
                                        <a:pt x="1236" y="3167"/>
                                        <a:pt x="1254" y="3173"/>
                                      </a:cubicBezTo>
                                      <a:cubicBezTo>
                                        <a:pt x="1263" y="3176"/>
                                        <a:pt x="1282" y="3182"/>
                                        <a:pt x="1282" y="3182"/>
                                      </a:cubicBezTo>
                                      <a:cubicBezTo>
                                        <a:pt x="1219" y="3203"/>
                                        <a:pt x="1241" y="3187"/>
                                        <a:pt x="1208" y="3218"/>
                                      </a:cubicBezTo>
                                      <a:cubicBezTo>
                                        <a:pt x="1177" y="3198"/>
                                        <a:pt x="1170" y="3175"/>
                                        <a:pt x="1135" y="3164"/>
                                      </a:cubicBezTo>
                                      <a:cubicBezTo>
                                        <a:pt x="1048" y="3175"/>
                                        <a:pt x="968" y="3193"/>
                                        <a:pt x="879" y="3200"/>
                                      </a:cubicBezTo>
                                      <a:cubicBezTo>
                                        <a:pt x="857" y="3337"/>
                                        <a:pt x="894" y="3212"/>
                                        <a:pt x="843" y="3264"/>
                                      </a:cubicBezTo>
                                      <a:cubicBezTo>
                                        <a:pt x="836" y="3271"/>
                                        <a:pt x="843" y="3289"/>
                                        <a:pt x="834" y="3292"/>
                                      </a:cubicBezTo>
                                      <a:cubicBezTo>
                                        <a:pt x="805" y="3303"/>
                                        <a:pt x="773" y="3298"/>
                                        <a:pt x="742" y="3301"/>
                                      </a:cubicBezTo>
                                      <a:cubicBezTo>
                                        <a:pt x="682" y="3341"/>
                                        <a:pt x="682" y="3298"/>
                                        <a:pt x="696" y="3383"/>
                                      </a:cubicBezTo>
                                      <a:cubicBezTo>
                                        <a:pt x="708" y="3380"/>
                                        <a:pt x="721" y="3370"/>
                                        <a:pt x="733" y="3374"/>
                                      </a:cubicBezTo>
                                      <a:cubicBezTo>
                                        <a:pt x="799" y="3396"/>
                                        <a:pt x="702" y="3417"/>
                                        <a:pt x="779" y="3392"/>
                                      </a:cubicBezTo>
                                      <a:cubicBezTo>
                                        <a:pt x="849" y="3415"/>
                                        <a:pt x="815" y="3406"/>
                                        <a:pt x="879" y="3420"/>
                                      </a:cubicBezTo>
                                      <a:cubicBezTo>
                                        <a:pt x="896" y="3486"/>
                                        <a:pt x="894" y="3432"/>
                                        <a:pt x="861" y="3474"/>
                                      </a:cubicBezTo>
                                      <a:cubicBezTo>
                                        <a:pt x="825" y="3520"/>
                                        <a:pt x="891" y="3492"/>
                                        <a:pt x="815" y="3511"/>
                                      </a:cubicBezTo>
                                      <a:cubicBezTo>
                                        <a:pt x="818" y="3590"/>
                                        <a:pt x="831" y="3670"/>
                                        <a:pt x="824" y="3749"/>
                                      </a:cubicBezTo>
                                      <a:cubicBezTo>
                                        <a:pt x="816" y="3833"/>
                                        <a:pt x="675" y="3813"/>
                                        <a:pt x="907" y="3794"/>
                                      </a:cubicBezTo>
                                      <a:cubicBezTo>
                                        <a:pt x="916" y="3788"/>
                                        <a:pt x="924" y="3780"/>
                                        <a:pt x="934" y="3776"/>
                                      </a:cubicBezTo>
                                      <a:cubicBezTo>
                                        <a:pt x="946" y="3771"/>
                                        <a:pt x="961" y="3775"/>
                                        <a:pt x="971" y="3767"/>
                                      </a:cubicBezTo>
                                      <a:cubicBezTo>
                                        <a:pt x="978" y="3761"/>
                                        <a:pt x="975" y="3748"/>
                                        <a:pt x="980" y="3740"/>
                                      </a:cubicBezTo>
                                      <a:cubicBezTo>
                                        <a:pt x="996" y="3712"/>
                                        <a:pt x="1012" y="3718"/>
                                        <a:pt x="1044" y="3712"/>
                                      </a:cubicBezTo>
                                      <a:cubicBezTo>
                                        <a:pt x="1061" y="3644"/>
                                        <a:pt x="1096" y="3664"/>
                                        <a:pt x="1172" y="3657"/>
                                      </a:cubicBezTo>
                                      <a:cubicBezTo>
                                        <a:pt x="1214" y="3643"/>
                                        <a:pt x="1197" y="3632"/>
                                        <a:pt x="1227" y="3602"/>
                                      </a:cubicBezTo>
                                      <a:cubicBezTo>
                                        <a:pt x="1236" y="3605"/>
                                        <a:pt x="1244" y="3612"/>
                                        <a:pt x="1254" y="3612"/>
                                      </a:cubicBezTo>
                                      <a:cubicBezTo>
                                        <a:pt x="1318" y="3612"/>
                                        <a:pt x="1289" y="3564"/>
                                        <a:pt x="1263" y="3538"/>
                                      </a:cubicBezTo>
                                      <a:cubicBezTo>
                                        <a:pt x="1310" y="3523"/>
                                        <a:pt x="1281" y="3526"/>
                                        <a:pt x="1346" y="3548"/>
                                      </a:cubicBezTo>
                                      <a:cubicBezTo>
                                        <a:pt x="1355" y="3551"/>
                                        <a:pt x="1373" y="3557"/>
                                        <a:pt x="1373" y="3557"/>
                                      </a:cubicBezTo>
                                      <a:cubicBezTo>
                                        <a:pt x="1388" y="3554"/>
                                        <a:pt x="1409" y="3560"/>
                                        <a:pt x="1419" y="3548"/>
                                      </a:cubicBezTo>
                                      <a:cubicBezTo>
                                        <a:pt x="1435" y="3528"/>
                                        <a:pt x="1401" y="3502"/>
                                        <a:pt x="1391" y="3493"/>
                                      </a:cubicBezTo>
                                      <a:cubicBezTo>
                                        <a:pt x="1432" y="3480"/>
                                        <a:pt x="1443" y="3482"/>
                                        <a:pt x="1428" y="3438"/>
                                      </a:cubicBezTo>
                                      <a:cubicBezTo>
                                        <a:pt x="1443" y="3435"/>
                                        <a:pt x="1463" y="3440"/>
                                        <a:pt x="1474" y="3429"/>
                                      </a:cubicBezTo>
                                      <a:cubicBezTo>
                                        <a:pt x="1491" y="3411"/>
                                        <a:pt x="1439" y="3384"/>
                                        <a:pt x="1437" y="3383"/>
                                      </a:cubicBezTo>
                                      <a:cubicBezTo>
                                        <a:pt x="1501" y="3362"/>
                                        <a:pt x="1486" y="3383"/>
                                        <a:pt x="1501" y="3337"/>
                                      </a:cubicBezTo>
                                      <a:cubicBezTo>
                                        <a:pt x="1537" y="3375"/>
                                        <a:pt x="1531" y="3337"/>
                                        <a:pt x="1583" y="3356"/>
                                      </a:cubicBezTo>
                                      <a:cubicBezTo>
                                        <a:pt x="1644" y="3345"/>
                                        <a:pt x="1675" y="3327"/>
                                        <a:pt x="1739" y="3319"/>
                                      </a:cubicBezTo>
                                      <a:cubicBezTo>
                                        <a:pt x="1772" y="3269"/>
                                        <a:pt x="1802" y="3280"/>
                                        <a:pt x="1867" y="3273"/>
                                      </a:cubicBezTo>
                                      <a:cubicBezTo>
                                        <a:pt x="1896" y="3230"/>
                                        <a:pt x="1927" y="3221"/>
                                        <a:pt x="1976" y="3209"/>
                                      </a:cubicBezTo>
                                      <a:cubicBezTo>
                                        <a:pt x="1985" y="3203"/>
                                        <a:pt x="1996" y="3199"/>
                                        <a:pt x="2004" y="3191"/>
                                      </a:cubicBezTo>
                                      <a:cubicBezTo>
                                        <a:pt x="2012" y="3183"/>
                                        <a:pt x="2012" y="3168"/>
                                        <a:pt x="2022" y="3164"/>
                                      </a:cubicBezTo>
                                      <a:cubicBezTo>
                                        <a:pt x="2042" y="3155"/>
                                        <a:pt x="2065" y="3157"/>
                                        <a:pt x="2086" y="3154"/>
                                      </a:cubicBezTo>
                                      <a:cubicBezTo>
                                        <a:pt x="2109" y="3119"/>
                                        <a:pt x="2119" y="3114"/>
                                        <a:pt x="2159" y="3127"/>
                                      </a:cubicBezTo>
                                      <a:cubicBezTo>
                                        <a:pt x="2171" y="3124"/>
                                        <a:pt x="2186" y="3126"/>
                                        <a:pt x="2196" y="3118"/>
                                      </a:cubicBezTo>
                                      <a:cubicBezTo>
                                        <a:pt x="2213" y="3104"/>
                                        <a:pt x="2198" y="3069"/>
                                        <a:pt x="2214" y="3054"/>
                                      </a:cubicBezTo>
                                      <a:cubicBezTo>
                                        <a:pt x="2223" y="3045"/>
                                        <a:pt x="2239" y="3048"/>
                                        <a:pt x="2251" y="3045"/>
                                      </a:cubicBezTo>
                                      <a:cubicBezTo>
                                        <a:pt x="2248" y="3024"/>
                                        <a:pt x="2240" y="3002"/>
                                        <a:pt x="2242" y="2981"/>
                                      </a:cubicBezTo>
                                      <a:cubicBezTo>
                                        <a:pt x="2243" y="2972"/>
                                        <a:pt x="2259" y="2971"/>
                                        <a:pt x="2260" y="2962"/>
                                      </a:cubicBezTo>
                                      <a:cubicBezTo>
                                        <a:pt x="2266" y="2901"/>
                                        <a:pt x="2258" y="2899"/>
                                        <a:pt x="2232" y="2862"/>
                                      </a:cubicBezTo>
                                      <a:cubicBezTo>
                                        <a:pt x="2229" y="2841"/>
                                        <a:pt x="2208" y="2813"/>
                                        <a:pt x="2223" y="2798"/>
                                      </a:cubicBezTo>
                                      <a:cubicBezTo>
                                        <a:pt x="2274" y="2747"/>
                                        <a:pt x="2339" y="2822"/>
                                        <a:pt x="2287" y="2770"/>
                                      </a:cubicBezTo>
                                      <a:cubicBezTo>
                                        <a:pt x="2284" y="2761"/>
                                        <a:pt x="2280" y="2752"/>
                                        <a:pt x="2278" y="2743"/>
                                      </a:cubicBezTo>
                                      <a:cubicBezTo>
                                        <a:pt x="2274" y="2719"/>
                                        <a:pt x="2275" y="2694"/>
                                        <a:pt x="2269" y="2670"/>
                                      </a:cubicBezTo>
                                      <a:cubicBezTo>
                                        <a:pt x="2264" y="2650"/>
                                        <a:pt x="2248" y="2634"/>
                                        <a:pt x="2242" y="2615"/>
                                      </a:cubicBezTo>
                                      <a:cubicBezTo>
                                        <a:pt x="2237" y="2572"/>
                                        <a:pt x="2218" y="2520"/>
                                        <a:pt x="2232" y="2478"/>
                                      </a:cubicBezTo>
                                      <a:cubicBezTo>
                                        <a:pt x="2223" y="2424"/>
                                        <a:pt x="2217" y="2363"/>
                                        <a:pt x="2178" y="2322"/>
                                      </a:cubicBezTo>
                                      <a:cubicBezTo>
                                        <a:pt x="2162" y="2279"/>
                                        <a:pt x="2166" y="2265"/>
                                        <a:pt x="2132" y="2231"/>
                                      </a:cubicBezTo>
                                      <a:cubicBezTo>
                                        <a:pt x="2121" y="2156"/>
                                        <a:pt x="2109" y="2154"/>
                                        <a:pt x="2086" y="2085"/>
                                      </a:cubicBezTo>
                                      <a:cubicBezTo>
                                        <a:pt x="2080" y="2067"/>
                                        <a:pt x="2049" y="2072"/>
                                        <a:pt x="2031" y="2066"/>
                                      </a:cubicBezTo>
                                      <a:cubicBezTo>
                                        <a:pt x="2021" y="2062"/>
                                        <a:pt x="2013" y="2054"/>
                                        <a:pt x="2004" y="2048"/>
                                      </a:cubicBezTo>
                                      <a:cubicBezTo>
                                        <a:pt x="1992" y="2012"/>
                                        <a:pt x="1976" y="1993"/>
                                        <a:pt x="1949" y="1966"/>
                                      </a:cubicBezTo>
                                      <a:cubicBezTo>
                                        <a:pt x="1927" y="1897"/>
                                        <a:pt x="1959" y="1977"/>
                                        <a:pt x="1912" y="1920"/>
                                      </a:cubicBezTo>
                                      <a:cubicBezTo>
                                        <a:pt x="1886" y="1888"/>
                                        <a:pt x="1916" y="1884"/>
                                        <a:pt x="1858" y="1865"/>
                                      </a:cubicBezTo>
                                      <a:cubicBezTo>
                                        <a:pt x="1813" y="1822"/>
                                        <a:pt x="1765" y="1856"/>
                                        <a:pt x="1720" y="1801"/>
                                      </a:cubicBezTo>
                                      <a:cubicBezTo>
                                        <a:pt x="1676" y="1747"/>
                                        <a:pt x="1738" y="1798"/>
                                        <a:pt x="1647" y="1737"/>
                                      </a:cubicBezTo>
                                      <a:cubicBezTo>
                                        <a:pt x="1638" y="1731"/>
                                        <a:pt x="1620" y="1719"/>
                                        <a:pt x="1620" y="1719"/>
                                      </a:cubicBezTo>
                                      <a:cubicBezTo>
                                        <a:pt x="1598" y="1686"/>
                                        <a:pt x="1576" y="1650"/>
                                        <a:pt x="1538" y="1637"/>
                                      </a:cubicBezTo>
                                      <a:cubicBezTo>
                                        <a:pt x="1524" y="1623"/>
                                        <a:pt x="1506" y="1614"/>
                                        <a:pt x="1492" y="1600"/>
                                      </a:cubicBezTo>
                                      <a:cubicBezTo>
                                        <a:pt x="1484" y="1592"/>
                                        <a:pt x="1482" y="1580"/>
                                        <a:pt x="1474" y="1573"/>
                                      </a:cubicBezTo>
                                      <a:cubicBezTo>
                                        <a:pt x="1434" y="1538"/>
                                        <a:pt x="1430" y="1539"/>
                                        <a:pt x="1391" y="1527"/>
                                      </a:cubicBezTo>
                                      <a:cubicBezTo>
                                        <a:pt x="1380" y="1511"/>
                                        <a:pt x="1364" y="1498"/>
                                        <a:pt x="1355" y="1481"/>
                                      </a:cubicBezTo>
                                      <a:cubicBezTo>
                                        <a:pt x="1346" y="1464"/>
                                        <a:pt x="1336" y="1426"/>
                                        <a:pt x="1336" y="1426"/>
                                      </a:cubicBezTo>
                                      <a:cubicBezTo>
                                        <a:pt x="1339" y="1417"/>
                                        <a:pt x="1350" y="1408"/>
                                        <a:pt x="1346" y="1399"/>
                                      </a:cubicBezTo>
                                      <a:cubicBezTo>
                                        <a:pt x="1342" y="1390"/>
                                        <a:pt x="1327" y="1394"/>
                                        <a:pt x="1318" y="1390"/>
                                      </a:cubicBezTo>
                                      <a:cubicBezTo>
                                        <a:pt x="1308" y="1385"/>
                                        <a:pt x="1299" y="1379"/>
                                        <a:pt x="1291" y="1372"/>
                                      </a:cubicBezTo>
                                      <a:cubicBezTo>
                                        <a:pt x="1262" y="1348"/>
                                        <a:pt x="1219" y="1320"/>
                                        <a:pt x="1199" y="1289"/>
                                      </a:cubicBezTo>
                                      <a:cubicBezTo>
                                        <a:pt x="1193" y="1280"/>
                                        <a:pt x="1189" y="1269"/>
                                        <a:pt x="1181" y="1262"/>
                                      </a:cubicBezTo>
                                      <a:cubicBezTo>
                                        <a:pt x="1174" y="1256"/>
                                        <a:pt x="1163" y="1256"/>
                                        <a:pt x="1154" y="1253"/>
                                      </a:cubicBezTo>
                                      <a:cubicBezTo>
                                        <a:pt x="1131" y="1230"/>
                                        <a:pt x="1109" y="1217"/>
                                        <a:pt x="1090" y="1189"/>
                                      </a:cubicBezTo>
                                      <a:cubicBezTo>
                                        <a:pt x="1093" y="1168"/>
                                        <a:pt x="1092" y="1145"/>
                                        <a:pt x="1099" y="1125"/>
                                      </a:cubicBezTo>
                                      <a:cubicBezTo>
                                        <a:pt x="1102" y="1117"/>
                                        <a:pt x="1113" y="1114"/>
                                        <a:pt x="1117" y="1106"/>
                                      </a:cubicBezTo>
                                      <a:cubicBezTo>
                                        <a:pt x="1138" y="1064"/>
                                        <a:pt x="1131" y="1036"/>
                                        <a:pt x="1163" y="1006"/>
                                      </a:cubicBezTo>
                                      <a:cubicBezTo>
                                        <a:pt x="1166" y="994"/>
                                        <a:pt x="1166" y="980"/>
                                        <a:pt x="1172" y="969"/>
                                      </a:cubicBezTo>
                                      <a:cubicBezTo>
                                        <a:pt x="1211" y="890"/>
                                        <a:pt x="1227" y="896"/>
                                        <a:pt x="1318" y="887"/>
                                      </a:cubicBezTo>
                                      <a:cubicBezTo>
                                        <a:pt x="1334" y="838"/>
                                        <a:pt x="1371" y="802"/>
                                        <a:pt x="1400" y="759"/>
                                      </a:cubicBezTo>
                                      <a:cubicBezTo>
                                        <a:pt x="1414" y="668"/>
                                        <a:pt x="1405" y="711"/>
                                        <a:pt x="1455" y="658"/>
                                      </a:cubicBezTo>
                                      <a:cubicBezTo>
                                        <a:pt x="1458" y="649"/>
                                        <a:pt x="1455" y="635"/>
                                        <a:pt x="1464" y="631"/>
                                      </a:cubicBezTo>
                                      <a:cubicBezTo>
                                        <a:pt x="1473" y="627"/>
                                        <a:pt x="1482" y="638"/>
                                        <a:pt x="1492" y="640"/>
                                      </a:cubicBezTo>
                                      <a:cubicBezTo>
                                        <a:pt x="1519" y="644"/>
                                        <a:pt x="1547" y="646"/>
                                        <a:pt x="1574" y="649"/>
                                      </a:cubicBezTo>
                                      <a:cubicBezTo>
                                        <a:pt x="1583" y="652"/>
                                        <a:pt x="1592" y="658"/>
                                        <a:pt x="1602" y="658"/>
                                      </a:cubicBezTo>
                                      <a:cubicBezTo>
                                        <a:pt x="1620" y="658"/>
                                        <a:pt x="1647" y="665"/>
                                        <a:pt x="1656" y="649"/>
                                      </a:cubicBezTo>
                                      <a:cubicBezTo>
                                        <a:pt x="1666" y="631"/>
                                        <a:pt x="1631" y="584"/>
                                        <a:pt x="1620" y="567"/>
                                      </a:cubicBezTo>
                                      <a:cubicBezTo>
                                        <a:pt x="1629" y="564"/>
                                        <a:pt x="1638" y="558"/>
                                        <a:pt x="1647" y="558"/>
                                      </a:cubicBezTo>
                                      <a:cubicBezTo>
                                        <a:pt x="1657" y="558"/>
                                        <a:pt x="1665" y="568"/>
                                        <a:pt x="1675" y="567"/>
                                      </a:cubicBezTo>
                                      <a:cubicBezTo>
                                        <a:pt x="1694" y="565"/>
                                        <a:pt x="1730" y="549"/>
                                        <a:pt x="1730" y="549"/>
                                      </a:cubicBezTo>
                                      <a:cubicBezTo>
                                        <a:pt x="1748" y="493"/>
                                        <a:pt x="1799" y="509"/>
                                        <a:pt x="1858" y="503"/>
                                      </a:cubicBezTo>
                                      <a:cubicBezTo>
                                        <a:pt x="1845" y="491"/>
                                        <a:pt x="1837" y="474"/>
                                        <a:pt x="1821" y="466"/>
                                      </a:cubicBezTo>
                                      <a:cubicBezTo>
                                        <a:pt x="1798" y="454"/>
                                        <a:pt x="1771" y="451"/>
                                        <a:pt x="1748" y="439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rgbClr val="FFFF00">
                                    <a:alpha val="57647"/>
                                  </a:srgbClr>
                                </a:solidFill>
                                <a:ln w="25550" cap="flat" cmpd="sng">
                                  <a:solidFill>
                                    <a:srgbClr val="CCCC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8" name="Google Shape;118;p13">
                                  <a:extLst>
                                    <a:ext uri="{FF2B5EF4-FFF2-40B4-BE49-F238E27FC236}">
                                      <a16:creationId xmlns:a16="http://schemas.microsoft.com/office/drawing/2014/main" id="{B7703FF4-1622-4167-ADEC-B781FC8DDBF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053" y="556"/>
                                  <a:ext cx="376" cy="351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9" h="398" extrusionOk="0">
                                      <a:moveTo>
                                        <a:pt x="46" y="0"/>
                                      </a:moveTo>
                                      <a:cubicBezTo>
                                        <a:pt x="60" y="42"/>
                                        <a:pt x="65" y="58"/>
                                        <a:pt x="19" y="73"/>
                                      </a:cubicBezTo>
                                      <a:cubicBezTo>
                                        <a:pt x="5" y="115"/>
                                        <a:pt x="0" y="131"/>
                                        <a:pt x="46" y="146"/>
                                      </a:cubicBezTo>
                                      <a:cubicBezTo>
                                        <a:pt x="30" y="196"/>
                                        <a:pt x="32" y="198"/>
                                        <a:pt x="83" y="210"/>
                                      </a:cubicBezTo>
                                      <a:cubicBezTo>
                                        <a:pt x="80" y="228"/>
                                        <a:pt x="69" y="247"/>
                                        <a:pt x="74" y="265"/>
                                      </a:cubicBezTo>
                                      <a:cubicBezTo>
                                        <a:pt x="77" y="274"/>
                                        <a:pt x="92" y="271"/>
                                        <a:pt x="101" y="274"/>
                                      </a:cubicBezTo>
                                      <a:cubicBezTo>
                                        <a:pt x="181" y="298"/>
                                        <a:pt x="101" y="272"/>
                                        <a:pt x="165" y="293"/>
                                      </a:cubicBezTo>
                                      <a:cubicBezTo>
                                        <a:pt x="190" y="371"/>
                                        <a:pt x="176" y="362"/>
                                        <a:pt x="266" y="375"/>
                                      </a:cubicBezTo>
                                      <a:cubicBezTo>
                                        <a:pt x="336" y="398"/>
                                        <a:pt x="340" y="397"/>
                                        <a:pt x="275" y="384"/>
                                      </a:cubicBezTo>
                                      <a:cubicBezTo>
                                        <a:pt x="248" y="367"/>
                                        <a:pt x="224" y="361"/>
                                        <a:pt x="202" y="338"/>
                                      </a:cubicBezTo>
                                      <a:cubicBezTo>
                                        <a:pt x="158" y="205"/>
                                        <a:pt x="290" y="243"/>
                                        <a:pt x="385" y="238"/>
                                      </a:cubicBezTo>
                                      <a:cubicBezTo>
                                        <a:pt x="421" y="214"/>
                                        <a:pt x="411" y="202"/>
                                        <a:pt x="439" y="17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9" name="Google Shape;119;p13">
                                  <a:extLst>
                                    <a:ext uri="{FF2B5EF4-FFF2-40B4-BE49-F238E27FC236}">
                                      <a16:creationId xmlns:a16="http://schemas.microsoft.com/office/drawing/2014/main" id="{5F8F162E-9314-C8AE-400F-4BB8B3ECD13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43" y="449"/>
                                  <a:ext cx="829" cy="46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59" h="527" extrusionOk="0">
                                      <a:moveTo>
                                        <a:pt x="430" y="0"/>
                                      </a:moveTo>
                                      <a:cubicBezTo>
                                        <a:pt x="449" y="6"/>
                                        <a:pt x="465" y="7"/>
                                        <a:pt x="476" y="28"/>
                                      </a:cubicBezTo>
                                      <a:cubicBezTo>
                                        <a:pt x="482" y="39"/>
                                        <a:pt x="475" y="57"/>
                                        <a:pt x="485" y="64"/>
                                      </a:cubicBezTo>
                                      <a:cubicBezTo>
                                        <a:pt x="500" y="75"/>
                                        <a:pt x="522" y="70"/>
                                        <a:pt x="540" y="73"/>
                                      </a:cubicBezTo>
                                      <a:cubicBezTo>
                                        <a:pt x="567" y="101"/>
                                        <a:pt x="565" y="115"/>
                                        <a:pt x="604" y="128"/>
                                      </a:cubicBezTo>
                                      <a:cubicBezTo>
                                        <a:pt x="617" y="142"/>
                                        <a:pt x="623" y="164"/>
                                        <a:pt x="640" y="174"/>
                                      </a:cubicBezTo>
                                      <a:cubicBezTo>
                                        <a:pt x="656" y="184"/>
                                        <a:pt x="695" y="192"/>
                                        <a:pt x="695" y="192"/>
                                      </a:cubicBezTo>
                                      <a:cubicBezTo>
                                        <a:pt x="698" y="201"/>
                                        <a:pt x="696" y="214"/>
                                        <a:pt x="704" y="220"/>
                                      </a:cubicBezTo>
                                      <a:cubicBezTo>
                                        <a:pt x="720" y="231"/>
                                        <a:pt x="759" y="238"/>
                                        <a:pt x="759" y="238"/>
                                      </a:cubicBezTo>
                                      <a:cubicBezTo>
                                        <a:pt x="768" y="251"/>
                                        <a:pt x="781" y="275"/>
                                        <a:pt x="796" y="284"/>
                                      </a:cubicBezTo>
                                      <a:cubicBezTo>
                                        <a:pt x="853" y="319"/>
                                        <a:pt x="793" y="262"/>
                                        <a:pt x="851" y="311"/>
                                      </a:cubicBezTo>
                                      <a:cubicBezTo>
                                        <a:pt x="898" y="350"/>
                                        <a:pt x="856" y="332"/>
                                        <a:pt x="905" y="348"/>
                                      </a:cubicBezTo>
                                      <a:cubicBezTo>
                                        <a:pt x="908" y="357"/>
                                        <a:pt x="908" y="368"/>
                                        <a:pt x="915" y="375"/>
                                      </a:cubicBezTo>
                                      <a:cubicBezTo>
                                        <a:pt x="939" y="399"/>
                                        <a:pt x="959" y="366"/>
                                        <a:pt x="924" y="403"/>
                                      </a:cubicBezTo>
                                      <a:cubicBezTo>
                                        <a:pt x="912" y="438"/>
                                        <a:pt x="931" y="486"/>
                                        <a:pt x="905" y="512"/>
                                      </a:cubicBezTo>
                                      <a:cubicBezTo>
                                        <a:pt x="890" y="527"/>
                                        <a:pt x="862" y="506"/>
                                        <a:pt x="841" y="503"/>
                                      </a:cubicBezTo>
                                      <a:cubicBezTo>
                                        <a:pt x="796" y="436"/>
                                        <a:pt x="773" y="439"/>
                                        <a:pt x="686" y="430"/>
                                      </a:cubicBezTo>
                                      <a:cubicBezTo>
                                        <a:pt x="648" y="417"/>
                                        <a:pt x="625" y="388"/>
                                        <a:pt x="585" y="375"/>
                                      </a:cubicBezTo>
                                      <a:cubicBezTo>
                                        <a:pt x="549" y="320"/>
                                        <a:pt x="589" y="369"/>
                                        <a:pt x="540" y="339"/>
                                      </a:cubicBezTo>
                                      <a:cubicBezTo>
                                        <a:pt x="503" y="316"/>
                                        <a:pt x="506" y="305"/>
                                        <a:pt x="457" y="293"/>
                                      </a:cubicBezTo>
                                      <a:cubicBezTo>
                                        <a:pt x="433" y="256"/>
                                        <a:pt x="423" y="266"/>
                                        <a:pt x="393" y="238"/>
                                      </a:cubicBezTo>
                                      <a:cubicBezTo>
                                        <a:pt x="372" y="174"/>
                                        <a:pt x="393" y="189"/>
                                        <a:pt x="348" y="174"/>
                                      </a:cubicBezTo>
                                      <a:cubicBezTo>
                                        <a:pt x="314" y="142"/>
                                        <a:pt x="296" y="161"/>
                                        <a:pt x="256" y="174"/>
                                      </a:cubicBezTo>
                                      <a:cubicBezTo>
                                        <a:pt x="208" y="158"/>
                                        <a:pt x="226" y="135"/>
                                        <a:pt x="192" y="119"/>
                                      </a:cubicBezTo>
                                      <a:cubicBezTo>
                                        <a:pt x="175" y="111"/>
                                        <a:pt x="137" y="101"/>
                                        <a:pt x="137" y="101"/>
                                      </a:cubicBezTo>
                                      <a:cubicBezTo>
                                        <a:pt x="104" y="50"/>
                                        <a:pt x="58" y="37"/>
                                        <a:pt x="0" y="37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0" name="Google Shape;120;p13">
                                  <a:extLst>
                                    <a:ext uri="{FF2B5EF4-FFF2-40B4-BE49-F238E27FC236}">
                                      <a16:creationId xmlns:a16="http://schemas.microsoft.com/office/drawing/2014/main" id="{17414727-777C-7192-C61C-53DFAFD2894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741" y="954"/>
                                  <a:ext cx="369" cy="17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0" h="202" extrusionOk="0">
                                      <a:moveTo>
                                        <a:pt x="0" y="1"/>
                                      </a:moveTo>
                                      <a:cubicBezTo>
                                        <a:pt x="18" y="4"/>
                                        <a:pt x="36" y="10"/>
                                        <a:pt x="55" y="10"/>
                                      </a:cubicBezTo>
                                      <a:cubicBezTo>
                                        <a:pt x="64" y="10"/>
                                        <a:pt x="73" y="0"/>
                                        <a:pt x="82" y="1"/>
                                      </a:cubicBezTo>
                                      <a:cubicBezTo>
                                        <a:pt x="101" y="3"/>
                                        <a:pt x="119" y="13"/>
                                        <a:pt x="137" y="19"/>
                                      </a:cubicBezTo>
                                      <a:cubicBezTo>
                                        <a:pt x="146" y="22"/>
                                        <a:pt x="165" y="28"/>
                                        <a:pt x="165" y="28"/>
                                      </a:cubicBezTo>
                                      <a:cubicBezTo>
                                        <a:pt x="190" y="54"/>
                                        <a:pt x="212" y="56"/>
                                        <a:pt x="247" y="65"/>
                                      </a:cubicBezTo>
                                      <a:cubicBezTo>
                                        <a:pt x="273" y="82"/>
                                        <a:pt x="294" y="103"/>
                                        <a:pt x="320" y="120"/>
                                      </a:cubicBezTo>
                                      <a:cubicBezTo>
                                        <a:pt x="326" y="129"/>
                                        <a:pt x="333" y="137"/>
                                        <a:pt x="338" y="147"/>
                                      </a:cubicBezTo>
                                      <a:cubicBezTo>
                                        <a:pt x="342" y="156"/>
                                        <a:pt x="339" y="169"/>
                                        <a:pt x="347" y="175"/>
                                      </a:cubicBezTo>
                                      <a:cubicBezTo>
                                        <a:pt x="363" y="186"/>
                                        <a:pt x="384" y="187"/>
                                        <a:pt x="402" y="193"/>
                                      </a:cubicBezTo>
                                      <a:cubicBezTo>
                                        <a:pt x="411" y="196"/>
                                        <a:pt x="430" y="202"/>
                                        <a:pt x="430" y="202"/>
                                      </a:cubicBezTo>
                                      <a:cubicBezTo>
                                        <a:pt x="430" y="202"/>
                                        <a:pt x="411" y="196"/>
                                        <a:pt x="402" y="193"/>
                                      </a:cubicBezTo>
                                      <a:cubicBezTo>
                                        <a:pt x="384" y="187"/>
                                        <a:pt x="365" y="187"/>
                                        <a:pt x="347" y="184"/>
                                      </a:cubicBezTo>
                                      <a:cubicBezTo>
                                        <a:pt x="344" y="175"/>
                                        <a:pt x="347" y="159"/>
                                        <a:pt x="338" y="156"/>
                                      </a:cubicBezTo>
                                      <a:cubicBezTo>
                                        <a:pt x="308" y="146"/>
                                        <a:pt x="291" y="168"/>
                                        <a:pt x="274" y="184"/>
                                      </a:cubicBezTo>
                                      <a:cubicBezTo>
                                        <a:pt x="210" y="163"/>
                                        <a:pt x="237" y="173"/>
                                        <a:pt x="192" y="156"/>
                                      </a:cubicBezTo>
                                      <a:cubicBezTo>
                                        <a:pt x="165" y="184"/>
                                        <a:pt x="148" y="184"/>
                                        <a:pt x="110" y="1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Google Shape;121;p13">
                                  <a:extLst>
                                    <a:ext uri="{FF2B5EF4-FFF2-40B4-BE49-F238E27FC236}">
                                      <a16:creationId xmlns:a16="http://schemas.microsoft.com/office/drawing/2014/main" id="{A61F7646-74FC-A1F2-6217-4988FA9E052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645" y="1153"/>
                                  <a:ext cx="441" cy="25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512" h="293" extrusionOk="0">
                                      <a:moveTo>
                                        <a:pt x="0" y="0"/>
                                      </a:moveTo>
                                      <a:cubicBezTo>
                                        <a:pt x="9" y="3"/>
                                        <a:pt x="22" y="2"/>
                                        <a:pt x="28" y="10"/>
                                      </a:cubicBezTo>
                                      <a:cubicBezTo>
                                        <a:pt x="36" y="20"/>
                                        <a:pt x="26" y="41"/>
                                        <a:pt x="37" y="46"/>
                                      </a:cubicBezTo>
                                      <a:cubicBezTo>
                                        <a:pt x="62" y="58"/>
                                        <a:pt x="92" y="52"/>
                                        <a:pt x="119" y="55"/>
                                      </a:cubicBezTo>
                                      <a:cubicBezTo>
                                        <a:pt x="152" y="89"/>
                                        <a:pt x="136" y="62"/>
                                        <a:pt x="110" y="83"/>
                                      </a:cubicBezTo>
                                      <a:cubicBezTo>
                                        <a:pt x="102" y="90"/>
                                        <a:pt x="98" y="101"/>
                                        <a:pt x="92" y="110"/>
                                      </a:cubicBezTo>
                                      <a:cubicBezTo>
                                        <a:pt x="171" y="136"/>
                                        <a:pt x="73" y="99"/>
                                        <a:pt x="137" y="138"/>
                                      </a:cubicBezTo>
                                      <a:cubicBezTo>
                                        <a:pt x="145" y="143"/>
                                        <a:pt x="196" y="155"/>
                                        <a:pt x="201" y="156"/>
                                      </a:cubicBezTo>
                                      <a:cubicBezTo>
                                        <a:pt x="245" y="198"/>
                                        <a:pt x="186" y="149"/>
                                        <a:pt x="265" y="183"/>
                                      </a:cubicBezTo>
                                      <a:cubicBezTo>
                                        <a:pt x="273" y="187"/>
                                        <a:pt x="277" y="196"/>
                                        <a:pt x="284" y="202"/>
                                      </a:cubicBezTo>
                                      <a:cubicBezTo>
                                        <a:pt x="309" y="222"/>
                                        <a:pt x="310" y="220"/>
                                        <a:pt x="339" y="229"/>
                                      </a:cubicBezTo>
                                      <a:cubicBezTo>
                                        <a:pt x="348" y="235"/>
                                        <a:pt x="356" y="242"/>
                                        <a:pt x="366" y="247"/>
                                      </a:cubicBezTo>
                                      <a:cubicBezTo>
                                        <a:pt x="374" y="251"/>
                                        <a:pt x="385" y="251"/>
                                        <a:pt x="393" y="256"/>
                                      </a:cubicBezTo>
                                      <a:cubicBezTo>
                                        <a:pt x="410" y="266"/>
                                        <a:pt x="423" y="282"/>
                                        <a:pt x="439" y="293"/>
                                      </a:cubicBezTo>
                                      <a:cubicBezTo>
                                        <a:pt x="506" y="284"/>
                                        <a:pt x="481" y="284"/>
                                        <a:pt x="512" y="2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2" name="Google Shape;122;p13">
                                  <a:extLst>
                                    <a:ext uri="{FF2B5EF4-FFF2-40B4-BE49-F238E27FC236}">
                                      <a16:creationId xmlns:a16="http://schemas.microsoft.com/office/drawing/2014/main" id="{F032129D-52D7-963B-2C29-573EEB9F638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25" y="2023"/>
                                  <a:ext cx="223" cy="48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65" h="549" extrusionOk="0">
                                      <a:moveTo>
                                        <a:pt x="256" y="0"/>
                                      </a:moveTo>
                                      <a:cubicBezTo>
                                        <a:pt x="223" y="34"/>
                                        <a:pt x="206" y="81"/>
                                        <a:pt x="265" y="101"/>
                                      </a:cubicBezTo>
                                      <a:cubicBezTo>
                                        <a:pt x="265" y="105"/>
                                        <a:pt x="252" y="230"/>
                                        <a:pt x="238" y="247"/>
                                      </a:cubicBezTo>
                                      <a:cubicBezTo>
                                        <a:pt x="232" y="255"/>
                                        <a:pt x="219" y="253"/>
                                        <a:pt x="210" y="256"/>
                                      </a:cubicBezTo>
                                      <a:cubicBezTo>
                                        <a:pt x="168" y="300"/>
                                        <a:pt x="219" y="336"/>
                                        <a:pt x="155" y="357"/>
                                      </a:cubicBezTo>
                                      <a:cubicBezTo>
                                        <a:pt x="158" y="366"/>
                                        <a:pt x="158" y="377"/>
                                        <a:pt x="165" y="384"/>
                                      </a:cubicBezTo>
                                      <a:cubicBezTo>
                                        <a:pt x="172" y="391"/>
                                        <a:pt x="192" y="384"/>
                                        <a:pt x="192" y="394"/>
                                      </a:cubicBezTo>
                                      <a:cubicBezTo>
                                        <a:pt x="192" y="407"/>
                                        <a:pt x="175" y="413"/>
                                        <a:pt x="165" y="421"/>
                                      </a:cubicBezTo>
                                      <a:cubicBezTo>
                                        <a:pt x="117" y="459"/>
                                        <a:pt x="124" y="453"/>
                                        <a:pt x="82" y="467"/>
                                      </a:cubicBezTo>
                                      <a:cubicBezTo>
                                        <a:pt x="55" y="485"/>
                                        <a:pt x="52" y="482"/>
                                        <a:pt x="37" y="512"/>
                                      </a:cubicBezTo>
                                      <a:cubicBezTo>
                                        <a:pt x="33" y="521"/>
                                        <a:pt x="34" y="533"/>
                                        <a:pt x="27" y="540"/>
                                      </a:cubicBezTo>
                                      <a:cubicBezTo>
                                        <a:pt x="20" y="547"/>
                                        <a:pt x="0" y="549"/>
                                        <a:pt x="0" y="549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" name="Google Shape;123;p13">
                                  <a:extLst>
                                    <a:ext uri="{FF2B5EF4-FFF2-40B4-BE49-F238E27FC236}">
                                      <a16:creationId xmlns:a16="http://schemas.microsoft.com/office/drawing/2014/main" id="{54A4A926-7C66-A38D-C703-C1B971DBA8C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58" y="2702"/>
                                  <a:ext cx="359" cy="15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20" h="174" extrusionOk="0">
                                      <a:moveTo>
                                        <a:pt x="420" y="174"/>
                                      </a:moveTo>
                                      <a:cubicBezTo>
                                        <a:pt x="411" y="171"/>
                                        <a:pt x="400" y="172"/>
                                        <a:pt x="393" y="165"/>
                                      </a:cubicBezTo>
                                      <a:cubicBezTo>
                                        <a:pt x="386" y="158"/>
                                        <a:pt x="389" y="145"/>
                                        <a:pt x="384" y="137"/>
                                      </a:cubicBezTo>
                                      <a:cubicBezTo>
                                        <a:pt x="372" y="117"/>
                                        <a:pt x="358" y="117"/>
                                        <a:pt x="338" y="110"/>
                                      </a:cubicBezTo>
                                      <a:cubicBezTo>
                                        <a:pt x="320" y="113"/>
                                        <a:pt x="300" y="112"/>
                                        <a:pt x="283" y="119"/>
                                      </a:cubicBezTo>
                                      <a:cubicBezTo>
                                        <a:pt x="271" y="124"/>
                                        <a:pt x="268" y="144"/>
                                        <a:pt x="256" y="146"/>
                                      </a:cubicBezTo>
                                      <a:cubicBezTo>
                                        <a:pt x="235" y="150"/>
                                        <a:pt x="213" y="140"/>
                                        <a:pt x="192" y="137"/>
                                      </a:cubicBezTo>
                                      <a:cubicBezTo>
                                        <a:pt x="174" y="120"/>
                                        <a:pt x="167" y="116"/>
                                        <a:pt x="155" y="92"/>
                                      </a:cubicBezTo>
                                      <a:cubicBezTo>
                                        <a:pt x="151" y="83"/>
                                        <a:pt x="152" y="72"/>
                                        <a:pt x="146" y="64"/>
                                      </a:cubicBezTo>
                                      <a:cubicBezTo>
                                        <a:pt x="139" y="55"/>
                                        <a:pt x="127" y="53"/>
                                        <a:pt x="118" y="46"/>
                                      </a:cubicBezTo>
                                      <a:cubicBezTo>
                                        <a:pt x="75" y="10"/>
                                        <a:pt x="61" y="0"/>
                                        <a:pt x="0" y="0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24" name="Google Shape;124;p13">
                                <a:extLst>
                                  <a:ext uri="{FF2B5EF4-FFF2-40B4-BE49-F238E27FC236}">
                                    <a16:creationId xmlns:a16="http://schemas.microsoft.com/office/drawing/2014/main" id="{C8A8EB3B-61F1-E158-3B86-92F2A56690E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917" y="3183"/>
                                <a:ext cx="432" cy="28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03" h="319" extrusionOk="0">
                                    <a:moveTo>
                                      <a:pt x="0" y="0"/>
                                    </a:moveTo>
                                    <a:cubicBezTo>
                                      <a:pt x="6" y="6"/>
                                      <a:pt x="11" y="14"/>
                                      <a:pt x="18" y="19"/>
                                    </a:cubicBezTo>
                                    <a:cubicBezTo>
                                      <a:pt x="26" y="24"/>
                                      <a:pt x="40" y="20"/>
                                      <a:pt x="46" y="28"/>
                                    </a:cubicBezTo>
                                    <a:cubicBezTo>
                                      <a:pt x="100" y="103"/>
                                      <a:pt x="29" y="72"/>
                                      <a:pt x="92" y="92"/>
                                    </a:cubicBezTo>
                                    <a:cubicBezTo>
                                      <a:pt x="96" y="99"/>
                                      <a:pt x="117" y="133"/>
                                      <a:pt x="128" y="138"/>
                                    </a:cubicBezTo>
                                    <a:cubicBezTo>
                                      <a:pt x="163" y="153"/>
                                      <a:pt x="229" y="160"/>
                                      <a:pt x="265" y="165"/>
                                    </a:cubicBezTo>
                                    <a:cubicBezTo>
                                      <a:pt x="322" y="183"/>
                                      <a:pt x="273" y="192"/>
                                      <a:pt x="329" y="211"/>
                                    </a:cubicBezTo>
                                    <a:cubicBezTo>
                                      <a:pt x="362" y="242"/>
                                      <a:pt x="340" y="227"/>
                                      <a:pt x="402" y="247"/>
                                    </a:cubicBezTo>
                                    <a:cubicBezTo>
                                      <a:pt x="411" y="250"/>
                                      <a:pt x="430" y="256"/>
                                      <a:pt x="430" y="256"/>
                                    </a:cubicBezTo>
                                    <a:cubicBezTo>
                                      <a:pt x="450" y="319"/>
                                      <a:pt x="425" y="265"/>
                                      <a:pt x="457" y="256"/>
                                    </a:cubicBezTo>
                                    <a:cubicBezTo>
                                      <a:pt x="472" y="252"/>
                                      <a:pt x="488" y="263"/>
                                      <a:pt x="503" y="266"/>
                                    </a:cubicBezTo>
                                    <a:cubicBezTo>
                                      <a:pt x="477" y="238"/>
                                      <a:pt x="469" y="230"/>
                                      <a:pt x="430" y="220"/>
                                    </a:cubicBezTo>
                                    <a:cubicBezTo>
                                      <a:pt x="360" y="175"/>
                                      <a:pt x="405" y="183"/>
                                      <a:pt x="284" y="183"/>
                                    </a:cubicBezTo>
                                  </a:path>
                                </a:pathLst>
                              </a:custGeom>
                              <a:noFill/>
                              <a:ln w="9525" cap="flat" cmpd="sng">
                                <a:solidFill>
                                  <a:srgbClr val="008000"/>
                                </a:solidFill>
                                <a:prstDash val="solid"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lIns="68569" tIns="34275" rIns="68569" bIns="34275" anchor="ctr"/>
                              <a:lstStyle/>
                              <a:p>
                                <a:pPr marL="0" marR="0" lvl="0" indent="0" algn="l" defTabSz="6858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rgbClr val="000000"/>
                                  </a:buClr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Times New Roman"/>
                                  <a:ea typeface="Times New Roman"/>
                                  <a:cs typeface="Times New Roman"/>
                                  <a:sym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25" name="Google Shape;125;p13">
                              <a:extLst>
                                <a:ext uri="{FF2B5EF4-FFF2-40B4-BE49-F238E27FC236}">
                                  <a16:creationId xmlns:a16="http://schemas.microsoft.com/office/drawing/2014/main" id="{F39AA61E-E39A-C575-5687-1B76C4BFF9C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896" y="293"/>
                              <a:ext cx="373" cy="712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" h="795" extrusionOk="0">
                                  <a:moveTo>
                                    <a:pt x="72" y="0"/>
                                  </a:moveTo>
                                  <a:cubicBezTo>
                                    <a:pt x="81" y="6"/>
                                    <a:pt x="93" y="9"/>
                                    <a:pt x="99" y="18"/>
                                  </a:cubicBezTo>
                                  <a:cubicBezTo>
                                    <a:pt x="109" y="34"/>
                                    <a:pt x="118" y="73"/>
                                    <a:pt x="118" y="73"/>
                                  </a:cubicBezTo>
                                  <a:cubicBezTo>
                                    <a:pt x="115" y="103"/>
                                    <a:pt x="123" y="137"/>
                                    <a:pt x="108" y="164"/>
                                  </a:cubicBezTo>
                                  <a:cubicBezTo>
                                    <a:pt x="101" y="177"/>
                                    <a:pt x="76" y="164"/>
                                    <a:pt x="63" y="173"/>
                                  </a:cubicBezTo>
                                  <a:cubicBezTo>
                                    <a:pt x="47" y="184"/>
                                    <a:pt x="51" y="210"/>
                                    <a:pt x="44" y="228"/>
                                  </a:cubicBezTo>
                                  <a:cubicBezTo>
                                    <a:pt x="47" y="243"/>
                                    <a:pt x="48" y="259"/>
                                    <a:pt x="54" y="274"/>
                                  </a:cubicBezTo>
                                  <a:cubicBezTo>
                                    <a:pt x="69" y="314"/>
                                    <a:pt x="97" y="327"/>
                                    <a:pt x="35" y="347"/>
                                  </a:cubicBezTo>
                                  <a:cubicBezTo>
                                    <a:pt x="17" y="401"/>
                                    <a:pt x="0" y="473"/>
                                    <a:pt x="63" y="493"/>
                                  </a:cubicBezTo>
                                  <a:cubicBezTo>
                                    <a:pt x="69" y="499"/>
                                    <a:pt x="78" y="504"/>
                                    <a:pt x="81" y="512"/>
                                  </a:cubicBezTo>
                                  <a:cubicBezTo>
                                    <a:pt x="87" y="526"/>
                                    <a:pt x="80" y="545"/>
                                    <a:pt x="90" y="557"/>
                                  </a:cubicBezTo>
                                  <a:cubicBezTo>
                                    <a:pt x="98" y="567"/>
                                    <a:pt x="115" y="563"/>
                                    <a:pt x="127" y="566"/>
                                  </a:cubicBezTo>
                                  <a:cubicBezTo>
                                    <a:pt x="162" y="603"/>
                                    <a:pt x="209" y="577"/>
                                    <a:pt x="246" y="612"/>
                                  </a:cubicBezTo>
                                  <a:cubicBezTo>
                                    <a:pt x="249" y="633"/>
                                    <a:pt x="245" y="657"/>
                                    <a:pt x="255" y="676"/>
                                  </a:cubicBezTo>
                                  <a:cubicBezTo>
                                    <a:pt x="259" y="685"/>
                                    <a:pt x="274" y="680"/>
                                    <a:pt x="282" y="685"/>
                                  </a:cubicBezTo>
                                  <a:cubicBezTo>
                                    <a:pt x="297" y="694"/>
                                    <a:pt x="306" y="710"/>
                                    <a:pt x="319" y="722"/>
                                  </a:cubicBezTo>
                                  <a:cubicBezTo>
                                    <a:pt x="325" y="740"/>
                                    <a:pt x="318" y="773"/>
                                    <a:pt x="337" y="777"/>
                                  </a:cubicBezTo>
                                  <a:cubicBezTo>
                                    <a:pt x="372" y="784"/>
                                    <a:pt x="403" y="795"/>
                                    <a:pt x="438" y="795"/>
                                  </a:cubicBezTo>
                                </a:path>
                              </a:pathLst>
                            </a:custGeom>
                            <a:noFill/>
                            <a:ln w="9525" cap="flat" cmpd="sng">
                              <a:solidFill>
                                <a:srgbClr val="008000"/>
                              </a:solidFill>
                              <a:prstDash val="solid"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lIns="68569" tIns="34275" rIns="68569" bIns="34275" anchor="ctr"/>
                            <a:lstStyle/>
                            <a:p>
                              <a:pPr marL="0" marR="0" lvl="0" indent="0" algn="l" defTabSz="6858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6" name="Google Shape;126;p13">
                            <a:extLst>
                              <a:ext uri="{FF2B5EF4-FFF2-40B4-BE49-F238E27FC236}">
                                <a16:creationId xmlns:a16="http://schemas.microsoft.com/office/drawing/2014/main" id="{EE48B233-DC26-EAD1-98BD-16B91CA505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28" y="2340"/>
                            <a:ext cx="211" cy="36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50" h="408" extrusionOk="0">
                                <a:moveTo>
                                  <a:pt x="0" y="0"/>
                                </a:moveTo>
                                <a:cubicBezTo>
                                  <a:pt x="3" y="18"/>
                                  <a:pt x="1" y="39"/>
                                  <a:pt x="10" y="55"/>
                                </a:cubicBezTo>
                                <a:cubicBezTo>
                                  <a:pt x="15" y="63"/>
                                  <a:pt x="31" y="57"/>
                                  <a:pt x="37" y="64"/>
                                </a:cubicBezTo>
                                <a:cubicBezTo>
                                  <a:pt x="45" y="74"/>
                                  <a:pt x="41" y="89"/>
                                  <a:pt x="46" y="100"/>
                                </a:cubicBezTo>
                                <a:cubicBezTo>
                                  <a:pt x="50" y="108"/>
                                  <a:pt x="58" y="113"/>
                                  <a:pt x="64" y="119"/>
                                </a:cubicBezTo>
                                <a:cubicBezTo>
                                  <a:pt x="67" y="128"/>
                                  <a:pt x="70" y="137"/>
                                  <a:pt x="74" y="146"/>
                                </a:cubicBezTo>
                                <a:cubicBezTo>
                                  <a:pt x="79" y="156"/>
                                  <a:pt x="97" y="164"/>
                                  <a:pt x="92" y="174"/>
                                </a:cubicBezTo>
                                <a:cubicBezTo>
                                  <a:pt x="86" y="185"/>
                                  <a:pt x="67" y="180"/>
                                  <a:pt x="55" y="183"/>
                                </a:cubicBezTo>
                                <a:cubicBezTo>
                                  <a:pt x="27" y="266"/>
                                  <a:pt x="56" y="152"/>
                                  <a:pt x="74" y="228"/>
                                </a:cubicBezTo>
                                <a:cubicBezTo>
                                  <a:pt x="76" y="237"/>
                                  <a:pt x="61" y="240"/>
                                  <a:pt x="55" y="247"/>
                                </a:cubicBezTo>
                                <a:cubicBezTo>
                                  <a:pt x="48" y="255"/>
                                  <a:pt x="43" y="265"/>
                                  <a:pt x="37" y="274"/>
                                </a:cubicBezTo>
                                <a:cubicBezTo>
                                  <a:pt x="40" y="289"/>
                                  <a:pt x="37" y="307"/>
                                  <a:pt x="46" y="320"/>
                                </a:cubicBezTo>
                                <a:cubicBezTo>
                                  <a:pt x="51" y="328"/>
                                  <a:pt x="68" y="321"/>
                                  <a:pt x="74" y="329"/>
                                </a:cubicBezTo>
                                <a:cubicBezTo>
                                  <a:pt x="82" y="339"/>
                                  <a:pt x="75" y="356"/>
                                  <a:pt x="83" y="366"/>
                                </a:cubicBezTo>
                                <a:cubicBezTo>
                                  <a:pt x="98" y="385"/>
                                  <a:pt x="189" y="400"/>
                                  <a:pt x="202" y="402"/>
                                </a:cubicBezTo>
                                <a:cubicBezTo>
                                  <a:pt x="250" y="392"/>
                                  <a:pt x="247" y="408"/>
                                  <a:pt x="247" y="384"/>
                                </a:cubicBezTo>
                              </a:path>
                            </a:pathLst>
                          </a:custGeom>
                          <a:noFill/>
                          <a:ln w="9525" cap="flat" cmpd="sng">
                            <a:solidFill>
                              <a:srgbClr val="008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lIns="68569" tIns="34275" rIns="68569" bIns="34275" anchor="ctr"/>
                          <a:lstStyle/>
                          <a:p>
                            <a:pPr marL="0" marR="0" lvl="0" indent="0" algn="l" defTabSz="6858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127" name="Google Shape;127;p13">
                          <a:extLst>
                            <a:ext uri="{FF2B5EF4-FFF2-40B4-BE49-F238E27FC236}">
                              <a16:creationId xmlns:a16="http://schemas.microsoft.com/office/drawing/2014/main" id="{AFECCE60-4211-B118-F2DE-64DF90096F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13" y="3158"/>
                          <a:ext cx="293" cy="15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8" h="183" extrusionOk="0">
                              <a:moveTo>
                                <a:pt x="348" y="183"/>
                              </a:moveTo>
                              <a:cubicBezTo>
                                <a:pt x="294" y="132"/>
                                <a:pt x="318" y="147"/>
                                <a:pt x="210" y="137"/>
                              </a:cubicBezTo>
                              <a:cubicBezTo>
                                <a:pt x="201" y="131"/>
                                <a:pt x="193" y="123"/>
                                <a:pt x="183" y="119"/>
                              </a:cubicBezTo>
                              <a:cubicBezTo>
                                <a:pt x="165" y="111"/>
                                <a:pt x="128" y="101"/>
                                <a:pt x="128" y="101"/>
                              </a:cubicBezTo>
                              <a:cubicBezTo>
                                <a:pt x="98" y="70"/>
                                <a:pt x="80" y="64"/>
                                <a:pt x="37" y="55"/>
                              </a:cubicBezTo>
                              <a:cubicBezTo>
                                <a:pt x="18" y="37"/>
                                <a:pt x="0" y="2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8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lIns="68569" tIns="34275" rIns="68569" bIns="34275" anchor="ctr"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endParaRPr>
                        </a:p>
                      </p:txBody>
                    </p:sp>
                  </p:grpSp>
                  <p:sp>
                    <p:nvSpPr>
                      <p:cNvPr id="128" name="Google Shape;128;p13">
                        <a:extLst>
                          <a:ext uri="{FF2B5EF4-FFF2-40B4-BE49-F238E27FC236}">
                            <a16:creationId xmlns:a16="http://schemas.microsoft.com/office/drawing/2014/main" id="{6982D198-9529-F860-882F-ECCBF06613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28" y="2919"/>
                        <a:ext cx="498" cy="4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9" h="475" extrusionOk="0">
                            <a:moveTo>
                              <a:pt x="433" y="0"/>
                            </a:moveTo>
                            <a:cubicBezTo>
                              <a:pt x="378" y="37"/>
                              <a:pt x="357" y="46"/>
                              <a:pt x="287" y="55"/>
                            </a:cubicBezTo>
                            <a:cubicBezTo>
                              <a:pt x="246" y="47"/>
                              <a:pt x="224" y="32"/>
                              <a:pt x="186" y="46"/>
                            </a:cubicBezTo>
                            <a:cubicBezTo>
                              <a:pt x="189" y="104"/>
                              <a:pt x="181" y="163"/>
                              <a:pt x="195" y="219"/>
                            </a:cubicBezTo>
                            <a:cubicBezTo>
                              <a:pt x="198" y="231"/>
                              <a:pt x="221" y="222"/>
                              <a:pt x="232" y="228"/>
                            </a:cubicBezTo>
                            <a:cubicBezTo>
                              <a:pt x="240" y="232"/>
                              <a:pt x="244" y="241"/>
                              <a:pt x="250" y="247"/>
                            </a:cubicBezTo>
                            <a:cubicBezTo>
                              <a:pt x="262" y="244"/>
                              <a:pt x="277" y="246"/>
                              <a:pt x="287" y="238"/>
                            </a:cubicBezTo>
                            <a:cubicBezTo>
                              <a:pt x="328" y="205"/>
                              <a:pt x="251" y="199"/>
                              <a:pt x="332" y="219"/>
                            </a:cubicBezTo>
                            <a:cubicBezTo>
                              <a:pt x="355" y="242"/>
                              <a:pt x="374" y="255"/>
                              <a:pt x="406" y="265"/>
                            </a:cubicBezTo>
                            <a:cubicBezTo>
                              <a:pt x="424" y="212"/>
                              <a:pt x="429" y="218"/>
                              <a:pt x="488" y="228"/>
                            </a:cubicBezTo>
                            <a:cubicBezTo>
                              <a:pt x="515" y="225"/>
                              <a:pt x="544" y="229"/>
                              <a:pt x="570" y="219"/>
                            </a:cubicBezTo>
                            <a:cubicBezTo>
                              <a:pt x="579" y="216"/>
                              <a:pt x="579" y="201"/>
                              <a:pt x="579" y="192"/>
                            </a:cubicBezTo>
                            <a:cubicBezTo>
                              <a:pt x="579" y="162"/>
                              <a:pt x="544" y="111"/>
                              <a:pt x="524" y="91"/>
                            </a:cubicBezTo>
                            <a:cubicBezTo>
                              <a:pt x="538" y="130"/>
                              <a:pt x="557" y="162"/>
                              <a:pt x="570" y="201"/>
                            </a:cubicBezTo>
                            <a:cubicBezTo>
                              <a:pt x="551" y="258"/>
                              <a:pt x="574" y="219"/>
                              <a:pt x="479" y="219"/>
                            </a:cubicBezTo>
                            <a:cubicBezTo>
                              <a:pt x="460" y="219"/>
                              <a:pt x="442" y="225"/>
                              <a:pt x="424" y="228"/>
                            </a:cubicBezTo>
                            <a:cubicBezTo>
                              <a:pt x="423" y="229"/>
                              <a:pt x="390" y="265"/>
                              <a:pt x="387" y="265"/>
                            </a:cubicBezTo>
                            <a:cubicBezTo>
                              <a:pt x="367" y="265"/>
                              <a:pt x="356" y="236"/>
                              <a:pt x="342" y="228"/>
                            </a:cubicBezTo>
                            <a:cubicBezTo>
                              <a:pt x="334" y="223"/>
                              <a:pt x="323" y="222"/>
                              <a:pt x="314" y="219"/>
                            </a:cubicBezTo>
                            <a:cubicBezTo>
                              <a:pt x="305" y="222"/>
                              <a:pt x="295" y="223"/>
                              <a:pt x="287" y="228"/>
                            </a:cubicBezTo>
                            <a:cubicBezTo>
                              <a:pt x="279" y="233"/>
                              <a:pt x="276" y="243"/>
                              <a:pt x="268" y="247"/>
                            </a:cubicBezTo>
                            <a:cubicBezTo>
                              <a:pt x="248" y="257"/>
                              <a:pt x="225" y="258"/>
                              <a:pt x="204" y="265"/>
                            </a:cubicBezTo>
                            <a:cubicBezTo>
                              <a:pt x="201" y="289"/>
                              <a:pt x="201" y="314"/>
                              <a:pt x="195" y="338"/>
                            </a:cubicBezTo>
                            <a:cubicBezTo>
                              <a:pt x="184" y="380"/>
                              <a:pt x="140" y="415"/>
                              <a:pt x="214" y="439"/>
                            </a:cubicBezTo>
                            <a:cubicBezTo>
                              <a:pt x="208" y="433"/>
                              <a:pt x="198" y="428"/>
                              <a:pt x="195" y="420"/>
                            </a:cubicBezTo>
                            <a:cubicBezTo>
                              <a:pt x="188" y="403"/>
                              <a:pt x="186" y="348"/>
                              <a:pt x="186" y="366"/>
                            </a:cubicBezTo>
                            <a:cubicBezTo>
                              <a:pt x="186" y="393"/>
                              <a:pt x="195" y="475"/>
                              <a:pt x="195" y="448"/>
                            </a:cubicBezTo>
                            <a:cubicBezTo>
                              <a:pt x="195" y="332"/>
                              <a:pt x="204" y="278"/>
                              <a:pt x="95" y="256"/>
                            </a:cubicBezTo>
                            <a:cubicBezTo>
                              <a:pt x="94" y="252"/>
                              <a:pt x="79" y="205"/>
                              <a:pt x="76" y="201"/>
                            </a:cubicBezTo>
                            <a:cubicBezTo>
                              <a:pt x="69" y="193"/>
                              <a:pt x="24" y="157"/>
                              <a:pt x="12" y="146"/>
                            </a:cubicBezTo>
                            <a:cubicBezTo>
                              <a:pt x="0" y="110"/>
                              <a:pt x="3" y="128"/>
                              <a:pt x="3" y="91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8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lIns="68569" tIns="34275" rIns="68569" bIns="34275" anchor="ctr"/>
                      <a:lstStyle/>
                      <a:p>
                        <a:pPr marL="0" marR="0" lvl="0" indent="0" algn="l" defTabSz="6858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p:txBody>
                  </p:sp>
                </p:grpSp>
                <p:sp>
                  <p:nvSpPr>
                    <p:cNvPr id="129" name="Google Shape;129;p13">
                      <a:extLst>
                        <a:ext uri="{FF2B5EF4-FFF2-40B4-BE49-F238E27FC236}">
                          <a16:creationId xmlns:a16="http://schemas.microsoft.com/office/drawing/2014/main" id="{333A82FC-CB13-453F-8C39-20E0AEB772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5" y="820"/>
                      <a:ext cx="28" cy="3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rgbClr val="80008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Tx/>
                        <a:buNone/>
                        <a:tabLst/>
                        <a:defRPr/>
                      </a:pPr>
                      <a:endParaRPr kumimoji="0" sz="1575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0" name="Google Shape;130;p13">
                    <a:extLst>
                      <a:ext uri="{FF2B5EF4-FFF2-40B4-BE49-F238E27FC236}">
                        <a16:creationId xmlns:a16="http://schemas.microsoft.com/office/drawing/2014/main" id="{827871B1-D792-12DC-A899-4463CABA8356}"/>
                      </a:ext>
                    </a:extLst>
                  </p:cNvPr>
                  <p:cNvSpPr/>
                  <p:nvPr/>
                </p:nvSpPr>
                <p:spPr>
                  <a:xfrm>
                    <a:off x="3025" y="1352"/>
                    <a:ext cx="28" cy="3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rgbClr val="80008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100"/>
                      <a:buFontTx/>
                      <a:buNone/>
                      <a:tabLst/>
                      <a:defRPr/>
                    </a:pPr>
                    <a:endParaRPr kumimoji="0" sz="15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" name="Google Shape;131;p13">
                  <a:extLst>
                    <a:ext uri="{FF2B5EF4-FFF2-40B4-BE49-F238E27FC236}">
                      <a16:creationId xmlns:a16="http://schemas.microsoft.com/office/drawing/2014/main" id="{7738175F-B7AA-F4D2-A799-4DE64CAA15ED}"/>
                    </a:ext>
                  </a:extLst>
                </p:cNvPr>
                <p:cNvSpPr/>
                <p:nvPr/>
              </p:nvSpPr>
              <p:spPr>
                <a:xfrm>
                  <a:off x="3405" y="3194"/>
                  <a:ext cx="28" cy="3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rgbClr val="80008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lIns="68569" tIns="34275" rIns="68569" bIns="34275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00"/>
                    <a:buFontTx/>
                    <a:buNone/>
                    <a:tabLst/>
                    <a:defRPr/>
                  </a:pPr>
                  <a:endParaRPr kumimoji="0" sz="15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2" name="Google Shape;132;p13">
                <a:extLst>
                  <a:ext uri="{FF2B5EF4-FFF2-40B4-BE49-F238E27FC236}">
                    <a16:creationId xmlns:a16="http://schemas.microsoft.com/office/drawing/2014/main" id="{5FD0EB81-998B-0473-D259-94B6273A0B97}"/>
                  </a:ext>
                </a:extLst>
              </p:cNvPr>
              <p:cNvSpPr/>
              <p:nvPr/>
            </p:nvSpPr>
            <p:spPr>
              <a:xfrm>
                <a:off x="3671" y="2007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80008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lIns="68569" tIns="34275" rIns="68569" bIns="3427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Tx/>
                  <a:buNone/>
                  <a:tabLst/>
                  <a:defRPr/>
                </a:pPr>
                <a:endParaRPr kumimoji="0" sz="15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3">
              <a:extLst>
                <a:ext uri="{FF2B5EF4-FFF2-40B4-BE49-F238E27FC236}">
                  <a16:creationId xmlns:a16="http://schemas.microsoft.com/office/drawing/2014/main" id="{C292262D-B01B-09C3-D92B-5A72AF6B2D43}"/>
                </a:ext>
              </a:extLst>
            </p:cNvPr>
            <p:cNvSpPr/>
            <p:nvPr/>
          </p:nvSpPr>
          <p:spPr>
            <a:xfrm>
              <a:off x="3253" y="943"/>
              <a:ext cx="28" cy="3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800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68569" tIns="34275" rIns="68569" bIns="342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Tx/>
                <a:buNone/>
                <a:tabLst/>
                <a:defRPr/>
              </a:pPr>
              <a:endParaRPr kumimoji="0" sz="157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833" name="Google Shape;134;p13">
            <a:extLst>
              <a:ext uri="{FF2B5EF4-FFF2-40B4-BE49-F238E27FC236}">
                <a16:creationId xmlns:a16="http://schemas.microsoft.com/office/drawing/2014/main" id="{C6B1DFD2-A5A2-E991-5710-299AB800FE7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229226"/>
            <a:ext cx="3429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Google Shape;135;p13">
            <a:extLst>
              <a:ext uri="{FF2B5EF4-FFF2-40B4-BE49-F238E27FC236}">
                <a16:creationId xmlns:a16="http://schemas.microsoft.com/office/drawing/2014/main" id="{50944049-A3C0-7DFB-A547-F78D7907134A}"/>
              </a:ext>
            </a:extLst>
          </p:cNvPr>
          <p:cNvSpPr txBox="1"/>
          <p:nvPr/>
        </p:nvSpPr>
        <p:spPr>
          <a:xfrm>
            <a:off x="4638675" y="1500189"/>
            <a:ext cx="3729038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>
            <a:extLst>
              <a:ext uri="{FF2B5EF4-FFF2-40B4-BE49-F238E27FC236}">
                <a16:creationId xmlns:a16="http://schemas.microsoft.com/office/drawing/2014/main" id="{FA26F6FC-7342-1588-10B6-AD0C2A952577}"/>
              </a:ext>
            </a:extLst>
          </p:cNvPr>
          <p:cNvSpPr txBox="1"/>
          <p:nvPr/>
        </p:nvSpPr>
        <p:spPr>
          <a:xfrm>
            <a:off x="4252914" y="3857626"/>
            <a:ext cx="3729037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36" name="Google Shape;137;p13">
            <a:extLst>
              <a:ext uri="{FF2B5EF4-FFF2-40B4-BE49-F238E27FC236}">
                <a16:creationId xmlns:a16="http://schemas.microsoft.com/office/drawing/2014/main" id="{4DF7E0C1-E21A-2FCF-F931-C87ED65D47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494338"/>
            <a:ext cx="5572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Google Shape;138;p13">
            <a:extLst>
              <a:ext uri="{FF2B5EF4-FFF2-40B4-BE49-F238E27FC236}">
                <a16:creationId xmlns:a16="http://schemas.microsoft.com/office/drawing/2014/main" id="{6EBF4ECA-E579-AB2C-786C-A2903F8A01D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1" y="4859338"/>
            <a:ext cx="5572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Google Shape;139;p13">
            <a:extLst>
              <a:ext uri="{FF2B5EF4-FFF2-40B4-BE49-F238E27FC236}">
                <a16:creationId xmlns:a16="http://schemas.microsoft.com/office/drawing/2014/main" id="{4E3EE3E6-3DA8-26B6-7432-FBD23D02EB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6" y="5203826"/>
            <a:ext cx="5572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Google Shape;141;p13">
            <a:extLst>
              <a:ext uri="{FF2B5EF4-FFF2-40B4-BE49-F238E27FC236}">
                <a16:creationId xmlns:a16="http://schemas.microsoft.com/office/drawing/2014/main" id="{3454E93A-4A60-76A0-C1B2-CBAD5395024E}"/>
              </a:ext>
            </a:extLst>
          </p:cNvPr>
          <p:cNvSpPr/>
          <p:nvPr/>
        </p:nvSpPr>
        <p:spPr>
          <a:xfrm>
            <a:off x="8526464" y="2228850"/>
            <a:ext cx="1838325" cy="14541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000"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LỚP 7</a:t>
            </a:r>
            <a:endParaRPr kumimoji="0" lang="en-US" altLang="en-US" sz="45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9FF3D7-BCE6-5AF8-8399-36BF091570D3}"/>
              </a:ext>
            </a:extLst>
          </p:cNvPr>
          <p:cNvGrpSpPr/>
          <p:nvPr/>
        </p:nvGrpSpPr>
        <p:grpSpPr>
          <a:xfrm>
            <a:off x="1563687" y="889795"/>
            <a:ext cx="9145588" cy="5095875"/>
            <a:chOff x="1577975" y="962026"/>
            <a:chExt cx="9145588" cy="5095875"/>
          </a:xfrm>
        </p:grpSpPr>
        <p:pic>
          <p:nvPicPr>
            <p:cNvPr id="34819" name="Google Shape;93;p13">
              <a:extLst>
                <a:ext uri="{FF2B5EF4-FFF2-40B4-BE49-F238E27FC236}">
                  <a16:creationId xmlns:a16="http://schemas.microsoft.com/office/drawing/2014/main" id="{377C6FB2-799B-EB4C-66CB-B080FBD638B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962026"/>
              <a:ext cx="9145588" cy="5095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105" name="Google Shape;105;p13">
              <a:extLst>
                <a:ext uri="{FF2B5EF4-FFF2-40B4-BE49-F238E27FC236}">
                  <a16:creationId xmlns:a16="http://schemas.microsoft.com/office/drawing/2014/main" id="{B58317BB-A337-B3C8-0902-2B3A2954D25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52913" y="1860550"/>
              <a:ext cx="3744912" cy="35115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0" name="Google Shape;140;p13">
              <a:extLst>
                <a:ext uri="{FF2B5EF4-FFF2-40B4-BE49-F238E27FC236}">
                  <a16:creationId xmlns:a16="http://schemas.microsoft.com/office/drawing/2014/main" id="{8BADD631-16A3-77ED-43D7-858A4413EC0D}"/>
                </a:ext>
              </a:extLst>
            </p:cNvPr>
            <p:cNvSpPr/>
            <p:nvPr/>
          </p:nvSpPr>
          <p:spPr>
            <a:xfrm>
              <a:off x="2159001" y="2203450"/>
              <a:ext cx="7181851" cy="145415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6000"/>
                <a:buFontTx/>
                <a:buNone/>
                <a:tabLst/>
                <a:defRPr/>
              </a:pPr>
              <a:r>
                <a:rPr kumimoji="0" lang="en-US" altLang="en-US" sz="45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LỊCH SỬ </a:t>
              </a:r>
              <a:r>
                <a:rPr kumimoji="0" lang="en-US" altLang="en-US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7</a:t>
              </a:r>
              <a:endParaRPr kumimoji="0" lang="en-US" altLang="en-US" sz="45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2" name="Google Shape;142;p13">
              <a:extLst>
                <a:ext uri="{FF2B5EF4-FFF2-40B4-BE49-F238E27FC236}">
                  <a16:creationId xmlns:a16="http://schemas.microsoft.com/office/drawing/2014/main" id="{8048BDF1-4469-A510-2C26-E6BF9C6EBE4D}"/>
                </a:ext>
              </a:extLst>
            </p:cNvPr>
            <p:cNvSpPr/>
            <p:nvPr/>
          </p:nvSpPr>
          <p:spPr>
            <a:xfrm>
              <a:off x="2270126" y="979488"/>
              <a:ext cx="7597775" cy="900112"/>
            </a:xfrm>
            <a:prstGeom prst="rect">
              <a:avLst/>
            </a:prstGeom>
            <a:solidFill>
              <a:srgbClr val="CBEDDE">
                <a:alpha val="94901"/>
              </a:srgbClr>
            </a:solidFill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NHIỆT LIỆT CHÀO MỪNG QUÝ THẦY CÔ 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VỀ DỰ GIỜ THĂM LỚP!</a:t>
              </a:r>
            </a:p>
          </p:txBody>
        </p:sp>
      </p:grpSp>
      <p:pic>
        <p:nvPicPr>
          <p:cNvPr id="143" name="Google Shape;143;p13">
            <a:extLst>
              <a:ext uri="{FF2B5EF4-FFF2-40B4-BE49-F238E27FC236}">
                <a16:creationId xmlns:a16="http://schemas.microsoft.com/office/drawing/2014/main" id="{67D9F2FE-317A-74B7-16F7-6D238D05CB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946" name="33"/>
          <p:cNvSpPr>
            <a:spLocks noChangeAspect="1" noEditPoints="1"/>
          </p:cNvSpPr>
          <p:nvPr/>
        </p:nvSpPr>
        <p:spPr bwMode="auto">
          <a:xfrm>
            <a:off x="4333888" y="4068602"/>
            <a:ext cx="225425" cy="241300"/>
          </a:xfrm>
          <a:custGeom>
            <a:avLst/>
            <a:gdLst>
              <a:gd name="T0" fmla="*/ 40169 w 376"/>
              <a:gd name="T1" fmla="*/ 1805 h 401"/>
              <a:gd name="T2" fmla="*/ 37171 w 376"/>
              <a:gd name="T3" fmla="*/ 1805 h 401"/>
              <a:gd name="T4" fmla="*/ 0 w 376"/>
              <a:gd name="T5" fmla="*/ 95678 h 401"/>
              <a:gd name="T6" fmla="*/ 38970 w 376"/>
              <a:gd name="T7" fmla="*/ 134189 h 401"/>
              <a:gd name="T8" fmla="*/ 77340 w 376"/>
              <a:gd name="T9" fmla="*/ 95678 h 401"/>
              <a:gd name="T10" fmla="*/ 40169 w 376"/>
              <a:gd name="T11" fmla="*/ 1805 h 401"/>
              <a:gd name="T12" fmla="*/ 187654 w 376"/>
              <a:gd name="T13" fmla="*/ 1805 h 401"/>
              <a:gd name="T14" fmla="*/ 185256 w 376"/>
              <a:gd name="T15" fmla="*/ 1805 h 401"/>
              <a:gd name="T16" fmla="*/ 147486 w 376"/>
              <a:gd name="T17" fmla="*/ 95678 h 401"/>
              <a:gd name="T18" fmla="*/ 186455 w 376"/>
              <a:gd name="T19" fmla="*/ 134189 h 401"/>
              <a:gd name="T20" fmla="*/ 225425 w 376"/>
              <a:gd name="T21" fmla="*/ 95678 h 401"/>
              <a:gd name="T22" fmla="*/ 187654 w 376"/>
              <a:gd name="T23" fmla="*/ 1805 h 401"/>
              <a:gd name="T24" fmla="*/ 110914 w 376"/>
              <a:gd name="T25" fmla="*/ 108314 h 401"/>
              <a:gd name="T26" fmla="*/ 73743 w 376"/>
              <a:gd name="T27" fmla="*/ 202788 h 401"/>
              <a:gd name="T28" fmla="*/ 112713 w 376"/>
              <a:gd name="T29" fmla="*/ 241300 h 401"/>
              <a:gd name="T30" fmla="*/ 151682 w 376"/>
              <a:gd name="T31" fmla="*/ 202788 h 401"/>
              <a:gd name="T32" fmla="*/ 113912 w 376"/>
              <a:gd name="T33" fmla="*/ 108314 h 401"/>
              <a:gd name="T34" fmla="*/ 110914 w 376"/>
              <a:gd name="T35" fmla="*/ 108314 h 4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6"/>
              <a:gd name="T55" fmla="*/ 0 h 401"/>
              <a:gd name="T56" fmla="*/ 376 w 376"/>
              <a:gd name="T57" fmla="*/ 401 h 40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04" tIns="45718" rIns="91404" bIns="45718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39947" name="22"/>
          <p:cNvSpPr>
            <a:spLocks noChangeAspect="1"/>
          </p:cNvSpPr>
          <p:nvPr/>
        </p:nvSpPr>
        <p:spPr bwMode="auto">
          <a:xfrm>
            <a:off x="7526350" y="4070201"/>
            <a:ext cx="242887" cy="250825"/>
          </a:xfrm>
          <a:custGeom>
            <a:avLst/>
            <a:gdLst>
              <a:gd name="T0" fmla="*/ 91304 w 274"/>
              <a:gd name="T1" fmla="*/ 250825 h 284"/>
              <a:gd name="T2" fmla="*/ 70916 w 274"/>
              <a:gd name="T3" fmla="*/ 241110 h 284"/>
              <a:gd name="T4" fmla="*/ 7978 w 274"/>
              <a:gd name="T5" fmla="*/ 157207 h 284"/>
              <a:gd name="T6" fmla="*/ 12410 w 274"/>
              <a:gd name="T7" fmla="*/ 122763 h 284"/>
              <a:gd name="T8" fmla="*/ 46982 w 274"/>
              <a:gd name="T9" fmla="*/ 128062 h 284"/>
              <a:gd name="T10" fmla="*/ 88645 w 274"/>
              <a:gd name="T11" fmla="*/ 182820 h 284"/>
              <a:gd name="T12" fmla="*/ 194132 w 274"/>
              <a:gd name="T13" fmla="*/ 15014 h 284"/>
              <a:gd name="T14" fmla="*/ 227817 w 274"/>
              <a:gd name="T15" fmla="*/ 7065 h 284"/>
              <a:gd name="T16" fmla="*/ 235795 w 274"/>
              <a:gd name="T17" fmla="*/ 41510 h 284"/>
              <a:gd name="T18" fmla="*/ 111693 w 274"/>
              <a:gd name="T19" fmla="*/ 239344 h 284"/>
              <a:gd name="T20" fmla="*/ 92191 w 274"/>
              <a:gd name="T21" fmla="*/ 250825 h 284"/>
              <a:gd name="T22" fmla="*/ 91304 w 274"/>
              <a:gd name="T23" fmla="*/ 250825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4"/>
              <a:gd name="T37" fmla="*/ 0 h 284"/>
              <a:gd name="T38" fmla="*/ 274 w 274"/>
              <a:gd name="T39" fmla="*/ 284 h 2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04" tIns="45718" rIns="91404" bIns="45718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39948" name="11"/>
          <p:cNvSpPr>
            <a:spLocks noEditPoints="1"/>
          </p:cNvSpPr>
          <p:nvPr/>
        </p:nvSpPr>
        <p:spPr bwMode="auto">
          <a:xfrm>
            <a:off x="5181601" y="4087652"/>
            <a:ext cx="258763" cy="222251"/>
          </a:xfrm>
          <a:custGeom>
            <a:avLst/>
            <a:gdLst>
              <a:gd name="T0" fmla="*/ 249778 w 288"/>
              <a:gd name="T1" fmla="*/ 0 h 246"/>
              <a:gd name="T2" fmla="*/ 46721 w 288"/>
              <a:gd name="T3" fmla="*/ 0 h 246"/>
              <a:gd name="T4" fmla="*/ 37736 w 288"/>
              <a:gd name="T5" fmla="*/ 9035 h 246"/>
              <a:gd name="T6" fmla="*/ 37736 w 288"/>
              <a:gd name="T7" fmla="*/ 38849 h 246"/>
              <a:gd name="T8" fmla="*/ 8985 w 288"/>
              <a:gd name="T9" fmla="*/ 38849 h 246"/>
              <a:gd name="T10" fmla="*/ 0 w 288"/>
              <a:gd name="T11" fmla="*/ 47883 h 246"/>
              <a:gd name="T12" fmla="*/ 0 w 288"/>
              <a:gd name="T13" fmla="*/ 197858 h 246"/>
              <a:gd name="T14" fmla="*/ 24259 w 288"/>
              <a:gd name="T15" fmla="*/ 222251 h 246"/>
              <a:gd name="T16" fmla="*/ 46721 w 288"/>
              <a:gd name="T17" fmla="*/ 222251 h 246"/>
              <a:gd name="T18" fmla="*/ 216534 w 288"/>
              <a:gd name="T19" fmla="*/ 222251 h 246"/>
              <a:gd name="T20" fmla="*/ 249778 w 288"/>
              <a:gd name="T21" fmla="*/ 222251 h 246"/>
              <a:gd name="T22" fmla="*/ 258763 w 288"/>
              <a:gd name="T23" fmla="*/ 213216 h 246"/>
              <a:gd name="T24" fmla="*/ 258763 w 288"/>
              <a:gd name="T25" fmla="*/ 9035 h 246"/>
              <a:gd name="T26" fmla="*/ 249778 w 288"/>
              <a:gd name="T27" fmla="*/ 0 h 246"/>
              <a:gd name="T28" fmla="*/ 243489 w 288"/>
              <a:gd name="T29" fmla="*/ 206892 h 246"/>
              <a:gd name="T30" fmla="*/ 216534 w 288"/>
              <a:gd name="T31" fmla="*/ 206892 h 246"/>
              <a:gd name="T32" fmla="*/ 46721 w 288"/>
              <a:gd name="T33" fmla="*/ 206892 h 246"/>
              <a:gd name="T34" fmla="*/ 24259 w 288"/>
              <a:gd name="T35" fmla="*/ 206892 h 246"/>
              <a:gd name="T36" fmla="*/ 15274 w 288"/>
              <a:gd name="T37" fmla="*/ 197858 h 246"/>
              <a:gd name="T38" fmla="*/ 15274 w 288"/>
              <a:gd name="T39" fmla="*/ 54208 h 246"/>
              <a:gd name="T40" fmla="*/ 37736 w 288"/>
              <a:gd name="T41" fmla="*/ 54208 h 246"/>
              <a:gd name="T42" fmla="*/ 37736 w 288"/>
              <a:gd name="T43" fmla="*/ 193340 h 246"/>
              <a:gd name="T44" fmla="*/ 53010 w 288"/>
              <a:gd name="T45" fmla="*/ 193340 h 246"/>
              <a:gd name="T46" fmla="*/ 53010 w 288"/>
              <a:gd name="T47" fmla="*/ 54208 h 246"/>
              <a:gd name="T48" fmla="*/ 53010 w 288"/>
              <a:gd name="T49" fmla="*/ 54208 h 246"/>
              <a:gd name="T50" fmla="*/ 53010 w 288"/>
              <a:gd name="T51" fmla="*/ 38849 h 246"/>
              <a:gd name="T52" fmla="*/ 53010 w 288"/>
              <a:gd name="T53" fmla="*/ 15359 h 246"/>
              <a:gd name="T54" fmla="*/ 243489 w 288"/>
              <a:gd name="T55" fmla="*/ 15359 h 246"/>
              <a:gd name="T56" fmla="*/ 243489 w 288"/>
              <a:gd name="T57" fmla="*/ 206892 h 2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246"/>
              <a:gd name="T89" fmla="*/ 288 w 288"/>
              <a:gd name="T90" fmla="*/ 246 h 2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04" tIns="45718" rIns="91404" bIns="45718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39949" name="9"/>
          <p:cNvSpPr>
            <a:spLocks noChangeArrowheads="1"/>
          </p:cNvSpPr>
          <p:nvPr/>
        </p:nvSpPr>
        <p:spPr bwMode="auto">
          <a:xfrm>
            <a:off x="5254637" y="4124176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18" rIns="91404" bIns="45718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39950" name="8"/>
          <p:cNvSpPr>
            <a:spLocks noChangeArrowheads="1"/>
          </p:cNvSpPr>
          <p:nvPr/>
        </p:nvSpPr>
        <p:spPr bwMode="auto">
          <a:xfrm>
            <a:off x="5345125" y="4133698"/>
            <a:ext cx="57151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18" rIns="91404" bIns="45718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39951" name="7"/>
          <p:cNvSpPr>
            <a:spLocks noChangeArrowheads="1"/>
          </p:cNvSpPr>
          <p:nvPr/>
        </p:nvSpPr>
        <p:spPr bwMode="auto">
          <a:xfrm>
            <a:off x="5345125" y="4168618"/>
            <a:ext cx="57151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18" rIns="91404" bIns="45718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39952" name="6"/>
          <p:cNvSpPr>
            <a:spLocks noChangeArrowheads="1"/>
          </p:cNvSpPr>
          <p:nvPr/>
        </p:nvSpPr>
        <p:spPr bwMode="auto">
          <a:xfrm>
            <a:off x="5254637" y="4216250"/>
            <a:ext cx="147639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18" rIns="91404" bIns="45718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39953" name="5"/>
          <p:cNvSpPr>
            <a:spLocks noChangeArrowheads="1"/>
          </p:cNvSpPr>
          <p:nvPr/>
        </p:nvSpPr>
        <p:spPr bwMode="auto">
          <a:xfrm>
            <a:off x="5254637" y="4252752"/>
            <a:ext cx="147639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18" rIns="91404" bIns="45718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39954" name="4"/>
          <p:cNvSpPr>
            <a:spLocks noChangeArrowheads="1"/>
          </p:cNvSpPr>
          <p:nvPr/>
        </p:nvSpPr>
        <p:spPr bwMode="auto">
          <a:xfrm>
            <a:off x="6272223" y="4047975"/>
            <a:ext cx="301625" cy="300039"/>
          </a:xfrm>
          <a:prstGeom prst="ellipse">
            <a:avLst/>
          </a:prstGeom>
          <a:noFill/>
          <a:ln w="30163" cap="rnd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61" tIns="40146" rIns="80261" bIns="40146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39956" name="2"/>
          <p:cNvSpPr/>
          <p:nvPr/>
        </p:nvSpPr>
        <p:spPr bwMode="auto">
          <a:xfrm>
            <a:off x="6402389" y="4197201"/>
            <a:ext cx="117475" cy="138113"/>
          </a:xfrm>
          <a:custGeom>
            <a:avLst/>
            <a:gdLst>
              <a:gd name="T0" fmla="*/ 19311 w 73"/>
              <a:gd name="T1" fmla="*/ 51995 h 85"/>
              <a:gd name="T2" fmla="*/ 19311 w 73"/>
              <a:gd name="T3" fmla="*/ 73119 h 85"/>
              <a:gd name="T4" fmla="*/ 40231 w 73"/>
              <a:gd name="T5" fmla="*/ 94242 h 85"/>
              <a:gd name="T6" fmla="*/ 30576 w 73"/>
              <a:gd name="T7" fmla="*/ 129989 h 85"/>
              <a:gd name="T8" fmla="*/ 72416 w 73"/>
              <a:gd name="T9" fmla="*/ 107241 h 85"/>
              <a:gd name="T10" fmla="*/ 106210 w 73"/>
              <a:gd name="T11" fmla="*/ 60120 h 85"/>
              <a:gd name="T12" fmla="*/ 86899 w 73"/>
              <a:gd name="T13" fmla="*/ 38997 h 85"/>
              <a:gd name="T14" fmla="*/ 38622 w 73"/>
              <a:gd name="T15" fmla="*/ 17873 h 85"/>
              <a:gd name="T16" fmla="*/ 19311 w 73"/>
              <a:gd name="T17" fmla="*/ 51995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"/>
              <a:gd name="T28" fmla="*/ 0 h 85"/>
              <a:gd name="T29" fmla="*/ 73 w 73"/>
              <a:gd name="T30" fmla="*/ 85 h 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61" tIns="40146" rIns="80261" bIns="40146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39957" name="1"/>
          <p:cNvSpPr/>
          <p:nvPr/>
        </p:nvSpPr>
        <p:spPr bwMode="auto">
          <a:xfrm>
            <a:off x="6465889" y="4054316"/>
            <a:ext cx="103187" cy="193675"/>
          </a:xfrm>
          <a:custGeom>
            <a:avLst/>
            <a:gdLst>
              <a:gd name="T0" fmla="*/ 0 w 63"/>
              <a:gd name="T1" fmla="*/ 0 h 119"/>
              <a:gd name="T2" fmla="*/ 18017 w 63"/>
              <a:gd name="T3" fmla="*/ 48826 h 119"/>
              <a:gd name="T4" fmla="*/ 75343 w 63"/>
              <a:gd name="T5" fmla="*/ 87886 h 119"/>
              <a:gd name="T6" fmla="*/ 88446 w 63"/>
              <a:gd name="T7" fmla="*/ 131829 h 119"/>
              <a:gd name="T8" fmla="*/ 85170 w 63"/>
              <a:gd name="T9" fmla="*/ 180655 h 119"/>
              <a:gd name="T10" fmla="*/ 103187 w 63"/>
              <a:gd name="T11" fmla="*/ 183910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119"/>
              <a:gd name="T20" fmla="*/ 63 w 63"/>
              <a:gd name="T21" fmla="*/ 119 h 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61" tIns="40146" rIns="80261" bIns="40146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E60C05CB-6112-4DE4-8888-C729342FD1EE}"/>
              </a:ext>
            </a:extLst>
          </p:cNvPr>
          <p:cNvGrpSpPr>
            <a:grpSpLocks/>
          </p:cNvGrpSpPr>
          <p:nvPr/>
        </p:nvGrpSpPr>
        <p:grpSpPr bwMode="auto">
          <a:xfrm>
            <a:off x="7611003" y="276026"/>
            <a:ext cx="4115380" cy="6362045"/>
            <a:chOff x="4765578" y="623366"/>
            <a:chExt cx="4591416" cy="5911216"/>
          </a:xfrm>
        </p:grpSpPr>
        <p:pic>
          <p:nvPicPr>
            <p:cNvPr id="38" name="Picture 2" descr="Tập tin:Tuongdaidinhtienhoangde2.JPG">
              <a:extLst>
                <a:ext uri="{FF2B5EF4-FFF2-40B4-BE49-F238E27FC236}">
                  <a16:creationId xmlns:a16="http://schemas.microsoft.com/office/drawing/2014/main" id="{6364BC19-D27E-40DC-8CF5-B55D5290E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918" y="623366"/>
              <a:ext cx="4229101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BC19CE9C-7A82-42F2-9711-A18D98BAF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78" y="6162825"/>
              <a:ext cx="4591416" cy="37175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/>
                <a:t>Đinh</a:t>
              </a:r>
              <a:r>
                <a:rPr lang="en-US" sz="2000" b="1" dirty="0"/>
                <a:t> </a:t>
              </a:r>
              <a:r>
                <a:rPr lang="en-US" sz="2000" b="1" dirty="0" err="1"/>
                <a:t>Bộ</a:t>
              </a:r>
              <a:r>
                <a:rPr lang="en-US" sz="2000" b="1" dirty="0"/>
                <a:t> </a:t>
              </a:r>
              <a:r>
                <a:rPr lang="en-US" sz="2000" b="1" dirty="0" err="1"/>
                <a:t>Lĩnh</a:t>
              </a:r>
              <a:r>
                <a:rPr lang="en-US" sz="2000" b="1" dirty="0"/>
                <a:t> </a:t>
              </a:r>
              <a:r>
                <a:rPr lang="en-US" sz="2000" b="1" dirty="0" err="1"/>
                <a:t>lên</a:t>
              </a:r>
              <a:r>
                <a:rPr lang="en-US" sz="2000" b="1" dirty="0"/>
                <a:t> </a:t>
              </a:r>
              <a:r>
                <a:rPr lang="en-US" sz="2000" b="1" dirty="0" err="1"/>
                <a:t>ngôi</a:t>
              </a:r>
              <a:r>
                <a:rPr lang="en-US" sz="2000" b="1" dirty="0"/>
                <a:t> </a:t>
              </a:r>
              <a:r>
                <a:rPr lang="en-US" sz="2000" b="1" dirty="0" err="1"/>
                <a:t>Hoàng</a:t>
              </a:r>
              <a:r>
                <a:rPr lang="en-US" sz="2000" b="1" dirty="0"/>
                <a:t> </a:t>
              </a:r>
              <a:r>
                <a:rPr lang="en-US" sz="2000" b="1" dirty="0" err="1"/>
                <a:t>đế</a:t>
              </a:r>
              <a:endParaRPr lang="vi-VN" sz="2000" b="1" dirty="0"/>
            </a:p>
          </p:txBody>
        </p:sp>
      </p:grpSp>
      <p:grpSp>
        <p:nvGrpSpPr>
          <p:cNvPr id="48" name="Group 23">
            <a:extLst>
              <a:ext uri="{FF2B5EF4-FFF2-40B4-BE49-F238E27FC236}">
                <a16:creationId xmlns:a16="http://schemas.microsoft.com/office/drawing/2014/main" id="{4B7C8F68-FDE5-41BD-B383-499B35B93A82}"/>
              </a:ext>
            </a:extLst>
          </p:cNvPr>
          <p:cNvGrpSpPr>
            <a:grpSpLocks/>
          </p:cNvGrpSpPr>
          <p:nvPr/>
        </p:nvGrpSpPr>
        <p:grpSpPr bwMode="auto">
          <a:xfrm>
            <a:off x="460826" y="220820"/>
            <a:ext cx="7091264" cy="3912295"/>
            <a:chOff x="228600" y="3120044"/>
            <a:chExt cx="8915400" cy="3910208"/>
          </a:xfrm>
        </p:grpSpPr>
        <p:pic>
          <p:nvPicPr>
            <p:cNvPr id="49" name="Picture 6" descr="images420838_1228962086">
              <a:extLst>
                <a:ext uri="{FF2B5EF4-FFF2-40B4-BE49-F238E27FC236}">
                  <a16:creationId xmlns:a16="http://schemas.microsoft.com/office/drawing/2014/main" id="{B55CB9CE-511B-4B8B-AA74-AB681C00C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120044"/>
              <a:ext cx="8915400" cy="3280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22">
              <a:extLst>
                <a:ext uri="{FF2B5EF4-FFF2-40B4-BE49-F238E27FC236}">
                  <a16:creationId xmlns:a16="http://schemas.microsoft.com/office/drawing/2014/main" id="{DA4AEF9C-C21F-4F97-BE6E-BE988BB84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476" y="6507311"/>
              <a:ext cx="7328801" cy="522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800" b="1" dirty="0">
                  <a:latin typeface="Times New Roman" panose="02020603050405020304" pitchFamily="18" charset="0"/>
                </a:rPr>
                <a:t>Toàn cảnh cố đô Hoa Lư (Ninh Bình)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EE81901-7EFB-47B0-8E42-4FE822EDA53F}"/>
              </a:ext>
            </a:extLst>
          </p:cNvPr>
          <p:cNvSpPr txBox="1"/>
          <p:nvPr/>
        </p:nvSpPr>
        <p:spPr>
          <a:xfrm>
            <a:off x="472476" y="4524975"/>
            <a:ext cx="663448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0"/>
              </a:spcAft>
            </a:pPr>
            <a:r>
              <a:rPr lang="nl-NL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Đinh Bộ Lĩnh đóng đô ở Hoa Lư vì</a:t>
            </a:r>
            <a:r>
              <a:rPr lang="nl-NL" sz="25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nl-NL" sz="25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</a:rPr>
              <a:t>Đây là quê hương của Đinh Bộ Lĩnh, </a:t>
            </a:r>
            <a:r>
              <a:rPr lang="nl-NL" sz="25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 </a:t>
            </a:r>
            <a:r>
              <a:rPr lang="nl-NL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 là vùng đất hẹp, xung quanh có nhiều đồi núi. Căn cứ thủy bộ rất thuận tiện. Sau lưng là rừng, trước mặt là đồng bằng, xa hơn nữa là </a:t>
            </a:r>
            <a:r>
              <a:rPr lang="nl-NL" sz="25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 cả tạo ra thế phòng thủ vững chắc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1524000" y="3048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87" name="Rectangle 1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Chính quyền thời Đinh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8" name="Picture 6" descr="child001 - 04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"/>
            <a:ext cx="11430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child001 - 04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4" y="-76200"/>
            <a:ext cx="7699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2286000" y="1143000"/>
            <a:ext cx="8752114" cy="4186646"/>
          </a:xfrm>
          <a:prstGeom prst="cloudCallout">
            <a:avLst>
              <a:gd name="adj1" fmla="val 43698"/>
              <a:gd name="adj2" fmla="val 9162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Cồ Việt nói </a:t>
            </a: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23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95401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7308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8" name="Cloud Callout 14">
            <a:extLst>
              <a:ext uri="{FF2B5EF4-FFF2-40B4-BE49-F238E27FC236}">
                <a16:creationId xmlns:a16="http://schemas.microsoft.com/office/drawing/2014/main" id="{A21A1041-DD77-4B85-AEAF-CB13DD12A796}"/>
              </a:ext>
            </a:extLst>
          </p:cNvPr>
          <p:cNvSpPr/>
          <p:nvPr/>
        </p:nvSpPr>
        <p:spPr>
          <a:xfrm>
            <a:off x="1496112" y="460303"/>
            <a:ext cx="4800600" cy="2514600"/>
          </a:xfrm>
          <a:prstGeom prst="cloudCallout">
            <a:avLst>
              <a:gd name="adj1" fmla="val 43698"/>
              <a:gd name="adj2" fmla="val 9162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9" name="Picture 23" descr="Cau hoi">
            <a:extLst>
              <a:ext uri="{FF2B5EF4-FFF2-40B4-BE49-F238E27FC236}">
                <a16:creationId xmlns:a16="http://schemas.microsoft.com/office/drawing/2014/main" id="{BA7BAA88-D5A9-4CBE-9170-868FCAE4D4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5" y="987497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ounded Rectangle 9">
            <a:extLst>
              <a:ext uri="{FF2B5EF4-FFF2-40B4-BE49-F238E27FC236}">
                <a16:creationId xmlns:a16="http://schemas.microsoft.com/office/drawing/2014/main" id="{1D9D5963-424D-43EC-8F33-2B0FC90C8E66}"/>
              </a:ext>
            </a:extLst>
          </p:cNvPr>
          <p:cNvSpPr/>
          <p:nvPr/>
        </p:nvSpPr>
        <p:spPr>
          <a:xfrm>
            <a:off x="3416425" y="4035497"/>
            <a:ext cx="63246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cõi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Cồ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Cồ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1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smtClean="0"/>
              <a:t>Chính quyền thời Đinh </a:t>
            </a:r>
          </a:p>
          <a:p>
            <a:pPr marL="0" indent="0">
              <a:buNone/>
            </a:pPr>
            <a:r>
              <a:rPr lang="en-US" sz="6000" smtClean="0"/>
              <a:t>được tổ chức như thế nào?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4703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7250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5">
            <a:extLst>
              <a:ext uri="{FF2B5EF4-FFF2-40B4-BE49-F238E27FC236}">
                <a16:creationId xmlns:a16="http://schemas.microsoft.com/office/drawing/2014/main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584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6" grpId="0" animBg="1"/>
      <p:bldP spid="58" grpId="0" animBg="1"/>
      <p:bldP spid="59" grpId="0" animBg="1"/>
      <p:bldP spid="77" grpId="0" animBg="1"/>
      <p:bldP spid="80" grpId="0" animBg="1"/>
      <p:bldP spid="81" grpId="0" animBg="1"/>
      <p:bldP spid="82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3501043" y="288175"/>
            <a:ext cx="4800600" cy="2514600"/>
          </a:xfrm>
          <a:prstGeom prst="cloudCallout">
            <a:avLst>
              <a:gd name="adj1" fmla="val -58467"/>
              <a:gd name="adj2" fmla="val 932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90800" y="4134415"/>
            <a:ext cx="895557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Phong vương cho con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Cắt cử quan lại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Dựng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cung điện, đúc tiền, xử phạt nghiêm kẻ phạm tội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Giao hảo với nhà Tống</a:t>
            </a:r>
          </a:p>
          <a:p>
            <a:pPr marL="457200" indent="-457200">
              <a:spcBef>
                <a:spcPct val="0"/>
              </a:spcBef>
              <a:buFontTx/>
              <a:buChar char="-"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38" y="3613266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40" y="635925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4684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1524000" y="3048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8435" name="Rectangle 1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8686800" cy="457200"/>
          </a:xfrm>
        </p:spPr>
        <p:txBody>
          <a:bodyPr/>
          <a:lstStyle/>
          <a:p>
            <a:pPr algn="l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Chính quyền thời Đinh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600201"/>
            <a:ext cx="46640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C:\Users\HP\Pictures\Thai_Binh_Thong_Bao-_Dinh_Bo_L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248400" y="5029200"/>
            <a:ext cx="37338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vi-VN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alt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28800" y="5105400"/>
            <a:ext cx="34290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40286498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473826" y="210986"/>
            <a:ext cx="5810596" cy="3704309"/>
          </a:xfrm>
          <a:prstGeom prst="cloudCallout">
            <a:avLst>
              <a:gd name="adj1" fmla="val 48285"/>
              <a:gd name="adj2" fmla="val 73273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600" i="1">
                <a:solidFill>
                  <a:schemeClr val="tx1"/>
                </a:solidFill>
                <a:cs typeface="Times New Roman" pitchFamily="18" charset="0"/>
              </a:rPr>
              <a:t>Những việc làm của Đinh Bộ Lĩnh có ý nghĩa như thế nào?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05797" y="5116485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- Khẳng định chủ quyền quốc gia.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6789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278409" y="1587748"/>
            <a:ext cx="800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</a:t>
            </a: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chống </a:t>
            </a:r>
            <a:r>
              <a:rPr kumimoji="0" lang="nl-NL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Tống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(năm 981)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3.OpenSans-San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8" y="1000488"/>
            <a:ext cx="1158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414182" y="2280145"/>
            <a:ext cx="8001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* Hoàn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cảnh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Diễn biến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Kết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quả -Ý nghĩa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ChangeArrowheads="1"/>
          </p:cNvSpPr>
          <p:nvPr/>
        </p:nvSpPr>
        <p:spPr bwMode="auto">
          <a:xfrm>
            <a:off x="1524000" y="3048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7651" name="Rectangle 1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86868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smtClean="0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b</a:t>
            </a:r>
            <a:r>
              <a:rPr lang="vi-VN" sz="3200" b="1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. </a:t>
            </a:r>
            <a:r>
              <a:rPr lang="nl-NL" sz="3200" b="1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Cuộc kháng chiến chống Tống (năm 981)</a:t>
            </a:r>
            <a:r>
              <a:rPr lang="en-US" sz="3200">
                <a:solidFill>
                  <a:srgbClr val="3F3F3F"/>
                </a:solidFill>
                <a:latin typeface="A3.OpenSans-San"/>
              </a:rPr>
              <a:t/>
            </a:r>
            <a:br>
              <a:rPr lang="en-US" sz="3200">
                <a:solidFill>
                  <a:srgbClr val="3F3F3F"/>
                </a:solidFill>
                <a:latin typeface="A3.OpenSans-San"/>
              </a:rPr>
            </a:b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2" name="Picture 6" descr="child001 - 04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"/>
            <a:ext cx="11430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child001 - 04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4" y="-76200"/>
            <a:ext cx="7699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2286000" y="1143000"/>
            <a:ext cx="4800600" cy="2514600"/>
          </a:xfrm>
          <a:prstGeom prst="cloudCallout">
            <a:avLst>
              <a:gd name="adj1" fmla="val 64189"/>
              <a:gd name="adj2" fmla="val 888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23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95401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818014" y="4731327"/>
            <a:ext cx="7697585" cy="1253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979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loạn, nhà Tống âm mưu xâm lược Đại Việt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490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FA635-1409-61DE-B57B-28DF13AB597D}"/>
              </a:ext>
            </a:extLst>
          </p:cNvPr>
          <p:cNvSpPr txBox="1"/>
          <p:nvPr/>
        </p:nvSpPr>
        <p:spPr>
          <a:xfrm>
            <a:off x="7147288" y="1085858"/>
            <a:ext cx="5044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202267-E48F-1929-00E7-3ECC38851F7D}"/>
              </a:ext>
            </a:extLst>
          </p:cNvPr>
          <p:cNvGrpSpPr/>
          <p:nvPr/>
        </p:nvGrpSpPr>
        <p:grpSpPr>
          <a:xfrm>
            <a:off x="472679" y="243448"/>
            <a:ext cx="6562302" cy="6019800"/>
            <a:chOff x="0" y="39216"/>
            <a:chExt cx="5724128" cy="6019800"/>
          </a:xfrm>
        </p:grpSpPr>
        <p:pic>
          <p:nvPicPr>
            <p:cNvPr id="4" name="Picture 8" descr="http://charlieheng.files.wordpress.com/2012/11/232v.jpg?w=300&amp;h=225">
              <a:extLst>
                <a:ext uri="{FF2B5EF4-FFF2-40B4-BE49-F238E27FC236}">
                  <a16:creationId xmlns:a16="http://schemas.microsoft.com/office/drawing/2014/main" id="{86881186-5128-19C1-BC06-2B2CB8545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216"/>
              <a:ext cx="5724128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Hộp_Văn_Bản 5">
              <a:extLst>
                <a:ext uri="{FF2B5EF4-FFF2-40B4-BE49-F238E27FC236}">
                  <a16:creationId xmlns:a16="http://schemas.microsoft.com/office/drawing/2014/main" id="{AF32BE35-D787-E769-D519-489A8A00F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5373216"/>
              <a:ext cx="5321796" cy="52322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1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4035425" y="3808413"/>
            <a:ext cx="6096000" cy="31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54677" y="899071"/>
            <a:ext cx="69438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800" b="1">
                <a:latin typeface="Times New Roman" panose="02020603050405020304" pitchFamily="18" charset="0"/>
                <a:ea typeface="Courier New" panose="02070309020205020404" pitchFamily="49" charset="0"/>
              </a:rPr>
              <a:t>b</a:t>
            </a:r>
            <a:r>
              <a:rPr lang="vi-VN" sz="2800" b="1">
                <a:latin typeface="Times New Roman" panose="02020603050405020304" pitchFamily="18" charset="0"/>
                <a:ea typeface="Courier New" panose="02070309020205020404" pitchFamily="49" charset="0"/>
              </a:rPr>
              <a:t>. </a:t>
            </a:r>
            <a:r>
              <a:rPr lang="nl-NL" sz="2800" b="1">
                <a:latin typeface="Times New Roman" panose="02020603050405020304" pitchFamily="18" charset="0"/>
                <a:ea typeface="Courier New" panose="02070309020205020404" pitchFamily="49" charset="0"/>
              </a:rPr>
              <a:t>Cuộc kháng chiến chống Tống (năm 981)</a:t>
            </a:r>
            <a:r>
              <a:rPr lang="en-US" sz="2800">
                <a:latin typeface="A3.OpenSans-San"/>
              </a:rPr>
              <a:t/>
            </a:r>
            <a:br>
              <a:rPr lang="en-US" sz="2800">
                <a:latin typeface="A3.OpenSans-San"/>
              </a:rPr>
            </a:b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7414" name="TextBox 40"/>
          <p:cNvSpPr txBox="1">
            <a:spLocks noChangeArrowheads="1"/>
          </p:cNvSpPr>
          <p:nvPr/>
        </p:nvSpPr>
        <p:spPr bwMode="auto">
          <a:xfrm>
            <a:off x="342815" y="1539525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Hoàn cảnh: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342815" y="2379151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Diễn biến:</a:t>
            </a:r>
          </a:p>
        </p:txBody>
      </p:sp>
      <p:sp>
        <p:nvSpPr>
          <p:cNvPr id="17418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A06786-BFD8-4BCE-B739-27A412FEF47C}" type="datetime10">
              <a:rPr lang="vi-VN" altLang="en-US" sz="1400"/>
              <a:pPr>
                <a:spcBef>
                  <a:spcPct val="0"/>
                </a:spcBef>
                <a:buFontTx/>
                <a:buNone/>
              </a:pPr>
              <a:t>10:23 CH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7513289" y="1733147"/>
            <a:ext cx="3948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BỘ PHIM PHỤC DỰNG LẠI KHÁNG CHIẾN CHỐNG TỐNG NĂM 981</a:t>
            </a:r>
          </a:p>
        </p:txBody>
      </p:sp>
    </p:spTree>
    <p:extLst>
      <p:ext uri="{BB962C8B-B14F-4D97-AF65-F5344CB8AC3E}">
        <p14:creationId xmlns:p14="http://schemas.microsoft.com/office/powerpoint/2010/main" val="24851756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4035425" y="3808413"/>
            <a:ext cx="6096000" cy="31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54677" y="899071"/>
            <a:ext cx="69438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800" b="1">
                <a:latin typeface="Times New Roman" panose="02020603050405020304" pitchFamily="18" charset="0"/>
                <a:ea typeface="Courier New" panose="02070309020205020404" pitchFamily="49" charset="0"/>
              </a:rPr>
              <a:t>b</a:t>
            </a:r>
            <a:r>
              <a:rPr lang="vi-VN" sz="2800" b="1">
                <a:latin typeface="Times New Roman" panose="02020603050405020304" pitchFamily="18" charset="0"/>
                <a:ea typeface="Courier New" panose="02070309020205020404" pitchFamily="49" charset="0"/>
              </a:rPr>
              <a:t>. </a:t>
            </a:r>
            <a:r>
              <a:rPr lang="nl-NL" sz="2800" b="1">
                <a:latin typeface="Times New Roman" panose="02020603050405020304" pitchFamily="18" charset="0"/>
                <a:ea typeface="Courier New" panose="02070309020205020404" pitchFamily="49" charset="0"/>
              </a:rPr>
              <a:t>Cuộc kháng chiến chống Tống (năm 981)</a:t>
            </a:r>
            <a:r>
              <a:rPr lang="en-US" sz="2800">
                <a:latin typeface="A3.OpenSans-San"/>
              </a:rPr>
              <a:t/>
            </a:r>
            <a:br>
              <a:rPr lang="en-US" sz="2800">
                <a:latin typeface="A3.OpenSans-San"/>
              </a:rPr>
            </a:b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7414" name="TextBox 40"/>
          <p:cNvSpPr txBox="1">
            <a:spLocks noChangeArrowheads="1"/>
          </p:cNvSpPr>
          <p:nvPr/>
        </p:nvSpPr>
        <p:spPr bwMode="auto">
          <a:xfrm>
            <a:off x="342815" y="1539525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Hoàn cảnh: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342815" y="2379151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Diễn biến:</a:t>
            </a:r>
          </a:p>
        </p:txBody>
      </p:sp>
      <p:sp>
        <p:nvSpPr>
          <p:cNvPr id="13" name="Cloud Callout 12"/>
          <p:cNvSpPr>
            <a:spLocks noChangeArrowheads="1"/>
          </p:cNvSpPr>
          <p:nvPr/>
        </p:nvSpPr>
        <p:spPr bwMode="auto">
          <a:xfrm>
            <a:off x="7310437" y="1376363"/>
            <a:ext cx="4267200" cy="2667000"/>
          </a:xfrm>
          <a:prstGeom prst="cloudCallout">
            <a:avLst>
              <a:gd name="adj1" fmla="val -38398"/>
              <a:gd name="adj2" fmla="val 93977"/>
            </a:avLst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lin ang="0" scaled="1"/>
          </a:gra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Quân Tống xâm lược nước ta như thế nào?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715" y="2903025"/>
            <a:ext cx="64701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</a:rPr>
              <a:t>- Quân Tống: tiến vào nước ta theo hai con đường thủy và bộ.</a:t>
            </a:r>
          </a:p>
        </p:txBody>
      </p:sp>
      <p:sp>
        <p:nvSpPr>
          <p:cNvPr id="17418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A06786-BFD8-4BCE-B739-27A412FEF47C}" type="datetime10">
              <a:rPr lang="vi-VN" altLang="en-US" sz="1400"/>
              <a:pPr>
                <a:spcBef>
                  <a:spcPct val="0"/>
                </a:spcBef>
                <a:buFontTx/>
                <a:buNone/>
              </a:pPr>
              <a:t>10:23 CH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7012841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3429001" y="3810001"/>
            <a:ext cx="6096000" cy="31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676400" y="1492250"/>
            <a:ext cx="487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800" b="1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b</a:t>
            </a:r>
            <a:r>
              <a:rPr lang="vi-VN" sz="2800" b="1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. </a:t>
            </a:r>
            <a:r>
              <a:rPr lang="nl-NL" sz="2800" b="1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Cuộc kháng chiến chống Tống (năm 981)</a:t>
            </a:r>
            <a:r>
              <a:rPr lang="en-US" sz="2800">
                <a:solidFill>
                  <a:srgbClr val="3F3F3F"/>
                </a:solidFill>
                <a:latin typeface="A3.OpenSans-San"/>
              </a:rPr>
              <a:t/>
            </a:r>
            <a:br>
              <a:rPr lang="en-US" sz="2800">
                <a:solidFill>
                  <a:srgbClr val="3F3F3F"/>
                </a:solidFill>
                <a:latin typeface="A3.OpenSans-San"/>
              </a:rPr>
            </a:b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TextBox 40"/>
          <p:cNvSpPr txBox="1">
            <a:spLocks noChangeArrowheads="1"/>
          </p:cNvSpPr>
          <p:nvPr/>
        </p:nvSpPr>
        <p:spPr bwMode="auto">
          <a:xfrm>
            <a:off x="1752600" y="2362201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Hoàn cảnh: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1752600" y="28194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Diễn biến:</a:t>
            </a:r>
          </a:p>
        </p:txBody>
      </p:sp>
      <p:sp>
        <p:nvSpPr>
          <p:cNvPr id="13" name="Cloud Callout 12"/>
          <p:cNvSpPr>
            <a:spLocks noChangeArrowheads="1"/>
          </p:cNvSpPr>
          <p:nvPr/>
        </p:nvSpPr>
        <p:spPr bwMode="auto">
          <a:xfrm>
            <a:off x="6400800" y="838200"/>
            <a:ext cx="4267200" cy="3429000"/>
          </a:xfrm>
          <a:prstGeom prst="cloudCallout">
            <a:avLst>
              <a:gd name="adj1" fmla="val -38398"/>
              <a:gd name="adj2" fmla="val 93977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0" scaled="1"/>
          </a:gra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Trước hành động xâm lược của quân Tống, nhà Tiền Lê có kế sách đối phó như thế nào?</a:t>
            </a:r>
          </a:p>
        </p:txBody>
      </p:sp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1752600" y="3276600"/>
            <a:ext cx="457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- Quân Tống: tiến vào nước ta theo hai con đường thủy và bộ.</a:t>
            </a:r>
          </a:p>
        </p:txBody>
      </p:sp>
      <p:sp>
        <p:nvSpPr>
          <p:cNvPr id="20490" name="Date Placeholder 11"/>
          <p:cNvSpPr>
            <a:spLocks noGrp="1"/>
          </p:cNvSpPr>
          <p:nvPr>
            <p:ph type="dt" sz="quarter" idx="10"/>
          </p:nvPr>
        </p:nvSpPr>
        <p:spPr>
          <a:xfrm>
            <a:off x="8305800" y="61722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C4639B-F804-45F9-911D-A341FCBD4A71}" type="datetime10">
              <a:rPr lang="vi-VN" altLang="en-US" sz="1400"/>
              <a:pPr>
                <a:spcBef>
                  <a:spcPct val="0"/>
                </a:spcBef>
                <a:buFontTx/>
                <a:buNone/>
              </a:pPr>
              <a:t>10:23 CH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9504124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3429001" y="3810001"/>
            <a:ext cx="6096000" cy="31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676400" y="1492250"/>
            <a:ext cx="472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800" b="1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b</a:t>
            </a:r>
            <a:r>
              <a:rPr lang="vi-VN" sz="2800" b="1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. </a:t>
            </a:r>
            <a:r>
              <a:rPr lang="nl-NL" sz="2800" b="1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Cuộc kháng chiến chống Tống (năm 981)</a:t>
            </a:r>
            <a:r>
              <a:rPr lang="en-US" sz="2800">
                <a:solidFill>
                  <a:srgbClr val="3F3F3F"/>
                </a:solidFill>
                <a:latin typeface="A3.OpenSans-San"/>
              </a:rPr>
              <a:t/>
            </a:r>
            <a:br>
              <a:rPr lang="en-US" sz="2800">
                <a:solidFill>
                  <a:srgbClr val="3F3F3F"/>
                </a:solidFill>
                <a:latin typeface="A3.OpenSans-San"/>
              </a:rPr>
            </a:b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Box 40"/>
          <p:cNvSpPr txBox="1">
            <a:spLocks noChangeArrowheads="1"/>
          </p:cNvSpPr>
          <p:nvPr/>
        </p:nvSpPr>
        <p:spPr bwMode="auto">
          <a:xfrm>
            <a:off x="1752600" y="2438401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Hoàn cảnh: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1752600" y="28956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Diễn biến:</a:t>
            </a:r>
          </a:p>
        </p:txBody>
      </p:sp>
      <p:sp>
        <p:nvSpPr>
          <p:cNvPr id="24584" name="TextBox 13"/>
          <p:cNvSpPr txBox="1">
            <a:spLocks noChangeArrowheads="1"/>
          </p:cNvSpPr>
          <p:nvPr/>
        </p:nvSpPr>
        <p:spPr bwMode="auto">
          <a:xfrm>
            <a:off x="1752600" y="3352800"/>
            <a:ext cx="457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- Quân Tống: tiến vào nước ta theo hai con đường thủy và bộ.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52600" y="4676776"/>
            <a:ext cx="4495800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719138" indent="-719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</a:rPr>
              <a:t>-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</a:rPr>
              <a:t>Nhà Tiền Lê: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+ Bố trí trận địa trên sông Bạch Đằng.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+ Chặn đánh giặc trên bộ.</a:t>
            </a:r>
          </a:p>
        </p:txBody>
      </p:sp>
    </p:spTree>
    <p:extLst>
      <p:ext uri="{BB962C8B-B14F-4D97-AF65-F5344CB8AC3E}">
        <p14:creationId xmlns:p14="http://schemas.microsoft.com/office/powerpoint/2010/main" val="96407616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3960322" y="3777622"/>
            <a:ext cx="6096000" cy="31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72489" y="681020"/>
            <a:ext cx="6817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800" b="1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b</a:t>
            </a:r>
            <a:r>
              <a:rPr lang="vi-VN" sz="2800" b="1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. </a:t>
            </a:r>
            <a:r>
              <a:rPr lang="nl-NL" sz="2800" b="1">
                <a:solidFill>
                  <a:srgbClr val="4F81BD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Cuộc kháng chiến chống Tống (năm 981)</a:t>
            </a:r>
            <a:r>
              <a:rPr lang="en-US" sz="2800">
                <a:solidFill>
                  <a:srgbClr val="3F3F3F"/>
                </a:solidFill>
                <a:latin typeface="A3.OpenSans-San"/>
              </a:rPr>
              <a:t/>
            </a:r>
            <a:br>
              <a:rPr lang="en-US" sz="2800">
                <a:solidFill>
                  <a:srgbClr val="3F3F3F"/>
                </a:solidFill>
                <a:latin typeface="A3.OpenSans-San"/>
              </a:rPr>
            </a:b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TextBox 40"/>
          <p:cNvSpPr txBox="1">
            <a:spLocks noChangeArrowheads="1"/>
          </p:cNvSpPr>
          <p:nvPr/>
        </p:nvSpPr>
        <p:spPr bwMode="auto">
          <a:xfrm>
            <a:off x="172489" y="1533526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Hoàn cảnh: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172489" y="2052582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Diễn biến:</a:t>
            </a:r>
          </a:p>
        </p:txBody>
      </p:sp>
      <p:sp>
        <p:nvSpPr>
          <p:cNvPr id="13" name="Cloud Callout 12"/>
          <p:cNvSpPr>
            <a:spLocks noChangeArrowheads="1"/>
          </p:cNvSpPr>
          <p:nvPr/>
        </p:nvSpPr>
        <p:spPr bwMode="auto">
          <a:xfrm>
            <a:off x="7376160" y="1709738"/>
            <a:ext cx="4114800" cy="2133600"/>
          </a:xfrm>
          <a:prstGeom prst="cloudCallout">
            <a:avLst>
              <a:gd name="adj1" fmla="val -38398"/>
              <a:gd name="adj2" fmla="val 93977"/>
            </a:avLst>
          </a:prstGeom>
          <a:gradFill rotWithShape="1">
            <a:gsLst>
              <a:gs pos="0">
                <a:srgbClr val="FF00FF"/>
              </a:gs>
              <a:gs pos="100000">
                <a:srgbClr val="FFFFFF"/>
              </a:gs>
            </a:gsLst>
            <a:lin ang="0" scaled="1"/>
          </a:gradFill>
          <a:ln w="25400" algn="ctr">
            <a:solidFill>
              <a:srgbClr val="7030A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cuộc kháng chống Tống </a:t>
            </a:r>
            <a:r>
              <a:rPr lang="en-US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2489" y="2647969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Kết quả: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9985" y="3131611"/>
            <a:ext cx="61868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Cuộc kháng chiến chống Tống kết thúc thắng lợi.</a:t>
            </a:r>
          </a:p>
        </p:txBody>
      </p:sp>
      <p:sp>
        <p:nvSpPr>
          <p:cNvPr id="25611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49D7BA-ABE1-4331-BBF1-76143A419DF6}" type="datetime10">
              <a:rPr lang="vi-VN" altLang="en-US" sz="1400"/>
              <a:pPr>
                <a:spcBef>
                  <a:spcPct val="0"/>
                </a:spcBef>
                <a:buFontTx/>
                <a:buNone/>
              </a:pPr>
              <a:t>10:23 CH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9677191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3429001" y="3810001"/>
            <a:ext cx="6096000" cy="31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Callout 12"/>
          <p:cNvSpPr>
            <a:spLocks noChangeArrowheads="1"/>
          </p:cNvSpPr>
          <p:nvPr/>
        </p:nvSpPr>
        <p:spPr bwMode="auto">
          <a:xfrm>
            <a:off x="6553200" y="1447800"/>
            <a:ext cx="4114800" cy="2438400"/>
          </a:xfrm>
          <a:prstGeom prst="cloudCallout">
            <a:avLst>
              <a:gd name="adj1" fmla="val -38389"/>
              <a:gd name="adj2" fmla="val 88477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cuộc kháng chống Tống là gì?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8120" y="1812407"/>
            <a:ext cx="57870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 smtClean="0">
                <a:latin typeface="Times New Roman" panose="02020603050405020304" pitchFamily="18" charset="0"/>
              </a:rPr>
              <a:t>-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Bảo vệ vững chắc </a:t>
            </a:r>
            <a:r>
              <a:rPr lang="vi-VN" altLang="en-US" sz="2800" b="1" smtClean="0">
                <a:latin typeface="Times New Roman" panose="02020603050405020304" pitchFamily="18" charset="0"/>
              </a:rPr>
              <a:t>nền </a:t>
            </a:r>
            <a:r>
              <a:rPr lang="vi-VN" altLang="en-US" sz="2800" b="1">
                <a:latin typeface="Times New Roman" panose="02020603050405020304" pitchFamily="18" charset="0"/>
              </a:rPr>
              <a:t>độc lập dân </a:t>
            </a:r>
            <a:r>
              <a:rPr lang="vi-VN" altLang="en-US" sz="2800" b="1" smtClean="0">
                <a:latin typeface="Times New Roman" panose="02020603050405020304" pitchFamily="18" charset="0"/>
              </a:rPr>
              <a:t>tộc</a:t>
            </a:r>
            <a:r>
              <a:rPr lang="en-US" altLang="en-US" sz="2800" b="1" smtClean="0">
                <a:latin typeface="Times New Roman" panose="02020603050405020304" pitchFamily="18" charset="0"/>
              </a:rPr>
              <a:t>, chứng tỏ bước phát triển mới của Đại Cồ Việt.</a:t>
            </a:r>
            <a:endParaRPr lang="vi-V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9313" y="1101438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vi-VN" alt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Ý nghĩa:</a:t>
            </a:r>
          </a:p>
        </p:txBody>
      </p:sp>
      <p:sp>
        <p:nvSpPr>
          <p:cNvPr id="26633" name="Date Placeholder 14"/>
          <p:cNvSpPr>
            <a:spLocks noGrp="1"/>
          </p:cNvSpPr>
          <p:nvPr>
            <p:ph type="dt" sz="quarter" idx="10"/>
          </p:nvPr>
        </p:nvSpPr>
        <p:spPr>
          <a:xfrm>
            <a:off x="8534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0EC37-B303-4A73-A934-75C1B17B4E22}" type="datetime10">
              <a:rPr lang="vi-VN" altLang="en-US" sz="1400"/>
              <a:pPr>
                <a:spcBef>
                  <a:spcPct val="0"/>
                </a:spcBef>
                <a:buFontTx/>
                <a:buNone/>
              </a:pPr>
              <a:t>10:23 CH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5609856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B5E290CD-9DD1-55B7-1601-260E215A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/>
          <a:stretch/>
        </p:blipFill>
        <p:spPr>
          <a:xfrm>
            <a:off x="574766" y="0"/>
            <a:ext cx="11617233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4759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65A451-EF8E-5088-7881-659C7057A884}"/>
              </a:ext>
            </a:extLst>
          </p:cNvPr>
          <p:cNvSpPr/>
          <p:nvPr/>
        </p:nvSpPr>
        <p:spPr>
          <a:xfrm>
            <a:off x="1428750" y="1028701"/>
            <a:ext cx="9186863" cy="134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225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089241" y="318049"/>
            <a:ext cx="7895046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</a:t>
            </a:r>
            <a:r>
              <a:rPr lang="en-US" sz="2800" b="1" noProof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3370" y="2053163"/>
            <a:ext cx="3564867" cy="8150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0" y="2034557"/>
            <a:ext cx="356381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25159" y="3249396"/>
            <a:ext cx="3799462" cy="6858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văn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0" y="3238702"/>
            <a:ext cx="397222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33362" y="2282690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92598" y="3368808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48" y="3259828"/>
            <a:ext cx="603557" cy="57811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31" y="2298924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024621" y="450782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779282" y="556659"/>
            <a:ext cx="8602650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itchFamily="18" charset="0"/>
              </a:rPr>
              <a:t> 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sụp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2" y="2319260"/>
            <a:ext cx="3680099" cy="5812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dọa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298613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khổ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298928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bất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ổn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338366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011162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019860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85778" y="4622589"/>
            <a:ext cx="814875" cy="804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527958" y="96008"/>
            <a:ext cx="7445395" cy="2017227"/>
          </a:xfrm>
          <a:prstGeom prst="snip2Diag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Đố ai trên Bạch Đằng giang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Làm cho cọc nhọn dọc ngang sáng ngời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Phá quân Nam Hán tơi bời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Gươm thần độc lập giữa trời vang lê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78885" y="3546219"/>
            <a:ext cx="5155638" cy="1265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Quyền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4410" y="2067897"/>
            <a:ext cx="5155637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9162" y="3571483"/>
            <a:ext cx="4984705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Tuấn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9162" y="2087022"/>
            <a:ext cx="4982184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166139" y="4058921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97363" y="391495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0" y="2113235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06" y="1996642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015880" y="491750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497688" y="198783"/>
            <a:ext cx="7445395" cy="183114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 nào thưở bé chăn trâu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Trường Yên một ngọn cờ lau tập tành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Sứ quân dẹp loạn phân 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Dựng nền thống nhất sử xanh còn truyền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          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57497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Tổ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62984" y="256371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Lĩnh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324185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Tông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324499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594083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26687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275577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632838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Sile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356666" y="1007152"/>
            <a:ext cx="7445395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dẹp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5763" marR="0" lvl="0" indent="-3857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Loa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1" y="2322401"/>
            <a:ext cx="3713374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7642" y="3307991"/>
            <a:ext cx="368009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8598" y="3106645"/>
            <a:ext cx="3680099" cy="7788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Linh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62" y="2338366"/>
            <a:ext cx="549303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7" y="3336264"/>
            <a:ext cx="549303" cy="48272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04" y="3307993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4823C-3DF6-D57F-194A-212516755255}"/>
              </a:ext>
            </a:extLst>
          </p:cNvPr>
          <p:cNvSpPr txBox="1"/>
          <p:nvPr/>
        </p:nvSpPr>
        <p:spPr>
          <a:xfrm>
            <a:off x="1543050" y="542927"/>
            <a:ext cx="9886949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(A)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(B)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8BDAE6-0393-5168-1389-68BB1F80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53999"/>
              </p:ext>
            </p:extLst>
          </p:nvPr>
        </p:nvGraphicFramePr>
        <p:xfrm>
          <a:off x="1295399" y="1828799"/>
          <a:ext cx="10134599" cy="460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296">
                  <a:extLst>
                    <a:ext uri="{9D8B030D-6E8A-4147-A177-3AD203B41FA5}">
                      <a16:colId xmlns:a16="http://schemas.microsoft.com/office/drawing/2014/main" val="4258508360"/>
                    </a:ext>
                  </a:extLst>
                </a:gridCol>
                <a:gridCol w="3007034">
                  <a:extLst>
                    <a:ext uri="{9D8B030D-6E8A-4147-A177-3AD203B41FA5}">
                      <a16:colId xmlns:a16="http://schemas.microsoft.com/office/drawing/2014/main" val="4013498563"/>
                    </a:ext>
                  </a:extLst>
                </a:gridCol>
                <a:gridCol w="6068269">
                  <a:extLst>
                    <a:ext uri="{9D8B030D-6E8A-4147-A177-3AD203B41FA5}">
                      <a16:colId xmlns:a16="http://schemas.microsoft.com/office/drawing/2014/main" val="605708105"/>
                    </a:ext>
                  </a:extLst>
                </a:gridCol>
              </a:tblGrid>
              <a:tr h="1150144">
                <a:tc>
                  <a:txBody>
                    <a:bodyPr/>
                    <a:lstStyle/>
                    <a:p>
                      <a:pPr indent="2311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224441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422977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3360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3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4A7DF0-A525-9DBC-922F-A344FDE7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3124"/>
              </p:ext>
            </p:extLst>
          </p:nvPr>
        </p:nvGraphicFramePr>
        <p:xfrm>
          <a:off x="471488" y="693515"/>
          <a:ext cx="11301412" cy="506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255">
                  <a:extLst>
                    <a:ext uri="{9D8B030D-6E8A-4147-A177-3AD203B41FA5}">
                      <a16:colId xmlns:a16="http://schemas.microsoft.com/office/drawing/2014/main" val="1277753639"/>
                    </a:ext>
                  </a:extLst>
                </a:gridCol>
                <a:gridCol w="4843274">
                  <a:extLst>
                    <a:ext uri="{9D8B030D-6E8A-4147-A177-3AD203B41FA5}">
                      <a16:colId xmlns:a16="http://schemas.microsoft.com/office/drawing/2014/main" val="1633565741"/>
                    </a:ext>
                  </a:extLst>
                </a:gridCol>
                <a:gridCol w="5276883">
                  <a:extLst>
                    <a:ext uri="{9D8B030D-6E8A-4147-A177-3AD203B41FA5}">
                      <a16:colId xmlns:a16="http://schemas.microsoft.com/office/drawing/2014/main" val="3432915903"/>
                    </a:ext>
                  </a:extLst>
                </a:gridCol>
              </a:tblGrid>
              <a:tr h="6065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(A)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909191"/>
                  </a:ext>
                </a:extLst>
              </a:tr>
              <a:tr h="192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939,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Loa.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234094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Bộ Lĩnh dẹp loạn 12 sứ quân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 xướng quá trình thống nhất đất nước.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324056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981, Lê Hoàn đánh thắng quân Tống.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04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801D8-327B-100A-439B-86A918A56CCB}"/>
              </a:ext>
            </a:extLst>
          </p:cNvPr>
          <p:cNvSpPr/>
          <p:nvPr/>
        </p:nvSpPr>
        <p:spPr>
          <a:xfrm>
            <a:off x="2857500" y="285750"/>
            <a:ext cx="5657850" cy="77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HOẠT ĐỘNG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VẬN DỤNG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6F429-84FC-72C8-FD36-7B7F1B4DA1D3}"/>
              </a:ext>
            </a:extLst>
          </p:cNvPr>
          <p:cNvSpPr/>
          <p:nvPr/>
        </p:nvSpPr>
        <p:spPr>
          <a:xfrm>
            <a:off x="1100138" y="1657350"/>
            <a:ext cx="10944225" cy="2400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khâm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noi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3" name="Text Box 37">
            <a:extLst>
              <a:ext uri="{FF2B5EF4-FFF2-40B4-BE49-F238E27FC236}">
                <a16:creationId xmlns:a16="http://schemas.microsoft.com/office/drawing/2014/main" id="{13660B70-54E5-67EE-1F10-161CDA4C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6" y="857251"/>
            <a:ext cx="77200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theo câu hỏi cuối SGK.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trong vở bài tập.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ảnh,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về thời Đinh-Tiền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endParaRPr lang="vi-V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51" y="-174171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198751" y="1340757"/>
            <a:ext cx="7469552" cy="4648200"/>
            <a:chOff x="1584" y="1776"/>
            <a:chExt cx="4309" cy="230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584" y="1776"/>
              <a:ext cx="4176" cy="2304"/>
              <a:chOff x="204" y="0"/>
              <a:chExt cx="2457" cy="2087"/>
            </a:xfrm>
          </p:grpSpPr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8" name="Picture 22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1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 b="1">
                      <a:solidFill>
                        <a:srgbClr val="C0504D"/>
                      </a:solidFill>
                      <a:latin typeface=".VnArial" panose="020B7200000000000000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Freeform 25"/>
                  <p:cNvSpPr>
                    <a:spLocks/>
                  </p:cNvSpPr>
                  <p:nvPr/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7" name="Rectangle 26"/>
              <p:cNvSpPr>
                <a:spLocks noChangeArrowheads="1"/>
              </p:cNvSpPr>
              <p:nvPr/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861" y="1961"/>
              <a:ext cx="40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CHÀO CÁC EM, 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131127" y="2286000"/>
            <a:ext cx="4953000" cy="32766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 khi dẹp loạn 12 sứ quân thống nhất đất nước Đinh Bộ Lĩnh đã làm gì?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0036-0465-BBCC-EA72-016AD6D524CF}"/>
              </a:ext>
            </a:extLst>
          </p:cNvPr>
          <p:cNvSpPr txBox="1"/>
          <p:nvPr/>
        </p:nvSpPr>
        <p:spPr>
          <a:xfrm>
            <a:off x="343939" y="866342"/>
            <a:ext cx="11623382" cy="1494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TIẾT </a:t>
            </a:r>
            <a:r>
              <a:rPr lang="nl-NL" sz="3600" b="1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26 </a:t>
            </a:r>
            <a:r>
              <a:rPr lang="nl-NL" sz="3600" b="1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- BÀI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10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4A8718-884E-D39C-9960-21D2072A749D}"/>
              </a:ext>
            </a:extLst>
          </p:cNvPr>
          <p:cNvSpPr txBox="1"/>
          <p:nvPr/>
        </p:nvSpPr>
        <p:spPr>
          <a:xfrm>
            <a:off x="282867" y="89942"/>
            <a:ext cx="11626265" cy="1307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5F680-5B6A-8812-1514-002BF1D9218A}"/>
              </a:ext>
            </a:extLst>
          </p:cNvPr>
          <p:cNvSpPr txBox="1"/>
          <p:nvPr/>
        </p:nvSpPr>
        <p:spPr>
          <a:xfrm>
            <a:off x="266263" y="3063415"/>
            <a:ext cx="2214563" cy="300595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ĐẠI CỒ VIỆT THỜI ĐINH VÀ TIỀN LÊ (968 – 1009)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4631545" y="2951946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47C66-9DF4-84C1-C5A1-05C98195469D}"/>
              </a:ext>
            </a:extLst>
          </p:cNvPr>
          <p:cNvSpPr txBox="1"/>
          <p:nvPr/>
        </p:nvSpPr>
        <p:spPr>
          <a:xfrm>
            <a:off x="4631544" y="5051223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97F5FFD-9AB5-7886-BA3A-9122A2C43F46}"/>
              </a:ext>
            </a:extLst>
          </p:cNvPr>
          <p:cNvSpPr/>
          <p:nvPr/>
        </p:nvSpPr>
        <p:spPr>
          <a:xfrm rot="20550271" flipV="1">
            <a:off x="2326472" y="4168095"/>
            <a:ext cx="2352615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2A0AE9F-12C3-815A-A855-F7EF9C7FCB64}"/>
              </a:ext>
            </a:extLst>
          </p:cNvPr>
          <p:cNvSpPr/>
          <p:nvPr/>
        </p:nvSpPr>
        <p:spPr>
          <a:xfrm rot="906375" flipV="1">
            <a:off x="2437534" y="4851088"/>
            <a:ext cx="2219908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498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7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524000" y="3048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339" name="Rectangle 1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Chính quyền thời Đinh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0" name="Picture 6" descr="child001 - 04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"/>
            <a:ext cx="11430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child001 - 04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4" y="-76200"/>
            <a:ext cx="7699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4971011" y="1066800"/>
            <a:ext cx="4800600" cy="2514600"/>
          </a:xfrm>
          <a:prstGeom prst="cloudCallout">
            <a:avLst>
              <a:gd name="adj1" fmla="val -48943"/>
              <a:gd name="adj2" fmla="val 976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29790" y="4343401"/>
            <a:ext cx="98727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pt-BR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Năm 968, Đinh Bộ Lĩnh lên ngôi Hoàng đế, đặt tên nước là Đại Cồ Việt, đóng đô ở Hoa </a:t>
            </a:r>
            <a:r>
              <a:rPr lang="pt-BR" alt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 (Ninh Bình), </a:t>
            </a: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niên hiệu là Thái </a:t>
            </a: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752601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0008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1546167" y="1536468"/>
            <a:ext cx="9326880" cy="2844339"/>
          </a:xfrm>
          <a:prstGeom prst="wedgeRoundRectCallout">
            <a:avLst>
              <a:gd name="adj1" fmla="val -5435"/>
              <a:gd name="adj2" fmla="val 10475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 (Ninh Bình)?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951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7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2570</TotalTime>
  <Words>1380</Words>
  <Application>Microsoft Office PowerPoint</Application>
  <PresentationFormat>Widescreen</PresentationFormat>
  <Paragraphs>174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.VnArial</vt:lpstr>
      <vt:lpstr>A3.OpenSansBold-San</vt:lpstr>
      <vt:lpstr>A3.OpenSans-San</vt:lpstr>
      <vt:lpstr>Arial</vt:lpstr>
      <vt:lpstr>Bebas Neue</vt:lpstr>
      <vt:lpstr>Calibri</vt:lpstr>
      <vt:lpstr>Calibri Light</vt:lpstr>
      <vt:lpstr>Courier New</vt:lpstr>
      <vt:lpstr>等线</vt:lpstr>
      <vt:lpstr>Times New Roman</vt:lpstr>
      <vt:lpstr>Verdana</vt:lpstr>
      <vt:lpstr>Wingdings</vt:lpstr>
      <vt:lpstr>Office Theme</vt:lpstr>
      <vt:lpstr>Custom Design</vt:lpstr>
      <vt:lpstr>1_Default Design</vt:lpstr>
      <vt:lpstr>1_Office Theme</vt:lpstr>
      <vt:lpstr>2_Default Design</vt:lpstr>
      <vt:lpstr>Metropolitan</vt:lpstr>
      <vt:lpstr>1_Profile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Chính quyền thời Đinh</vt:lpstr>
      <vt:lpstr>PowerPoint Presentation</vt:lpstr>
      <vt:lpstr>PowerPoint Presentation</vt:lpstr>
      <vt:lpstr>a. Chính quyền thời Đinh</vt:lpstr>
      <vt:lpstr>PowerPoint Presentation</vt:lpstr>
      <vt:lpstr>PowerPoint Presentation</vt:lpstr>
      <vt:lpstr>PowerPoint Presentation</vt:lpstr>
      <vt:lpstr>PowerPoint Presentation</vt:lpstr>
      <vt:lpstr>a. Chính quyền thời Đinh</vt:lpstr>
      <vt:lpstr>PowerPoint Presentation</vt:lpstr>
      <vt:lpstr>PowerPoint Presentation</vt:lpstr>
      <vt:lpstr>b. Cuộc kháng chiến chống Tống (năm 981)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Acer</cp:lastModifiedBy>
  <cp:revision>109</cp:revision>
  <dcterms:created xsi:type="dcterms:W3CDTF">2022-07-07T14:06:49Z</dcterms:created>
  <dcterms:modified xsi:type="dcterms:W3CDTF">2026-01-03T15:25:25Z</dcterms:modified>
</cp:coreProperties>
</file>