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01" r:id="rId2"/>
    <p:sldMasterId id="2147483717" r:id="rId3"/>
    <p:sldMasterId id="2147483734" r:id="rId4"/>
    <p:sldMasterId id="2147483757" r:id="rId5"/>
  </p:sldMasterIdLst>
  <p:notesMasterIdLst>
    <p:notesMasterId r:id="rId30"/>
  </p:notesMasterIdLst>
  <p:sldIdLst>
    <p:sldId id="629" r:id="rId6"/>
    <p:sldId id="262" r:id="rId7"/>
    <p:sldId id="687" r:id="rId8"/>
    <p:sldId id="688" r:id="rId9"/>
    <p:sldId id="332" r:id="rId10"/>
    <p:sldId id="690" r:id="rId11"/>
    <p:sldId id="691" r:id="rId12"/>
    <p:sldId id="692" r:id="rId13"/>
    <p:sldId id="712" r:id="rId14"/>
    <p:sldId id="713" r:id="rId15"/>
    <p:sldId id="693" r:id="rId16"/>
    <p:sldId id="698" r:id="rId17"/>
    <p:sldId id="700" r:id="rId18"/>
    <p:sldId id="694" r:id="rId19"/>
    <p:sldId id="696" r:id="rId20"/>
    <p:sldId id="695" r:id="rId21"/>
    <p:sldId id="703" r:id="rId22"/>
    <p:sldId id="704" r:id="rId23"/>
    <p:sldId id="705" r:id="rId24"/>
    <p:sldId id="706" r:id="rId25"/>
    <p:sldId id="708" r:id="rId26"/>
    <p:sldId id="709" r:id="rId27"/>
    <p:sldId id="668" r:id="rId28"/>
    <p:sldId id="324" r:id="rId29"/>
  </p:sldIdLst>
  <p:sldSz cx="9144000" cy="5143500" type="screen16x9"/>
  <p:notesSz cx="6858000" cy="9144000"/>
  <p:embeddedFontLst>
    <p:embeddedFont>
      <p:font typeface="SNELL ROUNDHAND BLACK" panose="020B0604020202020204" charset="0"/>
      <p:bold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Libre Baskerville" panose="020B0604020202020204" charset="0"/>
      <p:regular r:id="rId42"/>
      <p:bold r:id="rId43"/>
      <p:italic r:id="rId44"/>
    </p:embeddedFont>
    <p:embeddedFont>
      <p:font typeface="宋体" panose="02010600030101010101" pitchFamily="2" charset="-122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0E7"/>
    <a:srgbClr val="E0DAC8"/>
    <a:srgbClr val="CECECE"/>
    <a:srgbClr val="C5C3D0"/>
    <a:srgbClr val="C5C5CD"/>
    <a:srgbClr val="E0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065C23-1C1D-459F-837F-3A737325D27D}">
  <a:tblStyle styleId="{2F065C23-1C1D-459F-837F-3A737325D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3"/>
    <p:restoredTop sz="96341"/>
  </p:normalViewPr>
  <p:slideViewPr>
    <p:cSldViewPr snapToGrid="0" snapToObjects="1" showGuides="1">
      <p:cViewPr varScale="1">
        <p:scale>
          <a:sx n="159" d="100"/>
          <a:sy n="159" d="100"/>
        </p:scale>
        <p:origin x="414" y="132"/>
      </p:cViewPr>
      <p:guideLst>
        <p:guide orient="horz" pos="1620"/>
        <p:guide pos="28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9027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90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8a1f552b24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8a1f552b24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286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966b42add8_4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966b42add8_4_1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005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966b42add8_4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966b42add8_4_1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4744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7D089-AC8F-4832-A3C3-D9AF30F404B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3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7D089-AC8F-4832-A3C3-D9AF30F404B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735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966b42add8_4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966b42add8_4_1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067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reepik.com/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slidesgo.com/" TargetMode="Externa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7083550" y="3159225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3" y="0"/>
            <a:ext cx="3227225" cy="33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228725" y="1288138"/>
            <a:ext cx="4200900" cy="18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1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562775" y="3062763"/>
            <a:ext cx="286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66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64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42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7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65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987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7083550" y="3159225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3" y="0"/>
            <a:ext cx="3227225" cy="33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228725" y="1288138"/>
            <a:ext cx="4200900" cy="18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61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562775" y="3062763"/>
            <a:ext cx="286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758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5916772" y="0"/>
            <a:ext cx="3227225" cy="33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14125" y="1572350"/>
            <a:ext cx="3248400" cy="16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714125" y="543950"/>
            <a:ext cx="14292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14125" y="3331275"/>
            <a:ext cx="2610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975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7083550" y="3159225"/>
            <a:ext cx="2060450" cy="198427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714125" y="1317600"/>
            <a:ext cx="4962900" cy="25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00"/>
            </a:lvl1pPr>
            <a:lvl2pPr marL="914400" lvl="1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14125" y="543950"/>
            <a:ext cx="7715700" cy="3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838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 flipH="1">
            <a:off x="5563410" y="758425"/>
            <a:ext cx="3227225" cy="33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714120" y="2110294"/>
            <a:ext cx="306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714125" y="570900"/>
            <a:ext cx="5384400" cy="7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714125" y="2178149"/>
            <a:ext cx="2650200" cy="9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8" name="Google Shape;68;p13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5916772" y="0"/>
            <a:ext cx="3227225" cy="33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14125" y="1572350"/>
            <a:ext cx="3248400" cy="16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714125" y="543950"/>
            <a:ext cx="1429200" cy="8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14125" y="3331275"/>
            <a:ext cx="2610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lumns">
  <p:cSld name="Title and 4 columns">
    <p:bg>
      <p:bgPr>
        <a:solidFill>
          <a:schemeClr val="l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7083550" y="3159225"/>
            <a:ext cx="2060450" cy="198427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714125" y="544231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3685926" y="1821469"/>
            <a:ext cx="196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/>
          </p:nvPr>
        </p:nvSpPr>
        <p:spPr>
          <a:xfrm>
            <a:off x="3739626" y="1329681"/>
            <a:ext cx="191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3"/>
          </p:nvPr>
        </p:nvSpPr>
        <p:spPr>
          <a:xfrm>
            <a:off x="3685926" y="3752919"/>
            <a:ext cx="196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3739626" y="3257056"/>
            <a:ext cx="191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6132949" y="1821469"/>
            <a:ext cx="196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/>
          </p:nvPr>
        </p:nvSpPr>
        <p:spPr>
          <a:xfrm>
            <a:off x="6186649" y="1329681"/>
            <a:ext cx="191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7"/>
          </p:nvPr>
        </p:nvSpPr>
        <p:spPr>
          <a:xfrm>
            <a:off x="6132949" y="3752919"/>
            <a:ext cx="196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8"/>
          </p:nvPr>
        </p:nvSpPr>
        <p:spPr>
          <a:xfrm>
            <a:off x="6186649" y="3257056"/>
            <a:ext cx="191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376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176338" y="1157288"/>
            <a:ext cx="6791325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2" hasCustomPrompt="1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5" hasCustomPrompt="1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6"/>
          </p:nvPr>
        </p:nvSpPr>
        <p:spPr>
          <a:xfrm>
            <a:off x="59853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7"/>
          </p:nvPr>
        </p:nvSpPr>
        <p:spPr>
          <a:xfrm>
            <a:off x="59853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8" hasCustomPrompt="1"/>
          </p:nvPr>
        </p:nvSpPr>
        <p:spPr>
          <a:xfrm>
            <a:off x="5130913" y="1525213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9"/>
          </p:nvPr>
        </p:nvSpPr>
        <p:spPr>
          <a:xfrm>
            <a:off x="59853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13"/>
          </p:nvPr>
        </p:nvSpPr>
        <p:spPr>
          <a:xfrm>
            <a:off x="59853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14" hasCustomPrompt="1"/>
          </p:nvPr>
        </p:nvSpPr>
        <p:spPr>
          <a:xfrm>
            <a:off x="5130913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15"/>
          </p:nvPr>
        </p:nvSpPr>
        <p:spPr>
          <a:xfrm>
            <a:off x="714125" y="546825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 b="1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026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3 columns">
  <p:cSld name="Title and 3 columns">
    <p:bg>
      <p:bgPr>
        <a:solidFill>
          <a:schemeClr val="l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7083550" y="3159225"/>
            <a:ext cx="2060450" cy="198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>
            <a:spLocks noGrp="1"/>
          </p:cNvSpPr>
          <p:nvPr>
            <p:ph type="subTitle" idx="1"/>
          </p:nvPr>
        </p:nvSpPr>
        <p:spPr>
          <a:xfrm>
            <a:off x="624575" y="2908099"/>
            <a:ext cx="2377500" cy="7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2"/>
          </p:nvPr>
        </p:nvSpPr>
        <p:spPr>
          <a:xfrm>
            <a:off x="6141950" y="2908099"/>
            <a:ext cx="2377500" cy="7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3"/>
          </p:nvPr>
        </p:nvSpPr>
        <p:spPr>
          <a:xfrm>
            <a:off x="3383250" y="2908099"/>
            <a:ext cx="2377500" cy="71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913325" y="2472427"/>
            <a:ext cx="180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 idx="4"/>
          </p:nvPr>
        </p:nvSpPr>
        <p:spPr>
          <a:xfrm>
            <a:off x="6430700" y="2472427"/>
            <a:ext cx="180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title" idx="5"/>
          </p:nvPr>
        </p:nvSpPr>
        <p:spPr>
          <a:xfrm>
            <a:off x="3672000" y="2472427"/>
            <a:ext cx="180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6"/>
          </p:nvPr>
        </p:nvSpPr>
        <p:spPr>
          <a:xfrm>
            <a:off x="714125" y="544075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415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7083550" y="3159225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3" y="0"/>
            <a:ext cx="3227225" cy="33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3045000" y="543950"/>
            <a:ext cx="3054000" cy="9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1"/>
          </p:nvPr>
        </p:nvSpPr>
        <p:spPr>
          <a:xfrm>
            <a:off x="3289500" y="2085975"/>
            <a:ext cx="2565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2660700" y="3251975"/>
            <a:ext cx="3822600" cy="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b="1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97697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1519237"/>
            <a:ext cx="2060450" cy="19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 rot="10800000">
            <a:off x="7083550" y="1639987"/>
            <a:ext cx="2060450" cy="198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458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EF8552-8C15-F84A-B71B-0489A0D99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15721-BED4-6449-882C-68E17D7C0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05485A-6E30-6846-99E4-10D4FA60D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8599A-800E-6B40-9328-3C75BCA9D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07869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EDD04-3380-456C-A4C5-9C1D0E1592E4}" type="datetimeFigureOut">
              <a:rPr lang="zh-CN" altLang="en-US" smtClean="0"/>
              <a:t>2026/1/3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F071-055F-47C1-A42F-B01CE3C799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0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605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59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176338" y="1157288"/>
            <a:ext cx="6791325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2" hasCustomPrompt="1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5" hasCustomPrompt="1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6"/>
          </p:nvPr>
        </p:nvSpPr>
        <p:spPr>
          <a:xfrm>
            <a:off x="59853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7"/>
          </p:nvPr>
        </p:nvSpPr>
        <p:spPr>
          <a:xfrm>
            <a:off x="59853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8" hasCustomPrompt="1"/>
          </p:nvPr>
        </p:nvSpPr>
        <p:spPr>
          <a:xfrm>
            <a:off x="5130913" y="1525213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9"/>
          </p:nvPr>
        </p:nvSpPr>
        <p:spPr>
          <a:xfrm>
            <a:off x="59853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13"/>
          </p:nvPr>
        </p:nvSpPr>
        <p:spPr>
          <a:xfrm>
            <a:off x="59853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14" hasCustomPrompt="1"/>
          </p:nvPr>
        </p:nvSpPr>
        <p:spPr>
          <a:xfrm>
            <a:off x="5130913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15"/>
          </p:nvPr>
        </p:nvSpPr>
        <p:spPr>
          <a:xfrm>
            <a:off x="714125" y="546825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 b="1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/>
          <p:nvPr/>
        </p:nvSpPr>
        <p:spPr>
          <a:xfrm flipH="1">
            <a:off x="226985" y="206940"/>
            <a:ext cx="8690031" cy="4729620"/>
          </a:xfrm>
          <a:custGeom>
            <a:avLst/>
            <a:gdLst/>
            <a:ahLst/>
            <a:cxnLst/>
            <a:rect l="l" t="t" r="r" b="b"/>
            <a:pathLst>
              <a:path w="284476" h="182031" fill="none" extrusionOk="0">
                <a:moveTo>
                  <a:pt x="284476" y="174380"/>
                </a:moveTo>
                <a:lnTo>
                  <a:pt x="284476" y="7619"/>
                </a:lnTo>
                <a:cubicBezTo>
                  <a:pt x="280258" y="7619"/>
                  <a:pt x="276824" y="4219"/>
                  <a:pt x="276824" y="1"/>
                </a:cubicBezTo>
                <a:lnTo>
                  <a:pt x="7620" y="1"/>
                </a:lnTo>
                <a:cubicBezTo>
                  <a:pt x="7620" y="4219"/>
                  <a:pt x="4219" y="7619"/>
                  <a:pt x="1" y="7619"/>
                </a:cubicBezTo>
                <a:lnTo>
                  <a:pt x="1" y="174380"/>
                </a:lnTo>
                <a:cubicBezTo>
                  <a:pt x="4219" y="174380"/>
                  <a:pt x="7620" y="177780"/>
                  <a:pt x="7620" y="182031"/>
                </a:cubicBezTo>
                <a:lnTo>
                  <a:pt x="276824" y="182031"/>
                </a:lnTo>
                <a:cubicBezTo>
                  <a:pt x="276824" y="177780"/>
                  <a:pt x="280258" y="174380"/>
                  <a:pt x="284476" y="174380"/>
                </a:cubicBezTo>
                <a:close/>
              </a:path>
            </a:pathLst>
          </a:custGeom>
          <a:noFill/>
          <a:ln w="269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675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63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5993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336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79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05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080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011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47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0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30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98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09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16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4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64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891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81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3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7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1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2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9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>
            <a:alpha val="44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73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9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766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2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2" r:id="rId10"/>
    <p:sldLayoutId id="21474837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1/3/2026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2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8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audio" Target="NULL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51.JPG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52.JPG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53.JPG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17437"/>
            <a:ext cx="4648199" cy="350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b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</a:b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x-none" sz="8800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99" y="0"/>
            <a:ext cx="2794000" cy="4819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95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9025" y="4505011"/>
            <a:ext cx="1014413" cy="10144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191" y="4521268"/>
            <a:ext cx="228313" cy="27475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D7BDF4C-1119-49A0-91BE-713B6DA46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786725"/>
              </p:ext>
            </p:extLst>
          </p:nvPr>
        </p:nvGraphicFramePr>
        <p:xfrm>
          <a:off x="927477" y="735737"/>
          <a:ext cx="7768754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140">
                  <a:extLst>
                    <a:ext uri="{9D8B030D-6E8A-4147-A177-3AD203B41FA5}">
                      <a16:colId xmlns:a16="http://schemas.microsoft.com/office/drawing/2014/main" val="3419500715"/>
                    </a:ext>
                  </a:extLst>
                </a:gridCol>
                <a:gridCol w="5949614">
                  <a:extLst>
                    <a:ext uri="{9D8B030D-6E8A-4147-A177-3AD203B41FA5}">
                      <a16:colId xmlns:a16="http://schemas.microsoft.com/office/drawing/2014/main" val="3578493618"/>
                    </a:ext>
                  </a:extLst>
                </a:gridCol>
              </a:tblGrid>
              <a:tr h="39690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hóa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36176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phát triển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98434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 giáo chưa phát triển, Phật giáo được truyền bá rộng rãi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67689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hoạt văn hóa dân gian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 tục được giữ gìn như ca hát, nhảy múa...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89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6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5"/>
          <p:cNvSpPr txBox="1">
            <a:spLocks noGrp="1"/>
          </p:cNvSpPr>
          <p:nvPr>
            <p:ph type="title"/>
          </p:nvPr>
        </p:nvSpPr>
        <p:spPr>
          <a:xfrm>
            <a:off x="181740" y="97110"/>
            <a:ext cx="8754044" cy="7991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Đinh-Tiền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9" name="Google Shape;529;p45"/>
          <p:cNvSpPr/>
          <p:nvPr/>
        </p:nvSpPr>
        <p:spPr>
          <a:xfrm>
            <a:off x="5826493" y="705574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0B945E-C37F-CE4A-B1BC-BFA26CA60B80}"/>
              </a:ext>
            </a:extLst>
          </p:cNvPr>
          <p:cNvSpPr/>
          <p:nvPr/>
        </p:nvSpPr>
        <p:spPr>
          <a:xfrm>
            <a:off x="286975" y="802595"/>
            <a:ext cx="3438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a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Tình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xã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hội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7F694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0B945E-C37F-CE4A-B1BC-BFA26CA60B80}"/>
              </a:ext>
            </a:extLst>
          </p:cNvPr>
          <p:cNvSpPr/>
          <p:nvPr/>
        </p:nvSpPr>
        <p:spPr>
          <a:xfrm>
            <a:off x="286976" y="1263700"/>
            <a:ext cx="3438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b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. </a:t>
            </a:r>
            <a:r>
              <a:rPr lang="en-US" sz="2800" b="1" dirty="0" err="1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Đời</a:t>
            </a: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lang="en-US" sz="2800" b="1" dirty="0" err="1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sống</a:t>
            </a: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lang="en-US" sz="2800" b="1" dirty="0" err="1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văn</a:t>
            </a: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lang="en-US" sz="2800" b="1" dirty="0" err="1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hóa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7F694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490" y="2025426"/>
            <a:ext cx="8654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1740" y="3610540"/>
            <a:ext cx="8607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58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512" y="0"/>
            <a:ext cx="4535487" cy="4435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08513" y="44356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Chùa Đại Bi được cho là nơi đầu tiên Đại sư Ngô Chân Lưu lập am, dựng chùa</a:t>
            </a:r>
            <a:endParaRPr lang="en-US" sz="2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998" cy="44356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513" y="449706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dirty="0">
                <a:solidFill>
                  <a:srgbClr val="0070C0"/>
                </a:solidFill>
                <a:latin typeface="+mj-lt"/>
              </a:rPr>
              <a:t>Tổ Khuông Việt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 (</a:t>
            </a:r>
            <a:r>
              <a:rPr lang="vi-VN" sz="2000" dirty="0">
                <a:solidFill>
                  <a:srgbClr val="0070C0"/>
                </a:solidFill>
                <a:latin typeface="+mj-lt"/>
              </a:rPr>
              <a:t>Quốc Sư Ngô Chân Lưu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)</a:t>
            </a:r>
            <a:endParaRPr lang="vi-VN" sz="2000" dirty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vi-VN" sz="2000" dirty="0">
                <a:solidFill>
                  <a:srgbClr val="0070C0"/>
                </a:solidFill>
                <a:latin typeface="+mj-lt"/>
              </a:rPr>
              <a:t>(933-1011)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544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à sư khuô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08513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12" y="0"/>
            <a:ext cx="4535487" cy="43641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08513" y="432427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Chùa Nhất Trụ: Nơi lưu giữ cột kinh Phật hơn 1000 năm tuổi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87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72928" cy="4506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28" y="0"/>
            <a:ext cx="4671072" cy="450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5645" y="4506686"/>
            <a:ext cx="6603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6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572000" cy="4223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43" t="7428" r="2572" b="9372"/>
          <a:stretch/>
        </p:blipFill>
        <p:spPr>
          <a:xfrm>
            <a:off x="4572000" y="-2"/>
            <a:ext cx="4572000" cy="4223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4374570"/>
            <a:ext cx="372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8057" y="4352799"/>
            <a:ext cx="372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70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2035140" y="1726772"/>
            <a:ext cx="60837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8000" b="1" i="0" u="none" strike="noStrike" kern="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TẬP</a:t>
            </a:r>
            <a:endParaRPr kumimoji="0" lang="x-none" sz="8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3168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149375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217234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7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9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243480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233359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2217" y="260652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528383" y="224855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133051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01603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-131596" y="2514387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26588" y="2548162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318499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4623453"/>
            <a:ext cx="1622588" cy="575698"/>
          </a:xfr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4700806"/>
            <a:ext cx="60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0" y="-1"/>
            <a:ext cx="6553200" cy="1855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44927" y="856494"/>
            <a:ext cx="2141138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225896" y="-13657"/>
            <a:ext cx="5925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niêm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423272" y="1420679"/>
            <a:ext cx="2141138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3760707" y="812704"/>
            <a:ext cx="2390711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3656797" y="1404953"/>
            <a:ext cx="2598529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030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1" grpId="0"/>
      <p:bldP spid="34" grpId="0" animBg="1"/>
      <p:bldP spid="33" grpId="0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FF4C9-5CA0-6D9C-C2D6-B278BD181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38" y="263644"/>
            <a:ext cx="6651737" cy="2540423"/>
          </a:xfrm>
          <a:prstGeom prst="rect">
            <a:avLst/>
          </a:prstGeom>
        </p:spPr>
      </p:pic>
      <p:sp>
        <p:nvSpPr>
          <p:cNvPr id="140" name="1">
            <a:extLst>
              <a:ext uri="{FF2B5EF4-FFF2-40B4-BE49-F238E27FC236}">
                <a16:creationId xmlns:a16="http://schemas.microsoft.com/office/drawing/2014/main" id="{732551C8-4A8F-154A-8433-640769263B32}"/>
              </a:ext>
            </a:extLst>
          </p:cNvPr>
          <p:cNvSpPr/>
          <p:nvPr/>
        </p:nvSpPr>
        <p:spPr>
          <a:xfrm>
            <a:off x="132949" y="197599"/>
            <a:ext cx="636802" cy="508552"/>
          </a:xfrm>
          <a:prstGeom prst="heart">
            <a:avLst/>
          </a:prstGeom>
          <a:solidFill>
            <a:srgbClr val="DBEEF4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1" name="2">
            <a:extLst>
              <a:ext uri="{FF2B5EF4-FFF2-40B4-BE49-F238E27FC236}">
                <a16:creationId xmlns:a16="http://schemas.microsoft.com/office/drawing/2014/main" id="{CD52E3CC-2B96-B84A-A52D-6DBF8065B1AB}"/>
              </a:ext>
            </a:extLst>
          </p:cNvPr>
          <p:cNvSpPr/>
          <p:nvPr/>
        </p:nvSpPr>
        <p:spPr>
          <a:xfrm>
            <a:off x="132949" y="747889"/>
            <a:ext cx="636802" cy="508552"/>
          </a:xfrm>
          <a:prstGeom prst="heart">
            <a:avLst/>
          </a:prstGeom>
          <a:solidFill>
            <a:sysClr val="window" lastClr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2" name="3">
            <a:extLst>
              <a:ext uri="{FF2B5EF4-FFF2-40B4-BE49-F238E27FC236}">
                <a16:creationId xmlns:a16="http://schemas.microsoft.com/office/drawing/2014/main" id="{1044E223-040F-894F-BBDB-209D6E5253A0}"/>
              </a:ext>
            </a:extLst>
          </p:cNvPr>
          <p:cNvSpPr/>
          <p:nvPr/>
        </p:nvSpPr>
        <p:spPr>
          <a:xfrm>
            <a:off x="132949" y="1275407"/>
            <a:ext cx="636802" cy="508552"/>
          </a:xfrm>
          <a:prstGeom prst="heart">
            <a:avLst/>
          </a:prstGeom>
          <a:solidFill>
            <a:srgbClr val="C3D6EE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3" name="4">
            <a:extLst>
              <a:ext uri="{FF2B5EF4-FFF2-40B4-BE49-F238E27FC236}">
                <a16:creationId xmlns:a16="http://schemas.microsoft.com/office/drawing/2014/main" id="{7187F6D8-1DBD-8C42-B468-ABF7734C1413}"/>
              </a:ext>
            </a:extLst>
          </p:cNvPr>
          <p:cNvSpPr/>
          <p:nvPr/>
        </p:nvSpPr>
        <p:spPr>
          <a:xfrm>
            <a:off x="132949" y="1808866"/>
            <a:ext cx="636802" cy="508552"/>
          </a:xfrm>
          <a:prstGeom prst="heart">
            <a:avLst/>
          </a:prstGeom>
          <a:solidFill>
            <a:srgbClr val="FDEADB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4" name="5">
            <a:extLst>
              <a:ext uri="{FF2B5EF4-FFF2-40B4-BE49-F238E27FC236}">
                <a16:creationId xmlns:a16="http://schemas.microsoft.com/office/drawing/2014/main" id="{6CA495E9-8BED-8442-8124-2BCF01BD2881}"/>
              </a:ext>
            </a:extLst>
          </p:cNvPr>
          <p:cNvSpPr/>
          <p:nvPr/>
        </p:nvSpPr>
        <p:spPr>
          <a:xfrm>
            <a:off x="132949" y="2311441"/>
            <a:ext cx="636802" cy="508552"/>
          </a:xfrm>
          <a:prstGeom prst="heart">
            <a:avLst/>
          </a:prstGeom>
          <a:solidFill>
            <a:srgbClr val="92D0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D442FECC-2F58-FE4B-ABC8-ED8508B46E88}"/>
              </a:ext>
            </a:extLst>
          </p:cNvPr>
          <p:cNvSpPr/>
          <p:nvPr/>
        </p:nvSpPr>
        <p:spPr>
          <a:xfrm>
            <a:off x="698397" y="4108532"/>
            <a:ext cx="8258537" cy="1012732"/>
          </a:xfrm>
          <a:prstGeom prst="roundRect">
            <a:avLst>
              <a:gd name="adj" fmla="val 14111"/>
            </a:avLst>
          </a:prstGeom>
          <a:solidFill>
            <a:sysClr val="window" lastClr="FFFFFF"/>
          </a:solidFill>
          <a:ln w="3175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x-none" sz="24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2795E94C-AB06-B24B-993E-8BE03FA47FC1}"/>
              </a:ext>
            </a:extLst>
          </p:cNvPr>
          <p:cNvSpPr/>
          <p:nvPr/>
        </p:nvSpPr>
        <p:spPr>
          <a:xfrm>
            <a:off x="698396" y="4114084"/>
            <a:ext cx="8199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ên gọi tôn vinh tài năng quân sự của Đinh Bộ Lĩnh 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(13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5FA1BFB-A017-1343-91B8-C2C3B0644837}"/>
              </a:ext>
            </a:extLst>
          </p:cNvPr>
          <p:cNvSpPr/>
          <p:nvPr/>
        </p:nvSpPr>
        <p:spPr>
          <a:xfrm>
            <a:off x="1149169" y="4409698"/>
            <a:ext cx="6319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 sáng lập nhà Đinh?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(10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1E778E0-1C62-3E48-8E4A-A6A93C5933F9}"/>
              </a:ext>
            </a:extLst>
          </p:cNvPr>
          <p:cNvSpPr/>
          <p:nvPr/>
        </p:nvSpPr>
        <p:spPr>
          <a:xfrm>
            <a:off x="708478" y="4140426"/>
            <a:ext cx="7896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 sáng lập nhà Ngô, người đánh thắng quân Nam Hán?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(8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5DA5B797-4AF2-0E42-9A9F-03DC361A1744}"/>
              </a:ext>
            </a:extLst>
          </p:cNvPr>
          <p:cNvSpPr/>
          <p:nvPr/>
        </p:nvSpPr>
        <p:spPr>
          <a:xfrm>
            <a:off x="-49146" y="4207920"/>
            <a:ext cx="7918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alt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(5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3FE5BBC-FB32-454F-8952-25D602B49CAE}"/>
              </a:ext>
            </a:extLst>
          </p:cNvPr>
          <p:cNvSpPr/>
          <p:nvPr/>
        </p:nvSpPr>
        <p:spPr>
          <a:xfrm>
            <a:off x="946402" y="4257950"/>
            <a:ext cx="7787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 hiệu của Đinh Tiên Hoàng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(8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3" name="khoá">
            <a:extLst>
              <a:ext uri="{FF2B5EF4-FFF2-40B4-BE49-F238E27FC236}">
                <a16:creationId xmlns:a16="http://schemas.microsoft.com/office/drawing/2014/main" id="{152B9A56-F484-BC4D-B089-B4F3779B2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r="24343"/>
          <a:stretch/>
        </p:blipFill>
        <p:spPr bwMode="auto">
          <a:xfrm>
            <a:off x="56544" y="3125075"/>
            <a:ext cx="872615" cy="8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5F8FF588-813C-7F43-B171-1C52C0DD2B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140" r="30859"/>
          <a:stretch/>
        </p:blipFill>
        <p:spPr>
          <a:xfrm>
            <a:off x="36969" y="4278164"/>
            <a:ext cx="661429" cy="886771"/>
          </a:xfrm>
          <a:prstGeom prst="rect">
            <a:avLst/>
          </a:prstGeom>
        </p:spPr>
      </p:pic>
      <p:grpSp>
        <p:nvGrpSpPr>
          <p:cNvPr id="156" name="2">
            <a:extLst>
              <a:ext uri="{FF2B5EF4-FFF2-40B4-BE49-F238E27FC236}">
                <a16:creationId xmlns:a16="http://schemas.microsoft.com/office/drawing/2014/main" id="{5983F68D-4C6C-4947-8029-307128095FE0}"/>
              </a:ext>
            </a:extLst>
          </p:cNvPr>
          <p:cNvGrpSpPr/>
          <p:nvPr/>
        </p:nvGrpSpPr>
        <p:grpSpPr>
          <a:xfrm>
            <a:off x="1243171" y="861452"/>
            <a:ext cx="5234011" cy="330174"/>
            <a:chOff x="2977899" y="-1331099"/>
            <a:chExt cx="7880438" cy="463734"/>
          </a:xfrm>
        </p:grpSpPr>
        <p:sp>
          <p:nvSpPr>
            <p:cNvPr id="157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47B30A7-34A4-0645-B29B-6EDECDE81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448" y="-1331099"/>
              <a:ext cx="1008179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</a:t>
              </a:r>
            </a:p>
          </p:txBody>
        </p:sp>
        <p:sp>
          <p:nvSpPr>
            <p:cNvPr id="158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02BAD3A-A955-9648-982E-8AF392D6A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4256" y="-1317741"/>
              <a:ext cx="1008179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</a:t>
              </a:r>
            </a:p>
          </p:txBody>
        </p:sp>
        <p:sp>
          <p:nvSpPr>
            <p:cNvPr id="159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702C256-1E88-CA48-BF54-C8E1EC70F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041" y="-1329928"/>
              <a:ext cx="127522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0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48D182C-AED0-0047-A7CB-41647E16A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939" y="-1329928"/>
              <a:ext cx="1008179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1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3B90FBB8-8ACA-E54F-9101-5FCBC52F3F8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77899" y="-1329926"/>
              <a:ext cx="991116" cy="450374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</a:t>
              </a:r>
              <a:endPara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2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030CC6A-ACFA-2949-8C2A-07931B440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3397" y="-1329928"/>
              <a:ext cx="1008179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4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Ộ</a:t>
              </a:r>
              <a:endParaRPr lang="en-US" alt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3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40C98A0-7D13-5F4A-8061-1954AF8B0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8501" y="-1329928"/>
              <a:ext cx="1008179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</a:t>
              </a:r>
            </a:p>
          </p:txBody>
        </p:sp>
        <p:sp>
          <p:nvSpPr>
            <p:cNvPr id="126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6A76E52-C7B9-D960-63E9-B0D94EC5C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3603" y="-1329929"/>
              <a:ext cx="1008179" cy="450377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4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Ĩ</a:t>
              </a:r>
              <a:endParaRPr lang="en-US" alt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7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3A9E6B6D-6997-16BD-6E90-C5A5ADE65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8892" y="-1317741"/>
              <a:ext cx="1008179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</a:p>
          </p:txBody>
        </p:sp>
        <p:sp>
          <p:nvSpPr>
            <p:cNvPr id="128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EDBFAE7-3ECE-6651-6DAC-BF60FDDB6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0158" y="-1329928"/>
              <a:ext cx="1008179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</a:t>
              </a:r>
            </a:p>
          </p:txBody>
        </p:sp>
      </p:grpSp>
      <p:grpSp>
        <p:nvGrpSpPr>
          <p:cNvPr id="164" name="4">
            <a:extLst>
              <a:ext uri="{FF2B5EF4-FFF2-40B4-BE49-F238E27FC236}">
                <a16:creationId xmlns:a16="http://schemas.microsoft.com/office/drawing/2014/main" id="{43DC44DA-6849-3A4F-8886-21BE4D66F39E}"/>
              </a:ext>
            </a:extLst>
          </p:cNvPr>
          <p:cNvGrpSpPr/>
          <p:nvPr/>
        </p:nvGrpSpPr>
        <p:grpSpPr>
          <a:xfrm>
            <a:off x="2295434" y="1822138"/>
            <a:ext cx="2663768" cy="434904"/>
            <a:chOff x="3787766" y="5364834"/>
            <a:chExt cx="2017234" cy="491545"/>
          </a:xfrm>
        </p:grpSpPr>
        <p:sp>
          <p:nvSpPr>
            <p:cNvPr id="165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F21E257-CBB6-8744-8C60-2BC11B7EC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871" y="5386342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O</a:t>
              </a:r>
            </a:p>
          </p:txBody>
        </p:sp>
        <p:sp>
          <p:nvSpPr>
            <p:cNvPr id="166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E483384-4371-704E-B9A8-15F3F06E1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3315" y="5364834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9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D79992B-5D7B-7245-A9F7-1C085D454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938" y="5406003"/>
              <a:ext cx="5839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70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CF8C136-B113-AD47-A333-4F747639F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988" y="5390352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Ổ</a:t>
              </a:r>
              <a:endParaRPr lang="en-US" alt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1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7348EF4E-CCE5-4248-B455-D44349847B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87766" y="5406003"/>
              <a:ext cx="453871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72" name="3">
            <a:extLst>
              <a:ext uri="{FF2B5EF4-FFF2-40B4-BE49-F238E27FC236}">
                <a16:creationId xmlns:a16="http://schemas.microsoft.com/office/drawing/2014/main" id="{B12A72DD-74FE-7747-A140-86FC9A5C40D5}"/>
              </a:ext>
            </a:extLst>
          </p:cNvPr>
          <p:cNvGrpSpPr/>
          <p:nvPr/>
        </p:nvGrpSpPr>
        <p:grpSpPr>
          <a:xfrm>
            <a:off x="1805218" y="1323766"/>
            <a:ext cx="4172989" cy="417786"/>
            <a:chOff x="3714982" y="5419162"/>
            <a:chExt cx="3218668" cy="472198"/>
          </a:xfrm>
        </p:grpSpPr>
        <p:sp>
          <p:nvSpPr>
            <p:cNvPr id="173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16370C24-DD15-E441-964F-0B580E857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3866" y="5419162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174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88CD5632-DDE1-EB41-97C1-477FF05F8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7303" y="5440520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U</a:t>
              </a:r>
            </a:p>
          </p:txBody>
        </p:sp>
        <p:sp>
          <p:nvSpPr>
            <p:cNvPr id="175" name="AutoShape 18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18AF2036-0462-094C-9AD9-37DE95F8A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172" y="5419162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76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0657572-0968-BD4B-A735-1811D99DB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5825" y="5430244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4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Ề</a:t>
              </a:r>
              <a:endPara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7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6F21B7E-82CD-194B-9726-3DC327E44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797" y="5440984"/>
              <a:ext cx="5839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Ô</a:t>
              </a:r>
              <a:endPara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8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C0682D2-5B7D-F34E-8A70-BF0DE154F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960" y="5430244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79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E55C58D5-5903-D34A-88AA-77FEA915D2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14982" y="5430244"/>
              <a:ext cx="453871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29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13ED080-589B-60C9-7E8E-55AB082F4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1965" y="5419284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</a:p>
          </p:txBody>
        </p:sp>
      </p:grpSp>
      <p:grpSp>
        <p:nvGrpSpPr>
          <p:cNvPr id="180" name="1">
            <a:extLst>
              <a:ext uri="{FF2B5EF4-FFF2-40B4-BE49-F238E27FC236}">
                <a16:creationId xmlns:a16="http://schemas.microsoft.com/office/drawing/2014/main" id="{FE6DC8D0-A64E-D246-BDFB-99E6FC7CFF87}"/>
              </a:ext>
            </a:extLst>
          </p:cNvPr>
          <p:cNvGrpSpPr/>
          <p:nvPr/>
        </p:nvGrpSpPr>
        <p:grpSpPr>
          <a:xfrm>
            <a:off x="769751" y="318429"/>
            <a:ext cx="6657102" cy="427968"/>
            <a:chOff x="3790364" y="5403617"/>
            <a:chExt cx="5171688" cy="483706"/>
          </a:xfrm>
        </p:grpSpPr>
        <p:sp>
          <p:nvSpPr>
            <p:cNvPr id="181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55EE05C-EED6-934B-9678-40273732E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730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</a:t>
              </a:r>
            </a:p>
          </p:txBody>
        </p:sp>
        <p:sp>
          <p:nvSpPr>
            <p:cNvPr id="182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6952D24-50AD-F541-B950-4083905FB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319" y="5403618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83" name="AutoShape 18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16C5D136-7BFD-534E-A61A-B095621EA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540" y="5415948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Ắ</a:t>
              </a:r>
              <a:endParaRPr lang="en-US" alt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4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DC429204-CB0D-8A46-B807-F237A3F5D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058" y="5404399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</a:p>
          </p:txBody>
        </p:sp>
        <p:sp>
          <p:nvSpPr>
            <p:cNvPr id="185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F9695D9-AEB1-8245-81AB-6EA8BD672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8922" y="5425295"/>
              <a:ext cx="5839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86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041C39A-8911-D14D-9B2D-6DB32C571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245" y="5406004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b="1" kern="12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Ạ</a:t>
              </a:r>
              <a:endPara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7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436104D-AAEA-7940-A2D8-8BB26F13E0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0364" y="5417197"/>
              <a:ext cx="453871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30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6ADC297-3297-D20C-3C9D-3E97F4E52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8123" y="5403617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G</a:t>
              </a:r>
            </a:p>
          </p:txBody>
        </p:sp>
        <p:sp>
          <p:nvSpPr>
            <p:cNvPr id="131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8F7838AB-D106-A274-7F4C-F4D0DBEDC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6724" y="5414555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V</a:t>
              </a:r>
            </a:p>
          </p:txBody>
        </p:sp>
        <p:sp>
          <p:nvSpPr>
            <p:cNvPr id="132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0FA7F01-85A0-E51C-B067-6008CFB0C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6938" y="5414554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4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endParaRPr lang="en-US" alt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3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2B65EA5-8525-3490-C17A-C19839459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4281" y="5436088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4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Ơ</a:t>
              </a:r>
              <a:endParaRPr lang="en-US" alt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4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7F18737C-BD8E-3B5B-3132-EC9285D30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9843" y="5436947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</a:p>
          </p:txBody>
        </p:sp>
        <p:sp>
          <p:nvSpPr>
            <p:cNvPr id="135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1D56440D-58FF-7185-A01F-D1327E6FB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0367" y="5436140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G</a:t>
              </a:r>
            </a:p>
          </p:txBody>
        </p:sp>
      </p:grpSp>
      <p:grpSp>
        <p:nvGrpSpPr>
          <p:cNvPr id="188" name="5">
            <a:extLst>
              <a:ext uri="{FF2B5EF4-FFF2-40B4-BE49-F238E27FC236}">
                <a16:creationId xmlns:a16="http://schemas.microsoft.com/office/drawing/2014/main" id="{EA504EA9-841F-2348-B6D6-8768613FBC97}"/>
              </a:ext>
            </a:extLst>
          </p:cNvPr>
          <p:cNvGrpSpPr/>
          <p:nvPr/>
        </p:nvGrpSpPr>
        <p:grpSpPr>
          <a:xfrm>
            <a:off x="1774441" y="2340998"/>
            <a:ext cx="4225572" cy="416158"/>
            <a:chOff x="3742107" y="5396530"/>
            <a:chExt cx="3258064" cy="470357"/>
          </a:xfrm>
        </p:grpSpPr>
        <p:sp>
          <p:nvSpPr>
            <p:cNvPr id="189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E3640BF-5FE7-3342-B9A8-D1CE4376B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972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4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90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A11435A-88C4-1E4B-8338-88C095274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3724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1" name="AutoShape 18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9FC54AA-4454-1B4F-9EB8-9F5EC0571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985" y="5416511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Ì</a:t>
              </a:r>
              <a:endParaRPr lang="en-US" alt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2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2ECEC8A-F162-004D-9014-4EE6A5032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789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93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012FEA62-AE29-4A49-AAC4-527D9FB5F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298" y="5396530"/>
              <a:ext cx="5839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Á</a:t>
              </a:r>
              <a:endParaRPr lang="en-US" altLang="en-US" sz="2400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4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CCAC6FD-41E2-8E4C-8392-E7A74750E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263" y="5398015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95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8D1BB202-45D0-1E43-A964-14D54293E4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42107" y="5398015"/>
              <a:ext cx="453871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b="1" kern="1200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36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3131A591-6EC3-3736-0C65-D5C4A5B47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8486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400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673920D-5199-5C4D-936C-D8A6AA5755E5}"/>
              </a:ext>
            </a:extLst>
          </p:cNvPr>
          <p:cNvGrpSpPr/>
          <p:nvPr/>
        </p:nvGrpSpPr>
        <p:grpSpPr>
          <a:xfrm>
            <a:off x="859943" y="3421749"/>
            <a:ext cx="6575637" cy="534363"/>
            <a:chOff x="1202338" y="4930704"/>
            <a:chExt cx="8767517" cy="712484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0A94B81A-AC11-6540-9E64-C9085390344E}"/>
                </a:ext>
              </a:extLst>
            </p:cNvPr>
            <p:cNvSpPr/>
            <p:nvPr/>
          </p:nvSpPr>
          <p:spPr>
            <a:xfrm rot="5400000">
              <a:off x="5180731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2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C06CF57-ECF3-EB44-9B88-3DC0F48BC37D}"/>
                </a:ext>
              </a:extLst>
            </p:cNvPr>
            <p:cNvSpPr/>
            <p:nvPr/>
          </p:nvSpPr>
          <p:spPr>
            <a:xfrm rot="5400000">
              <a:off x="6156310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2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BCE961C-565E-A84A-9F83-181889EA5392}"/>
                </a:ext>
              </a:extLst>
            </p:cNvPr>
            <p:cNvSpPr/>
            <p:nvPr/>
          </p:nvSpPr>
          <p:spPr>
            <a:xfrm rot="5400000">
              <a:off x="4205153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2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F0DA61D-85B8-F343-B794-253B6EF82250}"/>
                </a:ext>
              </a:extLst>
            </p:cNvPr>
            <p:cNvSpPr/>
            <p:nvPr/>
          </p:nvSpPr>
          <p:spPr>
            <a:xfrm rot="5400000">
              <a:off x="3229575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2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9973AA8B-BEA3-4E49-A7B6-E2BAE2B52CB9}"/>
                </a:ext>
              </a:extLst>
            </p:cNvPr>
            <p:cNvSpPr/>
            <p:nvPr/>
          </p:nvSpPr>
          <p:spPr>
            <a:xfrm rot="5400000">
              <a:off x="2253997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2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88B59F03-F99A-7B4E-80A3-66FE824E81BC}"/>
                </a:ext>
              </a:extLst>
            </p:cNvPr>
            <p:cNvSpPr/>
            <p:nvPr/>
          </p:nvSpPr>
          <p:spPr>
            <a:xfrm rot="5400000">
              <a:off x="1278419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2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B06DA4C0-FFEE-1391-B945-CC19B2AFEC92}"/>
                </a:ext>
              </a:extLst>
            </p:cNvPr>
            <p:cNvSpPr/>
            <p:nvPr/>
          </p:nvSpPr>
          <p:spPr>
            <a:xfrm rot="5400000">
              <a:off x="7164637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2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07045A1A-1BFE-A727-0C13-4662536B06CA}"/>
                </a:ext>
              </a:extLst>
            </p:cNvPr>
            <p:cNvSpPr/>
            <p:nvPr/>
          </p:nvSpPr>
          <p:spPr>
            <a:xfrm rot="5400000">
              <a:off x="8172964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2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9EB77B85-8E32-3712-0990-243856A97AC5}"/>
                </a:ext>
              </a:extLst>
            </p:cNvPr>
            <p:cNvSpPr/>
            <p:nvPr/>
          </p:nvSpPr>
          <p:spPr>
            <a:xfrm rot="5400000">
              <a:off x="9181291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x-none" sz="24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4" name="AutoShape 18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4E7CD66-8E41-9247-8ED6-9CA91C6A5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244" y="3530423"/>
            <a:ext cx="364068" cy="33778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lang="en-US" altLang="en-US" sz="24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6EE7328-E893-8B44-A73B-568D3B3F6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963" y="353042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</a:t>
            </a:r>
            <a:endParaRPr lang="en-US" altLang="en-US" sz="24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6" name="AutoShape 19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D72484-0296-0F40-9690-FDE0085A2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835" y="3530423"/>
            <a:ext cx="364068" cy="33778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endParaRPr lang="en-US" altLang="en-US" sz="24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7" name="AutoShape 19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0B6A6E1-7885-7B49-BAA6-1ECB889FB44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89058" y="3550067"/>
            <a:ext cx="364067" cy="318138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18" name="AutoShape 19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45987F-E4E0-2F4F-94C4-09C59AD2D0B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40519" y="3550067"/>
            <a:ext cx="364067" cy="318138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19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2A9922-8B7D-CF4E-87A9-F5AC2E7C3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158" y="353042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7" name="Rounded Rectangle 226">
            <a:extLst>
              <a:ext uri="{FF2B5EF4-FFF2-40B4-BE49-F238E27FC236}">
                <a16:creationId xmlns:a16="http://schemas.microsoft.com/office/drawing/2014/main" id="{C8C3603B-EC6B-6841-B59E-1BD3757A008A}"/>
              </a:ext>
            </a:extLst>
          </p:cNvPr>
          <p:cNvSpPr/>
          <p:nvPr/>
        </p:nvSpPr>
        <p:spPr>
          <a:xfrm>
            <a:off x="7653196" y="71570"/>
            <a:ext cx="1303738" cy="42946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x-none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</a:p>
        </p:txBody>
      </p:sp>
      <p:grpSp>
        <p:nvGrpSpPr>
          <p:cNvPr id="228" name="1q">
            <a:extLst>
              <a:ext uri="{FF2B5EF4-FFF2-40B4-BE49-F238E27FC236}">
                <a16:creationId xmlns:a16="http://schemas.microsoft.com/office/drawing/2014/main" id="{CF17247A-C56C-FC4B-ABF5-3DE5316C4987}"/>
              </a:ext>
            </a:extLst>
          </p:cNvPr>
          <p:cNvGrpSpPr/>
          <p:nvPr/>
        </p:nvGrpSpPr>
        <p:grpSpPr>
          <a:xfrm>
            <a:off x="7061002" y="822978"/>
            <a:ext cx="886160" cy="673085"/>
            <a:chOff x="12756106" y="1247073"/>
            <a:chExt cx="2060627" cy="2255716"/>
          </a:xfrm>
        </p:grpSpPr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8E61E9B4-C420-7B4A-A20F-C2F976BFB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1831" y="1759182"/>
              <a:ext cx="1969179" cy="1743607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0179A6BC-A7F0-E449-831E-DB847845C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6106" y="1247073"/>
              <a:ext cx="2060627" cy="1383912"/>
            </a:xfrm>
            <a:prstGeom prst="rect">
              <a:avLst/>
            </a:prstGeom>
          </p:spPr>
        </p:pic>
      </p:grpSp>
      <p:grpSp>
        <p:nvGrpSpPr>
          <p:cNvPr id="231" name="2q">
            <a:extLst>
              <a:ext uri="{FF2B5EF4-FFF2-40B4-BE49-F238E27FC236}">
                <a16:creationId xmlns:a16="http://schemas.microsoft.com/office/drawing/2014/main" id="{279B46C8-54A6-BD4B-AED5-9C41DC4705A8}"/>
              </a:ext>
            </a:extLst>
          </p:cNvPr>
          <p:cNvGrpSpPr/>
          <p:nvPr/>
        </p:nvGrpSpPr>
        <p:grpSpPr>
          <a:xfrm>
            <a:off x="8268816" y="746633"/>
            <a:ext cx="846834" cy="724193"/>
            <a:chOff x="9727102" y="4348732"/>
            <a:chExt cx="2060627" cy="2255716"/>
          </a:xfrm>
        </p:grpSpPr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F48EDFE8-79E0-5D4E-93EA-0DC5DEE4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7" y="4860841"/>
              <a:ext cx="1969179" cy="1743607"/>
            </a:xfrm>
            <a:prstGeom prst="rect">
              <a:avLst/>
            </a:prstGeom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17F9D187-C93B-5C46-977C-0CD89F4FB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34" name="3q">
            <a:extLst>
              <a:ext uri="{FF2B5EF4-FFF2-40B4-BE49-F238E27FC236}">
                <a16:creationId xmlns:a16="http://schemas.microsoft.com/office/drawing/2014/main" id="{273552C3-D418-DE43-AEB4-FE173CBDBEE4}"/>
              </a:ext>
            </a:extLst>
          </p:cNvPr>
          <p:cNvGrpSpPr/>
          <p:nvPr/>
        </p:nvGrpSpPr>
        <p:grpSpPr>
          <a:xfrm>
            <a:off x="6962628" y="1577031"/>
            <a:ext cx="928448" cy="762403"/>
            <a:chOff x="9727102" y="4348732"/>
            <a:chExt cx="2060627" cy="2255716"/>
          </a:xfrm>
        </p:grpSpPr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6A9DF5AB-5319-AB4A-BA55-3DC9C6686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7" y="4860841"/>
              <a:ext cx="1969179" cy="1743607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8345137F-513D-A04D-B14B-6DF2A743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37" name="4q">
            <a:extLst>
              <a:ext uri="{FF2B5EF4-FFF2-40B4-BE49-F238E27FC236}">
                <a16:creationId xmlns:a16="http://schemas.microsoft.com/office/drawing/2014/main" id="{E3085367-3AD7-0040-9178-433FF834E0B3}"/>
              </a:ext>
            </a:extLst>
          </p:cNvPr>
          <p:cNvGrpSpPr/>
          <p:nvPr/>
        </p:nvGrpSpPr>
        <p:grpSpPr>
          <a:xfrm>
            <a:off x="8210699" y="1541903"/>
            <a:ext cx="886161" cy="797530"/>
            <a:chOff x="9727102" y="4348732"/>
            <a:chExt cx="2060627" cy="2255715"/>
          </a:xfrm>
        </p:grpSpPr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B2C49509-6585-0741-B1AE-5E4EA8BFC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6" y="4860840"/>
              <a:ext cx="1969178" cy="1743607"/>
            </a:xfrm>
            <a:prstGeom prst="rect">
              <a:avLst/>
            </a:prstGeom>
          </p:spPr>
        </p:pic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26445423-1C89-A945-9BD0-6A463858D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40" name="5q">
            <a:extLst>
              <a:ext uri="{FF2B5EF4-FFF2-40B4-BE49-F238E27FC236}">
                <a16:creationId xmlns:a16="http://schemas.microsoft.com/office/drawing/2014/main" id="{384787CE-4397-4945-BD63-728BF696EDCF}"/>
              </a:ext>
            </a:extLst>
          </p:cNvPr>
          <p:cNvGrpSpPr/>
          <p:nvPr/>
        </p:nvGrpSpPr>
        <p:grpSpPr>
          <a:xfrm>
            <a:off x="6928731" y="2439452"/>
            <a:ext cx="965459" cy="824846"/>
            <a:chOff x="9727102" y="4348732"/>
            <a:chExt cx="2060627" cy="2255716"/>
          </a:xfrm>
        </p:grpSpPr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4E6A9968-FF13-644A-9355-3222AF45B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7" y="4860841"/>
              <a:ext cx="1969179" cy="1743607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808B4BD6-C153-4849-91CC-04569DC7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43" name="6q">
            <a:extLst>
              <a:ext uri="{FF2B5EF4-FFF2-40B4-BE49-F238E27FC236}">
                <a16:creationId xmlns:a16="http://schemas.microsoft.com/office/drawing/2014/main" id="{D728FFE9-001B-FA4E-AF93-C20D0DF1BE9E}"/>
              </a:ext>
            </a:extLst>
          </p:cNvPr>
          <p:cNvGrpSpPr/>
          <p:nvPr/>
        </p:nvGrpSpPr>
        <p:grpSpPr>
          <a:xfrm>
            <a:off x="8157071" y="2435737"/>
            <a:ext cx="922613" cy="842242"/>
            <a:chOff x="9727102" y="4348732"/>
            <a:chExt cx="2060627" cy="2255716"/>
          </a:xfrm>
        </p:grpSpPr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019F6BD3-8E35-604A-AF04-94704CBC7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7" y="4860841"/>
              <a:ext cx="1969179" cy="1743607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B91BCE32-05CC-9F45-B7D4-D8AAC95DD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D09217DC-C920-AC4F-9F6E-BF680AD0764C}"/>
              </a:ext>
            </a:extLst>
          </p:cNvPr>
          <p:cNvGrpSpPr/>
          <p:nvPr/>
        </p:nvGrpSpPr>
        <p:grpSpPr>
          <a:xfrm>
            <a:off x="2302857" y="117382"/>
            <a:ext cx="3751381" cy="2941934"/>
            <a:chOff x="4078052" y="1633503"/>
            <a:chExt cx="3590993" cy="3590993"/>
          </a:xfrm>
        </p:grpSpPr>
        <p:pic>
          <p:nvPicPr>
            <p:cNvPr id="247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3035D2F6-BB28-D240-AE78-3A60E7174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A622E825-4A95-CC48-96ED-7D17454C7A91}"/>
                </a:ext>
              </a:extLst>
            </p:cNvPr>
            <p:cNvSpPr/>
            <p:nvPr/>
          </p:nvSpPr>
          <p:spPr>
            <a:xfrm>
              <a:off x="4938892" y="2044378"/>
              <a:ext cx="1774766" cy="563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CÂY BÚT </a:t>
              </a:r>
              <a:endParaRPr lang="x-none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4670CB72-ECB5-D640-A00A-337FED826B4F}"/>
              </a:ext>
            </a:extLst>
          </p:cNvPr>
          <p:cNvGrpSpPr/>
          <p:nvPr/>
        </p:nvGrpSpPr>
        <p:grpSpPr>
          <a:xfrm>
            <a:off x="2206627" y="195867"/>
            <a:ext cx="4013692" cy="2947775"/>
            <a:chOff x="4078052" y="1633503"/>
            <a:chExt cx="3590993" cy="3590993"/>
          </a:xfrm>
        </p:grpSpPr>
        <p:pic>
          <p:nvPicPr>
            <p:cNvPr id="250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38BF9B6E-B83A-2F45-820A-C0292E96C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89622FF4-4854-CB46-887C-C9E9EDB65759}"/>
                </a:ext>
              </a:extLst>
            </p:cNvPr>
            <p:cNvSpPr/>
            <p:nvPr/>
          </p:nvSpPr>
          <p:spPr>
            <a:xfrm>
              <a:off x="4473938" y="2126141"/>
              <a:ext cx="2414592" cy="5624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2 CÂY KẸO MÚT </a:t>
              </a:r>
              <a:endParaRPr lang="x-none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0B6E5373-BE21-0447-87AB-4D8BF7E3C891}"/>
              </a:ext>
            </a:extLst>
          </p:cNvPr>
          <p:cNvGrpSpPr/>
          <p:nvPr/>
        </p:nvGrpSpPr>
        <p:grpSpPr>
          <a:xfrm>
            <a:off x="2155406" y="207978"/>
            <a:ext cx="4022524" cy="2916437"/>
            <a:chOff x="4078052" y="1633503"/>
            <a:chExt cx="3590993" cy="3590993"/>
          </a:xfrm>
        </p:grpSpPr>
        <p:pic>
          <p:nvPicPr>
            <p:cNvPr id="253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1F5B3AD0-9AFC-BE44-B14F-91C295328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B627571E-BAB3-C243-80A1-ABBFB3945CAE}"/>
                </a:ext>
              </a:extLst>
            </p:cNvPr>
            <p:cNvSpPr/>
            <p:nvPr/>
          </p:nvSpPr>
          <p:spPr>
            <a:xfrm>
              <a:off x="4886810" y="2082942"/>
              <a:ext cx="1908601" cy="56844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QUYỂN VỞ </a:t>
              </a:r>
              <a:endParaRPr lang="x-none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C64F7E69-70C5-9E4A-8FE3-80C02FBFCCBA}"/>
              </a:ext>
            </a:extLst>
          </p:cNvPr>
          <p:cNvGrpSpPr/>
          <p:nvPr/>
        </p:nvGrpSpPr>
        <p:grpSpPr>
          <a:xfrm>
            <a:off x="2130102" y="285183"/>
            <a:ext cx="3961631" cy="2916437"/>
            <a:chOff x="4078052" y="1633503"/>
            <a:chExt cx="3599529" cy="3590993"/>
          </a:xfrm>
        </p:grpSpPr>
        <p:pic>
          <p:nvPicPr>
            <p:cNvPr id="256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D739560F-2633-274C-92EE-5A1AD5334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B036B875-FC38-3347-AC04-A4A8651399FD}"/>
                </a:ext>
              </a:extLst>
            </p:cNvPr>
            <p:cNvSpPr/>
            <p:nvPr/>
          </p:nvSpPr>
          <p:spPr>
            <a:xfrm>
              <a:off x="4802292" y="2179347"/>
              <a:ext cx="2875289" cy="56844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TÚI ĐỰNG BÚT </a:t>
              </a:r>
              <a:endParaRPr lang="x-none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68422FC5-4292-DC4D-8925-07D7EE660001}"/>
              </a:ext>
            </a:extLst>
          </p:cNvPr>
          <p:cNvGrpSpPr/>
          <p:nvPr/>
        </p:nvGrpSpPr>
        <p:grpSpPr>
          <a:xfrm>
            <a:off x="2172034" y="130768"/>
            <a:ext cx="3952237" cy="2916437"/>
            <a:chOff x="4078052" y="1633503"/>
            <a:chExt cx="3590993" cy="3590993"/>
          </a:xfrm>
        </p:grpSpPr>
        <p:pic>
          <p:nvPicPr>
            <p:cNvPr id="259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E9E88DC1-1009-834D-BF51-F53DAF143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A1067BE2-4376-CB46-9F80-092AAA27E237}"/>
                </a:ext>
              </a:extLst>
            </p:cNvPr>
            <p:cNvSpPr/>
            <p:nvPr/>
          </p:nvSpPr>
          <p:spPr>
            <a:xfrm>
              <a:off x="4186015" y="1875180"/>
              <a:ext cx="3279706" cy="102320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BỘ ĐỒ DÙNG HỌC TẬP </a:t>
              </a:r>
              <a:endParaRPr lang="x-none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5A3D25EB-1A21-2A4B-9547-8C6E745817B6}"/>
              </a:ext>
            </a:extLst>
          </p:cNvPr>
          <p:cNvGrpSpPr/>
          <p:nvPr/>
        </p:nvGrpSpPr>
        <p:grpSpPr>
          <a:xfrm>
            <a:off x="2235493" y="127028"/>
            <a:ext cx="3952237" cy="2916437"/>
            <a:chOff x="4078052" y="1633503"/>
            <a:chExt cx="3590993" cy="3590993"/>
          </a:xfrm>
        </p:grpSpPr>
        <p:pic>
          <p:nvPicPr>
            <p:cNvPr id="262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941C486A-7BC5-634A-83F0-E75FCA831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4FB84EDF-45B2-C640-B657-73226B25CDA2}"/>
                </a:ext>
              </a:extLst>
            </p:cNvPr>
            <p:cNvSpPr/>
            <p:nvPr/>
          </p:nvSpPr>
          <p:spPr>
            <a:xfrm>
              <a:off x="4786558" y="2122258"/>
              <a:ext cx="2241821" cy="56844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GÓI BIM BIM</a:t>
              </a:r>
              <a:r>
                <a:rPr lang="x-none" sz="2400" b="1" kern="1200" dirty="0">
                  <a:solidFill>
                    <a:srgbClr val="0070C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266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0356C44-8022-E557-8A4D-50B7CEE8E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995" y="353042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67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A36E93F-1C94-8570-D5BD-B06BB0170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838" y="353042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68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88CF7C9-D694-A9F7-B17E-11D1D0595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034" y="353042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DDCFF8F3-AEF4-4648-B288-7C8D5D4D7610}"/>
              </a:ext>
            </a:extLst>
          </p:cNvPr>
          <p:cNvGrpSpPr/>
          <p:nvPr/>
        </p:nvGrpSpPr>
        <p:grpSpPr>
          <a:xfrm>
            <a:off x="850110" y="3416014"/>
            <a:ext cx="6582011" cy="534363"/>
            <a:chOff x="1218172" y="5102232"/>
            <a:chExt cx="8776014" cy="712484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1D24A29-9414-DF4F-A21E-7DD740C934A3}"/>
                </a:ext>
              </a:extLst>
            </p:cNvPr>
            <p:cNvSpPr/>
            <p:nvPr/>
          </p:nvSpPr>
          <p:spPr>
            <a:xfrm rot="5400000">
              <a:off x="5218270" y="5026151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x-none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Ồ</a:t>
              </a: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5F7992D8-3E91-A34D-8B60-989E68475F88}"/>
                </a:ext>
              </a:extLst>
            </p:cNvPr>
            <p:cNvSpPr/>
            <p:nvPr/>
          </p:nvSpPr>
          <p:spPr>
            <a:xfrm rot="5400000">
              <a:off x="6203232" y="5026151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x-none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46639892-3F3C-5B4F-84D2-3408CFD7AD53}"/>
                </a:ext>
              </a:extLst>
            </p:cNvPr>
            <p:cNvSpPr/>
            <p:nvPr/>
          </p:nvSpPr>
          <p:spPr>
            <a:xfrm rot="5400000">
              <a:off x="4233307" y="5026151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x-none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A4A12A6C-4E0D-B44B-B700-F28F24C333F6}"/>
                </a:ext>
              </a:extLst>
            </p:cNvPr>
            <p:cNvSpPr/>
            <p:nvPr/>
          </p:nvSpPr>
          <p:spPr>
            <a:xfrm rot="5400000">
              <a:off x="3248345" y="5026151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x-none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1654B7CA-8A69-314D-9477-02E98D68B308}"/>
                </a:ext>
              </a:extLst>
            </p:cNvPr>
            <p:cNvSpPr/>
            <p:nvPr/>
          </p:nvSpPr>
          <p:spPr>
            <a:xfrm rot="5400000">
              <a:off x="2279215" y="5026151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x-none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8EC14ED-6D34-BC4B-A926-497DFA96DF06}"/>
                </a:ext>
              </a:extLst>
            </p:cNvPr>
            <p:cNvSpPr/>
            <p:nvPr/>
          </p:nvSpPr>
          <p:spPr>
            <a:xfrm rot="5400000">
              <a:off x="1294253" y="5026151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x-none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0AB4EFC-0FAC-F166-4B65-223F23086237}"/>
                </a:ext>
              </a:extLst>
            </p:cNvPr>
            <p:cNvSpPr/>
            <p:nvPr/>
          </p:nvSpPr>
          <p:spPr>
            <a:xfrm rot="5400000">
              <a:off x="7188195" y="5026151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x-none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881B9977-3510-EE6A-3DDF-89E54787D353}"/>
                </a:ext>
              </a:extLst>
            </p:cNvPr>
            <p:cNvSpPr/>
            <p:nvPr/>
          </p:nvSpPr>
          <p:spPr>
            <a:xfrm rot="5400000">
              <a:off x="8188992" y="5026151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x-none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BE5113B6-EF92-9BAB-B7F8-F802329A59B3}"/>
                </a:ext>
              </a:extLst>
            </p:cNvPr>
            <p:cNvSpPr/>
            <p:nvPr/>
          </p:nvSpPr>
          <p:spPr>
            <a:xfrm rot="5400000">
              <a:off x="9205622" y="5026151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x-none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800" decel="100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800" decel="100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decel="10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800" decel="10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800" decel="100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800" decel="10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800" decel="100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800" decel="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800" decel="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800" decel="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800" decel="100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800" decel="10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800" decel="10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800" decel="10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800" decel="100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800" decel="10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800" decel="10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800" decel="10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42" grpId="0" animBg="1"/>
      <p:bldP spid="143" grpId="0" animBg="1"/>
      <p:bldP spid="144" grpId="0" animBg="1"/>
      <p:bldP spid="146" grpId="0" animBg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  <p:bldP spid="214" grpId="0"/>
      <p:bldP spid="215" grpId="0"/>
      <p:bldP spid="216" grpId="0"/>
      <p:bldP spid="217" grpId="0"/>
      <p:bldP spid="218" grpId="0"/>
      <p:bldP spid="219" grpId="0"/>
      <p:bldP spid="227" grpId="0" animBg="1"/>
      <p:bldP spid="266" grpId="0"/>
      <p:bldP spid="267" grpId="0"/>
      <p:bldP spid="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334204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324083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5002" y="384090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730721" y="349407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42934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11486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191124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191124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318499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4623453"/>
            <a:ext cx="1622588" cy="575698"/>
          </a:xfr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470080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-2918" y="16974"/>
            <a:ext cx="6829253" cy="1855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71007" y="16897"/>
            <a:ext cx="6179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540187" y="918720"/>
            <a:ext cx="2348001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540188" y="1419207"/>
            <a:ext cx="2348001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3829100" y="1482239"/>
            <a:ext cx="2348001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3845563" y="920258"/>
            <a:ext cx="2348001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76779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0432 L 0.78073 0.03703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63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1" grpId="0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9393" y="2111373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22341" y="2010170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5808" y="3516765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071527" y="3169942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0686" y="1974691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127377" y="1660210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191124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191124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318499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4623453"/>
            <a:ext cx="1622588" cy="575698"/>
          </a:xfr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470080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-2918" y="16974"/>
            <a:ext cx="6829253" cy="1855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503232" y="1514513"/>
            <a:ext cx="1150750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75557" y="-2078"/>
            <a:ext cx="5959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3517219" y="1017668"/>
            <a:ext cx="1150750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2051440" y="1481046"/>
            <a:ext cx="1150750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2014546" y="986827"/>
            <a:ext cx="1150750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56478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68108 -0.31698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45" y="-158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1" grpId="0"/>
      <p:bldP spid="34" grpId="0" animBg="1"/>
      <p:bldP spid="33" grpId="0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FAE66-FE11-4E48-A04B-8C1884103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7268" y="3569935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945376" y="3050680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2424" y="3058793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847141" y="223805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6317" y="281999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016189" y="207883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191124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191124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318499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4623453"/>
            <a:ext cx="1622588" cy="575698"/>
          </a:xfr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4700806"/>
            <a:ext cx="80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-2918" y="16975"/>
            <a:ext cx="6829253" cy="1894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2408" y="950952"/>
            <a:ext cx="2233194" cy="35109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76531" y="68465"/>
            <a:ext cx="644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: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5437" y="1449726"/>
            <a:ext cx="2149939" cy="37157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214822" y="1449726"/>
            <a:ext cx="2266226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232545" y="908482"/>
            <a:ext cx="2266226" cy="3736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38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0432 L 0.73368 -0.07655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2" y="-40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63663 -0.08797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44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19827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1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75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1" grpId="0"/>
      <p:bldP spid="34" grpId="0" animBg="1"/>
      <p:bldP spid="33" grpId="0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0" y="-28746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186495" y="1726772"/>
            <a:ext cx="59827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96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kumimoji="0" lang="x-none" sz="96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608513" y="1220153"/>
            <a:ext cx="37190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Nếu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đóng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vai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Đinh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Tiên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Hoàng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có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chọn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Hoa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Lư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làm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kinh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đô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noProof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không</a:t>
            </a:r>
            <a:r>
              <a:rPr lang="en-US" sz="3200" b="1" noProof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Hãy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giải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thích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2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lí</a:t>
            </a:r>
            <a:r>
              <a:rPr lang="en-US" sz="32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do?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DD398E-AC8F-8C4D-8A82-9989EE493950}"/>
              </a:ext>
            </a:extLst>
          </p:cNvPr>
          <p:cNvSpPr/>
          <p:nvPr/>
        </p:nvSpPr>
        <p:spPr>
          <a:xfrm>
            <a:off x="-12880" y="4890074"/>
            <a:ext cx="9156879" cy="2534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2"/>
          <p:cNvSpPr txBox="1">
            <a:spLocks noGrp="1"/>
          </p:cNvSpPr>
          <p:nvPr>
            <p:ph type="ctrTitle"/>
          </p:nvPr>
        </p:nvSpPr>
        <p:spPr>
          <a:xfrm>
            <a:off x="4207933" y="1554361"/>
            <a:ext cx="4915275" cy="2405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</a:t>
            </a:r>
            <a:r>
              <a:rPr lang="e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4400" b="1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 Việt thời Đinh và Tiền Lê (968-1009) (t2)</a:t>
            </a:r>
            <a:endParaRPr sz="4400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4" name="Google Shape;444;p42"/>
          <p:cNvGrpSpPr/>
          <p:nvPr/>
        </p:nvGrpSpPr>
        <p:grpSpPr>
          <a:xfrm>
            <a:off x="284602" y="2403433"/>
            <a:ext cx="4048654" cy="2351539"/>
            <a:chOff x="953187" y="2352950"/>
            <a:chExt cx="4174300" cy="2424517"/>
          </a:xfrm>
        </p:grpSpPr>
        <p:sp>
          <p:nvSpPr>
            <p:cNvPr id="445" name="Google Shape;445;p42"/>
            <p:cNvSpPr/>
            <p:nvPr/>
          </p:nvSpPr>
          <p:spPr>
            <a:xfrm>
              <a:off x="953187" y="4251247"/>
              <a:ext cx="4174300" cy="526220"/>
            </a:xfrm>
            <a:custGeom>
              <a:avLst/>
              <a:gdLst/>
              <a:ahLst/>
              <a:cxnLst/>
              <a:rect l="l" t="t" r="r" b="b"/>
              <a:pathLst>
                <a:path w="166972" h="15234" extrusionOk="0">
                  <a:moveTo>
                    <a:pt x="83486" y="1"/>
                  </a:moveTo>
                  <a:cubicBezTo>
                    <a:pt x="37370" y="1"/>
                    <a:pt x="1" y="3411"/>
                    <a:pt x="1" y="7617"/>
                  </a:cubicBezTo>
                  <a:cubicBezTo>
                    <a:pt x="1" y="11823"/>
                    <a:pt x="37370" y="15233"/>
                    <a:pt x="83486" y="15233"/>
                  </a:cubicBezTo>
                  <a:cubicBezTo>
                    <a:pt x="129602" y="15233"/>
                    <a:pt x="166971" y="11823"/>
                    <a:pt x="166971" y="7617"/>
                  </a:cubicBezTo>
                  <a:cubicBezTo>
                    <a:pt x="166971" y="3411"/>
                    <a:pt x="129602" y="1"/>
                    <a:pt x="83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3151725" y="3745425"/>
              <a:ext cx="1626850" cy="696250"/>
            </a:xfrm>
            <a:custGeom>
              <a:avLst/>
              <a:gdLst/>
              <a:ahLst/>
              <a:cxnLst/>
              <a:rect l="l" t="t" r="r" b="b"/>
              <a:pathLst>
                <a:path w="65074" h="27850" extrusionOk="0">
                  <a:moveTo>
                    <a:pt x="1" y="1"/>
                  </a:moveTo>
                  <a:lnTo>
                    <a:pt x="1" y="27850"/>
                  </a:lnTo>
                  <a:lnTo>
                    <a:pt x="65073" y="27850"/>
                  </a:lnTo>
                  <a:lnTo>
                    <a:pt x="65073" y="25025"/>
                  </a:lnTo>
                  <a:lnTo>
                    <a:pt x="56808" y="25025"/>
                  </a:lnTo>
                  <a:lnTo>
                    <a:pt x="56808" y="2825"/>
                  </a:lnTo>
                  <a:lnTo>
                    <a:pt x="65073" y="2825"/>
                  </a:lnTo>
                  <a:lnTo>
                    <a:pt x="650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1524925" y="3745425"/>
              <a:ext cx="1626825" cy="696250"/>
            </a:xfrm>
            <a:custGeom>
              <a:avLst/>
              <a:gdLst/>
              <a:ahLst/>
              <a:cxnLst/>
              <a:rect l="l" t="t" r="r" b="b"/>
              <a:pathLst>
                <a:path w="65073" h="27850" extrusionOk="0">
                  <a:moveTo>
                    <a:pt x="0" y="1"/>
                  </a:moveTo>
                  <a:lnTo>
                    <a:pt x="0" y="27850"/>
                  </a:lnTo>
                  <a:lnTo>
                    <a:pt x="65073" y="27850"/>
                  </a:lnTo>
                  <a:lnTo>
                    <a:pt x="650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1371125" y="3745425"/>
              <a:ext cx="308125" cy="696250"/>
            </a:xfrm>
            <a:custGeom>
              <a:avLst/>
              <a:gdLst/>
              <a:ahLst/>
              <a:cxnLst/>
              <a:rect l="l" t="t" r="r" b="b"/>
              <a:pathLst>
                <a:path w="12325" h="27850" extrusionOk="0">
                  <a:moveTo>
                    <a:pt x="6152" y="1"/>
                  </a:moveTo>
                  <a:cubicBezTo>
                    <a:pt x="2763" y="1"/>
                    <a:pt x="1" y="6236"/>
                    <a:pt x="1" y="13936"/>
                  </a:cubicBezTo>
                  <a:cubicBezTo>
                    <a:pt x="1" y="21615"/>
                    <a:pt x="2763" y="27850"/>
                    <a:pt x="6152" y="27850"/>
                  </a:cubicBezTo>
                  <a:cubicBezTo>
                    <a:pt x="9563" y="27850"/>
                    <a:pt x="12325" y="21615"/>
                    <a:pt x="12325" y="13936"/>
                  </a:cubicBezTo>
                  <a:cubicBezTo>
                    <a:pt x="12325" y="6236"/>
                    <a:pt x="9563" y="1"/>
                    <a:pt x="6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2"/>
            <p:cNvSpPr/>
            <p:nvPr/>
          </p:nvSpPr>
          <p:spPr>
            <a:xfrm>
              <a:off x="2992725" y="3745425"/>
              <a:ext cx="307600" cy="696250"/>
            </a:xfrm>
            <a:custGeom>
              <a:avLst/>
              <a:gdLst/>
              <a:ahLst/>
              <a:cxnLst/>
              <a:rect l="l" t="t" r="r" b="b"/>
              <a:pathLst>
                <a:path w="12304" h="27850" extrusionOk="0">
                  <a:moveTo>
                    <a:pt x="6152" y="1"/>
                  </a:moveTo>
                  <a:cubicBezTo>
                    <a:pt x="2741" y="1"/>
                    <a:pt x="0" y="6236"/>
                    <a:pt x="0" y="13936"/>
                  </a:cubicBezTo>
                  <a:cubicBezTo>
                    <a:pt x="0" y="21615"/>
                    <a:pt x="2741" y="27850"/>
                    <a:pt x="6152" y="27850"/>
                  </a:cubicBezTo>
                  <a:cubicBezTo>
                    <a:pt x="9541" y="27850"/>
                    <a:pt x="12303" y="21615"/>
                    <a:pt x="12303" y="13936"/>
                  </a:cubicBezTo>
                  <a:cubicBezTo>
                    <a:pt x="12303" y="6236"/>
                    <a:pt x="9541" y="1"/>
                    <a:pt x="6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3099950" y="3816050"/>
              <a:ext cx="245350" cy="555025"/>
            </a:xfrm>
            <a:custGeom>
              <a:avLst/>
              <a:gdLst/>
              <a:ahLst/>
              <a:cxnLst/>
              <a:rect l="l" t="t" r="r" b="b"/>
              <a:pathLst>
                <a:path w="9814" h="22201" extrusionOk="0">
                  <a:moveTo>
                    <a:pt x="4917" y="0"/>
                  </a:moveTo>
                  <a:cubicBezTo>
                    <a:pt x="2197" y="0"/>
                    <a:pt x="0" y="4980"/>
                    <a:pt x="0" y="11111"/>
                  </a:cubicBezTo>
                  <a:cubicBezTo>
                    <a:pt x="0" y="17241"/>
                    <a:pt x="2197" y="22200"/>
                    <a:pt x="4917" y="22200"/>
                  </a:cubicBezTo>
                  <a:cubicBezTo>
                    <a:pt x="7617" y="22200"/>
                    <a:pt x="9814" y="17241"/>
                    <a:pt x="9814" y="11111"/>
                  </a:cubicBezTo>
                  <a:cubicBezTo>
                    <a:pt x="9814" y="4980"/>
                    <a:pt x="7617" y="0"/>
                    <a:pt x="4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3222875" y="3816050"/>
              <a:ext cx="1497100" cy="555025"/>
            </a:xfrm>
            <a:custGeom>
              <a:avLst/>
              <a:gdLst/>
              <a:ahLst/>
              <a:cxnLst/>
              <a:rect l="l" t="t" r="r" b="b"/>
              <a:pathLst>
                <a:path w="59884" h="22201" extrusionOk="0">
                  <a:moveTo>
                    <a:pt x="0" y="0"/>
                  </a:moveTo>
                  <a:lnTo>
                    <a:pt x="0" y="22200"/>
                  </a:lnTo>
                  <a:lnTo>
                    <a:pt x="59884" y="22200"/>
                  </a:lnTo>
                  <a:cubicBezTo>
                    <a:pt x="58587" y="22200"/>
                    <a:pt x="57519" y="17241"/>
                    <a:pt x="57519" y="11111"/>
                  </a:cubicBezTo>
                  <a:cubicBezTo>
                    <a:pt x="57519" y="4980"/>
                    <a:pt x="58587" y="0"/>
                    <a:pt x="59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4753950" y="3745425"/>
              <a:ext cx="49200" cy="70650"/>
            </a:xfrm>
            <a:custGeom>
              <a:avLst/>
              <a:gdLst/>
              <a:ahLst/>
              <a:cxnLst/>
              <a:rect l="l" t="t" r="r" b="b"/>
              <a:pathLst>
                <a:path w="1968" h="2826" extrusionOk="0">
                  <a:moveTo>
                    <a:pt x="984" y="1"/>
                  </a:moveTo>
                  <a:cubicBezTo>
                    <a:pt x="440" y="1"/>
                    <a:pt x="1" y="628"/>
                    <a:pt x="1" y="1423"/>
                  </a:cubicBezTo>
                  <a:cubicBezTo>
                    <a:pt x="1" y="2198"/>
                    <a:pt x="440" y="2825"/>
                    <a:pt x="984" y="2825"/>
                  </a:cubicBezTo>
                  <a:cubicBezTo>
                    <a:pt x="1528" y="2825"/>
                    <a:pt x="1968" y="2198"/>
                    <a:pt x="1968" y="1423"/>
                  </a:cubicBezTo>
                  <a:cubicBezTo>
                    <a:pt x="1968" y="628"/>
                    <a:pt x="1528" y="1"/>
                    <a:pt x="9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2"/>
            <p:cNvSpPr/>
            <p:nvPr/>
          </p:nvSpPr>
          <p:spPr>
            <a:xfrm>
              <a:off x="4753950" y="4371050"/>
              <a:ext cx="49200" cy="70625"/>
            </a:xfrm>
            <a:custGeom>
              <a:avLst/>
              <a:gdLst/>
              <a:ahLst/>
              <a:cxnLst/>
              <a:rect l="l" t="t" r="r" b="b"/>
              <a:pathLst>
                <a:path w="1968" h="2825" extrusionOk="0">
                  <a:moveTo>
                    <a:pt x="984" y="0"/>
                  </a:moveTo>
                  <a:cubicBezTo>
                    <a:pt x="440" y="0"/>
                    <a:pt x="1" y="628"/>
                    <a:pt x="1" y="1423"/>
                  </a:cubicBezTo>
                  <a:cubicBezTo>
                    <a:pt x="1" y="2197"/>
                    <a:pt x="440" y="2825"/>
                    <a:pt x="984" y="2825"/>
                  </a:cubicBezTo>
                  <a:cubicBezTo>
                    <a:pt x="1528" y="2825"/>
                    <a:pt x="1968" y="2197"/>
                    <a:pt x="1968" y="1423"/>
                  </a:cubicBezTo>
                  <a:cubicBezTo>
                    <a:pt x="1968" y="628"/>
                    <a:pt x="1528" y="0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42"/>
            <p:cNvSpPr/>
            <p:nvPr/>
          </p:nvSpPr>
          <p:spPr>
            <a:xfrm>
              <a:off x="3345275" y="3941600"/>
              <a:ext cx="205075" cy="320675"/>
            </a:xfrm>
            <a:custGeom>
              <a:avLst/>
              <a:gdLst/>
              <a:ahLst/>
              <a:cxnLst/>
              <a:rect l="l" t="t" r="r" b="b"/>
              <a:pathLst>
                <a:path w="8203" h="12827" extrusionOk="0">
                  <a:moveTo>
                    <a:pt x="1" y="0"/>
                  </a:moveTo>
                  <a:lnTo>
                    <a:pt x="1" y="12826"/>
                  </a:lnTo>
                  <a:lnTo>
                    <a:pt x="4102" y="9123"/>
                  </a:lnTo>
                  <a:lnTo>
                    <a:pt x="8203" y="12826"/>
                  </a:lnTo>
                  <a:lnTo>
                    <a:pt x="8203" y="0"/>
                  </a:ln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2862975" y="3049200"/>
              <a:ext cx="1626850" cy="696250"/>
            </a:xfrm>
            <a:custGeom>
              <a:avLst/>
              <a:gdLst/>
              <a:ahLst/>
              <a:cxnLst/>
              <a:rect l="l" t="t" r="r" b="b"/>
              <a:pathLst>
                <a:path w="65074" h="27850" extrusionOk="0">
                  <a:moveTo>
                    <a:pt x="1" y="0"/>
                  </a:moveTo>
                  <a:lnTo>
                    <a:pt x="1" y="27850"/>
                  </a:lnTo>
                  <a:lnTo>
                    <a:pt x="65073" y="27850"/>
                  </a:lnTo>
                  <a:lnTo>
                    <a:pt x="65073" y="25025"/>
                  </a:lnTo>
                  <a:lnTo>
                    <a:pt x="56809" y="25025"/>
                  </a:lnTo>
                  <a:lnTo>
                    <a:pt x="56809" y="2825"/>
                  </a:lnTo>
                  <a:lnTo>
                    <a:pt x="65073" y="2825"/>
                  </a:lnTo>
                  <a:lnTo>
                    <a:pt x="65073" y="0"/>
                  </a:lnTo>
                  <a:close/>
                </a:path>
              </a:pathLst>
            </a:custGeom>
            <a:solidFill>
              <a:srgbClr val="9B7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2"/>
            <p:cNvSpPr/>
            <p:nvPr/>
          </p:nvSpPr>
          <p:spPr>
            <a:xfrm>
              <a:off x="1236175" y="3049200"/>
              <a:ext cx="1626825" cy="696250"/>
            </a:xfrm>
            <a:custGeom>
              <a:avLst/>
              <a:gdLst/>
              <a:ahLst/>
              <a:cxnLst/>
              <a:rect l="l" t="t" r="r" b="b"/>
              <a:pathLst>
                <a:path w="65073" h="27850" extrusionOk="0">
                  <a:moveTo>
                    <a:pt x="1" y="0"/>
                  </a:moveTo>
                  <a:lnTo>
                    <a:pt x="1" y="27850"/>
                  </a:lnTo>
                  <a:lnTo>
                    <a:pt x="65073" y="27850"/>
                  </a:lnTo>
                  <a:lnTo>
                    <a:pt x="650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42"/>
            <p:cNvSpPr/>
            <p:nvPr/>
          </p:nvSpPr>
          <p:spPr>
            <a:xfrm>
              <a:off x="1082375" y="3049200"/>
              <a:ext cx="307625" cy="696250"/>
            </a:xfrm>
            <a:custGeom>
              <a:avLst/>
              <a:gdLst/>
              <a:ahLst/>
              <a:cxnLst/>
              <a:rect l="l" t="t" r="r" b="b"/>
              <a:pathLst>
                <a:path w="12305" h="27850" extrusionOk="0">
                  <a:moveTo>
                    <a:pt x="6153" y="0"/>
                  </a:moveTo>
                  <a:cubicBezTo>
                    <a:pt x="2763" y="0"/>
                    <a:pt x="1" y="6236"/>
                    <a:pt x="1" y="13915"/>
                  </a:cubicBezTo>
                  <a:cubicBezTo>
                    <a:pt x="1" y="21614"/>
                    <a:pt x="2763" y="27850"/>
                    <a:pt x="6153" y="27850"/>
                  </a:cubicBezTo>
                  <a:cubicBezTo>
                    <a:pt x="9563" y="27850"/>
                    <a:pt x="12304" y="21614"/>
                    <a:pt x="12304" y="13915"/>
                  </a:cubicBezTo>
                  <a:cubicBezTo>
                    <a:pt x="12304" y="6236"/>
                    <a:pt x="9563" y="0"/>
                    <a:pt x="6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2703450" y="3049200"/>
              <a:ext cx="308125" cy="696250"/>
            </a:xfrm>
            <a:custGeom>
              <a:avLst/>
              <a:gdLst/>
              <a:ahLst/>
              <a:cxnLst/>
              <a:rect l="l" t="t" r="r" b="b"/>
              <a:pathLst>
                <a:path w="12325" h="27850" extrusionOk="0">
                  <a:moveTo>
                    <a:pt x="6173" y="0"/>
                  </a:moveTo>
                  <a:cubicBezTo>
                    <a:pt x="2762" y="0"/>
                    <a:pt x="0" y="6236"/>
                    <a:pt x="0" y="13915"/>
                  </a:cubicBezTo>
                  <a:cubicBezTo>
                    <a:pt x="0" y="21614"/>
                    <a:pt x="2762" y="27850"/>
                    <a:pt x="6173" y="27850"/>
                  </a:cubicBezTo>
                  <a:cubicBezTo>
                    <a:pt x="9562" y="27850"/>
                    <a:pt x="12324" y="21614"/>
                    <a:pt x="12324" y="13915"/>
                  </a:cubicBezTo>
                  <a:cubicBezTo>
                    <a:pt x="12324" y="6236"/>
                    <a:pt x="9562" y="0"/>
                    <a:pt x="6173" y="0"/>
                  </a:cubicBezTo>
                  <a:close/>
                </a:path>
              </a:pathLst>
            </a:custGeom>
            <a:solidFill>
              <a:srgbClr val="9B7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2811200" y="3119825"/>
              <a:ext cx="245350" cy="555000"/>
            </a:xfrm>
            <a:custGeom>
              <a:avLst/>
              <a:gdLst/>
              <a:ahLst/>
              <a:cxnLst/>
              <a:rect l="l" t="t" r="r" b="b"/>
              <a:pathLst>
                <a:path w="9814" h="22200" extrusionOk="0">
                  <a:moveTo>
                    <a:pt x="4897" y="0"/>
                  </a:moveTo>
                  <a:cubicBezTo>
                    <a:pt x="2198" y="0"/>
                    <a:pt x="1" y="4959"/>
                    <a:pt x="1" y="11090"/>
                  </a:cubicBezTo>
                  <a:cubicBezTo>
                    <a:pt x="1" y="17220"/>
                    <a:pt x="2198" y="22200"/>
                    <a:pt x="4897" y="22200"/>
                  </a:cubicBezTo>
                  <a:cubicBezTo>
                    <a:pt x="7617" y="22200"/>
                    <a:pt x="9814" y="17220"/>
                    <a:pt x="9814" y="11090"/>
                  </a:cubicBezTo>
                  <a:cubicBezTo>
                    <a:pt x="9814" y="4959"/>
                    <a:pt x="7617" y="0"/>
                    <a:pt x="4897" y="0"/>
                  </a:cubicBezTo>
                  <a:close/>
                </a:path>
              </a:pathLst>
            </a:custGeom>
            <a:solidFill>
              <a:srgbClr val="FFF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2933600" y="3119825"/>
              <a:ext cx="1497125" cy="555000"/>
            </a:xfrm>
            <a:custGeom>
              <a:avLst/>
              <a:gdLst/>
              <a:ahLst/>
              <a:cxnLst/>
              <a:rect l="l" t="t" r="r" b="b"/>
              <a:pathLst>
                <a:path w="59885" h="22200" extrusionOk="0">
                  <a:moveTo>
                    <a:pt x="1" y="0"/>
                  </a:moveTo>
                  <a:lnTo>
                    <a:pt x="1" y="22200"/>
                  </a:lnTo>
                  <a:lnTo>
                    <a:pt x="59884" y="22200"/>
                  </a:lnTo>
                  <a:cubicBezTo>
                    <a:pt x="58587" y="22200"/>
                    <a:pt x="57541" y="17220"/>
                    <a:pt x="57541" y="11090"/>
                  </a:cubicBezTo>
                  <a:cubicBezTo>
                    <a:pt x="57541" y="4980"/>
                    <a:pt x="58587" y="0"/>
                    <a:pt x="59884" y="0"/>
                  </a:cubicBezTo>
                  <a:close/>
                </a:path>
              </a:pathLst>
            </a:custGeom>
            <a:solidFill>
              <a:srgbClr val="FFF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42"/>
            <p:cNvSpPr/>
            <p:nvPr/>
          </p:nvSpPr>
          <p:spPr>
            <a:xfrm>
              <a:off x="4465225" y="3049200"/>
              <a:ext cx="48650" cy="70625"/>
            </a:xfrm>
            <a:custGeom>
              <a:avLst/>
              <a:gdLst/>
              <a:ahLst/>
              <a:cxnLst/>
              <a:rect l="l" t="t" r="r" b="b"/>
              <a:pathLst>
                <a:path w="1946" h="2825" extrusionOk="0">
                  <a:moveTo>
                    <a:pt x="983" y="0"/>
                  </a:moveTo>
                  <a:cubicBezTo>
                    <a:pt x="439" y="0"/>
                    <a:pt x="0" y="628"/>
                    <a:pt x="0" y="1402"/>
                  </a:cubicBezTo>
                  <a:cubicBezTo>
                    <a:pt x="0" y="2197"/>
                    <a:pt x="439" y="2825"/>
                    <a:pt x="983" y="2825"/>
                  </a:cubicBezTo>
                  <a:cubicBezTo>
                    <a:pt x="1507" y="2825"/>
                    <a:pt x="1946" y="2197"/>
                    <a:pt x="1946" y="1402"/>
                  </a:cubicBezTo>
                  <a:cubicBezTo>
                    <a:pt x="1946" y="628"/>
                    <a:pt x="1507" y="0"/>
                    <a:pt x="983" y="0"/>
                  </a:cubicBezTo>
                  <a:close/>
                </a:path>
              </a:pathLst>
            </a:custGeom>
            <a:solidFill>
              <a:srgbClr val="EF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4465225" y="3674800"/>
              <a:ext cx="49175" cy="70650"/>
            </a:xfrm>
            <a:custGeom>
              <a:avLst/>
              <a:gdLst/>
              <a:ahLst/>
              <a:cxnLst/>
              <a:rect l="l" t="t" r="r" b="b"/>
              <a:pathLst>
                <a:path w="1967" h="2826" extrusionOk="0">
                  <a:moveTo>
                    <a:pt x="983" y="1"/>
                  </a:moveTo>
                  <a:cubicBezTo>
                    <a:pt x="439" y="1"/>
                    <a:pt x="0" y="629"/>
                    <a:pt x="0" y="1403"/>
                  </a:cubicBezTo>
                  <a:cubicBezTo>
                    <a:pt x="0" y="2198"/>
                    <a:pt x="439" y="2826"/>
                    <a:pt x="983" y="2826"/>
                  </a:cubicBezTo>
                  <a:cubicBezTo>
                    <a:pt x="1527" y="2826"/>
                    <a:pt x="1967" y="2198"/>
                    <a:pt x="1967" y="1403"/>
                  </a:cubicBezTo>
                  <a:cubicBezTo>
                    <a:pt x="1967" y="629"/>
                    <a:pt x="1527" y="1"/>
                    <a:pt x="9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3347375" y="2352950"/>
              <a:ext cx="1626300" cy="696275"/>
            </a:xfrm>
            <a:custGeom>
              <a:avLst/>
              <a:gdLst/>
              <a:ahLst/>
              <a:cxnLst/>
              <a:rect l="l" t="t" r="r" b="b"/>
              <a:pathLst>
                <a:path w="65052" h="27851" extrusionOk="0">
                  <a:moveTo>
                    <a:pt x="0" y="1"/>
                  </a:moveTo>
                  <a:lnTo>
                    <a:pt x="0" y="27850"/>
                  </a:lnTo>
                  <a:lnTo>
                    <a:pt x="65052" y="27850"/>
                  </a:lnTo>
                  <a:lnTo>
                    <a:pt x="65052" y="25005"/>
                  </a:lnTo>
                  <a:lnTo>
                    <a:pt x="56787" y="25005"/>
                  </a:lnTo>
                  <a:lnTo>
                    <a:pt x="56787" y="2826"/>
                  </a:lnTo>
                  <a:lnTo>
                    <a:pt x="65052" y="2826"/>
                  </a:lnTo>
                  <a:lnTo>
                    <a:pt x="65052" y="1"/>
                  </a:lnTo>
                  <a:close/>
                </a:path>
              </a:pathLst>
            </a:custGeom>
            <a:solidFill>
              <a:srgbClr val="716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1720550" y="2352950"/>
              <a:ext cx="1626325" cy="696275"/>
            </a:xfrm>
            <a:custGeom>
              <a:avLst/>
              <a:gdLst/>
              <a:ahLst/>
              <a:cxnLst/>
              <a:rect l="l" t="t" r="r" b="b"/>
              <a:pathLst>
                <a:path w="65053" h="27851" extrusionOk="0">
                  <a:moveTo>
                    <a:pt x="1" y="1"/>
                  </a:moveTo>
                  <a:lnTo>
                    <a:pt x="1" y="27850"/>
                  </a:lnTo>
                  <a:lnTo>
                    <a:pt x="65052" y="27850"/>
                  </a:lnTo>
                  <a:lnTo>
                    <a:pt x="650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1566250" y="2352950"/>
              <a:ext cx="308125" cy="696275"/>
            </a:xfrm>
            <a:custGeom>
              <a:avLst/>
              <a:gdLst/>
              <a:ahLst/>
              <a:cxnLst/>
              <a:rect l="l" t="t" r="r" b="b"/>
              <a:pathLst>
                <a:path w="12325" h="27851" extrusionOk="0">
                  <a:moveTo>
                    <a:pt x="6173" y="1"/>
                  </a:moveTo>
                  <a:cubicBezTo>
                    <a:pt x="2762" y="1"/>
                    <a:pt x="0" y="6236"/>
                    <a:pt x="0" y="13915"/>
                  </a:cubicBezTo>
                  <a:cubicBezTo>
                    <a:pt x="0" y="21615"/>
                    <a:pt x="2762" y="27850"/>
                    <a:pt x="6173" y="27850"/>
                  </a:cubicBezTo>
                  <a:cubicBezTo>
                    <a:pt x="9562" y="27850"/>
                    <a:pt x="12324" y="21615"/>
                    <a:pt x="12324" y="13915"/>
                  </a:cubicBezTo>
                  <a:cubicBezTo>
                    <a:pt x="12324" y="6236"/>
                    <a:pt x="9562" y="1"/>
                    <a:pt x="6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3187825" y="2352950"/>
              <a:ext cx="307600" cy="696275"/>
            </a:xfrm>
            <a:custGeom>
              <a:avLst/>
              <a:gdLst/>
              <a:ahLst/>
              <a:cxnLst/>
              <a:rect l="l" t="t" r="r" b="b"/>
              <a:pathLst>
                <a:path w="12304" h="27851" extrusionOk="0">
                  <a:moveTo>
                    <a:pt x="6152" y="1"/>
                  </a:moveTo>
                  <a:cubicBezTo>
                    <a:pt x="2762" y="1"/>
                    <a:pt x="1" y="6236"/>
                    <a:pt x="1" y="13915"/>
                  </a:cubicBezTo>
                  <a:cubicBezTo>
                    <a:pt x="1" y="21615"/>
                    <a:pt x="2762" y="27850"/>
                    <a:pt x="6152" y="27850"/>
                  </a:cubicBezTo>
                  <a:cubicBezTo>
                    <a:pt x="9563" y="27850"/>
                    <a:pt x="12304" y="21615"/>
                    <a:pt x="12304" y="13915"/>
                  </a:cubicBezTo>
                  <a:cubicBezTo>
                    <a:pt x="12304" y="6236"/>
                    <a:pt x="9563" y="1"/>
                    <a:pt x="6152" y="1"/>
                  </a:cubicBezTo>
                  <a:close/>
                </a:path>
              </a:pathLst>
            </a:custGeom>
            <a:solidFill>
              <a:srgbClr val="716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3295050" y="2423575"/>
              <a:ext cx="245375" cy="555025"/>
            </a:xfrm>
            <a:custGeom>
              <a:avLst/>
              <a:gdLst/>
              <a:ahLst/>
              <a:cxnLst/>
              <a:rect l="l" t="t" r="r" b="b"/>
              <a:pathLst>
                <a:path w="9815" h="22201" extrusionOk="0">
                  <a:moveTo>
                    <a:pt x="4918" y="1"/>
                  </a:moveTo>
                  <a:cubicBezTo>
                    <a:pt x="2198" y="1"/>
                    <a:pt x="1" y="4960"/>
                    <a:pt x="1" y="11090"/>
                  </a:cubicBezTo>
                  <a:cubicBezTo>
                    <a:pt x="1" y="17221"/>
                    <a:pt x="2198" y="22201"/>
                    <a:pt x="4918" y="22201"/>
                  </a:cubicBezTo>
                  <a:cubicBezTo>
                    <a:pt x="7617" y="22201"/>
                    <a:pt x="9814" y="17221"/>
                    <a:pt x="9814" y="11090"/>
                  </a:cubicBezTo>
                  <a:cubicBezTo>
                    <a:pt x="9814" y="4960"/>
                    <a:pt x="7617" y="1"/>
                    <a:pt x="4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3417975" y="2423575"/>
              <a:ext cx="1497125" cy="554500"/>
            </a:xfrm>
            <a:custGeom>
              <a:avLst/>
              <a:gdLst/>
              <a:ahLst/>
              <a:cxnLst/>
              <a:rect l="l" t="t" r="r" b="b"/>
              <a:pathLst>
                <a:path w="59885" h="22180" extrusionOk="0">
                  <a:moveTo>
                    <a:pt x="1" y="1"/>
                  </a:moveTo>
                  <a:lnTo>
                    <a:pt x="1" y="22180"/>
                  </a:lnTo>
                  <a:lnTo>
                    <a:pt x="59884" y="22180"/>
                  </a:lnTo>
                  <a:cubicBezTo>
                    <a:pt x="58587" y="22180"/>
                    <a:pt x="57541" y="17221"/>
                    <a:pt x="57541" y="11090"/>
                  </a:cubicBezTo>
                  <a:cubicBezTo>
                    <a:pt x="57541" y="4960"/>
                    <a:pt x="58587" y="1"/>
                    <a:pt x="59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4949600" y="2352950"/>
              <a:ext cx="48675" cy="70650"/>
            </a:xfrm>
            <a:custGeom>
              <a:avLst/>
              <a:gdLst/>
              <a:ahLst/>
              <a:cxnLst/>
              <a:rect l="l" t="t" r="r" b="b"/>
              <a:pathLst>
                <a:path w="1947" h="2826" extrusionOk="0">
                  <a:moveTo>
                    <a:pt x="963" y="1"/>
                  </a:moveTo>
                  <a:cubicBezTo>
                    <a:pt x="440" y="1"/>
                    <a:pt x="0" y="629"/>
                    <a:pt x="0" y="1403"/>
                  </a:cubicBezTo>
                  <a:cubicBezTo>
                    <a:pt x="0" y="2177"/>
                    <a:pt x="440" y="2826"/>
                    <a:pt x="963" y="2826"/>
                  </a:cubicBezTo>
                  <a:cubicBezTo>
                    <a:pt x="1507" y="2826"/>
                    <a:pt x="1946" y="2177"/>
                    <a:pt x="1946" y="1403"/>
                  </a:cubicBezTo>
                  <a:cubicBezTo>
                    <a:pt x="1946" y="629"/>
                    <a:pt x="1507" y="1"/>
                    <a:pt x="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4949600" y="2978575"/>
              <a:ext cx="48675" cy="70650"/>
            </a:xfrm>
            <a:custGeom>
              <a:avLst/>
              <a:gdLst/>
              <a:ahLst/>
              <a:cxnLst/>
              <a:rect l="l" t="t" r="r" b="b"/>
              <a:pathLst>
                <a:path w="1947" h="2826" extrusionOk="0">
                  <a:moveTo>
                    <a:pt x="963" y="1"/>
                  </a:moveTo>
                  <a:cubicBezTo>
                    <a:pt x="440" y="1"/>
                    <a:pt x="0" y="628"/>
                    <a:pt x="0" y="1403"/>
                  </a:cubicBezTo>
                  <a:cubicBezTo>
                    <a:pt x="0" y="2177"/>
                    <a:pt x="440" y="2825"/>
                    <a:pt x="963" y="2825"/>
                  </a:cubicBezTo>
                  <a:cubicBezTo>
                    <a:pt x="1507" y="2825"/>
                    <a:pt x="1946" y="2177"/>
                    <a:pt x="1946" y="1403"/>
                  </a:cubicBezTo>
                  <a:cubicBezTo>
                    <a:pt x="1946" y="628"/>
                    <a:pt x="1507" y="1"/>
                    <a:pt x="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1720550" y="2352950"/>
              <a:ext cx="230725" cy="696275"/>
            </a:xfrm>
            <a:custGeom>
              <a:avLst/>
              <a:gdLst/>
              <a:ahLst/>
              <a:cxnLst/>
              <a:rect l="l" t="t" r="r" b="b"/>
              <a:pathLst>
                <a:path w="9229" h="27851" extrusionOk="0">
                  <a:moveTo>
                    <a:pt x="6152" y="1"/>
                  </a:moveTo>
                  <a:cubicBezTo>
                    <a:pt x="2763" y="1"/>
                    <a:pt x="1" y="6236"/>
                    <a:pt x="1" y="13915"/>
                  </a:cubicBezTo>
                  <a:cubicBezTo>
                    <a:pt x="1" y="21615"/>
                    <a:pt x="2763" y="27850"/>
                    <a:pt x="6152" y="27850"/>
                  </a:cubicBezTo>
                  <a:lnTo>
                    <a:pt x="9228" y="27850"/>
                  </a:lnTo>
                  <a:cubicBezTo>
                    <a:pt x="5838" y="27850"/>
                    <a:pt x="3077" y="21615"/>
                    <a:pt x="3077" y="13915"/>
                  </a:cubicBezTo>
                  <a:cubicBezTo>
                    <a:pt x="3077" y="6236"/>
                    <a:pt x="5838" y="1"/>
                    <a:pt x="9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2"/>
            <p:cNvSpPr/>
            <p:nvPr/>
          </p:nvSpPr>
          <p:spPr>
            <a:xfrm>
              <a:off x="1874350" y="2352950"/>
              <a:ext cx="231225" cy="696275"/>
            </a:xfrm>
            <a:custGeom>
              <a:avLst/>
              <a:gdLst/>
              <a:ahLst/>
              <a:cxnLst/>
              <a:rect l="l" t="t" r="r" b="b"/>
              <a:pathLst>
                <a:path w="9249" h="27851" extrusionOk="0">
                  <a:moveTo>
                    <a:pt x="6152" y="1"/>
                  </a:moveTo>
                  <a:cubicBezTo>
                    <a:pt x="2762" y="1"/>
                    <a:pt x="0" y="6236"/>
                    <a:pt x="0" y="13915"/>
                  </a:cubicBezTo>
                  <a:cubicBezTo>
                    <a:pt x="0" y="21615"/>
                    <a:pt x="2762" y="27850"/>
                    <a:pt x="6152" y="27850"/>
                  </a:cubicBezTo>
                  <a:lnTo>
                    <a:pt x="9249" y="27850"/>
                  </a:lnTo>
                  <a:cubicBezTo>
                    <a:pt x="5838" y="27850"/>
                    <a:pt x="3076" y="21615"/>
                    <a:pt x="3076" y="13915"/>
                  </a:cubicBezTo>
                  <a:cubicBezTo>
                    <a:pt x="3076" y="6236"/>
                    <a:pt x="5838" y="1"/>
                    <a:pt x="92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2"/>
            <p:cNvSpPr/>
            <p:nvPr/>
          </p:nvSpPr>
          <p:spPr>
            <a:xfrm>
              <a:off x="4408036" y="2610309"/>
              <a:ext cx="285848" cy="333099"/>
            </a:xfrm>
            <a:custGeom>
              <a:avLst/>
              <a:gdLst/>
              <a:ahLst/>
              <a:cxnLst/>
              <a:rect l="l" t="t" r="r" b="b"/>
              <a:pathLst>
                <a:path w="6089" h="8266" extrusionOk="0">
                  <a:moveTo>
                    <a:pt x="0" y="1"/>
                  </a:moveTo>
                  <a:lnTo>
                    <a:pt x="0" y="8266"/>
                  </a:lnTo>
                  <a:lnTo>
                    <a:pt x="3034" y="6634"/>
                  </a:lnTo>
                  <a:lnTo>
                    <a:pt x="6089" y="8266"/>
                  </a:lnTo>
                  <a:lnTo>
                    <a:pt x="60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2"/>
            <p:cNvSpPr/>
            <p:nvPr/>
          </p:nvSpPr>
          <p:spPr>
            <a:xfrm>
              <a:off x="1374800" y="3745425"/>
              <a:ext cx="1771725" cy="275175"/>
            </a:xfrm>
            <a:custGeom>
              <a:avLst/>
              <a:gdLst/>
              <a:ahLst/>
              <a:cxnLst/>
              <a:rect l="l" t="t" r="r" b="b"/>
              <a:pathLst>
                <a:path w="70869" h="11007" extrusionOk="0">
                  <a:moveTo>
                    <a:pt x="6026" y="1"/>
                  </a:moveTo>
                  <a:cubicBezTo>
                    <a:pt x="3055" y="1"/>
                    <a:pt x="586" y="4708"/>
                    <a:pt x="0" y="11006"/>
                  </a:cubicBezTo>
                  <a:lnTo>
                    <a:pt x="64843" y="11006"/>
                  </a:lnTo>
                  <a:cubicBezTo>
                    <a:pt x="65449" y="4708"/>
                    <a:pt x="67918" y="1"/>
                    <a:pt x="70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42"/>
            <p:cNvSpPr/>
            <p:nvPr/>
          </p:nvSpPr>
          <p:spPr>
            <a:xfrm>
              <a:off x="3146500" y="3745425"/>
              <a:ext cx="5250" cy="550"/>
            </a:xfrm>
            <a:custGeom>
              <a:avLst/>
              <a:gdLst/>
              <a:ahLst/>
              <a:cxnLst/>
              <a:rect l="l" t="t" r="r" b="b"/>
              <a:pathLst>
                <a:path w="210" h="22" extrusionOk="0">
                  <a:moveTo>
                    <a:pt x="1" y="1"/>
                  </a:moveTo>
                  <a:cubicBezTo>
                    <a:pt x="84" y="1"/>
                    <a:pt x="147" y="1"/>
                    <a:pt x="210" y="22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42"/>
            <p:cNvSpPr/>
            <p:nvPr/>
          </p:nvSpPr>
          <p:spPr>
            <a:xfrm>
              <a:off x="3146500" y="4441650"/>
              <a:ext cx="5250" cy="25"/>
            </a:xfrm>
            <a:custGeom>
              <a:avLst/>
              <a:gdLst/>
              <a:ahLst/>
              <a:cxnLst/>
              <a:rect l="l" t="t" r="r" b="b"/>
              <a:pathLst>
                <a:path w="210" h="1" extrusionOk="0">
                  <a:moveTo>
                    <a:pt x="210" y="1"/>
                  </a:moveTo>
                  <a:cubicBezTo>
                    <a:pt x="147" y="1"/>
                    <a:pt x="84" y="1"/>
                    <a:pt x="1" y="1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2"/>
            <p:cNvSpPr/>
            <p:nvPr/>
          </p:nvSpPr>
          <p:spPr>
            <a:xfrm>
              <a:off x="3187825" y="3049200"/>
              <a:ext cx="1326575" cy="70625"/>
            </a:xfrm>
            <a:custGeom>
              <a:avLst/>
              <a:gdLst/>
              <a:ahLst/>
              <a:cxnLst/>
              <a:rect l="l" t="t" r="r" b="b"/>
              <a:pathLst>
                <a:path w="53063" h="2825" extrusionOk="0">
                  <a:moveTo>
                    <a:pt x="1" y="0"/>
                  </a:moveTo>
                  <a:lnTo>
                    <a:pt x="1" y="2825"/>
                  </a:lnTo>
                  <a:lnTo>
                    <a:pt x="52079" y="2825"/>
                  </a:lnTo>
                  <a:cubicBezTo>
                    <a:pt x="52623" y="2825"/>
                    <a:pt x="53042" y="2197"/>
                    <a:pt x="53042" y="1402"/>
                  </a:cubicBezTo>
                  <a:cubicBezTo>
                    <a:pt x="53063" y="628"/>
                    <a:pt x="52623" y="0"/>
                    <a:pt x="52079" y="0"/>
                  </a:cubicBezTo>
                  <a:close/>
                </a:path>
              </a:pathLst>
            </a:custGeom>
            <a:solidFill>
              <a:srgbClr val="9B7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42"/>
            <p:cNvSpPr/>
            <p:nvPr/>
          </p:nvSpPr>
          <p:spPr>
            <a:xfrm>
              <a:off x="3215550" y="3119825"/>
              <a:ext cx="1215175" cy="160075"/>
            </a:xfrm>
            <a:custGeom>
              <a:avLst/>
              <a:gdLst/>
              <a:ahLst/>
              <a:cxnLst/>
              <a:rect l="l" t="t" r="r" b="b"/>
              <a:pathLst>
                <a:path w="48607" h="6403" extrusionOk="0">
                  <a:moveTo>
                    <a:pt x="2135" y="0"/>
                  </a:moveTo>
                  <a:cubicBezTo>
                    <a:pt x="1193" y="0"/>
                    <a:pt x="377" y="2636"/>
                    <a:pt x="0" y="6403"/>
                  </a:cubicBezTo>
                  <a:lnTo>
                    <a:pt x="46472" y="6403"/>
                  </a:lnTo>
                  <a:cubicBezTo>
                    <a:pt x="46848" y="2615"/>
                    <a:pt x="47664" y="0"/>
                    <a:pt x="4860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2"/>
            <p:cNvSpPr/>
            <p:nvPr/>
          </p:nvSpPr>
          <p:spPr>
            <a:xfrm>
              <a:off x="2015050" y="4261200"/>
              <a:ext cx="1859625" cy="347875"/>
            </a:xfrm>
            <a:custGeom>
              <a:avLst/>
              <a:gdLst/>
              <a:ahLst/>
              <a:cxnLst/>
              <a:rect l="l" t="t" r="r" b="b"/>
              <a:pathLst>
                <a:path w="74385" h="13915" extrusionOk="0">
                  <a:moveTo>
                    <a:pt x="74280" y="0"/>
                  </a:moveTo>
                  <a:lnTo>
                    <a:pt x="4060" y="7407"/>
                  </a:lnTo>
                  <a:cubicBezTo>
                    <a:pt x="2679" y="7491"/>
                    <a:pt x="1507" y="8370"/>
                    <a:pt x="1068" y="9688"/>
                  </a:cubicBezTo>
                  <a:lnTo>
                    <a:pt x="168" y="12262"/>
                  </a:lnTo>
                  <a:cubicBezTo>
                    <a:pt x="1" y="12743"/>
                    <a:pt x="147" y="13266"/>
                    <a:pt x="524" y="13601"/>
                  </a:cubicBezTo>
                  <a:cubicBezTo>
                    <a:pt x="754" y="13810"/>
                    <a:pt x="1047" y="13915"/>
                    <a:pt x="1340" y="13915"/>
                  </a:cubicBezTo>
                  <a:cubicBezTo>
                    <a:pt x="1528" y="13915"/>
                    <a:pt x="1717" y="13873"/>
                    <a:pt x="1905" y="13789"/>
                  </a:cubicBezTo>
                  <a:cubicBezTo>
                    <a:pt x="3328" y="13078"/>
                    <a:pt x="5713" y="11466"/>
                    <a:pt x="6131" y="8370"/>
                  </a:cubicBezTo>
                  <a:lnTo>
                    <a:pt x="74384" y="1172"/>
                  </a:lnTo>
                  <a:lnTo>
                    <a:pt x="742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42"/>
            <p:cNvSpPr/>
            <p:nvPr/>
          </p:nvSpPr>
          <p:spPr>
            <a:xfrm>
              <a:off x="2205975" y="4261200"/>
              <a:ext cx="1859625" cy="347875"/>
            </a:xfrm>
            <a:custGeom>
              <a:avLst/>
              <a:gdLst/>
              <a:ahLst/>
              <a:cxnLst/>
              <a:rect l="l" t="t" r="r" b="b"/>
              <a:pathLst>
                <a:path w="74385" h="13915" extrusionOk="0">
                  <a:moveTo>
                    <a:pt x="126" y="0"/>
                  </a:moveTo>
                  <a:lnTo>
                    <a:pt x="1" y="1172"/>
                  </a:lnTo>
                  <a:lnTo>
                    <a:pt x="68254" y="8370"/>
                  </a:lnTo>
                  <a:cubicBezTo>
                    <a:pt x="68672" y="11466"/>
                    <a:pt x="71058" y="13078"/>
                    <a:pt x="72480" y="13789"/>
                  </a:cubicBezTo>
                  <a:cubicBezTo>
                    <a:pt x="72669" y="13873"/>
                    <a:pt x="72857" y="13915"/>
                    <a:pt x="73045" y="13915"/>
                  </a:cubicBezTo>
                  <a:cubicBezTo>
                    <a:pt x="73338" y="13915"/>
                    <a:pt x="73631" y="13810"/>
                    <a:pt x="73861" y="13601"/>
                  </a:cubicBezTo>
                  <a:cubicBezTo>
                    <a:pt x="74238" y="13266"/>
                    <a:pt x="74384" y="12743"/>
                    <a:pt x="74217" y="12262"/>
                  </a:cubicBezTo>
                  <a:lnTo>
                    <a:pt x="73317" y="9688"/>
                  </a:lnTo>
                  <a:cubicBezTo>
                    <a:pt x="72878" y="8370"/>
                    <a:pt x="71706" y="7491"/>
                    <a:pt x="70325" y="7407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2"/>
            <p:cNvSpPr/>
            <p:nvPr/>
          </p:nvSpPr>
          <p:spPr>
            <a:xfrm>
              <a:off x="3119300" y="4282875"/>
              <a:ext cx="42925" cy="78025"/>
            </a:xfrm>
            <a:custGeom>
              <a:avLst/>
              <a:gdLst/>
              <a:ahLst/>
              <a:cxnLst/>
              <a:rect l="l" t="t" r="r" b="b"/>
              <a:pathLst>
                <a:path w="1717" h="3121" extrusionOk="0">
                  <a:moveTo>
                    <a:pt x="537" y="1"/>
                  </a:moveTo>
                  <a:cubicBezTo>
                    <a:pt x="511" y="1"/>
                    <a:pt x="485" y="4"/>
                    <a:pt x="461" y="12"/>
                  </a:cubicBezTo>
                  <a:cubicBezTo>
                    <a:pt x="105" y="96"/>
                    <a:pt x="1" y="870"/>
                    <a:pt x="231" y="1728"/>
                  </a:cubicBezTo>
                  <a:cubicBezTo>
                    <a:pt x="425" y="2523"/>
                    <a:pt x="852" y="3120"/>
                    <a:pt x="1197" y="3120"/>
                  </a:cubicBezTo>
                  <a:cubicBezTo>
                    <a:pt x="1224" y="3120"/>
                    <a:pt x="1251" y="3116"/>
                    <a:pt x="1277" y="3109"/>
                  </a:cubicBezTo>
                  <a:cubicBezTo>
                    <a:pt x="1612" y="3025"/>
                    <a:pt x="1716" y="2251"/>
                    <a:pt x="1486" y="1393"/>
                  </a:cubicBezTo>
                  <a:cubicBezTo>
                    <a:pt x="1292" y="598"/>
                    <a:pt x="865" y="1"/>
                    <a:pt x="537" y="1"/>
                  </a:cubicBezTo>
                  <a:close/>
                </a:path>
              </a:pathLst>
            </a:custGeom>
            <a:solidFill>
              <a:srgbClr val="FFE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42"/>
            <p:cNvSpPr/>
            <p:nvPr/>
          </p:nvSpPr>
          <p:spPr>
            <a:xfrm>
              <a:off x="2918425" y="4282875"/>
              <a:ext cx="42925" cy="78025"/>
            </a:xfrm>
            <a:custGeom>
              <a:avLst/>
              <a:gdLst/>
              <a:ahLst/>
              <a:cxnLst/>
              <a:rect l="l" t="t" r="r" b="b"/>
              <a:pathLst>
                <a:path w="1717" h="3121" extrusionOk="0">
                  <a:moveTo>
                    <a:pt x="1197" y="1"/>
                  </a:moveTo>
                  <a:cubicBezTo>
                    <a:pt x="852" y="1"/>
                    <a:pt x="425" y="598"/>
                    <a:pt x="231" y="1393"/>
                  </a:cubicBezTo>
                  <a:cubicBezTo>
                    <a:pt x="1" y="2251"/>
                    <a:pt x="105" y="3025"/>
                    <a:pt x="461" y="3109"/>
                  </a:cubicBezTo>
                  <a:cubicBezTo>
                    <a:pt x="486" y="3116"/>
                    <a:pt x="511" y="3120"/>
                    <a:pt x="537" y="3120"/>
                  </a:cubicBezTo>
                  <a:cubicBezTo>
                    <a:pt x="865" y="3120"/>
                    <a:pt x="1293" y="2523"/>
                    <a:pt x="1486" y="1728"/>
                  </a:cubicBezTo>
                  <a:cubicBezTo>
                    <a:pt x="1717" y="870"/>
                    <a:pt x="1612" y="96"/>
                    <a:pt x="1277" y="12"/>
                  </a:cubicBezTo>
                  <a:cubicBezTo>
                    <a:pt x="1251" y="4"/>
                    <a:pt x="1224" y="1"/>
                    <a:pt x="1197" y="1"/>
                  </a:cubicBezTo>
                  <a:close/>
                </a:path>
              </a:pathLst>
            </a:custGeom>
            <a:solidFill>
              <a:srgbClr val="FFE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2"/>
            <p:cNvSpPr/>
            <p:nvPr/>
          </p:nvSpPr>
          <p:spPr>
            <a:xfrm>
              <a:off x="2902750" y="4179075"/>
              <a:ext cx="275150" cy="182575"/>
            </a:xfrm>
            <a:custGeom>
              <a:avLst/>
              <a:gdLst/>
              <a:ahLst/>
              <a:cxnLst/>
              <a:rect l="l" t="t" r="r" b="b"/>
              <a:pathLst>
                <a:path w="11006" h="7303" extrusionOk="0">
                  <a:moveTo>
                    <a:pt x="5503" y="0"/>
                  </a:moveTo>
                  <a:cubicBezTo>
                    <a:pt x="4080" y="0"/>
                    <a:pt x="2909" y="482"/>
                    <a:pt x="2009" y="1423"/>
                  </a:cubicBezTo>
                  <a:cubicBezTo>
                    <a:pt x="0" y="3515"/>
                    <a:pt x="147" y="7156"/>
                    <a:pt x="147" y="7303"/>
                  </a:cubicBezTo>
                  <a:lnTo>
                    <a:pt x="1339" y="7261"/>
                  </a:lnTo>
                  <a:cubicBezTo>
                    <a:pt x="1318" y="7219"/>
                    <a:pt x="1214" y="3955"/>
                    <a:pt x="2867" y="2239"/>
                  </a:cubicBezTo>
                  <a:cubicBezTo>
                    <a:pt x="3536" y="1528"/>
                    <a:pt x="4394" y="1172"/>
                    <a:pt x="5503" y="1172"/>
                  </a:cubicBezTo>
                  <a:cubicBezTo>
                    <a:pt x="6612" y="1172"/>
                    <a:pt x="7470" y="1528"/>
                    <a:pt x="8160" y="2239"/>
                  </a:cubicBezTo>
                  <a:cubicBezTo>
                    <a:pt x="9813" y="3955"/>
                    <a:pt x="9688" y="7219"/>
                    <a:pt x="9688" y="7261"/>
                  </a:cubicBezTo>
                  <a:lnTo>
                    <a:pt x="10860" y="7303"/>
                  </a:lnTo>
                  <a:cubicBezTo>
                    <a:pt x="10860" y="7156"/>
                    <a:pt x="11006" y="3515"/>
                    <a:pt x="9018" y="1423"/>
                  </a:cubicBezTo>
                  <a:cubicBezTo>
                    <a:pt x="8119" y="482"/>
                    <a:pt x="6926" y="0"/>
                    <a:pt x="5503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2"/>
            <p:cNvSpPr/>
            <p:nvPr/>
          </p:nvSpPr>
          <p:spPr>
            <a:xfrm>
              <a:off x="2207550" y="3913875"/>
              <a:ext cx="723475" cy="723975"/>
            </a:xfrm>
            <a:custGeom>
              <a:avLst/>
              <a:gdLst/>
              <a:ahLst/>
              <a:cxnLst/>
              <a:rect l="l" t="t" r="r" b="b"/>
              <a:pathLst>
                <a:path w="28939" h="28959" extrusionOk="0">
                  <a:moveTo>
                    <a:pt x="14459" y="0"/>
                  </a:moveTo>
                  <a:cubicBezTo>
                    <a:pt x="6466" y="0"/>
                    <a:pt x="1" y="6486"/>
                    <a:pt x="1" y="14479"/>
                  </a:cubicBezTo>
                  <a:cubicBezTo>
                    <a:pt x="1" y="22472"/>
                    <a:pt x="6466" y="28958"/>
                    <a:pt x="14459" y="28958"/>
                  </a:cubicBezTo>
                  <a:cubicBezTo>
                    <a:pt x="22473" y="28958"/>
                    <a:pt x="28938" y="22472"/>
                    <a:pt x="28938" y="14479"/>
                  </a:cubicBezTo>
                  <a:cubicBezTo>
                    <a:pt x="28938" y="6486"/>
                    <a:pt x="22473" y="0"/>
                    <a:pt x="144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2"/>
            <p:cNvSpPr/>
            <p:nvPr/>
          </p:nvSpPr>
          <p:spPr>
            <a:xfrm>
              <a:off x="2207550" y="3914350"/>
              <a:ext cx="458250" cy="457775"/>
            </a:xfrm>
            <a:custGeom>
              <a:avLst/>
              <a:gdLst/>
              <a:ahLst/>
              <a:cxnLst/>
              <a:rect l="l" t="t" r="r" b="b"/>
              <a:pathLst>
                <a:path w="18330" h="18311" extrusionOk="0">
                  <a:moveTo>
                    <a:pt x="14661" y="0"/>
                  </a:moveTo>
                  <a:cubicBezTo>
                    <a:pt x="14594" y="0"/>
                    <a:pt x="14526" y="1"/>
                    <a:pt x="14459" y="2"/>
                  </a:cubicBezTo>
                  <a:cubicBezTo>
                    <a:pt x="13999" y="2"/>
                    <a:pt x="13559" y="23"/>
                    <a:pt x="13099" y="65"/>
                  </a:cubicBezTo>
                  <a:lnTo>
                    <a:pt x="63" y="13100"/>
                  </a:lnTo>
                  <a:cubicBezTo>
                    <a:pt x="22" y="13540"/>
                    <a:pt x="1" y="14000"/>
                    <a:pt x="1" y="14460"/>
                  </a:cubicBezTo>
                  <a:cubicBezTo>
                    <a:pt x="1" y="15799"/>
                    <a:pt x="168" y="17097"/>
                    <a:pt x="503" y="18310"/>
                  </a:cubicBezTo>
                  <a:lnTo>
                    <a:pt x="18330" y="504"/>
                  </a:lnTo>
                  <a:cubicBezTo>
                    <a:pt x="17157" y="186"/>
                    <a:pt x="15929" y="0"/>
                    <a:pt x="146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2"/>
            <p:cNvSpPr/>
            <p:nvPr/>
          </p:nvSpPr>
          <p:spPr>
            <a:xfrm>
              <a:off x="2239475" y="3946300"/>
              <a:ext cx="526250" cy="526250"/>
            </a:xfrm>
            <a:custGeom>
              <a:avLst/>
              <a:gdLst/>
              <a:ahLst/>
              <a:cxnLst/>
              <a:rect l="l" t="t" r="r" b="b"/>
              <a:pathLst>
                <a:path w="21050" h="21050" extrusionOk="0">
                  <a:moveTo>
                    <a:pt x="19166" y="0"/>
                  </a:moveTo>
                  <a:lnTo>
                    <a:pt x="0" y="19166"/>
                  </a:lnTo>
                  <a:cubicBezTo>
                    <a:pt x="293" y="19815"/>
                    <a:pt x="649" y="20443"/>
                    <a:pt x="1025" y="21049"/>
                  </a:cubicBezTo>
                  <a:lnTo>
                    <a:pt x="21049" y="1026"/>
                  </a:lnTo>
                  <a:cubicBezTo>
                    <a:pt x="20463" y="649"/>
                    <a:pt x="19836" y="293"/>
                    <a:pt x="19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2"/>
            <p:cNvSpPr/>
            <p:nvPr/>
          </p:nvSpPr>
          <p:spPr>
            <a:xfrm>
              <a:off x="2192375" y="3899225"/>
              <a:ext cx="753800" cy="753275"/>
            </a:xfrm>
            <a:custGeom>
              <a:avLst/>
              <a:gdLst/>
              <a:ahLst/>
              <a:cxnLst/>
              <a:rect l="l" t="t" r="r" b="b"/>
              <a:pathLst>
                <a:path w="30152" h="30131" extrusionOk="0">
                  <a:moveTo>
                    <a:pt x="15087" y="1193"/>
                  </a:moveTo>
                  <a:cubicBezTo>
                    <a:pt x="22745" y="1193"/>
                    <a:pt x="28959" y="7407"/>
                    <a:pt x="28959" y="15065"/>
                  </a:cubicBezTo>
                  <a:cubicBezTo>
                    <a:pt x="28959" y="22723"/>
                    <a:pt x="22745" y="28958"/>
                    <a:pt x="15087" y="28958"/>
                  </a:cubicBezTo>
                  <a:cubicBezTo>
                    <a:pt x="7429" y="28958"/>
                    <a:pt x="1194" y="22723"/>
                    <a:pt x="1194" y="15065"/>
                  </a:cubicBezTo>
                  <a:cubicBezTo>
                    <a:pt x="1194" y="7407"/>
                    <a:pt x="7408" y="1193"/>
                    <a:pt x="15087" y="1193"/>
                  </a:cubicBezTo>
                  <a:close/>
                  <a:moveTo>
                    <a:pt x="15087" y="0"/>
                  </a:moveTo>
                  <a:cubicBezTo>
                    <a:pt x="6759" y="0"/>
                    <a:pt x="1" y="6759"/>
                    <a:pt x="1" y="15065"/>
                  </a:cubicBezTo>
                  <a:cubicBezTo>
                    <a:pt x="1" y="23372"/>
                    <a:pt x="6759" y="30130"/>
                    <a:pt x="15087" y="30130"/>
                  </a:cubicBezTo>
                  <a:cubicBezTo>
                    <a:pt x="23394" y="30130"/>
                    <a:pt x="30152" y="23372"/>
                    <a:pt x="30152" y="15065"/>
                  </a:cubicBezTo>
                  <a:cubicBezTo>
                    <a:pt x="30152" y="6759"/>
                    <a:pt x="23394" y="0"/>
                    <a:pt x="15087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42"/>
            <p:cNvSpPr/>
            <p:nvPr/>
          </p:nvSpPr>
          <p:spPr>
            <a:xfrm>
              <a:off x="3149650" y="3913875"/>
              <a:ext cx="723450" cy="723975"/>
            </a:xfrm>
            <a:custGeom>
              <a:avLst/>
              <a:gdLst/>
              <a:ahLst/>
              <a:cxnLst/>
              <a:rect l="l" t="t" r="r" b="b"/>
              <a:pathLst>
                <a:path w="28938" h="28959" extrusionOk="0">
                  <a:moveTo>
                    <a:pt x="14479" y="0"/>
                  </a:moveTo>
                  <a:cubicBezTo>
                    <a:pt x="6466" y="0"/>
                    <a:pt x="0" y="6486"/>
                    <a:pt x="0" y="14479"/>
                  </a:cubicBezTo>
                  <a:cubicBezTo>
                    <a:pt x="0" y="22472"/>
                    <a:pt x="6466" y="28958"/>
                    <a:pt x="14479" y="28958"/>
                  </a:cubicBezTo>
                  <a:cubicBezTo>
                    <a:pt x="22472" y="28958"/>
                    <a:pt x="28937" y="22472"/>
                    <a:pt x="28937" y="14479"/>
                  </a:cubicBezTo>
                  <a:cubicBezTo>
                    <a:pt x="28937" y="6486"/>
                    <a:pt x="22472" y="0"/>
                    <a:pt x="14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42"/>
            <p:cNvSpPr/>
            <p:nvPr/>
          </p:nvSpPr>
          <p:spPr>
            <a:xfrm>
              <a:off x="3149125" y="3914350"/>
              <a:ext cx="458775" cy="457775"/>
            </a:xfrm>
            <a:custGeom>
              <a:avLst/>
              <a:gdLst/>
              <a:ahLst/>
              <a:cxnLst/>
              <a:rect l="l" t="t" r="r" b="b"/>
              <a:pathLst>
                <a:path w="18351" h="18311" extrusionOk="0">
                  <a:moveTo>
                    <a:pt x="14681" y="0"/>
                  </a:moveTo>
                  <a:cubicBezTo>
                    <a:pt x="14614" y="0"/>
                    <a:pt x="14547" y="1"/>
                    <a:pt x="14479" y="2"/>
                  </a:cubicBezTo>
                  <a:cubicBezTo>
                    <a:pt x="14019" y="2"/>
                    <a:pt x="13580" y="23"/>
                    <a:pt x="13119" y="65"/>
                  </a:cubicBezTo>
                  <a:lnTo>
                    <a:pt x="84" y="13100"/>
                  </a:lnTo>
                  <a:cubicBezTo>
                    <a:pt x="21" y="13540"/>
                    <a:pt x="0" y="14000"/>
                    <a:pt x="0" y="14460"/>
                  </a:cubicBezTo>
                  <a:cubicBezTo>
                    <a:pt x="0" y="15799"/>
                    <a:pt x="189" y="17097"/>
                    <a:pt x="523" y="18310"/>
                  </a:cubicBezTo>
                  <a:lnTo>
                    <a:pt x="18350" y="504"/>
                  </a:lnTo>
                  <a:cubicBezTo>
                    <a:pt x="17178" y="186"/>
                    <a:pt x="15949" y="0"/>
                    <a:pt x="146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2"/>
            <p:cNvSpPr/>
            <p:nvPr/>
          </p:nvSpPr>
          <p:spPr>
            <a:xfrm>
              <a:off x="3181550" y="3946300"/>
              <a:ext cx="526250" cy="526250"/>
            </a:xfrm>
            <a:custGeom>
              <a:avLst/>
              <a:gdLst/>
              <a:ahLst/>
              <a:cxnLst/>
              <a:rect l="l" t="t" r="r" b="b"/>
              <a:pathLst>
                <a:path w="21050" h="21050" extrusionOk="0">
                  <a:moveTo>
                    <a:pt x="19166" y="0"/>
                  </a:moveTo>
                  <a:lnTo>
                    <a:pt x="0" y="19166"/>
                  </a:lnTo>
                  <a:cubicBezTo>
                    <a:pt x="293" y="19815"/>
                    <a:pt x="649" y="20443"/>
                    <a:pt x="1047" y="21049"/>
                  </a:cubicBezTo>
                  <a:lnTo>
                    <a:pt x="21050" y="1026"/>
                  </a:lnTo>
                  <a:cubicBezTo>
                    <a:pt x="20464" y="649"/>
                    <a:pt x="19836" y="293"/>
                    <a:pt x="19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42"/>
            <p:cNvSpPr/>
            <p:nvPr/>
          </p:nvSpPr>
          <p:spPr>
            <a:xfrm>
              <a:off x="3134475" y="3899225"/>
              <a:ext cx="753800" cy="753275"/>
            </a:xfrm>
            <a:custGeom>
              <a:avLst/>
              <a:gdLst/>
              <a:ahLst/>
              <a:cxnLst/>
              <a:rect l="l" t="t" r="r" b="b"/>
              <a:pathLst>
                <a:path w="30152" h="30131" extrusionOk="0">
                  <a:moveTo>
                    <a:pt x="15086" y="1193"/>
                  </a:moveTo>
                  <a:cubicBezTo>
                    <a:pt x="22744" y="1193"/>
                    <a:pt x="28959" y="7407"/>
                    <a:pt x="28959" y="15065"/>
                  </a:cubicBezTo>
                  <a:cubicBezTo>
                    <a:pt x="28959" y="22723"/>
                    <a:pt x="22744" y="28958"/>
                    <a:pt x="15086" y="28958"/>
                  </a:cubicBezTo>
                  <a:cubicBezTo>
                    <a:pt x="7428" y="28958"/>
                    <a:pt x="1193" y="22723"/>
                    <a:pt x="1193" y="15065"/>
                  </a:cubicBezTo>
                  <a:cubicBezTo>
                    <a:pt x="1193" y="7407"/>
                    <a:pt x="7428" y="1193"/>
                    <a:pt x="15086" y="1193"/>
                  </a:cubicBezTo>
                  <a:close/>
                  <a:moveTo>
                    <a:pt x="15086" y="0"/>
                  </a:moveTo>
                  <a:cubicBezTo>
                    <a:pt x="6759" y="0"/>
                    <a:pt x="0" y="6759"/>
                    <a:pt x="0" y="15065"/>
                  </a:cubicBezTo>
                  <a:cubicBezTo>
                    <a:pt x="0" y="23372"/>
                    <a:pt x="6759" y="30130"/>
                    <a:pt x="15086" y="30130"/>
                  </a:cubicBezTo>
                  <a:cubicBezTo>
                    <a:pt x="23393" y="30130"/>
                    <a:pt x="30151" y="23372"/>
                    <a:pt x="30151" y="15065"/>
                  </a:cubicBezTo>
                  <a:cubicBezTo>
                    <a:pt x="30151" y="6759"/>
                    <a:pt x="23393" y="0"/>
                    <a:pt x="15086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42"/>
            <p:cNvSpPr/>
            <p:nvPr/>
          </p:nvSpPr>
          <p:spPr>
            <a:xfrm>
              <a:off x="2167800" y="4241325"/>
              <a:ext cx="53900" cy="69600"/>
            </a:xfrm>
            <a:custGeom>
              <a:avLst/>
              <a:gdLst/>
              <a:ahLst/>
              <a:cxnLst/>
              <a:rect l="l" t="t" r="r" b="b"/>
              <a:pathLst>
                <a:path w="2156" h="2784" extrusionOk="0">
                  <a:moveTo>
                    <a:pt x="1381" y="0"/>
                  </a:moveTo>
                  <a:cubicBezTo>
                    <a:pt x="607" y="0"/>
                    <a:pt x="0" y="628"/>
                    <a:pt x="0" y="1381"/>
                  </a:cubicBezTo>
                  <a:cubicBezTo>
                    <a:pt x="0" y="2155"/>
                    <a:pt x="607" y="2783"/>
                    <a:pt x="1381" y="2783"/>
                  </a:cubicBezTo>
                  <a:cubicBezTo>
                    <a:pt x="2156" y="2783"/>
                    <a:pt x="1381" y="2155"/>
                    <a:pt x="1381" y="1381"/>
                  </a:cubicBezTo>
                  <a:cubicBezTo>
                    <a:pt x="1381" y="628"/>
                    <a:pt x="2156" y="0"/>
                    <a:pt x="1381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2"/>
            <p:cNvSpPr/>
            <p:nvPr/>
          </p:nvSpPr>
          <p:spPr>
            <a:xfrm>
              <a:off x="3858950" y="4241325"/>
              <a:ext cx="53900" cy="69600"/>
            </a:xfrm>
            <a:custGeom>
              <a:avLst/>
              <a:gdLst/>
              <a:ahLst/>
              <a:cxnLst/>
              <a:rect l="l" t="t" r="r" b="b"/>
              <a:pathLst>
                <a:path w="2156" h="2784" extrusionOk="0">
                  <a:moveTo>
                    <a:pt x="775" y="0"/>
                  </a:moveTo>
                  <a:cubicBezTo>
                    <a:pt x="1" y="0"/>
                    <a:pt x="775" y="628"/>
                    <a:pt x="775" y="1381"/>
                  </a:cubicBezTo>
                  <a:cubicBezTo>
                    <a:pt x="775" y="2155"/>
                    <a:pt x="1" y="2783"/>
                    <a:pt x="775" y="2783"/>
                  </a:cubicBezTo>
                  <a:cubicBezTo>
                    <a:pt x="1549" y="2783"/>
                    <a:pt x="2156" y="2155"/>
                    <a:pt x="2156" y="1381"/>
                  </a:cubicBezTo>
                  <a:cubicBezTo>
                    <a:pt x="2156" y="628"/>
                    <a:pt x="1549" y="0"/>
                    <a:pt x="775" y="0"/>
                  </a:cubicBez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42"/>
          <p:cNvSpPr/>
          <p:nvPr/>
        </p:nvSpPr>
        <p:spPr>
          <a:xfrm>
            <a:off x="443516" y="2179015"/>
            <a:ext cx="292121" cy="292121"/>
          </a:xfrm>
          <a:custGeom>
            <a:avLst/>
            <a:gdLst/>
            <a:ahLst/>
            <a:cxnLst/>
            <a:rect l="l" t="t" r="r" b="b"/>
            <a:pathLst>
              <a:path w="7994" h="7994" extrusionOk="0">
                <a:moveTo>
                  <a:pt x="3997" y="0"/>
                </a:moveTo>
                <a:cubicBezTo>
                  <a:pt x="3537" y="0"/>
                  <a:pt x="3160" y="377"/>
                  <a:pt x="3160" y="837"/>
                </a:cubicBezTo>
                <a:lnTo>
                  <a:pt x="3160" y="3160"/>
                </a:lnTo>
                <a:lnTo>
                  <a:pt x="858" y="3160"/>
                </a:lnTo>
                <a:cubicBezTo>
                  <a:pt x="377" y="3160"/>
                  <a:pt x="1" y="3536"/>
                  <a:pt x="1" y="3997"/>
                </a:cubicBezTo>
                <a:cubicBezTo>
                  <a:pt x="1" y="4457"/>
                  <a:pt x="377" y="4834"/>
                  <a:pt x="858" y="4834"/>
                </a:cubicBezTo>
                <a:lnTo>
                  <a:pt x="3160" y="4834"/>
                </a:lnTo>
                <a:lnTo>
                  <a:pt x="3160" y="7156"/>
                </a:lnTo>
                <a:cubicBezTo>
                  <a:pt x="3160" y="7617"/>
                  <a:pt x="3537" y="7993"/>
                  <a:pt x="3997" y="7993"/>
                </a:cubicBezTo>
                <a:cubicBezTo>
                  <a:pt x="4457" y="7993"/>
                  <a:pt x="4855" y="7617"/>
                  <a:pt x="4855" y="7156"/>
                </a:cubicBezTo>
                <a:lnTo>
                  <a:pt x="4855" y="4834"/>
                </a:lnTo>
                <a:lnTo>
                  <a:pt x="7156" y="4834"/>
                </a:lnTo>
                <a:cubicBezTo>
                  <a:pt x="7617" y="4834"/>
                  <a:pt x="7993" y="4457"/>
                  <a:pt x="7993" y="3997"/>
                </a:cubicBezTo>
                <a:cubicBezTo>
                  <a:pt x="7993" y="3536"/>
                  <a:pt x="7617" y="3160"/>
                  <a:pt x="7156" y="3160"/>
                </a:cubicBezTo>
                <a:lnTo>
                  <a:pt x="4855" y="3160"/>
                </a:lnTo>
                <a:lnTo>
                  <a:pt x="4855" y="837"/>
                </a:lnTo>
                <a:cubicBezTo>
                  <a:pt x="4855" y="377"/>
                  <a:pt x="4457" y="0"/>
                  <a:pt x="3997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495;p42"/>
          <p:cNvSpPr/>
          <p:nvPr/>
        </p:nvSpPr>
        <p:spPr>
          <a:xfrm>
            <a:off x="4350336" y="2871539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496;p42"/>
          <p:cNvSpPr/>
          <p:nvPr/>
        </p:nvSpPr>
        <p:spPr>
          <a:xfrm>
            <a:off x="1822289" y="1326091"/>
            <a:ext cx="577253" cy="577221"/>
          </a:xfrm>
          <a:custGeom>
            <a:avLst/>
            <a:gdLst/>
            <a:ahLst/>
            <a:cxnLst/>
            <a:rect l="l" t="t" r="r" b="b"/>
            <a:pathLst>
              <a:path w="4207" h="4207" extrusionOk="0">
                <a:moveTo>
                  <a:pt x="2093" y="1"/>
                </a:moveTo>
                <a:cubicBezTo>
                  <a:pt x="1863" y="1"/>
                  <a:pt x="1654" y="210"/>
                  <a:pt x="1654" y="440"/>
                </a:cubicBezTo>
                <a:lnTo>
                  <a:pt x="1654" y="1675"/>
                </a:lnTo>
                <a:lnTo>
                  <a:pt x="440" y="1675"/>
                </a:lnTo>
                <a:cubicBezTo>
                  <a:pt x="189" y="1675"/>
                  <a:pt x="1" y="1863"/>
                  <a:pt x="1" y="2114"/>
                </a:cubicBezTo>
                <a:cubicBezTo>
                  <a:pt x="1" y="2344"/>
                  <a:pt x="189" y="2553"/>
                  <a:pt x="440" y="2553"/>
                </a:cubicBezTo>
                <a:lnTo>
                  <a:pt x="1654" y="2553"/>
                </a:lnTo>
                <a:lnTo>
                  <a:pt x="1654" y="3767"/>
                </a:lnTo>
                <a:cubicBezTo>
                  <a:pt x="1654" y="4018"/>
                  <a:pt x="1863" y="4206"/>
                  <a:pt x="2093" y="4206"/>
                </a:cubicBezTo>
                <a:cubicBezTo>
                  <a:pt x="2344" y="4206"/>
                  <a:pt x="2533" y="4018"/>
                  <a:pt x="2533" y="3767"/>
                </a:cubicBezTo>
                <a:lnTo>
                  <a:pt x="2533" y="2553"/>
                </a:lnTo>
                <a:lnTo>
                  <a:pt x="3767" y="2553"/>
                </a:lnTo>
                <a:cubicBezTo>
                  <a:pt x="3997" y="2553"/>
                  <a:pt x="4206" y="2344"/>
                  <a:pt x="4206" y="2114"/>
                </a:cubicBezTo>
                <a:cubicBezTo>
                  <a:pt x="4206" y="1863"/>
                  <a:pt x="4018" y="1675"/>
                  <a:pt x="3767" y="1675"/>
                </a:cubicBezTo>
                <a:lnTo>
                  <a:pt x="2533" y="1675"/>
                </a:lnTo>
                <a:lnTo>
                  <a:pt x="2533" y="440"/>
                </a:lnTo>
                <a:cubicBezTo>
                  <a:pt x="2533" y="210"/>
                  <a:pt x="2344" y="1"/>
                  <a:pt x="2093" y="1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D22210-BD4C-8645-B7CE-4F1B5D0F4AFF}"/>
              </a:ext>
            </a:extLst>
          </p:cNvPr>
          <p:cNvSpPr/>
          <p:nvPr/>
        </p:nvSpPr>
        <p:spPr>
          <a:xfrm>
            <a:off x="5328613" y="431062"/>
            <a:ext cx="24272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 w="0"/>
                <a:solidFill>
                  <a:srgbClr val="000000">
                    <a:lumMod val="65000"/>
                    <a:lumOff val="3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Bài</a:t>
            </a:r>
            <a:r>
              <a:rPr kumimoji="0" lang="en-US" sz="6600" b="0" i="0" u="none" strike="noStrike" kern="0" cap="none" spc="0" normalizeH="0" baseline="0" noProof="0" dirty="0">
                <a:ln w="0"/>
                <a:solidFill>
                  <a:srgbClr val="000000">
                    <a:lumMod val="65000"/>
                    <a:lumOff val="3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5858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50"/>
                            </p:stCondLst>
                            <p:childTnLst>
                              <p:par>
                                <p:cTn id="20" presetID="3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  <p:bldP spid="442" grpId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4"/>
          <p:cNvSpPr txBox="1">
            <a:spLocks noGrp="1"/>
          </p:cNvSpPr>
          <p:nvPr>
            <p:ph type="title"/>
          </p:nvPr>
        </p:nvSpPr>
        <p:spPr>
          <a:xfrm>
            <a:off x="223212" y="1006953"/>
            <a:ext cx="4348787" cy="10706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Đinh-Tiền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" name="Google Shape;512;p44"/>
          <p:cNvSpPr txBox="1">
            <a:spLocks noGrp="1"/>
          </p:cNvSpPr>
          <p:nvPr>
            <p:ph type="title" idx="4"/>
          </p:nvPr>
        </p:nvSpPr>
        <p:spPr>
          <a:xfrm>
            <a:off x="422031" y="2224018"/>
            <a:ext cx="4214477" cy="8310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hính quyền thời Đinh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5" name="Google Shape;515;p44"/>
          <p:cNvSpPr txBox="1">
            <a:spLocks noGrp="1"/>
          </p:cNvSpPr>
          <p:nvPr>
            <p:ph type="title" idx="7"/>
          </p:nvPr>
        </p:nvSpPr>
        <p:spPr>
          <a:xfrm>
            <a:off x="197522" y="3008011"/>
            <a:ext cx="4028451" cy="974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Cuộc kháng chiến chống Tống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8" name="Google Shape;518;p44"/>
          <p:cNvSpPr txBox="1">
            <a:spLocks noGrp="1"/>
          </p:cNvSpPr>
          <p:nvPr>
            <p:ph type="title" idx="13"/>
          </p:nvPr>
        </p:nvSpPr>
        <p:spPr>
          <a:xfrm>
            <a:off x="333916" y="4033183"/>
            <a:ext cx="3755664" cy="923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Chính quyền thời Tiền Lê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0" name="Google Shape;520;p44"/>
          <p:cNvSpPr txBox="1">
            <a:spLocks noGrp="1"/>
          </p:cNvSpPr>
          <p:nvPr>
            <p:ph type="title" idx="15"/>
          </p:nvPr>
        </p:nvSpPr>
        <p:spPr>
          <a:xfrm>
            <a:off x="2990625" y="111421"/>
            <a:ext cx="3400625" cy="6950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5" name="Google Shape;509;p44">
            <a:extLst>
              <a:ext uri="{FF2B5EF4-FFF2-40B4-BE49-F238E27FC236}">
                <a16:creationId xmlns:a16="http://schemas.microsoft.com/office/drawing/2014/main" id="{AE61BF94-D785-7946-B078-44090133BC6B}"/>
              </a:ext>
            </a:extLst>
          </p:cNvPr>
          <p:cNvSpPr txBox="1">
            <a:spLocks/>
          </p:cNvSpPr>
          <p:nvPr/>
        </p:nvSpPr>
        <p:spPr>
          <a:xfrm>
            <a:off x="4636508" y="1005051"/>
            <a:ext cx="4348787" cy="107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Baskerville"/>
              <a:buNone/>
              <a:defRPr sz="20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Baskervill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sống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văn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hóa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thời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Đinh-Tiền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Lê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</p:txBody>
      </p:sp>
      <p:sp>
        <p:nvSpPr>
          <p:cNvPr id="26" name="Google Shape;512;p44">
            <a:extLst>
              <a:ext uri="{FF2B5EF4-FFF2-40B4-BE49-F238E27FC236}">
                <a16:creationId xmlns:a16="http://schemas.microsoft.com/office/drawing/2014/main" id="{2AA64AF8-5422-154D-B28E-8159F8624965}"/>
              </a:ext>
            </a:extLst>
          </p:cNvPr>
          <p:cNvSpPr txBox="1">
            <a:spLocks/>
          </p:cNvSpPr>
          <p:nvPr/>
        </p:nvSpPr>
        <p:spPr>
          <a:xfrm>
            <a:off x="4869744" y="2224017"/>
            <a:ext cx="3728118" cy="8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Baskerville"/>
              <a:buNone/>
              <a:defRPr sz="20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Baskervill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a.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Tình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hội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7F694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</p:txBody>
      </p:sp>
      <p:sp>
        <p:nvSpPr>
          <p:cNvPr id="27" name="Google Shape;512;p44">
            <a:extLst>
              <a:ext uri="{FF2B5EF4-FFF2-40B4-BE49-F238E27FC236}">
                <a16:creationId xmlns:a16="http://schemas.microsoft.com/office/drawing/2014/main" id="{A55B4A63-E5A7-324A-AADD-33408D32372C}"/>
              </a:ext>
            </a:extLst>
          </p:cNvPr>
          <p:cNvSpPr txBox="1">
            <a:spLocks/>
          </p:cNvSpPr>
          <p:nvPr/>
        </p:nvSpPr>
        <p:spPr>
          <a:xfrm>
            <a:off x="4899471" y="3192020"/>
            <a:ext cx="3841609" cy="8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ibre Baskerville"/>
              <a:buNone/>
              <a:defRPr sz="20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Baskervill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b.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sống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văn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hóa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7F694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E41D4B4-1258-C34E-B688-97848E788C2A}"/>
              </a:ext>
            </a:extLst>
          </p:cNvPr>
          <p:cNvSpPr/>
          <p:nvPr/>
        </p:nvSpPr>
        <p:spPr>
          <a:xfrm>
            <a:off x="4615480" y="1111348"/>
            <a:ext cx="166149" cy="3841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4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9" grpId="0"/>
          <p:bldP spid="512" grpId="0"/>
          <p:bldP spid="515" grpId="0"/>
          <p:bldP spid="518" grpId="0"/>
          <p:bldP spid="520" grpId="0"/>
          <p:bldP spid="25" grpId="0"/>
          <p:bldP spid="26" grpId="0"/>
          <p:bldP spid="27" grpId="0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9" grpId="0"/>
          <p:bldP spid="512" grpId="0"/>
          <p:bldP spid="515" grpId="0"/>
          <p:bldP spid="518" grpId="0"/>
          <p:bldP spid="520" grpId="0"/>
          <p:bldP spid="25" grpId="0"/>
          <p:bldP spid="26" grpId="0"/>
          <p:bldP spid="27" grpId="0"/>
          <p:bldP spid="12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5"/>
          <p:cNvSpPr txBox="1">
            <a:spLocks noGrp="1"/>
          </p:cNvSpPr>
          <p:nvPr>
            <p:ph type="title"/>
          </p:nvPr>
        </p:nvSpPr>
        <p:spPr>
          <a:xfrm>
            <a:off x="140574" y="227393"/>
            <a:ext cx="6039317" cy="1360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Đinh-Tiền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8" name="Google Shape;528;p45"/>
          <p:cNvSpPr/>
          <p:nvPr/>
        </p:nvSpPr>
        <p:spPr>
          <a:xfrm>
            <a:off x="4203669" y="2960820"/>
            <a:ext cx="292121" cy="292121"/>
          </a:xfrm>
          <a:custGeom>
            <a:avLst/>
            <a:gdLst/>
            <a:ahLst/>
            <a:cxnLst/>
            <a:rect l="l" t="t" r="r" b="b"/>
            <a:pathLst>
              <a:path w="7994" h="7994" extrusionOk="0">
                <a:moveTo>
                  <a:pt x="3997" y="0"/>
                </a:moveTo>
                <a:cubicBezTo>
                  <a:pt x="3537" y="0"/>
                  <a:pt x="3160" y="377"/>
                  <a:pt x="3160" y="837"/>
                </a:cubicBezTo>
                <a:lnTo>
                  <a:pt x="3160" y="3160"/>
                </a:lnTo>
                <a:lnTo>
                  <a:pt x="858" y="3160"/>
                </a:lnTo>
                <a:cubicBezTo>
                  <a:pt x="377" y="3160"/>
                  <a:pt x="1" y="3536"/>
                  <a:pt x="1" y="3997"/>
                </a:cubicBezTo>
                <a:cubicBezTo>
                  <a:pt x="1" y="4457"/>
                  <a:pt x="377" y="4834"/>
                  <a:pt x="858" y="4834"/>
                </a:cubicBezTo>
                <a:lnTo>
                  <a:pt x="3160" y="4834"/>
                </a:lnTo>
                <a:lnTo>
                  <a:pt x="3160" y="7156"/>
                </a:lnTo>
                <a:cubicBezTo>
                  <a:pt x="3160" y="7617"/>
                  <a:pt x="3537" y="7993"/>
                  <a:pt x="3997" y="7993"/>
                </a:cubicBezTo>
                <a:cubicBezTo>
                  <a:pt x="4457" y="7993"/>
                  <a:pt x="4855" y="7617"/>
                  <a:pt x="4855" y="7156"/>
                </a:cubicBezTo>
                <a:lnTo>
                  <a:pt x="4855" y="4834"/>
                </a:lnTo>
                <a:lnTo>
                  <a:pt x="7156" y="4834"/>
                </a:lnTo>
                <a:cubicBezTo>
                  <a:pt x="7617" y="4834"/>
                  <a:pt x="7993" y="4457"/>
                  <a:pt x="7993" y="3997"/>
                </a:cubicBezTo>
                <a:cubicBezTo>
                  <a:pt x="7993" y="3536"/>
                  <a:pt x="7617" y="3160"/>
                  <a:pt x="7156" y="3160"/>
                </a:cubicBezTo>
                <a:lnTo>
                  <a:pt x="4855" y="3160"/>
                </a:lnTo>
                <a:lnTo>
                  <a:pt x="4855" y="837"/>
                </a:lnTo>
                <a:cubicBezTo>
                  <a:pt x="4855" y="377"/>
                  <a:pt x="4457" y="0"/>
                  <a:pt x="3997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45"/>
          <p:cNvSpPr/>
          <p:nvPr/>
        </p:nvSpPr>
        <p:spPr>
          <a:xfrm>
            <a:off x="5826493" y="705574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45"/>
          <p:cNvSpPr/>
          <p:nvPr/>
        </p:nvSpPr>
        <p:spPr>
          <a:xfrm>
            <a:off x="7456117" y="1572346"/>
            <a:ext cx="577253" cy="577221"/>
          </a:xfrm>
          <a:custGeom>
            <a:avLst/>
            <a:gdLst/>
            <a:ahLst/>
            <a:cxnLst/>
            <a:rect l="l" t="t" r="r" b="b"/>
            <a:pathLst>
              <a:path w="4207" h="4207" extrusionOk="0">
                <a:moveTo>
                  <a:pt x="2093" y="1"/>
                </a:moveTo>
                <a:cubicBezTo>
                  <a:pt x="1863" y="1"/>
                  <a:pt x="1654" y="210"/>
                  <a:pt x="1654" y="440"/>
                </a:cubicBezTo>
                <a:lnTo>
                  <a:pt x="1654" y="1675"/>
                </a:lnTo>
                <a:lnTo>
                  <a:pt x="440" y="1675"/>
                </a:lnTo>
                <a:cubicBezTo>
                  <a:pt x="189" y="1675"/>
                  <a:pt x="1" y="1863"/>
                  <a:pt x="1" y="2114"/>
                </a:cubicBezTo>
                <a:cubicBezTo>
                  <a:pt x="1" y="2344"/>
                  <a:pt x="189" y="2553"/>
                  <a:pt x="440" y="2553"/>
                </a:cubicBezTo>
                <a:lnTo>
                  <a:pt x="1654" y="2553"/>
                </a:lnTo>
                <a:lnTo>
                  <a:pt x="1654" y="3767"/>
                </a:lnTo>
                <a:cubicBezTo>
                  <a:pt x="1654" y="4018"/>
                  <a:pt x="1863" y="4206"/>
                  <a:pt x="2093" y="4206"/>
                </a:cubicBezTo>
                <a:cubicBezTo>
                  <a:pt x="2344" y="4206"/>
                  <a:pt x="2533" y="4018"/>
                  <a:pt x="2533" y="3767"/>
                </a:cubicBezTo>
                <a:lnTo>
                  <a:pt x="2533" y="2553"/>
                </a:lnTo>
                <a:lnTo>
                  <a:pt x="3767" y="2553"/>
                </a:lnTo>
                <a:cubicBezTo>
                  <a:pt x="3997" y="2553"/>
                  <a:pt x="4206" y="2344"/>
                  <a:pt x="4206" y="2114"/>
                </a:cubicBezTo>
                <a:cubicBezTo>
                  <a:pt x="4206" y="1863"/>
                  <a:pt x="4018" y="1675"/>
                  <a:pt x="3767" y="1675"/>
                </a:cubicBezTo>
                <a:lnTo>
                  <a:pt x="2533" y="1675"/>
                </a:lnTo>
                <a:lnTo>
                  <a:pt x="2533" y="440"/>
                </a:lnTo>
                <a:cubicBezTo>
                  <a:pt x="2533" y="210"/>
                  <a:pt x="2344" y="1"/>
                  <a:pt x="2093" y="1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1" name="Google Shape;531;p45"/>
          <p:cNvGrpSpPr/>
          <p:nvPr/>
        </p:nvGrpSpPr>
        <p:grpSpPr>
          <a:xfrm>
            <a:off x="3774137" y="2025719"/>
            <a:ext cx="5041762" cy="2470004"/>
            <a:chOff x="4189650" y="2440275"/>
            <a:chExt cx="4195525" cy="2055425"/>
          </a:xfrm>
        </p:grpSpPr>
        <p:sp>
          <p:nvSpPr>
            <p:cNvPr id="532" name="Google Shape;532;p45"/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5"/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5"/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5"/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5"/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5"/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5"/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5"/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5"/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5"/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5"/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5"/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5"/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5"/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5"/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5"/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5"/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5"/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5"/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5"/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5"/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5"/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5"/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5"/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5"/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5"/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5"/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5"/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5"/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5"/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5"/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5"/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5"/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5"/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5"/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5"/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10B945E-C37F-CE4A-B1BC-BFA26CA60B80}"/>
              </a:ext>
            </a:extLst>
          </p:cNvPr>
          <p:cNvSpPr/>
          <p:nvPr/>
        </p:nvSpPr>
        <p:spPr>
          <a:xfrm>
            <a:off x="240076" y="1705275"/>
            <a:ext cx="3438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a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Tình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xã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hội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7F694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290298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5" grpId="0"/>
          <p:bldP spid="529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5" grpId="0"/>
          <p:bldP spid="529" grpId="0" animBg="1"/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626" y="337555"/>
            <a:ext cx="83487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5B4B5A-020A-8B4D-B08C-E096C89A4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1" t="17619" r="26349" b="16507"/>
          <a:stretch/>
        </p:blipFill>
        <p:spPr bwMode="auto">
          <a:xfrm>
            <a:off x="693952" y="1356468"/>
            <a:ext cx="1234226" cy="185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6321F-BD2D-4E49-B707-B523A907C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55" y="1297280"/>
            <a:ext cx="1502468" cy="211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513" y="1276628"/>
            <a:ext cx="2015490" cy="2015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70" y="1254792"/>
            <a:ext cx="1554491" cy="2152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0671" t="14440" r="15951" b="14168"/>
          <a:stretch/>
        </p:blipFill>
        <p:spPr>
          <a:xfrm>
            <a:off x="7521493" y="1421115"/>
            <a:ext cx="1660991" cy="18710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72" y="3552093"/>
            <a:ext cx="3288110" cy="998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08760" y="3573487"/>
            <a:ext cx="3288110" cy="998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4772" y="3552093"/>
            <a:ext cx="3288110" cy="998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08513" y="3573486"/>
            <a:ext cx="4535487" cy="998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7626" y="3550759"/>
            <a:ext cx="3288110" cy="998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88335" y="3597820"/>
            <a:ext cx="4535487" cy="1364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5891" y="337555"/>
            <a:ext cx="46522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CẤP BỊ TRỊ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29" y="805438"/>
            <a:ext cx="2917247" cy="2917247"/>
          </a:xfrm>
          <a:prstGeom prst="rect">
            <a:avLst/>
          </a:prstGeom>
        </p:spPr>
      </p:pic>
      <p:pic>
        <p:nvPicPr>
          <p:cNvPr id="1026" name="Picture 2" descr="https://o.remove.bg/downloads/87f60c54-e719-46e0-b7db-a7741f6c11f3/c9b4915ea79dfe1961474e2a0c959687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20364" r="30415" b="6258"/>
          <a:stretch/>
        </p:blipFill>
        <p:spPr bwMode="auto">
          <a:xfrm>
            <a:off x="5711365" y="722275"/>
            <a:ext cx="2535382" cy="308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173" y="3977881"/>
            <a:ext cx="3191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7029" y="3977880"/>
            <a:ext cx="4182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1000" fill="hold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1000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41000" fill="hold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accel="41000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1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accel="41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accel="4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5"/>
          <p:cNvSpPr txBox="1">
            <a:spLocks noGrp="1"/>
          </p:cNvSpPr>
          <p:nvPr>
            <p:ph type="title"/>
          </p:nvPr>
        </p:nvSpPr>
        <p:spPr>
          <a:xfrm>
            <a:off x="140574" y="227393"/>
            <a:ext cx="6039317" cy="1360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Đinh-Tiền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8" name="Google Shape;528;p45"/>
          <p:cNvSpPr/>
          <p:nvPr/>
        </p:nvSpPr>
        <p:spPr>
          <a:xfrm>
            <a:off x="4203669" y="2960820"/>
            <a:ext cx="292121" cy="292121"/>
          </a:xfrm>
          <a:custGeom>
            <a:avLst/>
            <a:gdLst/>
            <a:ahLst/>
            <a:cxnLst/>
            <a:rect l="l" t="t" r="r" b="b"/>
            <a:pathLst>
              <a:path w="7994" h="7994" extrusionOk="0">
                <a:moveTo>
                  <a:pt x="3997" y="0"/>
                </a:moveTo>
                <a:cubicBezTo>
                  <a:pt x="3537" y="0"/>
                  <a:pt x="3160" y="377"/>
                  <a:pt x="3160" y="837"/>
                </a:cubicBezTo>
                <a:lnTo>
                  <a:pt x="3160" y="3160"/>
                </a:lnTo>
                <a:lnTo>
                  <a:pt x="858" y="3160"/>
                </a:lnTo>
                <a:cubicBezTo>
                  <a:pt x="377" y="3160"/>
                  <a:pt x="1" y="3536"/>
                  <a:pt x="1" y="3997"/>
                </a:cubicBezTo>
                <a:cubicBezTo>
                  <a:pt x="1" y="4457"/>
                  <a:pt x="377" y="4834"/>
                  <a:pt x="858" y="4834"/>
                </a:cubicBezTo>
                <a:lnTo>
                  <a:pt x="3160" y="4834"/>
                </a:lnTo>
                <a:lnTo>
                  <a:pt x="3160" y="7156"/>
                </a:lnTo>
                <a:cubicBezTo>
                  <a:pt x="3160" y="7617"/>
                  <a:pt x="3537" y="7993"/>
                  <a:pt x="3997" y="7993"/>
                </a:cubicBezTo>
                <a:cubicBezTo>
                  <a:pt x="4457" y="7993"/>
                  <a:pt x="4855" y="7617"/>
                  <a:pt x="4855" y="7156"/>
                </a:cubicBezTo>
                <a:lnTo>
                  <a:pt x="4855" y="4834"/>
                </a:lnTo>
                <a:lnTo>
                  <a:pt x="7156" y="4834"/>
                </a:lnTo>
                <a:cubicBezTo>
                  <a:pt x="7617" y="4834"/>
                  <a:pt x="7993" y="4457"/>
                  <a:pt x="7993" y="3997"/>
                </a:cubicBezTo>
                <a:cubicBezTo>
                  <a:pt x="7993" y="3536"/>
                  <a:pt x="7617" y="3160"/>
                  <a:pt x="7156" y="3160"/>
                </a:cubicBezTo>
                <a:lnTo>
                  <a:pt x="4855" y="3160"/>
                </a:lnTo>
                <a:lnTo>
                  <a:pt x="4855" y="837"/>
                </a:lnTo>
                <a:cubicBezTo>
                  <a:pt x="4855" y="377"/>
                  <a:pt x="4457" y="0"/>
                  <a:pt x="3997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45"/>
          <p:cNvSpPr/>
          <p:nvPr/>
        </p:nvSpPr>
        <p:spPr>
          <a:xfrm>
            <a:off x="5826493" y="705574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45"/>
          <p:cNvSpPr/>
          <p:nvPr/>
        </p:nvSpPr>
        <p:spPr>
          <a:xfrm>
            <a:off x="7456117" y="1572346"/>
            <a:ext cx="577253" cy="577221"/>
          </a:xfrm>
          <a:custGeom>
            <a:avLst/>
            <a:gdLst/>
            <a:ahLst/>
            <a:cxnLst/>
            <a:rect l="l" t="t" r="r" b="b"/>
            <a:pathLst>
              <a:path w="4207" h="4207" extrusionOk="0">
                <a:moveTo>
                  <a:pt x="2093" y="1"/>
                </a:moveTo>
                <a:cubicBezTo>
                  <a:pt x="1863" y="1"/>
                  <a:pt x="1654" y="210"/>
                  <a:pt x="1654" y="440"/>
                </a:cubicBezTo>
                <a:lnTo>
                  <a:pt x="1654" y="1675"/>
                </a:lnTo>
                <a:lnTo>
                  <a:pt x="440" y="1675"/>
                </a:lnTo>
                <a:cubicBezTo>
                  <a:pt x="189" y="1675"/>
                  <a:pt x="1" y="1863"/>
                  <a:pt x="1" y="2114"/>
                </a:cubicBezTo>
                <a:cubicBezTo>
                  <a:pt x="1" y="2344"/>
                  <a:pt x="189" y="2553"/>
                  <a:pt x="440" y="2553"/>
                </a:cubicBezTo>
                <a:lnTo>
                  <a:pt x="1654" y="2553"/>
                </a:lnTo>
                <a:lnTo>
                  <a:pt x="1654" y="3767"/>
                </a:lnTo>
                <a:cubicBezTo>
                  <a:pt x="1654" y="4018"/>
                  <a:pt x="1863" y="4206"/>
                  <a:pt x="2093" y="4206"/>
                </a:cubicBezTo>
                <a:cubicBezTo>
                  <a:pt x="2344" y="4206"/>
                  <a:pt x="2533" y="4018"/>
                  <a:pt x="2533" y="3767"/>
                </a:cubicBezTo>
                <a:lnTo>
                  <a:pt x="2533" y="2553"/>
                </a:lnTo>
                <a:lnTo>
                  <a:pt x="3767" y="2553"/>
                </a:lnTo>
                <a:cubicBezTo>
                  <a:pt x="3997" y="2553"/>
                  <a:pt x="4206" y="2344"/>
                  <a:pt x="4206" y="2114"/>
                </a:cubicBezTo>
                <a:cubicBezTo>
                  <a:pt x="4206" y="1863"/>
                  <a:pt x="4018" y="1675"/>
                  <a:pt x="3767" y="1675"/>
                </a:cubicBezTo>
                <a:lnTo>
                  <a:pt x="2533" y="1675"/>
                </a:lnTo>
                <a:lnTo>
                  <a:pt x="2533" y="440"/>
                </a:lnTo>
                <a:cubicBezTo>
                  <a:pt x="2533" y="210"/>
                  <a:pt x="2344" y="1"/>
                  <a:pt x="2093" y="1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1" name="Google Shape;531;p45"/>
          <p:cNvGrpSpPr/>
          <p:nvPr/>
        </p:nvGrpSpPr>
        <p:grpSpPr>
          <a:xfrm>
            <a:off x="5491787" y="2025719"/>
            <a:ext cx="3324112" cy="2470004"/>
            <a:chOff x="4189650" y="2440275"/>
            <a:chExt cx="4195525" cy="2055425"/>
          </a:xfrm>
        </p:grpSpPr>
        <p:sp>
          <p:nvSpPr>
            <p:cNvPr id="532" name="Google Shape;532;p45"/>
            <p:cNvSpPr/>
            <p:nvPr/>
          </p:nvSpPr>
          <p:spPr>
            <a:xfrm>
              <a:off x="4189650" y="4130425"/>
              <a:ext cx="4195525" cy="365275"/>
            </a:xfrm>
            <a:custGeom>
              <a:avLst/>
              <a:gdLst/>
              <a:ahLst/>
              <a:cxnLst/>
              <a:rect l="l" t="t" r="r" b="b"/>
              <a:pathLst>
                <a:path w="167821" h="14611" extrusionOk="0">
                  <a:moveTo>
                    <a:pt x="83894" y="0"/>
                  </a:moveTo>
                  <a:cubicBezTo>
                    <a:pt x="37561" y="0"/>
                    <a:pt x="1" y="3269"/>
                    <a:pt x="1" y="7305"/>
                  </a:cubicBezTo>
                  <a:cubicBezTo>
                    <a:pt x="1" y="11342"/>
                    <a:pt x="37561" y="14611"/>
                    <a:pt x="83894" y="14611"/>
                  </a:cubicBezTo>
                  <a:cubicBezTo>
                    <a:pt x="130227" y="14611"/>
                    <a:pt x="167820" y="11342"/>
                    <a:pt x="167820" y="7305"/>
                  </a:cubicBezTo>
                  <a:cubicBezTo>
                    <a:pt x="167820" y="3269"/>
                    <a:pt x="130227" y="0"/>
                    <a:pt x="83894" y="0"/>
                  </a:cubicBezTo>
                  <a:close/>
                </a:path>
              </a:pathLst>
            </a:custGeom>
            <a:solidFill>
              <a:srgbClr val="4437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5"/>
            <p:cNvSpPr/>
            <p:nvPr/>
          </p:nvSpPr>
          <p:spPr>
            <a:xfrm>
              <a:off x="5619000" y="3139700"/>
              <a:ext cx="117625" cy="144300"/>
            </a:xfrm>
            <a:custGeom>
              <a:avLst/>
              <a:gdLst/>
              <a:ahLst/>
              <a:cxnLst/>
              <a:rect l="l" t="t" r="r" b="b"/>
              <a:pathLst>
                <a:path w="4705" h="5772" extrusionOk="0">
                  <a:moveTo>
                    <a:pt x="2202" y="1"/>
                  </a:moveTo>
                  <a:cubicBezTo>
                    <a:pt x="1969" y="1202"/>
                    <a:pt x="1635" y="2202"/>
                    <a:pt x="468" y="2603"/>
                  </a:cubicBezTo>
                  <a:cubicBezTo>
                    <a:pt x="460" y="2604"/>
                    <a:pt x="451" y="2605"/>
                    <a:pt x="442" y="2605"/>
                  </a:cubicBezTo>
                  <a:cubicBezTo>
                    <a:pt x="344" y="2605"/>
                    <a:pt x="212" y="2511"/>
                    <a:pt x="118" y="2511"/>
                  </a:cubicBezTo>
                  <a:cubicBezTo>
                    <a:pt x="49" y="2511"/>
                    <a:pt x="1" y="2562"/>
                    <a:pt x="1" y="2736"/>
                  </a:cubicBezTo>
                  <a:cubicBezTo>
                    <a:pt x="1" y="2970"/>
                    <a:pt x="134" y="3170"/>
                    <a:pt x="368" y="3270"/>
                  </a:cubicBezTo>
                  <a:cubicBezTo>
                    <a:pt x="901" y="3470"/>
                    <a:pt x="1468" y="3670"/>
                    <a:pt x="1735" y="4271"/>
                  </a:cubicBezTo>
                  <a:cubicBezTo>
                    <a:pt x="2002" y="4671"/>
                    <a:pt x="2102" y="5171"/>
                    <a:pt x="2202" y="5772"/>
                  </a:cubicBezTo>
                  <a:cubicBezTo>
                    <a:pt x="2603" y="4371"/>
                    <a:pt x="3203" y="3303"/>
                    <a:pt x="4704" y="2836"/>
                  </a:cubicBezTo>
                  <a:cubicBezTo>
                    <a:pt x="3503" y="2403"/>
                    <a:pt x="2769" y="1835"/>
                    <a:pt x="2536" y="735"/>
                  </a:cubicBezTo>
                  <a:cubicBezTo>
                    <a:pt x="2436" y="535"/>
                    <a:pt x="2336" y="334"/>
                    <a:pt x="2202" y="1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5"/>
            <p:cNvSpPr/>
            <p:nvPr/>
          </p:nvSpPr>
          <p:spPr>
            <a:xfrm>
              <a:off x="5515600" y="2769450"/>
              <a:ext cx="120100" cy="133000"/>
            </a:xfrm>
            <a:custGeom>
              <a:avLst/>
              <a:gdLst/>
              <a:ahLst/>
              <a:cxnLst/>
              <a:rect l="l" t="t" r="r" b="b"/>
              <a:pathLst>
                <a:path w="4804" h="5320" extrusionOk="0">
                  <a:moveTo>
                    <a:pt x="2235" y="0"/>
                  </a:moveTo>
                  <a:cubicBezTo>
                    <a:pt x="1835" y="1368"/>
                    <a:pt x="1401" y="2402"/>
                    <a:pt x="0" y="2569"/>
                  </a:cubicBezTo>
                  <a:cubicBezTo>
                    <a:pt x="0" y="2802"/>
                    <a:pt x="134" y="2902"/>
                    <a:pt x="334" y="2969"/>
                  </a:cubicBezTo>
                  <a:cubicBezTo>
                    <a:pt x="1268" y="3269"/>
                    <a:pt x="1802" y="3903"/>
                    <a:pt x="1969" y="4870"/>
                  </a:cubicBezTo>
                  <a:cubicBezTo>
                    <a:pt x="2069" y="5192"/>
                    <a:pt x="2109" y="5319"/>
                    <a:pt x="2190" y="5319"/>
                  </a:cubicBezTo>
                  <a:cubicBezTo>
                    <a:pt x="2244" y="5319"/>
                    <a:pt x="2316" y="5264"/>
                    <a:pt x="2436" y="5171"/>
                  </a:cubicBezTo>
                  <a:cubicBezTo>
                    <a:pt x="2602" y="3936"/>
                    <a:pt x="3370" y="3169"/>
                    <a:pt x="4804" y="2702"/>
                  </a:cubicBezTo>
                  <a:cubicBezTo>
                    <a:pt x="3236" y="2369"/>
                    <a:pt x="2636" y="1368"/>
                    <a:pt x="22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5"/>
            <p:cNvSpPr/>
            <p:nvPr/>
          </p:nvSpPr>
          <p:spPr>
            <a:xfrm>
              <a:off x="6028475" y="3170575"/>
              <a:ext cx="75075" cy="90900"/>
            </a:xfrm>
            <a:custGeom>
              <a:avLst/>
              <a:gdLst/>
              <a:ahLst/>
              <a:cxnLst/>
              <a:rect l="l" t="t" r="r" b="b"/>
              <a:pathLst>
                <a:path w="3003" h="3636" extrusionOk="0">
                  <a:moveTo>
                    <a:pt x="1535" y="0"/>
                  </a:moveTo>
                  <a:cubicBezTo>
                    <a:pt x="1301" y="767"/>
                    <a:pt x="801" y="1268"/>
                    <a:pt x="0" y="1668"/>
                  </a:cubicBezTo>
                  <a:cubicBezTo>
                    <a:pt x="967" y="1935"/>
                    <a:pt x="1301" y="2569"/>
                    <a:pt x="1535" y="3636"/>
                  </a:cubicBezTo>
                  <a:cubicBezTo>
                    <a:pt x="1835" y="2535"/>
                    <a:pt x="2202" y="1901"/>
                    <a:pt x="3002" y="1701"/>
                  </a:cubicBezTo>
                  <a:cubicBezTo>
                    <a:pt x="2435" y="1234"/>
                    <a:pt x="1801" y="834"/>
                    <a:pt x="1535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5"/>
            <p:cNvSpPr/>
            <p:nvPr/>
          </p:nvSpPr>
          <p:spPr>
            <a:xfrm>
              <a:off x="6304500" y="3626725"/>
              <a:ext cx="88425" cy="103425"/>
            </a:xfrm>
            <a:custGeom>
              <a:avLst/>
              <a:gdLst/>
              <a:ahLst/>
              <a:cxnLst/>
              <a:rect l="l" t="t" r="r" b="b"/>
              <a:pathLst>
                <a:path w="3537" h="4137" extrusionOk="0">
                  <a:moveTo>
                    <a:pt x="1568" y="0"/>
                  </a:moveTo>
                  <a:cubicBezTo>
                    <a:pt x="1401" y="1068"/>
                    <a:pt x="1034" y="1802"/>
                    <a:pt x="0" y="2002"/>
                  </a:cubicBezTo>
                  <a:cubicBezTo>
                    <a:pt x="267" y="2669"/>
                    <a:pt x="1134" y="2702"/>
                    <a:pt x="1335" y="3436"/>
                  </a:cubicBezTo>
                  <a:cubicBezTo>
                    <a:pt x="1435" y="3603"/>
                    <a:pt x="1535" y="3803"/>
                    <a:pt x="1668" y="4137"/>
                  </a:cubicBezTo>
                  <a:cubicBezTo>
                    <a:pt x="2002" y="3203"/>
                    <a:pt x="2435" y="2502"/>
                    <a:pt x="3536" y="2102"/>
                  </a:cubicBezTo>
                  <a:cubicBezTo>
                    <a:pt x="2302" y="1768"/>
                    <a:pt x="1968" y="901"/>
                    <a:pt x="1568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5"/>
            <p:cNvSpPr/>
            <p:nvPr/>
          </p:nvSpPr>
          <p:spPr>
            <a:xfrm>
              <a:off x="6840700" y="3392400"/>
              <a:ext cx="90925" cy="111750"/>
            </a:xfrm>
            <a:custGeom>
              <a:avLst/>
              <a:gdLst/>
              <a:ahLst/>
              <a:cxnLst/>
              <a:rect l="l" t="t" r="r" b="b"/>
              <a:pathLst>
                <a:path w="3637" h="4470" extrusionOk="0">
                  <a:moveTo>
                    <a:pt x="1769" y="0"/>
                  </a:moveTo>
                  <a:cubicBezTo>
                    <a:pt x="1602" y="1168"/>
                    <a:pt x="1135" y="1835"/>
                    <a:pt x="1" y="2168"/>
                  </a:cubicBezTo>
                  <a:cubicBezTo>
                    <a:pt x="1135" y="2535"/>
                    <a:pt x="1569" y="3236"/>
                    <a:pt x="1802" y="4470"/>
                  </a:cubicBezTo>
                  <a:cubicBezTo>
                    <a:pt x="2102" y="3302"/>
                    <a:pt x="2569" y="2569"/>
                    <a:pt x="3637" y="2168"/>
                  </a:cubicBezTo>
                  <a:cubicBezTo>
                    <a:pt x="2569" y="1801"/>
                    <a:pt x="2102" y="1067"/>
                    <a:pt x="1769" y="0"/>
                  </a:cubicBezTo>
                  <a:close/>
                </a:path>
              </a:pathLst>
            </a:custGeom>
            <a:solidFill>
              <a:srgbClr val="EC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5"/>
            <p:cNvSpPr/>
            <p:nvPr/>
          </p:nvSpPr>
          <p:spPr>
            <a:xfrm>
              <a:off x="6178575" y="299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5"/>
            <p:cNvSpPr/>
            <p:nvPr/>
          </p:nvSpPr>
          <p:spPr>
            <a:xfrm>
              <a:off x="6226950" y="3639225"/>
              <a:ext cx="110925" cy="147625"/>
            </a:xfrm>
            <a:custGeom>
              <a:avLst/>
              <a:gdLst/>
              <a:ahLst/>
              <a:cxnLst/>
              <a:rect l="l" t="t" r="r" b="b"/>
              <a:pathLst>
                <a:path w="4437" h="5905" extrusionOk="0">
                  <a:moveTo>
                    <a:pt x="2402" y="1"/>
                  </a:moveTo>
                  <a:cubicBezTo>
                    <a:pt x="2202" y="1302"/>
                    <a:pt x="1601" y="2336"/>
                    <a:pt x="0" y="2836"/>
                  </a:cubicBezTo>
                  <a:cubicBezTo>
                    <a:pt x="1668" y="3236"/>
                    <a:pt x="2168" y="4304"/>
                    <a:pt x="2435" y="5905"/>
                  </a:cubicBezTo>
                  <a:cubicBezTo>
                    <a:pt x="2735" y="4404"/>
                    <a:pt x="3336" y="3470"/>
                    <a:pt x="4437" y="2936"/>
                  </a:cubicBezTo>
                  <a:cubicBezTo>
                    <a:pt x="4236" y="2202"/>
                    <a:pt x="3369" y="2169"/>
                    <a:pt x="3102" y="1502"/>
                  </a:cubicBezTo>
                  <a:cubicBezTo>
                    <a:pt x="2869" y="1002"/>
                    <a:pt x="2635" y="501"/>
                    <a:pt x="2402" y="1"/>
                  </a:cubicBezTo>
                  <a:close/>
                </a:path>
              </a:pathLst>
            </a:custGeom>
            <a:solidFill>
              <a:srgbClr val="CCD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5"/>
            <p:cNvSpPr/>
            <p:nvPr/>
          </p:nvSpPr>
          <p:spPr>
            <a:xfrm>
              <a:off x="6407075" y="3825950"/>
              <a:ext cx="1752925" cy="415425"/>
            </a:xfrm>
            <a:custGeom>
              <a:avLst/>
              <a:gdLst/>
              <a:ahLst/>
              <a:cxnLst/>
              <a:rect l="l" t="t" r="r" b="b"/>
              <a:pathLst>
                <a:path w="70117" h="16617" extrusionOk="0">
                  <a:moveTo>
                    <a:pt x="22824" y="1"/>
                  </a:moveTo>
                  <a:cubicBezTo>
                    <a:pt x="21576" y="1"/>
                    <a:pt x="20330" y="217"/>
                    <a:pt x="19114" y="404"/>
                  </a:cubicBezTo>
                  <a:cubicBezTo>
                    <a:pt x="13210" y="1238"/>
                    <a:pt x="7706" y="3106"/>
                    <a:pt x="3102" y="7042"/>
                  </a:cubicBezTo>
                  <a:cubicBezTo>
                    <a:pt x="1935" y="8010"/>
                    <a:pt x="667" y="8977"/>
                    <a:pt x="0" y="10445"/>
                  </a:cubicBezTo>
                  <a:cubicBezTo>
                    <a:pt x="34" y="10778"/>
                    <a:pt x="267" y="10945"/>
                    <a:pt x="534" y="11045"/>
                  </a:cubicBezTo>
                  <a:cubicBezTo>
                    <a:pt x="2569" y="12079"/>
                    <a:pt x="3970" y="13714"/>
                    <a:pt x="5071" y="15682"/>
                  </a:cubicBezTo>
                  <a:cubicBezTo>
                    <a:pt x="5237" y="16049"/>
                    <a:pt x="5437" y="16416"/>
                    <a:pt x="5871" y="16516"/>
                  </a:cubicBezTo>
                  <a:cubicBezTo>
                    <a:pt x="6046" y="16543"/>
                    <a:pt x="6220" y="16556"/>
                    <a:pt x="6394" y="16556"/>
                  </a:cubicBezTo>
                  <a:cubicBezTo>
                    <a:pt x="6854" y="16556"/>
                    <a:pt x="7313" y="16470"/>
                    <a:pt x="7772" y="16349"/>
                  </a:cubicBezTo>
                  <a:cubicBezTo>
                    <a:pt x="12609" y="15081"/>
                    <a:pt x="17613" y="14681"/>
                    <a:pt x="22583" y="14548"/>
                  </a:cubicBezTo>
                  <a:cubicBezTo>
                    <a:pt x="22891" y="14542"/>
                    <a:pt x="23199" y="14539"/>
                    <a:pt x="23507" y="14539"/>
                  </a:cubicBezTo>
                  <a:cubicBezTo>
                    <a:pt x="26735" y="14539"/>
                    <a:pt x="29963" y="14843"/>
                    <a:pt x="33191" y="15148"/>
                  </a:cubicBezTo>
                  <a:cubicBezTo>
                    <a:pt x="37694" y="15615"/>
                    <a:pt x="42197" y="16015"/>
                    <a:pt x="46700" y="16416"/>
                  </a:cubicBezTo>
                  <a:cubicBezTo>
                    <a:pt x="47467" y="16416"/>
                    <a:pt x="48235" y="16616"/>
                    <a:pt x="49002" y="16616"/>
                  </a:cubicBezTo>
                  <a:lnTo>
                    <a:pt x="68883" y="16616"/>
                  </a:lnTo>
                  <a:cubicBezTo>
                    <a:pt x="68949" y="16616"/>
                    <a:pt x="69016" y="16616"/>
                    <a:pt x="69083" y="16616"/>
                  </a:cubicBezTo>
                  <a:cubicBezTo>
                    <a:pt x="69448" y="16616"/>
                    <a:pt x="69807" y="16593"/>
                    <a:pt x="70117" y="16282"/>
                  </a:cubicBezTo>
                  <a:cubicBezTo>
                    <a:pt x="70050" y="16015"/>
                    <a:pt x="69984" y="15682"/>
                    <a:pt x="69917" y="15381"/>
                  </a:cubicBezTo>
                  <a:cubicBezTo>
                    <a:pt x="69817" y="14981"/>
                    <a:pt x="69717" y="14614"/>
                    <a:pt x="69583" y="14214"/>
                  </a:cubicBezTo>
                  <a:cubicBezTo>
                    <a:pt x="69362" y="14317"/>
                    <a:pt x="69133" y="14349"/>
                    <a:pt x="68904" y="14349"/>
                  </a:cubicBezTo>
                  <a:cubicBezTo>
                    <a:pt x="68616" y="14349"/>
                    <a:pt x="68327" y="14299"/>
                    <a:pt x="68049" y="14281"/>
                  </a:cubicBezTo>
                  <a:lnTo>
                    <a:pt x="68583" y="14281"/>
                  </a:lnTo>
                  <a:cubicBezTo>
                    <a:pt x="68694" y="14292"/>
                    <a:pt x="68805" y="14303"/>
                    <a:pt x="68915" y="14303"/>
                  </a:cubicBezTo>
                  <a:cubicBezTo>
                    <a:pt x="69135" y="14303"/>
                    <a:pt x="69350" y="14258"/>
                    <a:pt x="69550" y="14081"/>
                  </a:cubicBezTo>
                  <a:cubicBezTo>
                    <a:pt x="69150" y="13280"/>
                    <a:pt x="68716" y="12479"/>
                    <a:pt x="68449" y="11612"/>
                  </a:cubicBezTo>
                  <a:cubicBezTo>
                    <a:pt x="68015" y="10211"/>
                    <a:pt x="66681" y="9411"/>
                    <a:pt x="66147" y="8076"/>
                  </a:cubicBezTo>
                  <a:cubicBezTo>
                    <a:pt x="65814" y="7242"/>
                    <a:pt x="65447" y="6408"/>
                    <a:pt x="64713" y="5841"/>
                  </a:cubicBezTo>
                  <a:cubicBezTo>
                    <a:pt x="64380" y="5574"/>
                    <a:pt x="64013" y="5474"/>
                    <a:pt x="63579" y="5408"/>
                  </a:cubicBezTo>
                  <a:cubicBezTo>
                    <a:pt x="58942" y="4907"/>
                    <a:pt x="54339" y="4007"/>
                    <a:pt x="49736" y="3206"/>
                  </a:cubicBezTo>
                  <a:cubicBezTo>
                    <a:pt x="47201" y="2772"/>
                    <a:pt x="44699" y="2205"/>
                    <a:pt x="42164" y="1705"/>
                  </a:cubicBezTo>
                  <a:cubicBezTo>
                    <a:pt x="37060" y="738"/>
                    <a:pt x="31956" y="4"/>
                    <a:pt x="26753" y="4"/>
                  </a:cubicBezTo>
                  <a:lnTo>
                    <a:pt x="23083" y="4"/>
                  </a:lnTo>
                  <a:cubicBezTo>
                    <a:pt x="22997" y="2"/>
                    <a:pt x="22910" y="1"/>
                    <a:pt x="22824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5"/>
            <p:cNvSpPr/>
            <p:nvPr/>
          </p:nvSpPr>
          <p:spPr>
            <a:xfrm>
              <a:off x="4501550" y="3782850"/>
              <a:ext cx="1831325" cy="458825"/>
            </a:xfrm>
            <a:custGeom>
              <a:avLst/>
              <a:gdLst/>
              <a:ahLst/>
              <a:cxnLst/>
              <a:rect l="l" t="t" r="r" b="b"/>
              <a:pathLst>
                <a:path w="73253" h="18353" extrusionOk="0">
                  <a:moveTo>
                    <a:pt x="49783" y="1"/>
                  </a:moveTo>
                  <a:cubicBezTo>
                    <a:pt x="46677" y="1"/>
                    <a:pt x="43592" y="294"/>
                    <a:pt x="40529" y="694"/>
                  </a:cubicBezTo>
                  <a:cubicBezTo>
                    <a:pt x="33658" y="1628"/>
                    <a:pt x="26953" y="3296"/>
                    <a:pt x="20215" y="4697"/>
                  </a:cubicBezTo>
                  <a:cubicBezTo>
                    <a:pt x="15845" y="5597"/>
                    <a:pt x="11475" y="6364"/>
                    <a:pt x="7105" y="7098"/>
                  </a:cubicBezTo>
                  <a:cubicBezTo>
                    <a:pt x="6505" y="7165"/>
                    <a:pt x="5938" y="7232"/>
                    <a:pt x="5404" y="7565"/>
                  </a:cubicBezTo>
                  <a:cubicBezTo>
                    <a:pt x="4904" y="7966"/>
                    <a:pt x="4770" y="8599"/>
                    <a:pt x="4437" y="9133"/>
                  </a:cubicBezTo>
                  <a:cubicBezTo>
                    <a:pt x="3970" y="9934"/>
                    <a:pt x="3669" y="11034"/>
                    <a:pt x="2969" y="11535"/>
                  </a:cubicBezTo>
                  <a:cubicBezTo>
                    <a:pt x="2168" y="12135"/>
                    <a:pt x="1902" y="12836"/>
                    <a:pt x="1635" y="13636"/>
                  </a:cubicBezTo>
                  <a:cubicBezTo>
                    <a:pt x="1234" y="14737"/>
                    <a:pt x="801" y="15838"/>
                    <a:pt x="400" y="16939"/>
                  </a:cubicBezTo>
                  <a:cubicBezTo>
                    <a:pt x="512" y="17050"/>
                    <a:pt x="646" y="17093"/>
                    <a:pt x="788" y="17108"/>
                  </a:cubicBezTo>
                  <a:lnTo>
                    <a:pt x="788" y="17108"/>
                  </a:lnTo>
                  <a:cubicBezTo>
                    <a:pt x="583" y="17116"/>
                    <a:pt x="381" y="17150"/>
                    <a:pt x="200" y="17306"/>
                  </a:cubicBezTo>
                  <a:cubicBezTo>
                    <a:pt x="134" y="17539"/>
                    <a:pt x="67" y="17806"/>
                    <a:pt x="0" y="18039"/>
                  </a:cubicBezTo>
                  <a:cubicBezTo>
                    <a:pt x="289" y="18306"/>
                    <a:pt x="638" y="18351"/>
                    <a:pt x="986" y="18351"/>
                  </a:cubicBezTo>
                  <a:cubicBezTo>
                    <a:pt x="1160" y="18351"/>
                    <a:pt x="1334" y="18340"/>
                    <a:pt x="1501" y="18340"/>
                  </a:cubicBezTo>
                  <a:cubicBezTo>
                    <a:pt x="2225" y="18330"/>
                    <a:pt x="2949" y="18327"/>
                    <a:pt x="3672" y="18327"/>
                  </a:cubicBezTo>
                  <a:cubicBezTo>
                    <a:pt x="5650" y="18327"/>
                    <a:pt x="7627" y="18353"/>
                    <a:pt x="9604" y="18353"/>
                  </a:cubicBezTo>
                  <a:cubicBezTo>
                    <a:pt x="12040" y="18353"/>
                    <a:pt x="14476" y="18314"/>
                    <a:pt x="16912" y="18140"/>
                  </a:cubicBezTo>
                  <a:cubicBezTo>
                    <a:pt x="19748" y="17906"/>
                    <a:pt x="22616" y="17773"/>
                    <a:pt x="25452" y="17606"/>
                  </a:cubicBezTo>
                  <a:cubicBezTo>
                    <a:pt x="28454" y="17406"/>
                    <a:pt x="31456" y="17172"/>
                    <a:pt x="34458" y="16972"/>
                  </a:cubicBezTo>
                  <a:cubicBezTo>
                    <a:pt x="38594" y="16672"/>
                    <a:pt x="42731" y="16405"/>
                    <a:pt x="46900" y="16272"/>
                  </a:cubicBezTo>
                  <a:cubicBezTo>
                    <a:pt x="47176" y="16264"/>
                    <a:pt x="47453" y="16261"/>
                    <a:pt x="47729" y="16261"/>
                  </a:cubicBezTo>
                  <a:cubicBezTo>
                    <a:pt x="50021" y="16261"/>
                    <a:pt x="52313" y="16490"/>
                    <a:pt x="54606" y="16638"/>
                  </a:cubicBezTo>
                  <a:cubicBezTo>
                    <a:pt x="57408" y="16839"/>
                    <a:pt x="60176" y="17206"/>
                    <a:pt x="62845" y="18073"/>
                  </a:cubicBezTo>
                  <a:cubicBezTo>
                    <a:pt x="63054" y="18119"/>
                    <a:pt x="63279" y="18182"/>
                    <a:pt x="63498" y="18182"/>
                  </a:cubicBezTo>
                  <a:cubicBezTo>
                    <a:pt x="63594" y="18182"/>
                    <a:pt x="63688" y="18170"/>
                    <a:pt x="63779" y="18140"/>
                  </a:cubicBezTo>
                  <a:cubicBezTo>
                    <a:pt x="64213" y="17973"/>
                    <a:pt x="64346" y="17572"/>
                    <a:pt x="64513" y="17206"/>
                  </a:cubicBezTo>
                  <a:cubicBezTo>
                    <a:pt x="66081" y="14203"/>
                    <a:pt x="68516" y="12469"/>
                    <a:pt x="71918" y="12102"/>
                  </a:cubicBezTo>
                  <a:cubicBezTo>
                    <a:pt x="72385" y="12069"/>
                    <a:pt x="72919" y="12102"/>
                    <a:pt x="73252" y="11568"/>
                  </a:cubicBezTo>
                  <a:cubicBezTo>
                    <a:pt x="73252" y="11135"/>
                    <a:pt x="73019" y="10734"/>
                    <a:pt x="72819" y="10367"/>
                  </a:cubicBezTo>
                  <a:cubicBezTo>
                    <a:pt x="70884" y="6831"/>
                    <a:pt x="67982" y="4330"/>
                    <a:pt x="64379" y="2595"/>
                  </a:cubicBezTo>
                  <a:cubicBezTo>
                    <a:pt x="60510" y="760"/>
                    <a:pt x="56340" y="327"/>
                    <a:pt x="52137" y="60"/>
                  </a:cubicBezTo>
                  <a:cubicBezTo>
                    <a:pt x="51351" y="20"/>
                    <a:pt x="50566" y="1"/>
                    <a:pt x="49783" y="1"/>
                  </a:cubicBezTo>
                  <a:close/>
                </a:path>
              </a:pathLst>
            </a:custGeom>
            <a:solidFill>
              <a:srgbClr val="CDB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5"/>
            <p:cNvSpPr/>
            <p:nvPr/>
          </p:nvSpPr>
          <p:spPr>
            <a:xfrm>
              <a:off x="7130925" y="3020450"/>
              <a:ext cx="502050" cy="271450"/>
            </a:xfrm>
            <a:custGeom>
              <a:avLst/>
              <a:gdLst/>
              <a:ahLst/>
              <a:cxnLst/>
              <a:rect l="l" t="t" r="r" b="b"/>
              <a:pathLst>
                <a:path w="20082" h="10858" extrusionOk="0">
                  <a:moveTo>
                    <a:pt x="20081" y="1"/>
                  </a:moveTo>
                  <a:lnTo>
                    <a:pt x="20081" y="1"/>
                  </a:lnTo>
                  <a:cubicBezTo>
                    <a:pt x="18980" y="401"/>
                    <a:pt x="18013" y="768"/>
                    <a:pt x="17079" y="1135"/>
                  </a:cubicBezTo>
                  <a:cubicBezTo>
                    <a:pt x="14511" y="2369"/>
                    <a:pt x="11942" y="3570"/>
                    <a:pt x="9407" y="4871"/>
                  </a:cubicBezTo>
                  <a:cubicBezTo>
                    <a:pt x="6438" y="6372"/>
                    <a:pt x="3569" y="7973"/>
                    <a:pt x="834" y="9908"/>
                  </a:cubicBezTo>
                  <a:cubicBezTo>
                    <a:pt x="701" y="10308"/>
                    <a:pt x="0" y="10241"/>
                    <a:pt x="100" y="10842"/>
                  </a:cubicBezTo>
                  <a:cubicBezTo>
                    <a:pt x="148" y="10852"/>
                    <a:pt x="194" y="10857"/>
                    <a:pt x="239" y="10857"/>
                  </a:cubicBezTo>
                  <a:cubicBezTo>
                    <a:pt x="476" y="10857"/>
                    <a:pt x="677" y="10726"/>
                    <a:pt x="901" y="10642"/>
                  </a:cubicBezTo>
                  <a:cubicBezTo>
                    <a:pt x="3336" y="9808"/>
                    <a:pt x="5804" y="9107"/>
                    <a:pt x="8306" y="8507"/>
                  </a:cubicBezTo>
                  <a:cubicBezTo>
                    <a:pt x="11242" y="7806"/>
                    <a:pt x="14177" y="7206"/>
                    <a:pt x="17112" y="6706"/>
                  </a:cubicBezTo>
                  <a:cubicBezTo>
                    <a:pt x="17546" y="6605"/>
                    <a:pt x="18180" y="6772"/>
                    <a:pt x="18380" y="6105"/>
                  </a:cubicBezTo>
                  <a:cubicBezTo>
                    <a:pt x="18914" y="4104"/>
                    <a:pt x="19481" y="2136"/>
                    <a:pt x="20081" y="1"/>
                  </a:cubicBezTo>
                  <a:close/>
                </a:path>
              </a:pathLst>
            </a:custGeom>
            <a:solidFill>
              <a:srgbClr val="BEA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5"/>
            <p:cNvSpPr/>
            <p:nvPr/>
          </p:nvSpPr>
          <p:spPr>
            <a:xfrm>
              <a:off x="7100900" y="3268125"/>
              <a:ext cx="52550" cy="37550"/>
            </a:xfrm>
            <a:custGeom>
              <a:avLst/>
              <a:gdLst/>
              <a:ahLst/>
              <a:cxnLst/>
              <a:rect l="l" t="t" r="r" b="b"/>
              <a:pathLst>
                <a:path w="2102" h="1502" extrusionOk="0">
                  <a:moveTo>
                    <a:pt x="2035" y="1"/>
                  </a:moveTo>
                  <a:lnTo>
                    <a:pt x="2035" y="1"/>
                  </a:lnTo>
                  <a:cubicBezTo>
                    <a:pt x="1335" y="434"/>
                    <a:pt x="534" y="801"/>
                    <a:pt x="0" y="1502"/>
                  </a:cubicBezTo>
                  <a:cubicBezTo>
                    <a:pt x="467" y="1402"/>
                    <a:pt x="868" y="1168"/>
                    <a:pt x="1301" y="935"/>
                  </a:cubicBezTo>
                  <a:cubicBezTo>
                    <a:pt x="1335" y="434"/>
                    <a:pt x="2102" y="535"/>
                    <a:pt x="2035" y="1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5"/>
            <p:cNvSpPr/>
            <p:nvPr/>
          </p:nvSpPr>
          <p:spPr>
            <a:xfrm>
              <a:off x="6521325" y="4225350"/>
              <a:ext cx="1676225" cy="76500"/>
            </a:xfrm>
            <a:custGeom>
              <a:avLst/>
              <a:gdLst/>
              <a:ahLst/>
              <a:cxnLst/>
              <a:rect l="l" t="t" r="r" b="b"/>
              <a:pathLst>
                <a:path w="67049" h="3060" extrusionOk="0">
                  <a:moveTo>
                    <a:pt x="16332" y="1"/>
                  </a:moveTo>
                  <a:cubicBezTo>
                    <a:pt x="11897" y="1"/>
                    <a:pt x="7464" y="37"/>
                    <a:pt x="3036" y="173"/>
                  </a:cubicBezTo>
                  <a:cubicBezTo>
                    <a:pt x="2402" y="373"/>
                    <a:pt x="1768" y="339"/>
                    <a:pt x="1134" y="373"/>
                  </a:cubicBezTo>
                  <a:cubicBezTo>
                    <a:pt x="934" y="606"/>
                    <a:pt x="1034" y="840"/>
                    <a:pt x="1101" y="1073"/>
                  </a:cubicBezTo>
                  <a:cubicBezTo>
                    <a:pt x="1199" y="1489"/>
                    <a:pt x="1207" y="1815"/>
                    <a:pt x="902" y="1815"/>
                  </a:cubicBezTo>
                  <a:cubicBezTo>
                    <a:pt x="791" y="1815"/>
                    <a:pt x="639" y="1772"/>
                    <a:pt x="434" y="1674"/>
                  </a:cubicBezTo>
                  <a:cubicBezTo>
                    <a:pt x="369" y="1637"/>
                    <a:pt x="314" y="1620"/>
                    <a:pt x="268" y="1620"/>
                  </a:cubicBezTo>
                  <a:cubicBezTo>
                    <a:pt x="150" y="1620"/>
                    <a:pt x="91" y="1730"/>
                    <a:pt x="67" y="1874"/>
                  </a:cubicBezTo>
                  <a:cubicBezTo>
                    <a:pt x="0" y="2641"/>
                    <a:pt x="534" y="2841"/>
                    <a:pt x="1101" y="2941"/>
                  </a:cubicBezTo>
                  <a:cubicBezTo>
                    <a:pt x="1494" y="3016"/>
                    <a:pt x="1888" y="3060"/>
                    <a:pt x="2287" y="3060"/>
                  </a:cubicBezTo>
                  <a:cubicBezTo>
                    <a:pt x="2599" y="3060"/>
                    <a:pt x="2914" y="3033"/>
                    <a:pt x="3236" y="2975"/>
                  </a:cubicBezTo>
                  <a:cubicBezTo>
                    <a:pt x="3412" y="2816"/>
                    <a:pt x="3617" y="2778"/>
                    <a:pt x="3825" y="2778"/>
                  </a:cubicBezTo>
                  <a:cubicBezTo>
                    <a:pt x="4010" y="2778"/>
                    <a:pt x="4197" y="2808"/>
                    <a:pt x="4370" y="2808"/>
                  </a:cubicBezTo>
                  <a:lnTo>
                    <a:pt x="65380" y="2808"/>
                  </a:lnTo>
                  <a:cubicBezTo>
                    <a:pt x="66414" y="2808"/>
                    <a:pt x="66948" y="2408"/>
                    <a:pt x="67015" y="1674"/>
                  </a:cubicBezTo>
                  <a:cubicBezTo>
                    <a:pt x="67048" y="940"/>
                    <a:pt x="66548" y="473"/>
                    <a:pt x="65547" y="339"/>
                  </a:cubicBezTo>
                  <a:cubicBezTo>
                    <a:pt x="65013" y="339"/>
                    <a:pt x="64480" y="373"/>
                    <a:pt x="63979" y="373"/>
                  </a:cubicBezTo>
                  <a:cubicBezTo>
                    <a:pt x="62650" y="355"/>
                    <a:pt x="61323" y="349"/>
                    <a:pt x="59996" y="349"/>
                  </a:cubicBezTo>
                  <a:cubicBezTo>
                    <a:pt x="57275" y="349"/>
                    <a:pt x="54558" y="374"/>
                    <a:pt x="51840" y="374"/>
                  </a:cubicBezTo>
                  <a:cubicBezTo>
                    <a:pt x="48562" y="374"/>
                    <a:pt x="45283" y="337"/>
                    <a:pt x="41997" y="173"/>
                  </a:cubicBezTo>
                  <a:cubicBezTo>
                    <a:pt x="41776" y="246"/>
                    <a:pt x="41534" y="269"/>
                    <a:pt x="41294" y="269"/>
                  </a:cubicBezTo>
                  <a:cubicBezTo>
                    <a:pt x="41101" y="269"/>
                    <a:pt x="40908" y="254"/>
                    <a:pt x="40729" y="239"/>
                  </a:cubicBezTo>
                  <a:cubicBezTo>
                    <a:pt x="39095" y="106"/>
                    <a:pt x="37427" y="39"/>
                    <a:pt x="35792" y="39"/>
                  </a:cubicBezTo>
                  <a:cubicBezTo>
                    <a:pt x="34481" y="47"/>
                    <a:pt x="33169" y="50"/>
                    <a:pt x="31856" y="50"/>
                  </a:cubicBezTo>
                  <a:cubicBezTo>
                    <a:pt x="26685" y="50"/>
                    <a:pt x="21508" y="1"/>
                    <a:pt x="16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5"/>
            <p:cNvSpPr/>
            <p:nvPr/>
          </p:nvSpPr>
          <p:spPr>
            <a:xfrm>
              <a:off x="4464025" y="4225475"/>
              <a:ext cx="1682875" cy="79250"/>
            </a:xfrm>
            <a:custGeom>
              <a:avLst/>
              <a:gdLst/>
              <a:ahLst/>
              <a:cxnLst/>
              <a:rect l="l" t="t" r="r" b="b"/>
              <a:pathLst>
                <a:path w="67315" h="3170" extrusionOk="0">
                  <a:moveTo>
                    <a:pt x="62178" y="1"/>
                  </a:moveTo>
                  <a:cubicBezTo>
                    <a:pt x="50403" y="34"/>
                    <a:pt x="38628" y="34"/>
                    <a:pt x="26853" y="34"/>
                  </a:cubicBezTo>
                  <a:cubicBezTo>
                    <a:pt x="25518" y="34"/>
                    <a:pt x="24184" y="101"/>
                    <a:pt x="22850" y="101"/>
                  </a:cubicBezTo>
                  <a:cubicBezTo>
                    <a:pt x="21837" y="125"/>
                    <a:pt x="20807" y="248"/>
                    <a:pt x="19785" y="248"/>
                  </a:cubicBezTo>
                  <a:cubicBezTo>
                    <a:pt x="19359" y="248"/>
                    <a:pt x="18935" y="227"/>
                    <a:pt x="18513" y="168"/>
                  </a:cubicBezTo>
                  <a:cubicBezTo>
                    <a:pt x="18157" y="168"/>
                    <a:pt x="17802" y="153"/>
                    <a:pt x="17446" y="153"/>
                  </a:cubicBezTo>
                  <a:cubicBezTo>
                    <a:pt x="17268" y="153"/>
                    <a:pt x="17090" y="157"/>
                    <a:pt x="16912" y="168"/>
                  </a:cubicBezTo>
                  <a:cubicBezTo>
                    <a:pt x="14574" y="335"/>
                    <a:pt x="12235" y="377"/>
                    <a:pt x="9897" y="377"/>
                  </a:cubicBezTo>
                  <a:cubicBezTo>
                    <a:pt x="7461" y="377"/>
                    <a:pt x="5025" y="331"/>
                    <a:pt x="2589" y="331"/>
                  </a:cubicBezTo>
                  <a:cubicBezTo>
                    <a:pt x="2226" y="331"/>
                    <a:pt x="1864" y="332"/>
                    <a:pt x="1501" y="334"/>
                  </a:cubicBezTo>
                  <a:cubicBezTo>
                    <a:pt x="901" y="368"/>
                    <a:pt x="400" y="535"/>
                    <a:pt x="167" y="1168"/>
                  </a:cubicBezTo>
                  <a:cubicBezTo>
                    <a:pt x="0" y="1635"/>
                    <a:pt x="100" y="2036"/>
                    <a:pt x="400" y="2403"/>
                  </a:cubicBezTo>
                  <a:cubicBezTo>
                    <a:pt x="718" y="2778"/>
                    <a:pt x="1137" y="2804"/>
                    <a:pt x="1568" y="2804"/>
                  </a:cubicBezTo>
                  <a:cubicBezTo>
                    <a:pt x="1635" y="2804"/>
                    <a:pt x="1701" y="2803"/>
                    <a:pt x="1768" y="2803"/>
                  </a:cubicBezTo>
                  <a:lnTo>
                    <a:pt x="61944" y="2803"/>
                  </a:lnTo>
                  <a:cubicBezTo>
                    <a:pt x="62111" y="2803"/>
                    <a:pt x="62283" y="2778"/>
                    <a:pt x="62444" y="2778"/>
                  </a:cubicBezTo>
                  <a:cubicBezTo>
                    <a:pt x="62703" y="2778"/>
                    <a:pt x="62935" y="2841"/>
                    <a:pt x="63078" y="3170"/>
                  </a:cubicBezTo>
                  <a:cubicBezTo>
                    <a:pt x="63586" y="3038"/>
                    <a:pt x="64105" y="3023"/>
                    <a:pt x="64622" y="3023"/>
                  </a:cubicBezTo>
                  <a:cubicBezTo>
                    <a:pt x="64774" y="3023"/>
                    <a:pt x="64927" y="3024"/>
                    <a:pt x="65079" y="3024"/>
                  </a:cubicBezTo>
                  <a:cubicBezTo>
                    <a:pt x="65325" y="3024"/>
                    <a:pt x="65571" y="3021"/>
                    <a:pt x="65814" y="3003"/>
                  </a:cubicBezTo>
                  <a:cubicBezTo>
                    <a:pt x="66481" y="2936"/>
                    <a:pt x="66915" y="2603"/>
                    <a:pt x="67148" y="1969"/>
                  </a:cubicBezTo>
                  <a:cubicBezTo>
                    <a:pt x="67315" y="1469"/>
                    <a:pt x="67181" y="1002"/>
                    <a:pt x="66681" y="701"/>
                  </a:cubicBezTo>
                  <a:cubicBezTo>
                    <a:pt x="66617" y="683"/>
                    <a:pt x="66561" y="675"/>
                    <a:pt x="66512" y="675"/>
                  </a:cubicBezTo>
                  <a:cubicBezTo>
                    <a:pt x="66202" y="675"/>
                    <a:pt x="66158" y="1005"/>
                    <a:pt x="66014" y="1235"/>
                  </a:cubicBezTo>
                  <a:cubicBezTo>
                    <a:pt x="65900" y="1434"/>
                    <a:pt x="65835" y="1731"/>
                    <a:pt x="65590" y="1731"/>
                  </a:cubicBezTo>
                  <a:cubicBezTo>
                    <a:pt x="65548" y="1731"/>
                    <a:pt x="65501" y="1722"/>
                    <a:pt x="65447" y="1702"/>
                  </a:cubicBezTo>
                  <a:cubicBezTo>
                    <a:pt x="65113" y="1569"/>
                    <a:pt x="65280" y="1235"/>
                    <a:pt x="65313" y="968"/>
                  </a:cubicBezTo>
                  <a:cubicBezTo>
                    <a:pt x="65347" y="768"/>
                    <a:pt x="65447" y="568"/>
                    <a:pt x="65280" y="368"/>
                  </a:cubicBezTo>
                  <a:cubicBezTo>
                    <a:pt x="65047" y="301"/>
                    <a:pt x="64813" y="234"/>
                    <a:pt x="64580" y="168"/>
                  </a:cubicBezTo>
                  <a:cubicBezTo>
                    <a:pt x="64453" y="183"/>
                    <a:pt x="64328" y="190"/>
                    <a:pt x="64202" y="190"/>
                  </a:cubicBezTo>
                  <a:cubicBezTo>
                    <a:pt x="63535" y="190"/>
                    <a:pt x="62880" y="1"/>
                    <a:pt x="62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5"/>
            <p:cNvSpPr/>
            <p:nvPr/>
          </p:nvSpPr>
          <p:spPr>
            <a:xfrm>
              <a:off x="6086850" y="4076200"/>
              <a:ext cx="473675" cy="203425"/>
            </a:xfrm>
            <a:custGeom>
              <a:avLst/>
              <a:gdLst/>
              <a:ahLst/>
              <a:cxnLst/>
              <a:rect l="l" t="t" r="r" b="b"/>
              <a:pathLst>
                <a:path w="18947" h="8137" extrusionOk="0">
                  <a:moveTo>
                    <a:pt x="9707" y="1"/>
                  </a:moveTo>
                  <a:cubicBezTo>
                    <a:pt x="8173" y="101"/>
                    <a:pt x="6638" y="335"/>
                    <a:pt x="5204" y="1002"/>
                  </a:cubicBezTo>
                  <a:cubicBezTo>
                    <a:pt x="2902" y="2136"/>
                    <a:pt x="1434" y="4037"/>
                    <a:pt x="367" y="6339"/>
                  </a:cubicBezTo>
                  <a:cubicBezTo>
                    <a:pt x="267" y="6639"/>
                    <a:pt x="167" y="6906"/>
                    <a:pt x="100" y="7206"/>
                  </a:cubicBezTo>
                  <a:cubicBezTo>
                    <a:pt x="0" y="7573"/>
                    <a:pt x="67" y="7907"/>
                    <a:pt x="434" y="8073"/>
                  </a:cubicBezTo>
                  <a:cubicBezTo>
                    <a:pt x="508" y="8104"/>
                    <a:pt x="575" y="8118"/>
                    <a:pt x="636" y="8118"/>
                  </a:cubicBezTo>
                  <a:cubicBezTo>
                    <a:pt x="906" y="8118"/>
                    <a:pt x="1059" y="7851"/>
                    <a:pt x="1168" y="7606"/>
                  </a:cubicBezTo>
                  <a:cubicBezTo>
                    <a:pt x="1301" y="7306"/>
                    <a:pt x="1434" y="6973"/>
                    <a:pt x="1568" y="6672"/>
                  </a:cubicBezTo>
                  <a:cubicBezTo>
                    <a:pt x="2949" y="3126"/>
                    <a:pt x="6043" y="1184"/>
                    <a:pt x="9442" y="1184"/>
                  </a:cubicBezTo>
                  <a:cubicBezTo>
                    <a:pt x="10231" y="1184"/>
                    <a:pt x="11037" y="1288"/>
                    <a:pt x="11842" y="1502"/>
                  </a:cubicBezTo>
                  <a:cubicBezTo>
                    <a:pt x="14911" y="2303"/>
                    <a:pt x="16612" y="4671"/>
                    <a:pt x="17613" y="7573"/>
                  </a:cubicBezTo>
                  <a:cubicBezTo>
                    <a:pt x="17793" y="7805"/>
                    <a:pt x="17934" y="8137"/>
                    <a:pt x="18219" y="8137"/>
                  </a:cubicBezTo>
                  <a:cubicBezTo>
                    <a:pt x="18303" y="8137"/>
                    <a:pt x="18400" y="8108"/>
                    <a:pt x="18513" y="8040"/>
                  </a:cubicBezTo>
                  <a:cubicBezTo>
                    <a:pt x="18947" y="7773"/>
                    <a:pt x="18847" y="7340"/>
                    <a:pt x="18680" y="6973"/>
                  </a:cubicBezTo>
                  <a:cubicBezTo>
                    <a:pt x="18613" y="6772"/>
                    <a:pt x="18580" y="6572"/>
                    <a:pt x="18513" y="6372"/>
                  </a:cubicBezTo>
                  <a:cubicBezTo>
                    <a:pt x="17246" y="3870"/>
                    <a:pt x="15578" y="1736"/>
                    <a:pt x="12943" y="568"/>
                  </a:cubicBezTo>
                  <a:cubicBezTo>
                    <a:pt x="12809" y="535"/>
                    <a:pt x="12676" y="501"/>
                    <a:pt x="12542" y="501"/>
                  </a:cubicBezTo>
                  <a:cubicBezTo>
                    <a:pt x="12242" y="401"/>
                    <a:pt x="11942" y="301"/>
                    <a:pt x="11642" y="201"/>
                  </a:cubicBezTo>
                  <a:cubicBezTo>
                    <a:pt x="11275" y="201"/>
                    <a:pt x="10875" y="168"/>
                    <a:pt x="10508" y="134"/>
                  </a:cubicBezTo>
                  <a:cubicBezTo>
                    <a:pt x="10369" y="134"/>
                    <a:pt x="10238" y="156"/>
                    <a:pt x="10113" y="156"/>
                  </a:cubicBezTo>
                  <a:cubicBezTo>
                    <a:pt x="9968" y="156"/>
                    <a:pt x="9833" y="127"/>
                    <a:pt x="97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5"/>
            <p:cNvSpPr/>
            <p:nvPr/>
          </p:nvSpPr>
          <p:spPr>
            <a:xfrm>
              <a:off x="6979150" y="3826875"/>
              <a:ext cx="98425" cy="5025"/>
            </a:xfrm>
            <a:custGeom>
              <a:avLst/>
              <a:gdLst/>
              <a:ahLst/>
              <a:cxnLst/>
              <a:rect l="l" t="t" r="r" b="b"/>
              <a:pathLst>
                <a:path w="3937" h="201" extrusionOk="0">
                  <a:moveTo>
                    <a:pt x="1981" y="0"/>
                  </a:moveTo>
                  <a:cubicBezTo>
                    <a:pt x="1326" y="0"/>
                    <a:pt x="667" y="67"/>
                    <a:pt x="0" y="200"/>
                  </a:cubicBezTo>
                  <a:lnTo>
                    <a:pt x="3936" y="200"/>
                  </a:lnTo>
                  <a:cubicBezTo>
                    <a:pt x="3286" y="67"/>
                    <a:pt x="2635" y="0"/>
                    <a:pt x="1981" y="0"/>
                  </a:cubicBezTo>
                  <a:close/>
                </a:path>
              </a:pathLst>
            </a:custGeom>
            <a:solidFill>
              <a:srgbClr val="CAC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5"/>
            <p:cNvSpPr/>
            <p:nvPr/>
          </p:nvSpPr>
          <p:spPr>
            <a:xfrm>
              <a:off x="5780800" y="3867675"/>
              <a:ext cx="252700" cy="322800"/>
            </a:xfrm>
            <a:custGeom>
              <a:avLst/>
              <a:gdLst/>
              <a:ahLst/>
              <a:cxnLst/>
              <a:rect l="l" t="t" r="r" b="b"/>
              <a:pathLst>
                <a:path w="10108" h="12912" extrusionOk="0">
                  <a:moveTo>
                    <a:pt x="796" y="1"/>
                  </a:moveTo>
                  <a:cubicBezTo>
                    <a:pt x="675" y="1"/>
                    <a:pt x="555" y="1"/>
                    <a:pt x="434" y="3"/>
                  </a:cubicBezTo>
                  <a:cubicBezTo>
                    <a:pt x="334" y="3"/>
                    <a:pt x="234" y="36"/>
                    <a:pt x="167" y="136"/>
                  </a:cubicBezTo>
                  <a:cubicBezTo>
                    <a:pt x="167" y="1270"/>
                    <a:pt x="167" y="2438"/>
                    <a:pt x="167" y="3605"/>
                  </a:cubicBezTo>
                  <a:cubicBezTo>
                    <a:pt x="0" y="3805"/>
                    <a:pt x="0" y="3972"/>
                    <a:pt x="167" y="4172"/>
                  </a:cubicBezTo>
                  <a:cubicBezTo>
                    <a:pt x="200" y="4306"/>
                    <a:pt x="200" y="4439"/>
                    <a:pt x="200" y="4606"/>
                  </a:cubicBezTo>
                  <a:cubicBezTo>
                    <a:pt x="400" y="5507"/>
                    <a:pt x="133" y="6474"/>
                    <a:pt x="300" y="7375"/>
                  </a:cubicBezTo>
                  <a:cubicBezTo>
                    <a:pt x="300" y="8309"/>
                    <a:pt x="334" y="9243"/>
                    <a:pt x="334" y="10177"/>
                  </a:cubicBezTo>
                  <a:cubicBezTo>
                    <a:pt x="200" y="10377"/>
                    <a:pt x="200" y="10544"/>
                    <a:pt x="334" y="10744"/>
                  </a:cubicBezTo>
                  <a:cubicBezTo>
                    <a:pt x="434" y="11144"/>
                    <a:pt x="234" y="11578"/>
                    <a:pt x="467" y="11978"/>
                  </a:cubicBezTo>
                  <a:cubicBezTo>
                    <a:pt x="1234" y="11678"/>
                    <a:pt x="1801" y="11077"/>
                    <a:pt x="2535" y="10910"/>
                  </a:cubicBezTo>
                  <a:cubicBezTo>
                    <a:pt x="2802" y="10810"/>
                    <a:pt x="3036" y="10777"/>
                    <a:pt x="3269" y="10610"/>
                  </a:cubicBezTo>
                  <a:cubicBezTo>
                    <a:pt x="4361" y="9975"/>
                    <a:pt x="4728" y="9626"/>
                    <a:pt x="5064" y="9626"/>
                  </a:cubicBezTo>
                  <a:cubicBezTo>
                    <a:pt x="5414" y="9626"/>
                    <a:pt x="5730" y="10008"/>
                    <a:pt x="6805" y="10844"/>
                  </a:cubicBezTo>
                  <a:cubicBezTo>
                    <a:pt x="6905" y="10910"/>
                    <a:pt x="6972" y="11011"/>
                    <a:pt x="7072" y="11077"/>
                  </a:cubicBezTo>
                  <a:cubicBezTo>
                    <a:pt x="7405" y="11311"/>
                    <a:pt x="7772" y="11544"/>
                    <a:pt x="8173" y="11644"/>
                  </a:cubicBezTo>
                  <a:cubicBezTo>
                    <a:pt x="8673" y="12045"/>
                    <a:pt x="9207" y="12412"/>
                    <a:pt x="9874" y="12912"/>
                  </a:cubicBezTo>
                  <a:cubicBezTo>
                    <a:pt x="9940" y="9042"/>
                    <a:pt x="10007" y="5407"/>
                    <a:pt x="10074" y="1771"/>
                  </a:cubicBezTo>
                  <a:cubicBezTo>
                    <a:pt x="10107" y="1671"/>
                    <a:pt x="10107" y="1570"/>
                    <a:pt x="10007" y="1470"/>
                  </a:cubicBezTo>
                  <a:cubicBezTo>
                    <a:pt x="9707" y="1237"/>
                    <a:pt x="9340" y="1170"/>
                    <a:pt x="8973" y="1103"/>
                  </a:cubicBezTo>
                  <a:cubicBezTo>
                    <a:pt x="6320" y="368"/>
                    <a:pt x="3575" y="1"/>
                    <a:pt x="7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5"/>
            <p:cNvSpPr/>
            <p:nvPr/>
          </p:nvSpPr>
          <p:spPr>
            <a:xfrm>
              <a:off x="6040975" y="4100925"/>
              <a:ext cx="561250" cy="235500"/>
            </a:xfrm>
            <a:custGeom>
              <a:avLst/>
              <a:gdLst/>
              <a:ahLst/>
              <a:cxnLst/>
              <a:rect l="l" t="t" r="r" b="b"/>
              <a:pathLst>
                <a:path w="22450" h="9420" extrusionOk="0">
                  <a:moveTo>
                    <a:pt x="11467" y="0"/>
                  </a:moveTo>
                  <a:cubicBezTo>
                    <a:pt x="11294" y="0"/>
                    <a:pt x="11119" y="5"/>
                    <a:pt x="10942" y="13"/>
                  </a:cubicBezTo>
                  <a:cubicBezTo>
                    <a:pt x="7639" y="179"/>
                    <a:pt x="5271" y="1747"/>
                    <a:pt x="3636" y="4549"/>
                  </a:cubicBezTo>
                  <a:cubicBezTo>
                    <a:pt x="3470" y="4883"/>
                    <a:pt x="3236" y="5250"/>
                    <a:pt x="3403" y="5683"/>
                  </a:cubicBezTo>
                  <a:cubicBezTo>
                    <a:pt x="3837" y="6017"/>
                    <a:pt x="4103" y="6417"/>
                    <a:pt x="3837" y="6951"/>
                  </a:cubicBezTo>
                  <a:cubicBezTo>
                    <a:pt x="3615" y="7458"/>
                    <a:pt x="3213" y="7754"/>
                    <a:pt x="2630" y="7754"/>
                  </a:cubicBezTo>
                  <a:cubicBezTo>
                    <a:pt x="2599" y="7754"/>
                    <a:pt x="2568" y="7753"/>
                    <a:pt x="2536" y="7752"/>
                  </a:cubicBezTo>
                  <a:cubicBezTo>
                    <a:pt x="2324" y="7740"/>
                    <a:pt x="2117" y="7737"/>
                    <a:pt x="1910" y="7737"/>
                  </a:cubicBezTo>
                  <a:cubicBezTo>
                    <a:pt x="1498" y="7737"/>
                    <a:pt x="1090" y="7752"/>
                    <a:pt x="668" y="7752"/>
                  </a:cubicBezTo>
                  <a:cubicBezTo>
                    <a:pt x="367" y="7752"/>
                    <a:pt x="67" y="7752"/>
                    <a:pt x="0" y="8152"/>
                  </a:cubicBezTo>
                  <a:cubicBezTo>
                    <a:pt x="201" y="9086"/>
                    <a:pt x="868" y="9419"/>
                    <a:pt x="1702" y="9419"/>
                  </a:cubicBezTo>
                  <a:lnTo>
                    <a:pt x="20715" y="9419"/>
                  </a:lnTo>
                  <a:cubicBezTo>
                    <a:pt x="21649" y="9419"/>
                    <a:pt x="22283" y="8952"/>
                    <a:pt x="22450" y="7952"/>
                  </a:cubicBezTo>
                  <a:cubicBezTo>
                    <a:pt x="22207" y="7769"/>
                    <a:pt x="21942" y="7725"/>
                    <a:pt x="21673" y="7725"/>
                  </a:cubicBezTo>
                  <a:cubicBezTo>
                    <a:pt x="21424" y="7725"/>
                    <a:pt x="21171" y="7763"/>
                    <a:pt x="20926" y="7763"/>
                  </a:cubicBezTo>
                  <a:cubicBezTo>
                    <a:pt x="20855" y="7763"/>
                    <a:pt x="20785" y="7760"/>
                    <a:pt x="20715" y="7752"/>
                  </a:cubicBezTo>
                  <a:cubicBezTo>
                    <a:pt x="20048" y="7651"/>
                    <a:pt x="19281" y="7618"/>
                    <a:pt x="19448" y="6584"/>
                  </a:cubicBezTo>
                  <a:cubicBezTo>
                    <a:pt x="19648" y="6317"/>
                    <a:pt x="19548" y="6050"/>
                    <a:pt x="19448" y="5783"/>
                  </a:cubicBezTo>
                  <a:cubicBezTo>
                    <a:pt x="18747" y="4282"/>
                    <a:pt x="17947" y="2881"/>
                    <a:pt x="16646" y="1814"/>
                  </a:cubicBezTo>
                  <a:cubicBezTo>
                    <a:pt x="15114" y="527"/>
                    <a:pt x="13414" y="0"/>
                    <a:pt x="1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5"/>
            <p:cNvSpPr/>
            <p:nvPr/>
          </p:nvSpPr>
          <p:spPr>
            <a:xfrm>
              <a:off x="6597200" y="4183575"/>
              <a:ext cx="974050" cy="50725"/>
            </a:xfrm>
            <a:custGeom>
              <a:avLst/>
              <a:gdLst/>
              <a:ahLst/>
              <a:cxnLst/>
              <a:rect l="l" t="t" r="r" b="b"/>
              <a:pathLst>
                <a:path w="38962" h="2029" extrusionOk="0">
                  <a:moveTo>
                    <a:pt x="15286" y="1"/>
                  </a:moveTo>
                  <a:cubicBezTo>
                    <a:pt x="13709" y="1"/>
                    <a:pt x="12128" y="53"/>
                    <a:pt x="10542" y="176"/>
                  </a:cubicBezTo>
                  <a:cubicBezTo>
                    <a:pt x="7006" y="443"/>
                    <a:pt x="3436" y="876"/>
                    <a:pt x="1" y="1844"/>
                  </a:cubicBezTo>
                  <a:cubicBezTo>
                    <a:pt x="153" y="1996"/>
                    <a:pt x="327" y="2029"/>
                    <a:pt x="499" y="2029"/>
                  </a:cubicBezTo>
                  <a:cubicBezTo>
                    <a:pt x="627" y="2029"/>
                    <a:pt x="754" y="2010"/>
                    <a:pt x="868" y="2010"/>
                  </a:cubicBezTo>
                  <a:lnTo>
                    <a:pt x="37894" y="2010"/>
                  </a:lnTo>
                  <a:cubicBezTo>
                    <a:pt x="38052" y="2010"/>
                    <a:pt x="38215" y="2029"/>
                    <a:pt x="38374" y="2029"/>
                  </a:cubicBezTo>
                  <a:cubicBezTo>
                    <a:pt x="38586" y="2029"/>
                    <a:pt x="38790" y="1996"/>
                    <a:pt x="38962" y="1844"/>
                  </a:cubicBezTo>
                  <a:cubicBezTo>
                    <a:pt x="35926" y="1577"/>
                    <a:pt x="32857" y="1310"/>
                    <a:pt x="29789" y="976"/>
                  </a:cubicBezTo>
                  <a:cubicBezTo>
                    <a:pt x="24955" y="498"/>
                    <a:pt x="20139" y="1"/>
                    <a:pt x="15286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5"/>
            <p:cNvSpPr/>
            <p:nvPr/>
          </p:nvSpPr>
          <p:spPr>
            <a:xfrm>
              <a:off x="4926850" y="4182950"/>
              <a:ext cx="1151675" cy="51350"/>
            </a:xfrm>
            <a:custGeom>
              <a:avLst/>
              <a:gdLst/>
              <a:ahLst/>
              <a:cxnLst/>
              <a:rect l="l" t="t" r="r" b="b"/>
              <a:pathLst>
                <a:path w="46067" h="2054" extrusionOk="0">
                  <a:moveTo>
                    <a:pt x="31628" y="0"/>
                  </a:moveTo>
                  <a:cubicBezTo>
                    <a:pt x="30815" y="0"/>
                    <a:pt x="30001" y="12"/>
                    <a:pt x="29188" y="34"/>
                  </a:cubicBezTo>
                  <a:cubicBezTo>
                    <a:pt x="19448" y="268"/>
                    <a:pt x="9741" y="1335"/>
                    <a:pt x="0" y="1869"/>
                  </a:cubicBezTo>
                  <a:cubicBezTo>
                    <a:pt x="153" y="2021"/>
                    <a:pt x="338" y="2054"/>
                    <a:pt x="531" y="2054"/>
                  </a:cubicBezTo>
                  <a:cubicBezTo>
                    <a:pt x="676" y="2054"/>
                    <a:pt x="825" y="2035"/>
                    <a:pt x="968" y="2035"/>
                  </a:cubicBezTo>
                  <a:lnTo>
                    <a:pt x="45199" y="2035"/>
                  </a:lnTo>
                  <a:cubicBezTo>
                    <a:pt x="45328" y="2035"/>
                    <a:pt x="45463" y="2054"/>
                    <a:pt x="45593" y="2054"/>
                  </a:cubicBezTo>
                  <a:cubicBezTo>
                    <a:pt x="45767" y="2054"/>
                    <a:pt x="45933" y="2021"/>
                    <a:pt x="46067" y="1869"/>
                  </a:cubicBezTo>
                  <a:cubicBezTo>
                    <a:pt x="45433" y="1669"/>
                    <a:pt x="44766" y="1435"/>
                    <a:pt x="44098" y="1268"/>
                  </a:cubicBezTo>
                  <a:cubicBezTo>
                    <a:pt x="39992" y="319"/>
                    <a:pt x="35816" y="0"/>
                    <a:pt x="31628" y="0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5"/>
            <p:cNvSpPr/>
            <p:nvPr/>
          </p:nvSpPr>
          <p:spPr>
            <a:xfrm>
              <a:off x="5789125" y="3848550"/>
              <a:ext cx="254375" cy="58400"/>
            </a:xfrm>
            <a:custGeom>
              <a:avLst/>
              <a:gdLst/>
              <a:ahLst/>
              <a:cxnLst/>
              <a:rect l="l" t="t" r="r" b="b"/>
              <a:pathLst>
                <a:path w="10175" h="2336" extrusionOk="0">
                  <a:moveTo>
                    <a:pt x="1902" y="67"/>
                  </a:moveTo>
                  <a:cubicBezTo>
                    <a:pt x="1168" y="101"/>
                    <a:pt x="368" y="0"/>
                    <a:pt x="1" y="868"/>
                  </a:cubicBezTo>
                  <a:cubicBezTo>
                    <a:pt x="81" y="1048"/>
                    <a:pt x="197" y="1084"/>
                    <a:pt x="334" y="1084"/>
                  </a:cubicBezTo>
                  <a:cubicBezTo>
                    <a:pt x="426" y="1084"/>
                    <a:pt x="528" y="1068"/>
                    <a:pt x="634" y="1068"/>
                  </a:cubicBezTo>
                  <a:cubicBezTo>
                    <a:pt x="927" y="1056"/>
                    <a:pt x="1220" y="1048"/>
                    <a:pt x="1513" y="1048"/>
                  </a:cubicBezTo>
                  <a:cubicBezTo>
                    <a:pt x="2021" y="1048"/>
                    <a:pt x="2529" y="1071"/>
                    <a:pt x="3036" y="1135"/>
                  </a:cubicBezTo>
                  <a:cubicBezTo>
                    <a:pt x="5271" y="1368"/>
                    <a:pt x="7506" y="1802"/>
                    <a:pt x="9708" y="2335"/>
                  </a:cubicBezTo>
                  <a:cubicBezTo>
                    <a:pt x="10175" y="2102"/>
                    <a:pt x="10141" y="1802"/>
                    <a:pt x="9908" y="1435"/>
                  </a:cubicBezTo>
                  <a:cubicBezTo>
                    <a:pt x="7306" y="568"/>
                    <a:pt x="4604" y="201"/>
                    <a:pt x="1902" y="67"/>
                  </a:cubicBezTo>
                  <a:close/>
                </a:path>
              </a:pathLst>
            </a:custGeom>
            <a:solidFill>
              <a:srgbClr val="986E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5"/>
            <p:cNvSpPr/>
            <p:nvPr/>
          </p:nvSpPr>
          <p:spPr>
            <a:xfrm>
              <a:off x="6568850" y="3883300"/>
              <a:ext cx="1288450" cy="137775"/>
            </a:xfrm>
            <a:custGeom>
              <a:avLst/>
              <a:gdLst/>
              <a:ahLst/>
              <a:cxnLst/>
              <a:rect l="l" t="t" r="r" b="b"/>
              <a:pathLst>
                <a:path w="51538" h="5511" extrusionOk="0">
                  <a:moveTo>
                    <a:pt x="18760" y="0"/>
                  </a:moveTo>
                  <a:cubicBezTo>
                    <a:pt x="13883" y="0"/>
                    <a:pt x="9161" y="929"/>
                    <a:pt x="4570" y="2647"/>
                  </a:cubicBezTo>
                  <a:cubicBezTo>
                    <a:pt x="3003" y="3214"/>
                    <a:pt x="1435" y="3881"/>
                    <a:pt x="1" y="4815"/>
                  </a:cubicBezTo>
                  <a:cubicBezTo>
                    <a:pt x="1535" y="4281"/>
                    <a:pt x="3003" y="3681"/>
                    <a:pt x="4537" y="3180"/>
                  </a:cubicBezTo>
                  <a:cubicBezTo>
                    <a:pt x="8573" y="1813"/>
                    <a:pt x="12676" y="912"/>
                    <a:pt x="16979" y="745"/>
                  </a:cubicBezTo>
                  <a:cubicBezTo>
                    <a:pt x="17444" y="731"/>
                    <a:pt x="17909" y="725"/>
                    <a:pt x="18373" y="725"/>
                  </a:cubicBezTo>
                  <a:cubicBezTo>
                    <a:pt x="22366" y="725"/>
                    <a:pt x="26314" y="1218"/>
                    <a:pt x="30289" y="1846"/>
                  </a:cubicBezTo>
                  <a:cubicBezTo>
                    <a:pt x="36226" y="2780"/>
                    <a:pt x="42164" y="3948"/>
                    <a:pt x="48102" y="5015"/>
                  </a:cubicBezTo>
                  <a:cubicBezTo>
                    <a:pt x="49069" y="5214"/>
                    <a:pt x="50012" y="5510"/>
                    <a:pt x="51014" y="5510"/>
                  </a:cubicBezTo>
                  <a:cubicBezTo>
                    <a:pt x="51186" y="5510"/>
                    <a:pt x="51361" y="5502"/>
                    <a:pt x="51537" y="5482"/>
                  </a:cubicBezTo>
                  <a:cubicBezTo>
                    <a:pt x="48502" y="4782"/>
                    <a:pt x="45466" y="4048"/>
                    <a:pt x="42397" y="3414"/>
                  </a:cubicBezTo>
                  <a:cubicBezTo>
                    <a:pt x="39062" y="2713"/>
                    <a:pt x="35693" y="2080"/>
                    <a:pt x="32324" y="1446"/>
                  </a:cubicBezTo>
                  <a:cubicBezTo>
                    <a:pt x="28454" y="712"/>
                    <a:pt x="24551" y="245"/>
                    <a:pt x="20615" y="45"/>
                  </a:cubicBezTo>
                  <a:cubicBezTo>
                    <a:pt x="19994" y="15"/>
                    <a:pt x="19376" y="0"/>
                    <a:pt x="1876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5"/>
            <p:cNvSpPr/>
            <p:nvPr/>
          </p:nvSpPr>
          <p:spPr>
            <a:xfrm>
              <a:off x="6568025" y="3982950"/>
              <a:ext cx="803925" cy="105800"/>
            </a:xfrm>
            <a:custGeom>
              <a:avLst/>
              <a:gdLst/>
              <a:ahLst/>
              <a:cxnLst/>
              <a:rect l="l" t="t" r="r" b="b"/>
              <a:pathLst>
                <a:path w="32157" h="4232" extrusionOk="0">
                  <a:moveTo>
                    <a:pt x="18432" y="0"/>
                  </a:moveTo>
                  <a:cubicBezTo>
                    <a:pt x="12165" y="0"/>
                    <a:pt x="6004" y="1171"/>
                    <a:pt x="0" y="4231"/>
                  </a:cubicBezTo>
                  <a:cubicBezTo>
                    <a:pt x="6421" y="1536"/>
                    <a:pt x="12993" y="477"/>
                    <a:pt x="19656" y="477"/>
                  </a:cubicBezTo>
                  <a:cubicBezTo>
                    <a:pt x="23793" y="477"/>
                    <a:pt x="27965" y="885"/>
                    <a:pt x="32156" y="1563"/>
                  </a:cubicBezTo>
                  <a:cubicBezTo>
                    <a:pt x="27540" y="611"/>
                    <a:pt x="22958" y="0"/>
                    <a:pt x="18432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5"/>
            <p:cNvSpPr/>
            <p:nvPr/>
          </p:nvSpPr>
          <p:spPr>
            <a:xfrm>
              <a:off x="6658075" y="4079275"/>
              <a:ext cx="633825" cy="61175"/>
            </a:xfrm>
            <a:custGeom>
              <a:avLst/>
              <a:gdLst/>
              <a:ahLst/>
              <a:cxnLst/>
              <a:rect l="l" t="t" r="r" b="b"/>
              <a:pathLst>
                <a:path w="25353" h="2447" extrusionOk="0">
                  <a:moveTo>
                    <a:pt x="13349" y="1"/>
                  </a:moveTo>
                  <a:cubicBezTo>
                    <a:pt x="8869" y="1"/>
                    <a:pt x="4416" y="663"/>
                    <a:pt x="1" y="2446"/>
                  </a:cubicBezTo>
                  <a:cubicBezTo>
                    <a:pt x="4691" y="970"/>
                    <a:pt x="9412" y="426"/>
                    <a:pt x="14154" y="426"/>
                  </a:cubicBezTo>
                  <a:cubicBezTo>
                    <a:pt x="17876" y="426"/>
                    <a:pt x="21611" y="761"/>
                    <a:pt x="25352" y="1246"/>
                  </a:cubicBezTo>
                  <a:cubicBezTo>
                    <a:pt x="21334" y="524"/>
                    <a:pt x="17331" y="1"/>
                    <a:pt x="13349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5"/>
            <p:cNvSpPr/>
            <p:nvPr/>
          </p:nvSpPr>
          <p:spPr>
            <a:xfrm>
              <a:off x="4968550" y="3846625"/>
              <a:ext cx="867300" cy="134550"/>
            </a:xfrm>
            <a:custGeom>
              <a:avLst/>
              <a:gdLst/>
              <a:ahLst/>
              <a:cxnLst/>
              <a:rect l="l" t="t" r="r" b="b"/>
              <a:pathLst>
                <a:path w="34692" h="5382" extrusionOk="0">
                  <a:moveTo>
                    <a:pt x="34175" y="0"/>
                  </a:moveTo>
                  <a:cubicBezTo>
                    <a:pt x="34052" y="0"/>
                    <a:pt x="33924" y="11"/>
                    <a:pt x="33791" y="11"/>
                  </a:cubicBezTo>
                  <a:cubicBezTo>
                    <a:pt x="30689" y="11"/>
                    <a:pt x="27620" y="11"/>
                    <a:pt x="24518" y="344"/>
                  </a:cubicBezTo>
                  <a:cubicBezTo>
                    <a:pt x="21516" y="645"/>
                    <a:pt x="18547" y="1078"/>
                    <a:pt x="15611" y="1612"/>
                  </a:cubicBezTo>
                  <a:cubicBezTo>
                    <a:pt x="12042" y="2246"/>
                    <a:pt x="8540" y="3180"/>
                    <a:pt x="5004" y="3980"/>
                  </a:cubicBezTo>
                  <a:cubicBezTo>
                    <a:pt x="3336" y="4347"/>
                    <a:pt x="1668" y="4814"/>
                    <a:pt x="0" y="5248"/>
                  </a:cubicBezTo>
                  <a:cubicBezTo>
                    <a:pt x="134" y="5337"/>
                    <a:pt x="267" y="5381"/>
                    <a:pt x="391" y="5381"/>
                  </a:cubicBezTo>
                  <a:cubicBezTo>
                    <a:pt x="452" y="5381"/>
                    <a:pt x="512" y="5370"/>
                    <a:pt x="567" y="5348"/>
                  </a:cubicBezTo>
                  <a:cubicBezTo>
                    <a:pt x="6471" y="3947"/>
                    <a:pt x="12376" y="2679"/>
                    <a:pt x="18380" y="1812"/>
                  </a:cubicBezTo>
                  <a:cubicBezTo>
                    <a:pt x="22333" y="1227"/>
                    <a:pt x="26309" y="945"/>
                    <a:pt x="30288" y="945"/>
                  </a:cubicBezTo>
                  <a:cubicBezTo>
                    <a:pt x="31078" y="945"/>
                    <a:pt x="31867" y="956"/>
                    <a:pt x="32657" y="978"/>
                  </a:cubicBezTo>
                  <a:cubicBezTo>
                    <a:pt x="32724" y="945"/>
                    <a:pt x="32790" y="945"/>
                    <a:pt x="32824" y="945"/>
                  </a:cubicBezTo>
                  <a:cubicBezTo>
                    <a:pt x="33391" y="544"/>
                    <a:pt x="34125" y="544"/>
                    <a:pt x="34692" y="144"/>
                  </a:cubicBezTo>
                  <a:cubicBezTo>
                    <a:pt x="34531" y="24"/>
                    <a:pt x="34359" y="0"/>
                    <a:pt x="34175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5"/>
            <p:cNvSpPr/>
            <p:nvPr/>
          </p:nvSpPr>
          <p:spPr>
            <a:xfrm>
              <a:off x="5132000" y="4031975"/>
              <a:ext cx="656850" cy="60100"/>
            </a:xfrm>
            <a:custGeom>
              <a:avLst/>
              <a:gdLst/>
              <a:ahLst/>
              <a:cxnLst/>
              <a:rect l="l" t="t" r="r" b="b"/>
              <a:pathLst>
                <a:path w="26274" h="2404" extrusionOk="0">
                  <a:moveTo>
                    <a:pt x="21650" y="0"/>
                  </a:moveTo>
                  <a:cubicBezTo>
                    <a:pt x="19355" y="0"/>
                    <a:pt x="17052" y="131"/>
                    <a:pt x="14777" y="302"/>
                  </a:cubicBezTo>
                  <a:cubicBezTo>
                    <a:pt x="11775" y="502"/>
                    <a:pt x="8806" y="869"/>
                    <a:pt x="5838" y="1336"/>
                  </a:cubicBezTo>
                  <a:cubicBezTo>
                    <a:pt x="3903" y="1670"/>
                    <a:pt x="1935" y="1870"/>
                    <a:pt x="0" y="2404"/>
                  </a:cubicBezTo>
                  <a:cubicBezTo>
                    <a:pt x="6878" y="1534"/>
                    <a:pt x="13756" y="581"/>
                    <a:pt x="20700" y="581"/>
                  </a:cubicBezTo>
                  <a:cubicBezTo>
                    <a:pt x="22546" y="581"/>
                    <a:pt x="24396" y="649"/>
                    <a:pt x="26252" y="803"/>
                  </a:cubicBezTo>
                  <a:cubicBezTo>
                    <a:pt x="26273" y="212"/>
                    <a:pt x="26161" y="115"/>
                    <a:pt x="25941" y="115"/>
                  </a:cubicBezTo>
                  <a:cubicBezTo>
                    <a:pt x="25833" y="115"/>
                    <a:pt x="25699" y="138"/>
                    <a:pt x="25542" y="138"/>
                  </a:cubicBezTo>
                  <a:cubicBezTo>
                    <a:pt x="25513" y="138"/>
                    <a:pt x="25483" y="137"/>
                    <a:pt x="25452" y="135"/>
                  </a:cubicBezTo>
                  <a:cubicBezTo>
                    <a:pt x="24191" y="40"/>
                    <a:pt x="22921" y="0"/>
                    <a:pt x="21650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5"/>
            <p:cNvSpPr/>
            <p:nvPr/>
          </p:nvSpPr>
          <p:spPr>
            <a:xfrm>
              <a:off x="5222050" y="4120775"/>
              <a:ext cx="567100" cy="37175"/>
            </a:xfrm>
            <a:custGeom>
              <a:avLst/>
              <a:gdLst/>
              <a:ahLst/>
              <a:cxnLst/>
              <a:rect l="l" t="t" r="r" b="b"/>
              <a:pathLst>
                <a:path w="22684" h="1487" extrusionOk="0">
                  <a:moveTo>
                    <a:pt x="18213" y="0"/>
                  </a:moveTo>
                  <a:cubicBezTo>
                    <a:pt x="12110" y="0"/>
                    <a:pt x="6034" y="334"/>
                    <a:pt x="1" y="1487"/>
                  </a:cubicBezTo>
                  <a:cubicBezTo>
                    <a:pt x="5667" y="860"/>
                    <a:pt x="11333" y="497"/>
                    <a:pt x="17028" y="497"/>
                  </a:cubicBezTo>
                  <a:cubicBezTo>
                    <a:pt x="18910" y="497"/>
                    <a:pt x="20795" y="537"/>
                    <a:pt x="22684" y="620"/>
                  </a:cubicBezTo>
                  <a:cubicBezTo>
                    <a:pt x="22684" y="420"/>
                    <a:pt x="22684" y="253"/>
                    <a:pt x="22684" y="53"/>
                  </a:cubicBezTo>
                  <a:cubicBezTo>
                    <a:pt x="21192" y="20"/>
                    <a:pt x="19701" y="0"/>
                    <a:pt x="182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5"/>
            <p:cNvSpPr/>
            <p:nvPr/>
          </p:nvSpPr>
          <p:spPr>
            <a:xfrm>
              <a:off x="5318800" y="3954400"/>
              <a:ext cx="466175" cy="41775"/>
            </a:xfrm>
            <a:custGeom>
              <a:avLst/>
              <a:gdLst/>
              <a:ahLst/>
              <a:cxnLst/>
              <a:rect l="l" t="t" r="r" b="b"/>
              <a:pathLst>
                <a:path w="18647" h="1671" extrusionOk="0">
                  <a:moveTo>
                    <a:pt x="17861" y="0"/>
                  </a:moveTo>
                  <a:cubicBezTo>
                    <a:pt x="17756" y="0"/>
                    <a:pt x="17651" y="3"/>
                    <a:pt x="17546" y="3"/>
                  </a:cubicBezTo>
                  <a:cubicBezTo>
                    <a:pt x="17373" y="1"/>
                    <a:pt x="17201" y="1"/>
                    <a:pt x="17028" y="1"/>
                  </a:cubicBezTo>
                  <a:cubicBezTo>
                    <a:pt x="13468" y="1"/>
                    <a:pt x="9938" y="323"/>
                    <a:pt x="6438" y="737"/>
                  </a:cubicBezTo>
                  <a:cubicBezTo>
                    <a:pt x="4270" y="1004"/>
                    <a:pt x="2135" y="1370"/>
                    <a:pt x="0" y="1671"/>
                  </a:cubicBezTo>
                  <a:cubicBezTo>
                    <a:pt x="4939" y="1193"/>
                    <a:pt x="9856" y="567"/>
                    <a:pt x="14820" y="567"/>
                  </a:cubicBezTo>
                  <a:cubicBezTo>
                    <a:pt x="16092" y="567"/>
                    <a:pt x="17367" y="608"/>
                    <a:pt x="18647" y="703"/>
                  </a:cubicBezTo>
                  <a:cubicBezTo>
                    <a:pt x="18647" y="503"/>
                    <a:pt x="18647" y="303"/>
                    <a:pt x="18647" y="136"/>
                  </a:cubicBezTo>
                  <a:cubicBezTo>
                    <a:pt x="18385" y="17"/>
                    <a:pt x="18123" y="0"/>
                    <a:pt x="17861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5"/>
            <p:cNvSpPr/>
            <p:nvPr/>
          </p:nvSpPr>
          <p:spPr>
            <a:xfrm>
              <a:off x="6031800" y="3884400"/>
              <a:ext cx="217675" cy="149300"/>
            </a:xfrm>
            <a:custGeom>
              <a:avLst/>
              <a:gdLst/>
              <a:ahLst/>
              <a:cxnLst/>
              <a:rect l="l" t="t" r="r" b="b"/>
              <a:pathLst>
                <a:path w="8707" h="5972" extrusionOk="0">
                  <a:moveTo>
                    <a:pt x="201" y="1"/>
                  </a:moveTo>
                  <a:lnTo>
                    <a:pt x="201" y="1"/>
                  </a:lnTo>
                  <a:cubicBezTo>
                    <a:pt x="234" y="301"/>
                    <a:pt x="201" y="635"/>
                    <a:pt x="1" y="901"/>
                  </a:cubicBezTo>
                  <a:cubicBezTo>
                    <a:pt x="34" y="968"/>
                    <a:pt x="34" y="1035"/>
                    <a:pt x="34" y="1102"/>
                  </a:cubicBezTo>
                  <a:cubicBezTo>
                    <a:pt x="3403" y="1902"/>
                    <a:pt x="6172" y="3737"/>
                    <a:pt x="8707" y="5972"/>
                  </a:cubicBezTo>
                  <a:cubicBezTo>
                    <a:pt x="6605" y="2936"/>
                    <a:pt x="3636" y="1168"/>
                    <a:pt x="201" y="1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5"/>
            <p:cNvSpPr/>
            <p:nvPr/>
          </p:nvSpPr>
          <p:spPr>
            <a:xfrm>
              <a:off x="5845000" y="4127100"/>
              <a:ext cx="140125" cy="31700"/>
            </a:xfrm>
            <a:custGeom>
              <a:avLst/>
              <a:gdLst/>
              <a:ahLst/>
              <a:cxnLst/>
              <a:rect l="l" t="t" r="r" b="b"/>
              <a:pathLst>
                <a:path w="5605" h="1268" extrusionOk="0">
                  <a:moveTo>
                    <a:pt x="1613" y="0"/>
                  </a:moveTo>
                  <a:cubicBezTo>
                    <a:pt x="1267" y="0"/>
                    <a:pt x="918" y="38"/>
                    <a:pt x="568" y="133"/>
                  </a:cubicBezTo>
                  <a:cubicBezTo>
                    <a:pt x="301" y="167"/>
                    <a:pt x="101" y="300"/>
                    <a:pt x="1" y="533"/>
                  </a:cubicBezTo>
                  <a:cubicBezTo>
                    <a:pt x="1869" y="767"/>
                    <a:pt x="3737" y="1034"/>
                    <a:pt x="5605" y="1267"/>
                  </a:cubicBezTo>
                  <a:cubicBezTo>
                    <a:pt x="5304" y="1034"/>
                    <a:pt x="5004" y="800"/>
                    <a:pt x="4704" y="533"/>
                  </a:cubicBezTo>
                  <a:cubicBezTo>
                    <a:pt x="4659" y="556"/>
                    <a:pt x="4617" y="565"/>
                    <a:pt x="4577" y="565"/>
                  </a:cubicBezTo>
                  <a:cubicBezTo>
                    <a:pt x="4442" y="565"/>
                    <a:pt x="4333" y="459"/>
                    <a:pt x="4204" y="433"/>
                  </a:cubicBezTo>
                  <a:cubicBezTo>
                    <a:pt x="3344" y="242"/>
                    <a:pt x="2485" y="0"/>
                    <a:pt x="1613" y="0"/>
                  </a:cubicBezTo>
                  <a:close/>
                </a:path>
              </a:pathLst>
            </a:custGeom>
            <a:solidFill>
              <a:srgbClr val="95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5"/>
            <p:cNvSpPr/>
            <p:nvPr/>
          </p:nvSpPr>
          <p:spPr>
            <a:xfrm>
              <a:off x="5542275" y="2440275"/>
              <a:ext cx="2090700" cy="1606775"/>
            </a:xfrm>
            <a:custGeom>
              <a:avLst/>
              <a:gdLst/>
              <a:ahLst/>
              <a:cxnLst/>
              <a:rect l="l" t="t" r="r" b="b"/>
              <a:pathLst>
                <a:path w="83628" h="64271" extrusionOk="0">
                  <a:moveTo>
                    <a:pt x="17063" y="0"/>
                  </a:moveTo>
                  <a:cubicBezTo>
                    <a:pt x="16874" y="0"/>
                    <a:pt x="16663" y="70"/>
                    <a:pt x="16413" y="225"/>
                  </a:cubicBezTo>
                  <a:cubicBezTo>
                    <a:pt x="13344" y="2193"/>
                    <a:pt x="10242" y="4127"/>
                    <a:pt x="7139" y="6062"/>
                  </a:cubicBezTo>
                  <a:cubicBezTo>
                    <a:pt x="4771" y="7530"/>
                    <a:pt x="2369" y="9031"/>
                    <a:pt x="1" y="10499"/>
                  </a:cubicBezTo>
                  <a:cubicBezTo>
                    <a:pt x="1602" y="12000"/>
                    <a:pt x="3237" y="13501"/>
                    <a:pt x="4804" y="15035"/>
                  </a:cubicBezTo>
                  <a:cubicBezTo>
                    <a:pt x="7073" y="17237"/>
                    <a:pt x="9341" y="19472"/>
                    <a:pt x="11476" y="21807"/>
                  </a:cubicBezTo>
                  <a:cubicBezTo>
                    <a:pt x="13110" y="23608"/>
                    <a:pt x="14778" y="25376"/>
                    <a:pt x="16379" y="27177"/>
                  </a:cubicBezTo>
                  <a:cubicBezTo>
                    <a:pt x="19815" y="31113"/>
                    <a:pt x="23084" y="35183"/>
                    <a:pt x="26086" y="39486"/>
                  </a:cubicBezTo>
                  <a:cubicBezTo>
                    <a:pt x="28254" y="42588"/>
                    <a:pt x="30389" y="45724"/>
                    <a:pt x="31957" y="49193"/>
                  </a:cubicBezTo>
                  <a:cubicBezTo>
                    <a:pt x="33191" y="51895"/>
                    <a:pt x="33992" y="54664"/>
                    <a:pt x="34325" y="57599"/>
                  </a:cubicBezTo>
                  <a:cubicBezTo>
                    <a:pt x="34325" y="57833"/>
                    <a:pt x="34225" y="58199"/>
                    <a:pt x="34559" y="58266"/>
                  </a:cubicBezTo>
                  <a:lnTo>
                    <a:pt x="34559" y="64270"/>
                  </a:lnTo>
                  <a:cubicBezTo>
                    <a:pt x="36293" y="61869"/>
                    <a:pt x="37928" y="59634"/>
                    <a:pt x="39562" y="57366"/>
                  </a:cubicBezTo>
                  <a:cubicBezTo>
                    <a:pt x="39578" y="57367"/>
                    <a:pt x="39594" y="57367"/>
                    <a:pt x="39609" y="57367"/>
                  </a:cubicBezTo>
                  <a:cubicBezTo>
                    <a:pt x="39976" y="57367"/>
                    <a:pt x="40137" y="56988"/>
                    <a:pt x="40330" y="56732"/>
                  </a:cubicBezTo>
                  <a:cubicBezTo>
                    <a:pt x="43232" y="52896"/>
                    <a:pt x="46334" y="49226"/>
                    <a:pt x="49603" y="45690"/>
                  </a:cubicBezTo>
                  <a:cubicBezTo>
                    <a:pt x="53439" y="41521"/>
                    <a:pt x="57642" y="37751"/>
                    <a:pt x="62345" y="34583"/>
                  </a:cubicBezTo>
                  <a:lnTo>
                    <a:pt x="62345" y="34616"/>
                  </a:lnTo>
                  <a:cubicBezTo>
                    <a:pt x="63046" y="34082"/>
                    <a:pt x="63846" y="33715"/>
                    <a:pt x="64547" y="33215"/>
                  </a:cubicBezTo>
                  <a:cubicBezTo>
                    <a:pt x="69417" y="30046"/>
                    <a:pt x="74554" y="27377"/>
                    <a:pt x="79858" y="24976"/>
                  </a:cubicBezTo>
                  <a:cubicBezTo>
                    <a:pt x="79958" y="24942"/>
                    <a:pt x="80225" y="24809"/>
                    <a:pt x="80558" y="24642"/>
                  </a:cubicBezTo>
                  <a:cubicBezTo>
                    <a:pt x="81793" y="24008"/>
                    <a:pt x="82827" y="23541"/>
                    <a:pt x="83627" y="23208"/>
                  </a:cubicBezTo>
                  <a:lnTo>
                    <a:pt x="83627" y="23208"/>
                  </a:lnTo>
                  <a:cubicBezTo>
                    <a:pt x="82460" y="23541"/>
                    <a:pt x="80592" y="24142"/>
                    <a:pt x="78323" y="24842"/>
                  </a:cubicBezTo>
                  <a:cubicBezTo>
                    <a:pt x="76422" y="25409"/>
                    <a:pt x="73487" y="26310"/>
                    <a:pt x="69984" y="27544"/>
                  </a:cubicBezTo>
                  <a:cubicBezTo>
                    <a:pt x="58209" y="31781"/>
                    <a:pt x="49770" y="34883"/>
                    <a:pt x="42698" y="42121"/>
                  </a:cubicBezTo>
                  <a:cubicBezTo>
                    <a:pt x="40997" y="43889"/>
                    <a:pt x="38562" y="46725"/>
                    <a:pt x="36293" y="50794"/>
                  </a:cubicBezTo>
                  <a:cubicBezTo>
                    <a:pt x="36027" y="43255"/>
                    <a:pt x="35059" y="37118"/>
                    <a:pt x="34159" y="32781"/>
                  </a:cubicBezTo>
                  <a:cubicBezTo>
                    <a:pt x="33391" y="29012"/>
                    <a:pt x="32791" y="26177"/>
                    <a:pt x="31390" y="22407"/>
                  </a:cubicBezTo>
                  <a:cubicBezTo>
                    <a:pt x="29422" y="17137"/>
                    <a:pt x="26653" y="12300"/>
                    <a:pt x="23351" y="7730"/>
                  </a:cubicBezTo>
                  <a:cubicBezTo>
                    <a:pt x="21616" y="5328"/>
                    <a:pt x="19782" y="2927"/>
                    <a:pt x="17947" y="592"/>
                  </a:cubicBezTo>
                  <a:cubicBezTo>
                    <a:pt x="17668" y="227"/>
                    <a:pt x="17403" y="0"/>
                    <a:pt x="170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5"/>
            <p:cNvSpPr/>
            <p:nvPr/>
          </p:nvSpPr>
          <p:spPr>
            <a:xfrm>
              <a:off x="4916850" y="3048800"/>
              <a:ext cx="1384325" cy="812575"/>
            </a:xfrm>
            <a:custGeom>
              <a:avLst/>
              <a:gdLst/>
              <a:ahLst/>
              <a:cxnLst/>
              <a:rect l="l" t="t" r="r" b="b"/>
              <a:pathLst>
                <a:path w="55373" h="32503" extrusionOk="0">
                  <a:moveTo>
                    <a:pt x="21649" y="1"/>
                  </a:moveTo>
                  <a:cubicBezTo>
                    <a:pt x="21549" y="134"/>
                    <a:pt x="21482" y="268"/>
                    <a:pt x="21349" y="368"/>
                  </a:cubicBezTo>
                  <a:cubicBezTo>
                    <a:pt x="19914" y="1335"/>
                    <a:pt x="18547" y="2369"/>
                    <a:pt x="17179" y="3370"/>
                  </a:cubicBezTo>
                  <a:cubicBezTo>
                    <a:pt x="14077" y="5672"/>
                    <a:pt x="11275" y="8273"/>
                    <a:pt x="8439" y="10909"/>
                  </a:cubicBezTo>
                  <a:cubicBezTo>
                    <a:pt x="5637" y="13511"/>
                    <a:pt x="3002" y="16346"/>
                    <a:pt x="367" y="19148"/>
                  </a:cubicBezTo>
                  <a:cubicBezTo>
                    <a:pt x="200" y="19315"/>
                    <a:pt x="0" y="19481"/>
                    <a:pt x="0" y="19782"/>
                  </a:cubicBezTo>
                  <a:cubicBezTo>
                    <a:pt x="176" y="20016"/>
                    <a:pt x="428" y="20121"/>
                    <a:pt x="712" y="20121"/>
                  </a:cubicBezTo>
                  <a:cubicBezTo>
                    <a:pt x="752" y="20121"/>
                    <a:pt x="793" y="20119"/>
                    <a:pt x="834" y="20115"/>
                  </a:cubicBezTo>
                  <a:cubicBezTo>
                    <a:pt x="893" y="20113"/>
                    <a:pt x="953" y="20112"/>
                    <a:pt x="1012" y="20112"/>
                  </a:cubicBezTo>
                  <a:cubicBezTo>
                    <a:pt x="1849" y="20112"/>
                    <a:pt x="2661" y="20320"/>
                    <a:pt x="3503" y="20382"/>
                  </a:cubicBezTo>
                  <a:cubicBezTo>
                    <a:pt x="7105" y="20649"/>
                    <a:pt x="10674" y="20983"/>
                    <a:pt x="14244" y="21316"/>
                  </a:cubicBezTo>
                  <a:cubicBezTo>
                    <a:pt x="18280" y="21683"/>
                    <a:pt x="22283" y="22083"/>
                    <a:pt x="26285" y="22617"/>
                  </a:cubicBezTo>
                  <a:cubicBezTo>
                    <a:pt x="31623" y="23284"/>
                    <a:pt x="36960" y="24185"/>
                    <a:pt x="42163" y="25619"/>
                  </a:cubicBezTo>
                  <a:cubicBezTo>
                    <a:pt x="45766" y="26620"/>
                    <a:pt x="49269" y="27888"/>
                    <a:pt x="52271" y="30223"/>
                  </a:cubicBezTo>
                  <a:cubicBezTo>
                    <a:pt x="52971" y="30790"/>
                    <a:pt x="53572" y="31457"/>
                    <a:pt x="54239" y="32091"/>
                  </a:cubicBezTo>
                  <a:cubicBezTo>
                    <a:pt x="54401" y="32253"/>
                    <a:pt x="54629" y="32503"/>
                    <a:pt x="54852" y="32503"/>
                  </a:cubicBezTo>
                  <a:cubicBezTo>
                    <a:pt x="54904" y="32503"/>
                    <a:pt x="54955" y="32489"/>
                    <a:pt x="55006" y="32457"/>
                  </a:cubicBezTo>
                  <a:cubicBezTo>
                    <a:pt x="55373" y="32191"/>
                    <a:pt x="55106" y="31824"/>
                    <a:pt x="54973" y="31523"/>
                  </a:cubicBezTo>
                  <a:cubicBezTo>
                    <a:pt x="54706" y="30990"/>
                    <a:pt x="54406" y="30456"/>
                    <a:pt x="54039" y="30022"/>
                  </a:cubicBezTo>
                  <a:cubicBezTo>
                    <a:pt x="53905" y="29889"/>
                    <a:pt x="53772" y="29756"/>
                    <a:pt x="53638" y="29655"/>
                  </a:cubicBezTo>
                  <a:cubicBezTo>
                    <a:pt x="53605" y="29522"/>
                    <a:pt x="53538" y="29422"/>
                    <a:pt x="53505" y="29355"/>
                  </a:cubicBezTo>
                  <a:cubicBezTo>
                    <a:pt x="51036" y="25319"/>
                    <a:pt x="48134" y="21616"/>
                    <a:pt x="44899" y="18181"/>
                  </a:cubicBezTo>
                  <a:cubicBezTo>
                    <a:pt x="42731" y="15846"/>
                    <a:pt x="40462" y="13611"/>
                    <a:pt x="38027" y="11576"/>
                  </a:cubicBezTo>
                  <a:cubicBezTo>
                    <a:pt x="34558" y="8674"/>
                    <a:pt x="30955" y="6005"/>
                    <a:pt x="27253" y="3437"/>
                  </a:cubicBezTo>
                  <a:cubicBezTo>
                    <a:pt x="26252" y="2770"/>
                    <a:pt x="25251" y="2069"/>
                    <a:pt x="24251" y="1402"/>
                  </a:cubicBezTo>
                  <a:cubicBezTo>
                    <a:pt x="24251" y="1469"/>
                    <a:pt x="24251" y="1535"/>
                    <a:pt x="24217" y="1602"/>
                  </a:cubicBezTo>
                  <a:cubicBezTo>
                    <a:pt x="23517" y="835"/>
                    <a:pt x="22716" y="201"/>
                    <a:pt x="2164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5"/>
            <p:cNvSpPr/>
            <p:nvPr/>
          </p:nvSpPr>
          <p:spPr>
            <a:xfrm>
              <a:off x="4636650" y="3556550"/>
              <a:ext cx="1722075" cy="527425"/>
            </a:xfrm>
            <a:custGeom>
              <a:avLst/>
              <a:gdLst/>
              <a:ahLst/>
              <a:cxnLst/>
              <a:rect l="l" t="t" r="r" b="b"/>
              <a:pathLst>
                <a:path w="68883" h="21097" extrusionOk="0">
                  <a:moveTo>
                    <a:pt x="14942" y="1"/>
                  </a:moveTo>
                  <a:cubicBezTo>
                    <a:pt x="14743" y="1"/>
                    <a:pt x="14552" y="46"/>
                    <a:pt x="14377" y="206"/>
                  </a:cubicBezTo>
                  <a:cubicBezTo>
                    <a:pt x="14377" y="406"/>
                    <a:pt x="14277" y="572"/>
                    <a:pt x="14143" y="706"/>
                  </a:cubicBezTo>
                  <a:cubicBezTo>
                    <a:pt x="11542" y="3341"/>
                    <a:pt x="9140" y="6143"/>
                    <a:pt x="6671" y="8912"/>
                  </a:cubicBezTo>
                  <a:cubicBezTo>
                    <a:pt x="4437" y="11447"/>
                    <a:pt x="2135" y="13949"/>
                    <a:pt x="0" y="16617"/>
                  </a:cubicBezTo>
                  <a:cubicBezTo>
                    <a:pt x="3536" y="16217"/>
                    <a:pt x="7038" y="15550"/>
                    <a:pt x="10541" y="14883"/>
                  </a:cubicBezTo>
                  <a:cubicBezTo>
                    <a:pt x="16612" y="13682"/>
                    <a:pt x="22650" y="12314"/>
                    <a:pt x="28687" y="11080"/>
                  </a:cubicBezTo>
                  <a:cubicBezTo>
                    <a:pt x="32857" y="10246"/>
                    <a:pt x="37060" y="9646"/>
                    <a:pt x="41296" y="9379"/>
                  </a:cubicBezTo>
                  <a:cubicBezTo>
                    <a:pt x="42267" y="9325"/>
                    <a:pt x="43240" y="9298"/>
                    <a:pt x="44214" y="9298"/>
                  </a:cubicBezTo>
                  <a:cubicBezTo>
                    <a:pt x="46856" y="9298"/>
                    <a:pt x="49505" y="9498"/>
                    <a:pt x="52137" y="9913"/>
                  </a:cubicBezTo>
                  <a:cubicBezTo>
                    <a:pt x="55740" y="10480"/>
                    <a:pt x="59142" y="11580"/>
                    <a:pt x="62078" y="13782"/>
                  </a:cubicBezTo>
                  <a:cubicBezTo>
                    <a:pt x="64579" y="15650"/>
                    <a:pt x="66581" y="17852"/>
                    <a:pt x="67715" y="20787"/>
                  </a:cubicBezTo>
                  <a:cubicBezTo>
                    <a:pt x="67814" y="21023"/>
                    <a:pt x="67970" y="21097"/>
                    <a:pt x="68144" y="21097"/>
                  </a:cubicBezTo>
                  <a:cubicBezTo>
                    <a:pt x="68264" y="21097"/>
                    <a:pt x="68393" y="21061"/>
                    <a:pt x="68516" y="21020"/>
                  </a:cubicBezTo>
                  <a:cubicBezTo>
                    <a:pt x="68849" y="20820"/>
                    <a:pt x="68883" y="20487"/>
                    <a:pt x="68849" y="20120"/>
                  </a:cubicBezTo>
                  <a:cubicBezTo>
                    <a:pt x="68749" y="19453"/>
                    <a:pt x="68682" y="18752"/>
                    <a:pt x="68349" y="18118"/>
                  </a:cubicBezTo>
                  <a:cubicBezTo>
                    <a:pt x="68215" y="17918"/>
                    <a:pt x="68115" y="17718"/>
                    <a:pt x="68015" y="17518"/>
                  </a:cubicBezTo>
                  <a:cubicBezTo>
                    <a:pt x="67348" y="14382"/>
                    <a:pt x="65513" y="11947"/>
                    <a:pt x="63078" y="9913"/>
                  </a:cubicBezTo>
                  <a:cubicBezTo>
                    <a:pt x="60977" y="8178"/>
                    <a:pt x="58408" y="7144"/>
                    <a:pt x="55840" y="6243"/>
                  </a:cubicBezTo>
                  <a:cubicBezTo>
                    <a:pt x="50503" y="4409"/>
                    <a:pt x="44999" y="3408"/>
                    <a:pt x="39462" y="2641"/>
                  </a:cubicBezTo>
                  <a:cubicBezTo>
                    <a:pt x="36559" y="2240"/>
                    <a:pt x="33624" y="1873"/>
                    <a:pt x="30689" y="1640"/>
                  </a:cubicBezTo>
                  <a:cubicBezTo>
                    <a:pt x="27686" y="1406"/>
                    <a:pt x="24684" y="1073"/>
                    <a:pt x="21649" y="773"/>
                  </a:cubicBezTo>
                  <a:cubicBezTo>
                    <a:pt x="20664" y="744"/>
                    <a:pt x="19679" y="550"/>
                    <a:pt x="18674" y="550"/>
                  </a:cubicBezTo>
                  <a:cubicBezTo>
                    <a:pt x="18488" y="550"/>
                    <a:pt x="18301" y="557"/>
                    <a:pt x="18113" y="572"/>
                  </a:cubicBezTo>
                  <a:cubicBezTo>
                    <a:pt x="18113" y="572"/>
                    <a:pt x="18113" y="572"/>
                    <a:pt x="18113" y="606"/>
                  </a:cubicBezTo>
                  <a:cubicBezTo>
                    <a:pt x="18080" y="572"/>
                    <a:pt x="18080" y="506"/>
                    <a:pt x="18046" y="472"/>
                  </a:cubicBezTo>
                  <a:cubicBezTo>
                    <a:pt x="17246" y="172"/>
                    <a:pt x="16412" y="206"/>
                    <a:pt x="15611" y="72"/>
                  </a:cubicBezTo>
                  <a:cubicBezTo>
                    <a:pt x="15385" y="55"/>
                    <a:pt x="15159" y="1"/>
                    <a:pt x="14942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5"/>
            <p:cNvSpPr/>
            <p:nvPr/>
          </p:nvSpPr>
          <p:spPr>
            <a:xfrm>
              <a:off x="5317950" y="2758600"/>
              <a:ext cx="1082475" cy="1322650"/>
            </a:xfrm>
            <a:custGeom>
              <a:avLst/>
              <a:gdLst/>
              <a:ahLst/>
              <a:cxnLst/>
              <a:rect l="l" t="t" r="r" b="b"/>
              <a:pathLst>
                <a:path w="43299" h="52906" extrusionOk="0">
                  <a:moveTo>
                    <a:pt x="11109" y="1"/>
                  </a:moveTo>
                  <a:cubicBezTo>
                    <a:pt x="11109" y="1"/>
                    <a:pt x="11042" y="34"/>
                    <a:pt x="11009" y="34"/>
                  </a:cubicBezTo>
                  <a:cubicBezTo>
                    <a:pt x="10909" y="267"/>
                    <a:pt x="10742" y="434"/>
                    <a:pt x="10508" y="534"/>
                  </a:cubicBezTo>
                  <a:cubicBezTo>
                    <a:pt x="6806" y="2536"/>
                    <a:pt x="3403" y="5004"/>
                    <a:pt x="1" y="7473"/>
                  </a:cubicBezTo>
                  <a:cubicBezTo>
                    <a:pt x="268" y="7873"/>
                    <a:pt x="701" y="8106"/>
                    <a:pt x="1102" y="8340"/>
                  </a:cubicBezTo>
                  <a:cubicBezTo>
                    <a:pt x="7506" y="12409"/>
                    <a:pt x="13877" y="16579"/>
                    <a:pt x="19948" y="21216"/>
                  </a:cubicBezTo>
                  <a:cubicBezTo>
                    <a:pt x="23885" y="24251"/>
                    <a:pt x="27487" y="27654"/>
                    <a:pt x="30756" y="31423"/>
                  </a:cubicBezTo>
                  <a:cubicBezTo>
                    <a:pt x="34025" y="35192"/>
                    <a:pt x="36961" y="39162"/>
                    <a:pt x="39329" y="43565"/>
                  </a:cubicBezTo>
                  <a:cubicBezTo>
                    <a:pt x="40763" y="46267"/>
                    <a:pt x="42031" y="49036"/>
                    <a:pt x="42164" y="52171"/>
                  </a:cubicBezTo>
                  <a:cubicBezTo>
                    <a:pt x="42164" y="52471"/>
                    <a:pt x="42131" y="52905"/>
                    <a:pt x="42665" y="52905"/>
                  </a:cubicBezTo>
                  <a:cubicBezTo>
                    <a:pt x="42998" y="52705"/>
                    <a:pt x="42998" y="52338"/>
                    <a:pt x="43065" y="52038"/>
                  </a:cubicBezTo>
                  <a:cubicBezTo>
                    <a:pt x="43298" y="50737"/>
                    <a:pt x="43232" y="49469"/>
                    <a:pt x="43165" y="48168"/>
                  </a:cubicBezTo>
                  <a:cubicBezTo>
                    <a:pt x="43098" y="47902"/>
                    <a:pt x="42998" y="47635"/>
                    <a:pt x="42931" y="47368"/>
                  </a:cubicBezTo>
                  <a:cubicBezTo>
                    <a:pt x="42998" y="43832"/>
                    <a:pt x="42264" y="40396"/>
                    <a:pt x="40863" y="37127"/>
                  </a:cubicBezTo>
                  <a:cubicBezTo>
                    <a:pt x="38795" y="32257"/>
                    <a:pt x="35626" y="28087"/>
                    <a:pt x="32491" y="23851"/>
                  </a:cubicBezTo>
                  <a:cubicBezTo>
                    <a:pt x="29956" y="20415"/>
                    <a:pt x="27287" y="17079"/>
                    <a:pt x="24485" y="13877"/>
                  </a:cubicBezTo>
                  <a:cubicBezTo>
                    <a:pt x="22017" y="11042"/>
                    <a:pt x="19515" y="8240"/>
                    <a:pt x="16813" y="5638"/>
                  </a:cubicBezTo>
                  <a:cubicBezTo>
                    <a:pt x="15879" y="4637"/>
                    <a:pt x="14945" y="3603"/>
                    <a:pt x="13877" y="2736"/>
                  </a:cubicBezTo>
                  <a:cubicBezTo>
                    <a:pt x="13911" y="2703"/>
                    <a:pt x="13911" y="2669"/>
                    <a:pt x="13911" y="2636"/>
                  </a:cubicBezTo>
                  <a:cubicBezTo>
                    <a:pt x="13244" y="1502"/>
                    <a:pt x="12176" y="734"/>
                    <a:pt x="11109" y="1"/>
                  </a:cubicBezTo>
                  <a:close/>
                </a:path>
              </a:pathLst>
            </a:custGeom>
            <a:solidFill>
              <a:srgbClr val="F7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5"/>
            <p:cNvSpPr/>
            <p:nvPr/>
          </p:nvSpPr>
          <p:spPr>
            <a:xfrm>
              <a:off x="6401225" y="3495475"/>
              <a:ext cx="1623700" cy="595800"/>
            </a:xfrm>
            <a:custGeom>
              <a:avLst/>
              <a:gdLst/>
              <a:ahLst/>
              <a:cxnLst/>
              <a:rect l="l" t="t" r="r" b="b"/>
              <a:pathLst>
                <a:path w="64948" h="23832" extrusionOk="0">
                  <a:moveTo>
                    <a:pt x="31296" y="1"/>
                  </a:moveTo>
                  <a:cubicBezTo>
                    <a:pt x="29430" y="1"/>
                    <a:pt x="27569" y="92"/>
                    <a:pt x="25719" y="414"/>
                  </a:cubicBezTo>
                  <a:cubicBezTo>
                    <a:pt x="22417" y="947"/>
                    <a:pt x="19281" y="1848"/>
                    <a:pt x="16312" y="3416"/>
                  </a:cubicBezTo>
                  <a:cubicBezTo>
                    <a:pt x="16079" y="3549"/>
                    <a:pt x="14711" y="4517"/>
                    <a:pt x="14678" y="4517"/>
                  </a:cubicBezTo>
                  <a:cubicBezTo>
                    <a:pt x="14444" y="4750"/>
                    <a:pt x="14211" y="4917"/>
                    <a:pt x="14011" y="5150"/>
                  </a:cubicBezTo>
                  <a:cubicBezTo>
                    <a:pt x="12310" y="7185"/>
                    <a:pt x="10575" y="9153"/>
                    <a:pt x="8907" y="11221"/>
                  </a:cubicBezTo>
                  <a:cubicBezTo>
                    <a:pt x="6906" y="13757"/>
                    <a:pt x="4904" y="16325"/>
                    <a:pt x="3103" y="19060"/>
                  </a:cubicBezTo>
                  <a:cubicBezTo>
                    <a:pt x="1935" y="20495"/>
                    <a:pt x="901" y="22062"/>
                    <a:pt x="1" y="23730"/>
                  </a:cubicBezTo>
                  <a:cubicBezTo>
                    <a:pt x="65" y="23795"/>
                    <a:pt x="144" y="23832"/>
                    <a:pt x="227" y="23832"/>
                  </a:cubicBezTo>
                  <a:cubicBezTo>
                    <a:pt x="273" y="23832"/>
                    <a:pt x="320" y="23821"/>
                    <a:pt x="368" y="23797"/>
                  </a:cubicBezTo>
                  <a:cubicBezTo>
                    <a:pt x="635" y="23430"/>
                    <a:pt x="868" y="22996"/>
                    <a:pt x="1168" y="22663"/>
                  </a:cubicBezTo>
                  <a:cubicBezTo>
                    <a:pt x="3503" y="20161"/>
                    <a:pt x="6172" y="18193"/>
                    <a:pt x="9274" y="16759"/>
                  </a:cubicBezTo>
                  <a:cubicBezTo>
                    <a:pt x="13677" y="14724"/>
                    <a:pt x="18347" y="13790"/>
                    <a:pt x="23151" y="13456"/>
                  </a:cubicBezTo>
                  <a:cubicBezTo>
                    <a:pt x="23801" y="13390"/>
                    <a:pt x="24452" y="13356"/>
                    <a:pt x="25102" y="13356"/>
                  </a:cubicBezTo>
                  <a:cubicBezTo>
                    <a:pt x="25752" y="13356"/>
                    <a:pt x="26403" y="13390"/>
                    <a:pt x="27053" y="13456"/>
                  </a:cubicBezTo>
                  <a:cubicBezTo>
                    <a:pt x="29021" y="13456"/>
                    <a:pt x="30956" y="13690"/>
                    <a:pt x="32891" y="13823"/>
                  </a:cubicBezTo>
                  <a:cubicBezTo>
                    <a:pt x="36827" y="14057"/>
                    <a:pt x="40630" y="14957"/>
                    <a:pt x="44499" y="15591"/>
                  </a:cubicBezTo>
                  <a:cubicBezTo>
                    <a:pt x="46334" y="15891"/>
                    <a:pt x="48135" y="16492"/>
                    <a:pt x="50036" y="16659"/>
                  </a:cubicBezTo>
                  <a:cubicBezTo>
                    <a:pt x="50804" y="16959"/>
                    <a:pt x="51638" y="16992"/>
                    <a:pt x="52472" y="17126"/>
                  </a:cubicBezTo>
                  <a:cubicBezTo>
                    <a:pt x="56608" y="17926"/>
                    <a:pt x="60777" y="18593"/>
                    <a:pt x="64947" y="19060"/>
                  </a:cubicBezTo>
                  <a:cubicBezTo>
                    <a:pt x="64880" y="18693"/>
                    <a:pt x="64680" y="18427"/>
                    <a:pt x="64480" y="18160"/>
                  </a:cubicBezTo>
                  <a:cubicBezTo>
                    <a:pt x="61645" y="13923"/>
                    <a:pt x="58743" y="9754"/>
                    <a:pt x="55974" y="5484"/>
                  </a:cubicBezTo>
                  <a:cubicBezTo>
                    <a:pt x="55140" y="4150"/>
                    <a:pt x="54073" y="3516"/>
                    <a:pt x="52638" y="3182"/>
                  </a:cubicBezTo>
                  <a:cubicBezTo>
                    <a:pt x="48936" y="2248"/>
                    <a:pt x="45233" y="1514"/>
                    <a:pt x="41497" y="914"/>
                  </a:cubicBezTo>
                  <a:cubicBezTo>
                    <a:pt x="39329" y="580"/>
                    <a:pt x="37161" y="180"/>
                    <a:pt x="34992" y="80"/>
                  </a:cubicBezTo>
                  <a:cubicBezTo>
                    <a:pt x="33760" y="40"/>
                    <a:pt x="32527" y="1"/>
                    <a:pt x="31296" y="1"/>
                  </a:cubicBezTo>
                  <a:close/>
                </a:path>
              </a:pathLst>
            </a:custGeom>
            <a:solidFill>
              <a:srgbClr val="F6F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5"/>
            <p:cNvSpPr/>
            <p:nvPr/>
          </p:nvSpPr>
          <p:spPr>
            <a:xfrm>
              <a:off x="5859175" y="4099775"/>
              <a:ext cx="103425" cy="42225"/>
            </a:xfrm>
            <a:custGeom>
              <a:avLst/>
              <a:gdLst/>
              <a:ahLst/>
              <a:cxnLst/>
              <a:rect l="l" t="t" r="r" b="b"/>
              <a:pathLst>
                <a:path w="4137" h="1689" extrusionOk="0">
                  <a:moveTo>
                    <a:pt x="1928" y="0"/>
                  </a:moveTo>
                  <a:cubicBezTo>
                    <a:pt x="1848" y="0"/>
                    <a:pt x="1762" y="27"/>
                    <a:pt x="1668" y="92"/>
                  </a:cubicBezTo>
                  <a:cubicBezTo>
                    <a:pt x="1135" y="526"/>
                    <a:pt x="468" y="726"/>
                    <a:pt x="1" y="1226"/>
                  </a:cubicBezTo>
                  <a:cubicBezTo>
                    <a:pt x="334" y="1293"/>
                    <a:pt x="668" y="1360"/>
                    <a:pt x="1001" y="1360"/>
                  </a:cubicBezTo>
                  <a:cubicBezTo>
                    <a:pt x="1867" y="1360"/>
                    <a:pt x="2688" y="1689"/>
                    <a:pt x="3537" y="1689"/>
                  </a:cubicBezTo>
                  <a:cubicBezTo>
                    <a:pt x="3735" y="1689"/>
                    <a:pt x="3935" y="1671"/>
                    <a:pt x="4137" y="1626"/>
                  </a:cubicBezTo>
                  <a:cubicBezTo>
                    <a:pt x="3603" y="1193"/>
                    <a:pt x="3036" y="759"/>
                    <a:pt x="2469" y="292"/>
                  </a:cubicBezTo>
                  <a:cubicBezTo>
                    <a:pt x="2301" y="172"/>
                    <a:pt x="2133" y="0"/>
                    <a:pt x="1928" y="0"/>
                  </a:cubicBezTo>
                  <a:close/>
                </a:path>
              </a:pathLst>
            </a:custGeom>
            <a:solidFill>
              <a:srgbClr val="CDB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5"/>
            <p:cNvSpPr/>
            <p:nvPr/>
          </p:nvSpPr>
          <p:spPr>
            <a:xfrm>
              <a:off x="4913500" y="2945400"/>
              <a:ext cx="1508600" cy="1140000"/>
            </a:xfrm>
            <a:custGeom>
              <a:avLst/>
              <a:gdLst/>
              <a:ahLst/>
              <a:cxnLst/>
              <a:rect l="l" t="t" r="r" b="b"/>
              <a:pathLst>
                <a:path w="60344" h="45600" extrusionOk="0">
                  <a:moveTo>
                    <a:pt x="16179" y="1"/>
                  </a:moveTo>
                  <a:lnTo>
                    <a:pt x="16179" y="1"/>
                  </a:lnTo>
                  <a:cubicBezTo>
                    <a:pt x="28855" y="10208"/>
                    <a:pt x="45033" y="17747"/>
                    <a:pt x="55107" y="36527"/>
                  </a:cubicBezTo>
                  <a:cubicBezTo>
                    <a:pt x="48135" y="27454"/>
                    <a:pt x="18581" y="24885"/>
                    <a:pt x="1" y="24285"/>
                  </a:cubicBezTo>
                  <a:lnTo>
                    <a:pt x="1" y="24285"/>
                  </a:lnTo>
                  <a:cubicBezTo>
                    <a:pt x="9574" y="26786"/>
                    <a:pt x="47034" y="24518"/>
                    <a:pt x="55507" y="38928"/>
                  </a:cubicBezTo>
                  <a:cubicBezTo>
                    <a:pt x="57141" y="40897"/>
                    <a:pt x="56908" y="44366"/>
                    <a:pt x="57909" y="45600"/>
                  </a:cubicBezTo>
                  <a:cubicBezTo>
                    <a:pt x="60344" y="30589"/>
                    <a:pt x="31223" y="8307"/>
                    <a:pt x="16179" y="1"/>
                  </a:cubicBezTo>
                  <a:close/>
                </a:path>
              </a:pathLst>
            </a:custGeom>
            <a:solidFill>
              <a:srgbClr val="AD9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5"/>
            <p:cNvSpPr/>
            <p:nvPr/>
          </p:nvSpPr>
          <p:spPr>
            <a:xfrm>
              <a:off x="5538200" y="2705250"/>
              <a:ext cx="1562725" cy="1385775"/>
            </a:xfrm>
            <a:custGeom>
              <a:avLst/>
              <a:gdLst/>
              <a:ahLst/>
              <a:cxnLst/>
              <a:rect l="l" t="t" r="r" b="b"/>
              <a:pathLst>
                <a:path w="62509" h="55431" extrusionOk="0">
                  <a:moveTo>
                    <a:pt x="318" y="0"/>
                  </a:moveTo>
                  <a:cubicBezTo>
                    <a:pt x="0" y="0"/>
                    <a:pt x="1205" y="1412"/>
                    <a:pt x="1665" y="1668"/>
                  </a:cubicBezTo>
                  <a:cubicBezTo>
                    <a:pt x="10872" y="11675"/>
                    <a:pt x="35956" y="32990"/>
                    <a:pt x="34055" y="53605"/>
                  </a:cubicBezTo>
                  <a:cubicBezTo>
                    <a:pt x="33758" y="54868"/>
                    <a:pt x="33754" y="55430"/>
                    <a:pt x="34017" y="55430"/>
                  </a:cubicBezTo>
                  <a:cubicBezTo>
                    <a:pt x="35614" y="55430"/>
                    <a:pt x="47069" y="34640"/>
                    <a:pt x="62508" y="23984"/>
                  </a:cubicBezTo>
                  <a:lnTo>
                    <a:pt x="62508" y="23984"/>
                  </a:lnTo>
                  <a:cubicBezTo>
                    <a:pt x="53335" y="29688"/>
                    <a:pt x="46230" y="38461"/>
                    <a:pt x="39725" y="46767"/>
                  </a:cubicBezTo>
                  <a:cubicBezTo>
                    <a:pt x="38303" y="47352"/>
                    <a:pt x="35434" y="53000"/>
                    <a:pt x="34923" y="53000"/>
                  </a:cubicBezTo>
                  <a:cubicBezTo>
                    <a:pt x="34823" y="53000"/>
                    <a:pt x="34813" y="52784"/>
                    <a:pt x="34922" y="52270"/>
                  </a:cubicBezTo>
                  <a:cubicBezTo>
                    <a:pt x="36523" y="36159"/>
                    <a:pt x="17810" y="16612"/>
                    <a:pt x="1098" y="467"/>
                  </a:cubicBezTo>
                  <a:cubicBezTo>
                    <a:pt x="654" y="132"/>
                    <a:pt x="415" y="0"/>
                    <a:pt x="318" y="0"/>
                  </a:cubicBezTo>
                  <a:close/>
                </a:path>
              </a:pathLst>
            </a:custGeom>
            <a:solidFill>
              <a:srgbClr val="928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10B945E-C37F-CE4A-B1BC-BFA26CA60B80}"/>
              </a:ext>
            </a:extLst>
          </p:cNvPr>
          <p:cNvSpPr/>
          <p:nvPr/>
        </p:nvSpPr>
        <p:spPr>
          <a:xfrm>
            <a:off x="240076" y="1705275"/>
            <a:ext cx="3438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a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Tình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7F694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0B945E-C37F-CE4A-B1BC-BFA26CA60B80}"/>
              </a:ext>
            </a:extLst>
          </p:cNvPr>
          <p:cNvSpPr/>
          <p:nvPr/>
        </p:nvSpPr>
        <p:spPr>
          <a:xfrm>
            <a:off x="286976" y="2249352"/>
            <a:ext cx="3438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b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F69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. </a:t>
            </a:r>
            <a:r>
              <a:rPr lang="en-US" sz="2800" b="1" dirty="0" err="1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Đời</a:t>
            </a: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lang="en-US" sz="2800" b="1" dirty="0" err="1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sống</a:t>
            </a: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lang="en-US" sz="2800" b="1" dirty="0" err="1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văn</a:t>
            </a:r>
            <a:r>
              <a:rPr lang="en-US" sz="2800" b="1" dirty="0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</a:t>
            </a:r>
            <a:r>
              <a:rPr lang="en-US" sz="2800" b="1" dirty="0" err="1">
                <a:solidFill>
                  <a:srgbClr val="7F694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hóa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7F694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6545" y="3051222"/>
            <a:ext cx="5426911" cy="1127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93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5" grpId="0"/>
          <p:bldP spid="529" grpId="0" animBg="1"/>
          <p:bldP spid="7" grpId="0"/>
          <p:bldP spid="46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5" grpId="0"/>
          <p:bldP spid="529" grpId="0" animBg="1"/>
          <p:bldP spid="7" grpId="0"/>
          <p:bldP spid="46" grpId="0"/>
          <p:bldP spid="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89025" y="4505011"/>
            <a:ext cx="1014413" cy="10144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191" y="4521268"/>
            <a:ext cx="228313" cy="2747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8689" y="137160"/>
            <a:ext cx="750491" cy="890732"/>
            <a:chOff x="4063354" y="1787807"/>
            <a:chExt cx="3796678" cy="3964344"/>
          </a:xfrm>
          <a:solidFill>
            <a:srgbClr val="F27F00"/>
          </a:solidFill>
        </p:grpSpPr>
        <p:sp>
          <p:nvSpPr>
            <p:cNvPr id="7" name="矩形 2"/>
            <p:cNvSpPr/>
            <p:nvPr/>
          </p:nvSpPr>
          <p:spPr>
            <a:xfrm rot="2700000">
              <a:off x="5748200" y="2677058"/>
              <a:ext cx="2112072" cy="2111593"/>
            </a:xfrm>
            <a:custGeom>
              <a:avLst/>
              <a:gdLst/>
              <a:ahLst/>
              <a:cxnLst/>
              <a:rect l="l" t="t" r="r" b="b"/>
              <a:pathLst>
                <a:path w="1584176" h="1584176">
                  <a:moveTo>
                    <a:pt x="231381" y="231381"/>
                  </a:moveTo>
                  <a:lnTo>
                    <a:pt x="231381" y="1352795"/>
                  </a:lnTo>
                  <a:lnTo>
                    <a:pt x="1352795" y="1352795"/>
                  </a:lnTo>
                  <a:lnTo>
                    <a:pt x="1352795" y="231381"/>
                  </a:lnTo>
                  <a:close/>
                  <a:moveTo>
                    <a:pt x="0" y="0"/>
                  </a:moveTo>
                  <a:lnTo>
                    <a:pt x="1584176" y="0"/>
                  </a:lnTo>
                  <a:lnTo>
                    <a:pt x="1584176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4D8689"/>
            </a:solidFill>
            <a:ln w="25400" cap="flat" cmpd="sng" algn="ctr">
              <a:noFill/>
              <a:prstDash val="solid"/>
            </a:ln>
            <a:effectLst/>
          </p:spPr>
          <p:txBody>
            <a:bodyPr lIns="91418" tIns="45709" rIns="91418" bIns="45709" rtlCol="0" anchor="ctr"/>
            <a:lstStyle/>
            <a:p>
              <a:pPr defTabSz="913924">
                <a:buClrTx/>
                <a:defRPr/>
              </a:pPr>
              <a:endParaRPr lang="zh-CN" altLang="en-US" sz="1500">
                <a:solidFill>
                  <a:sysClr val="window" lastClr="FFFFFF"/>
                </a:solidFill>
                <a:ea typeface="宋体" panose="02010600030101010101" pitchFamily="2" charset="-122"/>
                <a:cs typeface="+mn-lt"/>
              </a:endParaRPr>
            </a:p>
          </p:txBody>
        </p:sp>
        <p:sp>
          <p:nvSpPr>
            <p:cNvPr id="8" name="矩形 2"/>
            <p:cNvSpPr/>
            <p:nvPr/>
          </p:nvSpPr>
          <p:spPr>
            <a:xfrm rot="2700000">
              <a:off x="4063115" y="2677058"/>
              <a:ext cx="2112072" cy="2111593"/>
            </a:xfrm>
            <a:custGeom>
              <a:avLst/>
              <a:gdLst/>
              <a:ahLst/>
              <a:cxnLst/>
              <a:rect l="l" t="t" r="r" b="b"/>
              <a:pathLst>
                <a:path w="1584176" h="1584176">
                  <a:moveTo>
                    <a:pt x="231381" y="231381"/>
                  </a:moveTo>
                  <a:lnTo>
                    <a:pt x="231381" y="1352795"/>
                  </a:lnTo>
                  <a:lnTo>
                    <a:pt x="1352795" y="1352795"/>
                  </a:lnTo>
                  <a:lnTo>
                    <a:pt x="1352795" y="231381"/>
                  </a:lnTo>
                  <a:close/>
                  <a:moveTo>
                    <a:pt x="0" y="0"/>
                  </a:moveTo>
                  <a:lnTo>
                    <a:pt x="1584176" y="0"/>
                  </a:lnTo>
                  <a:lnTo>
                    <a:pt x="1584176" y="1584176"/>
                  </a:lnTo>
                  <a:lnTo>
                    <a:pt x="0" y="1584176"/>
                  </a:lnTo>
                  <a:close/>
                </a:path>
              </a:pathLst>
            </a:custGeom>
            <a:solidFill>
              <a:srgbClr val="E19520"/>
            </a:solidFill>
            <a:ln w="25400" cap="flat" cmpd="sng" algn="ctr">
              <a:noFill/>
              <a:prstDash val="solid"/>
            </a:ln>
            <a:effectLst/>
          </p:spPr>
          <p:txBody>
            <a:bodyPr lIns="91418" tIns="45709" rIns="91418" bIns="45709" rtlCol="0" anchor="ctr"/>
            <a:lstStyle/>
            <a:p>
              <a:pPr defTabSz="913924">
                <a:buClrTx/>
                <a:defRPr/>
              </a:pPr>
              <a:endParaRPr lang="zh-CN" altLang="en-US" sz="1500">
                <a:solidFill>
                  <a:sysClr val="window" lastClr="FFFFFF"/>
                </a:solidFill>
                <a:ea typeface="宋体" panose="02010600030101010101" pitchFamily="2" charset="-122"/>
                <a:cs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700000">
              <a:off x="5681996" y="1787870"/>
              <a:ext cx="559394" cy="559267"/>
            </a:xfrm>
            <a:prstGeom prst="rect">
              <a:avLst/>
            </a:prstGeom>
            <a:solidFill>
              <a:srgbClr val="E19520"/>
            </a:solidFill>
            <a:ln w="25400" cap="flat" cmpd="sng" algn="ctr">
              <a:noFill/>
              <a:prstDash val="solid"/>
            </a:ln>
            <a:effectLst/>
          </p:spPr>
          <p:txBody>
            <a:bodyPr lIns="91418" tIns="45709" rIns="91418" bIns="45709" rtlCol="0" anchor="ctr"/>
            <a:lstStyle/>
            <a:p>
              <a:pPr defTabSz="913924">
                <a:buClrTx/>
                <a:defRPr/>
              </a:pPr>
              <a:endParaRPr lang="zh-CN" altLang="en-US" sz="1500" dirty="0">
                <a:solidFill>
                  <a:sysClr val="window" lastClr="FFFFFF"/>
                </a:solidFill>
                <a:ea typeface="宋体" panose="02010600030101010101" pitchFamily="2" charset="-122"/>
                <a:cs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2700000">
              <a:off x="5681996" y="5192820"/>
              <a:ext cx="559394" cy="559267"/>
            </a:xfrm>
            <a:prstGeom prst="rect">
              <a:avLst/>
            </a:prstGeom>
            <a:solidFill>
              <a:srgbClr val="4D8689"/>
            </a:solidFill>
            <a:ln w="25400" cap="flat" cmpd="sng" algn="ctr">
              <a:noFill/>
              <a:prstDash val="solid"/>
            </a:ln>
            <a:effectLst/>
          </p:spPr>
          <p:txBody>
            <a:bodyPr lIns="91418" tIns="45709" rIns="91418" bIns="45709" rtlCol="0" anchor="ctr"/>
            <a:lstStyle/>
            <a:p>
              <a:pPr defTabSz="913924">
                <a:buClrTx/>
                <a:defRPr/>
              </a:pPr>
              <a:endParaRPr lang="zh-CN" altLang="en-US" sz="1500">
                <a:solidFill>
                  <a:sysClr val="window" lastClr="FFFFFF"/>
                </a:solidFill>
                <a:ea typeface="宋体" panose="02010600030101010101" pitchFamily="2" charset="-122"/>
                <a:cs typeface="+mn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4D66720-6CE3-402D-896C-3E321CD1245C}"/>
              </a:ext>
            </a:extLst>
          </p:cNvPr>
          <p:cNvSpPr txBox="1"/>
          <p:nvPr/>
        </p:nvSpPr>
        <p:spPr>
          <a:xfrm>
            <a:off x="1253712" y="347483"/>
            <a:ext cx="7679635" cy="162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225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hỏi: Đời sống văn hóa thời Đinh - Tiền Lê có điểm gì nổi bật?</a:t>
            </a:r>
          </a:p>
          <a:p>
            <a:pPr>
              <a:spcBef>
                <a:spcPts val="225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 gian: 3 phút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D7BDF4C-1119-49A0-91BE-713B6DA462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631386"/>
              </p:ext>
            </p:extLst>
          </p:nvPr>
        </p:nvGraphicFramePr>
        <p:xfrm>
          <a:off x="933137" y="2211389"/>
          <a:ext cx="748758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3794">
                  <a:extLst>
                    <a:ext uri="{9D8B030D-6E8A-4147-A177-3AD203B41FA5}">
                      <a16:colId xmlns:a16="http://schemas.microsoft.com/office/drawing/2014/main" val="3419500715"/>
                    </a:ext>
                  </a:extLst>
                </a:gridCol>
                <a:gridCol w="3743794">
                  <a:extLst>
                    <a:ext uri="{9D8B030D-6E8A-4147-A177-3AD203B41FA5}">
                      <a16:colId xmlns:a16="http://schemas.microsoft.com/office/drawing/2014/main" val="3578493618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hóa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361769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 dục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984349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 giáo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676898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hoạt văn hóa dân gian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89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30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neration of '27 by Slidesgo">
  <a:themeElements>
    <a:clrScheme name="Simple Light">
      <a:dk1>
        <a:srgbClr val="000000"/>
      </a:dk1>
      <a:lt1>
        <a:srgbClr val="FFFFFF"/>
      </a:lt1>
      <a:dk2>
        <a:srgbClr val="7F694C"/>
      </a:dk2>
      <a:lt2>
        <a:srgbClr val="E0DAC8"/>
      </a:lt2>
      <a:accent1>
        <a:srgbClr val="E7D8AC"/>
      </a:accent1>
      <a:accent2>
        <a:srgbClr val="BEB296"/>
      </a:accent2>
      <a:accent3>
        <a:srgbClr val="8A7C5C"/>
      </a:accent3>
      <a:accent4>
        <a:srgbClr val="BB9245"/>
      </a:accent4>
      <a:accent5>
        <a:srgbClr val="D8D0B7"/>
      </a:accent5>
      <a:accent6>
        <a:srgbClr val="FFF1C6"/>
      </a:accent6>
      <a:hlink>
        <a:srgbClr val="7F69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Generation of '27 by Slidesgo">
  <a:themeElements>
    <a:clrScheme name="Simple Light">
      <a:dk1>
        <a:srgbClr val="000000"/>
      </a:dk1>
      <a:lt1>
        <a:srgbClr val="FFFFFF"/>
      </a:lt1>
      <a:dk2>
        <a:srgbClr val="7F694C"/>
      </a:dk2>
      <a:lt2>
        <a:srgbClr val="E0DAC8"/>
      </a:lt2>
      <a:accent1>
        <a:srgbClr val="E7D8AC"/>
      </a:accent1>
      <a:accent2>
        <a:srgbClr val="BEB296"/>
      </a:accent2>
      <a:accent3>
        <a:srgbClr val="8A7C5C"/>
      </a:accent3>
      <a:accent4>
        <a:srgbClr val="BB9245"/>
      </a:accent4>
      <a:accent5>
        <a:srgbClr val="D8D0B7"/>
      </a:accent5>
      <a:accent6>
        <a:srgbClr val="FFF1C6"/>
      </a:accent6>
      <a:hlink>
        <a:srgbClr val="7F69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772</Words>
  <Application>Microsoft Office PowerPoint</Application>
  <PresentationFormat>On-screen Show (16:9)</PresentationFormat>
  <Paragraphs>164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PT Serif</vt:lpstr>
      <vt:lpstr>Times New Roman</vt:lpstr>
      <vt:lpstr>SNELL ROUNDHAND BLACK</vt:lpstr>
      <vt:lpstr>Calibri Light</vt:lpstr>
      <vt:lpstr>Calibri</vt:lpstr>
      <vt:lpstr>SVN-Blenda Script</vt:lpstr>
      <vt:lpstr>Roboto</vt:lpstr>
      <vt:lpstr>Arial</vt:lpstr>
      <vt:lpstr>Libre Baskerville</vt:lpstr>
      <vt:lpstr>宋体</vt:lpstr>
      <vt:lpstr>Generation of '27 by Slidesgo</vt:lpstr>
      <vt:lpstr>5_Office Theme</vt:lpstr>
      <vt:lpstr>1_Generation of '27 by Slidesgo</vt:lpstr>
      <vt:lpstr>Office Theme</vt:lpstr>
      <vt:lpstr>1_Office Theme</vt:lpstr>
      <vt:lpstr>A.  Khởi Động</vt:lpstr>
      <vt:lpstr>PowerPoint Presentation</vt:lpstr>
      <vt:lpstr>Đại Cồ Việt thời Đinh và Tiền Lê (968-1009) (t2)</vt:lpstr>
      <vt:lpstr>1. Công cuộc xây dựng chính quyền và bảo vệ đất nước thời Đinh-Tiền Lê</vt:lpstr>
      <vt:lpstr>2. Đời sống xã hội và văn hóa thời Đinh-Tiền Lê</vt:lpstr>
      <vt:lpstr>PowerPoint Presentation</vt:lpstr>
      <vt:lpstr>PowerPoint Presentation</vt:lpstr>
      <vt:lpstr>2. Đời sống xã hội và văn hóa thời Đinh-Tiền Lê</vt:lpstr>
      <vt:lpstr>PowerPoint Presentation</vt:lpstr>
      <vt:lpstr>PowerPoint Presentation</vt:lpstr>
      <vt:lpstr>2. Đời sống xã hội và văn hóa thời Đinh-Tiền Lê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Nước Đại Cồ Việt thời Đinh-Tiền Lê</dc:title>
  <dc:creator>admin</dc:creator>
  <cp:lastModifiedBy>Acer</cp:lastModifiedBy>
  <cp:revision>72</cp:revision>
  <dcterms:modified xsi:type="dcterms:W3CDTF">2026-01-03T15:30:03Z</dcterms:modified>
</cp:coreProperties>
</file>