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1" r:id="rId3"/>
    <p:sldId id="291" r:id="rId4"/>
    <p:sldId id="296" r:id="rId5"/>
    <p:sldId id="295" r:id="rId6"/>
    <p:sldId id="292" r:id="rId7"/>
    <p:sldId id="293" r:id="rId8"/>
    <p:sldId id="290" r:id="rId9"/>
    <p:sldId id="294" r:id="rId10"/>
    <p:sldId id="288" r:id="rId11"/>
    <p:sldId id="278" r:id="rId12"/>
    <p:sldId id="281" r:id="rId13"/>
    <p:sldId id="282" r:id="rId14"/>
    <p:sldId id="279" r:id="rId15"/>
    <p:sldId id="289" r:id="rId16"/>
    <p:sldId id="280" r:id="rId17"/>
    <p:sldId id="272" r:id="rId18"/>
    <p:sldId id="273"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1"/>
  </p:normalViewPr>
  <p:slideViewPr>
    <p:cSldViewPr snapToGrid="0" snapToObjects="1">
      <p:cViewPr varScale="1">
        <p:scale>
          <a:sx n="106" d="100"/>
          <a:sy n="106" d="100"/>
        </p:scale>
        <p:origin x="7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3061E-7CA6-41EB-9FF3-71327756980C}"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EF605-23B2-4115-92F0-CAEEC8E43958}" type="slidenum">
              <a:rPr lang="en-US" smtClean="0"/>
              <a:t>‹#›</a:t>
            </a:fld>
            <a:endParaRPr lang="en-US"/>
          </a:p>
        </p:txBody>
      </p:sp>
    </p:spTree>
    <p:extLst>
      <p:ext uri="{BB962C8B-B14F-4D97-AF65-F5344CB8AC3E}">
        <p14:creationId xmlns:p14="http://schemas.microsoft.com/office/powerpoint/2010/main" val="272550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EF605-23B2-4115-92F0-CAEEC8E43958}" type="slidenum">
              <a:rPr lang="en-US" smtClean="0"/>
              <a:t>2</a:t>
            </a:fld>
            <a:endParaRPr lang="en-US"/>
          </a:p>
        </p:txBody>
      </p:sp>
    </p:spTree>
    <p:extLst>
      <p:ext uri="{BB962C8B-B14F-4D97-AF65-F5344CB8AC3E}">
        <p14:creationId xmlns:p14="http://schemas.microsoft.com/office/powerpoint/2010/main" val="279844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2/22/2026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0693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2/22/2026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2102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2/22/2026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74655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2/22/2026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69609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0018BF-1DEF-AF45-856A-D94288752618}" type="datetimeFigureOut">
              <a:rPr lang="x-none" smtClean="0"/>
              <a:t>2/22/2026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9439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t>2/22/2026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1271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018BF-1DEF-AF45-856A-D94288752618}" type="datetimeFigureOut">
              <a:rPr lang="x-none" smtClean="0"/>
              <a:t>2/22/2026</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33963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018BF-1DEF-AF45-856A-D94288752618}" type="datetimeFigureOut">
              <a:rPr lang="x-none" smtClean="0"/>
              <a:t>2/22/2026</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25577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t>2/22/2026</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57776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2/22/2026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330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2/22/2026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0351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2/22/2026</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3947146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4" name="TextBox 3"/>
          <p:cNvSpPr txBox="1"/>
          <p:nvPr/>
        </p:nvSpPr>
        <p:spPr>
          <a:xfrm>
            <a:off x="122914" y="1423948"/>
            <a:ext cx="11971063"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BA </a:t>
            </a:r>
            <a:r>
              <a:rPr lang="en-US" sz="2800" b="1" dirty="0">
                <a:solidFill>
                  <a:srgbClr val="FF0000"/>
                </a:solidFill>
                <a:latin typeface="Times New Roman" panose="02020603050405020304" pitchFamily="18" charset="0"/>
                <a:cs typeface="Times New Roman" panose="02020603050405020304" pitchFamily="18" charset="0"/>
              </a:rPr>
              <a:t>LẦN KHÁNG </a:t>
            </a:r>
            <a:r>
              <a:rPr lang="en-US" sz="2800" b="1">
                <a:solidFill>
                  <a:srgbClr val="FF0000"/>
                </a:solidFill>
                <a:latin typeface="Times New Roman" panose="02020603050405020304" pitchFamily="18" charset="0"/>
                <a:cs typeface="Times New Roman" panose="02020603050405020304" pitchFamily="18" charset="0"/>
              </a:rPr>
              <a:t>CHIẾN </a:t>
            </a:r>
            <a:r>
              <a:rPr lang="en-US" sz="2800" b="1" smtClean="0">
                <a:solidFill>
                  <a:srgbClr val="FF0000"/>
                </a:solidFill>
                <a:latin typeface="Times New Roman" panose="02020603050405020304" pitchFamily="18" charset="0"/>
                <a:cs typeface="Times New Roman" panose="02020603050405020304" pitchFamily="18" charset="0"/>
              </a:rPr>
              <a:t>CHỐNG </a:t>
            </a:r>
            <a:r>
              <a:rPr lang="en-US" sz="2800" b="1" dirty="0">
                <a:solidFill>
                  <a:srgbClr val="FF0000"/>
                </a:solidFill>
                <a:latin typeface="Times New Roman" panose="02020603050405020304" pitchFamily="18" charset="0"/>
                <a:cs typeface="Times New Roman" panose="02020603050405020304" pitchFamily="18" charset="0"/>
              </a:rPr>
              <a:t>QUÂN XÂM LƯỢC </a:t>
            </a:r>
            <a:r>
              <a:rPr lang="en-US" sz="2800" b="1">
                <a:solidFill>
                  <a:srgbClr val="FF0000"/>
                </a:solidFill>
                <a:latin typeface="Times New Roman" panose="02020603050405020304" pitchFamily="18" charset="0"/>
                <a:cs typeface="Times New Roman" panose="02020603050405020304" pitchFamily="18" charset="0"/>
              </a:rPr>
              <a:t>MÔNG </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NGUYÊN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959557" y="2581067"/>
            <a:ext cx="10148710"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Cuộc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Mông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Cổ</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năm</a:t>
            </a:r>
            <a:r>
              <a:rPr lang="en-US" sz="2400" b="1" dirty="0">
                <a:solidFill>
                  <a:srgbClr val="002060"/>
                </a:solidFill>
                <a:latin typeface="Times New Roman" panose="02020603050405020304" pitchFamily="18" charset="0"/>
                <a:cs typeface="Times New Roman" panose="02020603050405020304" pitchFamily="18" charset="0"/>
              </a:rPr>
              <a:t> 1258</a:t>
            </a:r>
          </a:p>
        </p:txBody>
      </p:sp>
      <p:sp>
        <p:nvSpPr>
          <p:cNvPr id="11" name="Rounded Rectangle 10"/>
          <p:cNvSpPr/>
          <p:nvPr/>
        </p:nvSpPr>
        <p:spPr>
          <a:xfrm>
            <a:off x="959557" y="3559200"/>
            <a:ext cx="10148710"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2. </a:t>
            </a:r>
            <a:r>
              <a:rPr lang="vi-VN" sz="2400" b="1" dirty="0">
                <a:solidFill>
                  <a:srgbClr val="002060"/>
                </a:solidFill>
                <a:latin typeface="Times New Roman" panose="02020603050405020304" pitchFamily="18" charset="0"/>
                <a:cs typeface="Times New Roman" panose="02020603050405020304" pitchFamily="18" charset="0"/>
              </a:rPr>
              <a:t>Cuộc kháng chiến chống quân </a:t>
            </a:r>
            <a:r>
              <a:rPr lang="vi-VN" sz="2400" b="1" dirty="0" smtClean="0">
                <a:solidFill>
                  <a:srgbClr val="002060"/>
                </a:solidFill>
                <a:latin typeface="Times New Roman" panose="02020603050405020304" pitchFamily="18" charset="0"/>
                <a:cs typeface="Times New Roman" panose="02020603050405020304" pitchFamily="18" charset="0"/>
              </a:rPr>
              <a:t>Nguyên </a:t>
            </a:r>
            <a:r>
              <a:rPr lang="en-US" sz="2400" b="1" dirty="0" err="1">
                <a:solidFill>
                  <a:srgbClr val="002060"/>
                </a:solidFill>
                <a:latin typeface="Times New Roman" panose="02020603050405020304" pitchFamily="18" charset="0"/>
                <a:cs typeface="Times New Roman" panose="02020603050405020304" pitchFamily="18" charset="0"/>
              </a:rPr>
              <a:t>năm</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1285</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9557" y="4530406"/>
            <a:ext cx="10148709"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Cuộc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Nguyên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năm</a:t>
            </a:r>
            <a:r>
              <a:rPr lang="en-US" sz="2400" b="1" dirty="0">
                <a:solidFill>
                  <a:srgbClr val="002060"/>
                </a:solidFill>
                <a:latin typeface="Times New Roman" panose="02020603050405020304" pitchFamily="18" charset="0"/>
                <a:cs typeface="Times New Roman" panose="02020603050405020304" pitchFamily="18" charset="0"/>
              </a:rPr>
              <a:t> 1287 – 1288</a:t>
            </a:r>
          </a:p>
        </p:txBody>
      </p:sp>
      <p:sp>
        <p:nvSpPr>
          <p:cNvPr id="13" name="Rounded Rectangle 12"/>
          <p:cNvSpPr/>
          <p:nvPr/>
        </p:nvSpPr>
        <p:spPr>
          <a:xfrm>
            <a:off x="959556" y="5501612"/>
            <a:ext cx="10148709"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4.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thắng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nghĩa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lịch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lần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Mông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53262" y="692918"/>
            <a:ext cx="3933769" cy="646331"/>
          </a:xfrm>
          <a:prstGeom prst="rect">
            <a:avLst/>
          </a:prstGeom>
          <a:noFill/>
        </p:spPr>
        <p:txBody>
          <a:bodyPr wrap="none" rtlCol="0">
            <a:spAutoFit/>
          </a:bodyPr>
          <a:lstStyle/>
          <a:p>
            <a:r>
              <a:rPr lang="en-US" sz="2000" b="1" smtClean="0">
                <a:solidFill>
                  <a:srgbClr val="0070C0"/>
                </a:solidFill>
                <a:latin typeface="Times New Roman" panose="02020603050405020304" pitchFamily="18" charset="0"/>
                <a:cs typeface="Times New Roman" panose="02020603050405020304" pitchFamily="18" charset="0"/>
              </a:rPr>
              <a:t> </a:t>
            </a:r>
            <a:r>
              <a:rPr lang="en-US" sz="3600" b="1" u="sng" smtClean="0">
                <a:solidFill>
                  <a:srgbClr val="0070C0"/>
                </a:solidFill>
                <a:latin typeface="Times New Roman" panose="02020603050405020304" pitchFamily="18" charset="0"/>
                <a:cs typeface="Times New Roman" panose="02020603050405020304" pitchFamily="18" charset="0"/>
              </a:rPr>
              <a:t>TIẾT 36</a:t>
            </a:r>
            <a:r>
              <a:rPr lang="en-US" sz="3600" b="1" u="sng">
                <a:solidFill>
                  <a:srgbClr val="0070C0"/>
                </a:solidFill>
                <a:latin typeface="Times New Roman" panose="02020603050405020304" pitchFamily="18" charset="0"/>
                <a:cs typeface="Times New Roman" panose="02020603050405020304" pitchFamily="18" charset="0"/>
              </a:rPr>
              <a:t> </a:t>
            </a:r>
            <a:r>
              <a:rPr lang="en-US" sz="3600" b="1" u="sng" smtClean="0">
                <a:solidFill>
                  <a:srgbClr val="0070C0"/>
                </a:solidFill>
                <a:latin typeface="Times New Roman" panose="02020603050405020304" pitchFamily="18" charset="0"/>
                <a:cs typeface="Times New Roman" panose="02020603050405020304" pitchFamily="18" charset="0"/>
              </a:rPr>
              <a:t>- </a:t>
            </a:r>
            <a:r>
              <a:rPr lang="en-US" sz="3600" b="1" u="sng" smtClean="0">
                <a:solidFill>
                  <a:srgbClr val="0070C0"/>
                </a:solidFill>
                <a:latin typeface="Times New Roman" panose="02020603050405020304" pitchFamily="18" charset="0"/>
                <a:cs typeface="Times New Roman" panose="02020603050405020304" pitchFamily="18" charset="0"/>
              </a:rPr>
              <a:t>BÀI 14  </a:t>
            </a:r>
            <a:endParaRPr lang="en-US" sz="3600" b="1" u="sng" dirty="0">
              <a:solidFill>
                <a:srgbClr val="0070C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1410558" y="58576"/>
            <a:ext cx="683419" cy="683419"/>
          </a:xfrm>
          <a:prstGeom prst="rect">
            <a:avLst/>
          </a:prstGeom>
        </p:spPr>
      </p:pic>
    </p:spTree>
    <p:extLst>
      <p:ext uri="{BB962C8B-B14F-4D97-AF65-F5344CB8AC3E}">
        <p14:creationId xmlns:p14="http://schemas.microsoft.com/office/powerpoint/2010/main" val="16391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62708" y="526361"/>
            <a:ext cx="5578448" cy="74463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cs typeface="Times New Roman" panose="02020603050405020304" pitchFamily="18" charset="0"/>
              </a:rPr>
              <a:t>Cuộc kháng chiến chống quân </a:t>
            </a:r>
            <a:r>
              <a:rPr lang="vi-VN" sz="2400" b="1" dirty="0" smtClean="0">
                <a:solidFill>
                  <a:srgbClr val="FF0000"/>
                </a:solidFill>
                <a:latin typeface="Times New Roman" panose="02020603050405020304" pitchFamily="18" charset="0"/>
                <a:cs typeface="Times New Roman" panose="02020603050405020304" pitchFamily="18" charset="0"/>
              </a:rPr>
              <a:t>Nguyên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1285</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712656" y="595239"/>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16" name="Rectangle 15"/>
          <p:cNvSpPr/>
          <p:nvPr/>
        </p:nvSpPr>
        <p:spPr>
          <a:xfrm>
            <a:off x="955759" y="1270995"/>
            <a:ext cx="5756897" cy="5632311"/>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1279,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Than,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Tháng</a:t>
            </a:r>
            <a:r>
              <a:rPr lang="en-US" sz="2400" dirty="0">
                <a:latin typeface="Times New Roman" panose="02020603050405020304" pitchFamily="18" charset="0"/>
                <a:ea typeface="Times New Roman" panose="02020603050405020304" pitchFamily="18" charset="0"/>
              </a:rPr>
              <a:t> 1/1285, </a:t>
            </a:r>
            <a:r>
              <a:rPr lang="en-US" sz="2400" dirty="0" err="1">
                <a:latin typeface="Times New Roman" panose="02020603050405020304" pitchFamily="18" charset="0"/>
                <a:ea typeface="Times New Roman" panose="02020603050405020304" pitchFamily="18" charset="0"/>
              </a:rPr>
              <a:t>Thoát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50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10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Thế</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giặc</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trống</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Tháng</a:t>
            </a:r>
            <a:r>
              <a:rPr lang="en-US" sz="2400" dirty="0">
                <a:latin typeface="Times New Roman" panose="02020603050405020304" pitchFamily="18" charset="0"/>
                <a:ea typeface="Times New Roman" panose="02020603050405020304" pitchFamily="18" charset="0"/>
              </a:rPr>
              <a:t> 5/1285,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4" name="Picture 13" descr="https://img.loigiaihay.com/picture/2022/0405/8c8408b1-cc15-4373-bf92-e2dae1e7eb01.jpeg"/>
          <p:cNvPicPr/>
          <p:nvPr/>
        </p:nvPicPr>
        <p:blipFill>
          <a:blip r:embed="rId3">
            <a:extLst>
              <a:ext uri="{28A0092B-C50C-407E-A947-70E740481C1C}">
                <a14:useLocalDpi xmlns:a14="http://schemas.microsoft.com/office/drawing/2010/main" val="0"/>
              </a:ext>
            </a:extLst>
          </a:blip>
          <a:srcRect/>
          <a:stretch>
            <a:fillRect/>
          </a:stretch>
        </p:blipFill>
        <p:spPr bwMode="auto">
          <a:xfrm>
            <a:off x="6712656" y="728813"/>
            <a:ext cx="5479344" cy="5714850"/>
          </a:xfrm>
          <a:prstGeom prst="rect">
            <a:avLst/>
          </a:prstGeom>
          <a:noFill/>
          <a:ln>
            <a:noFill/>
          </a:ln>
        </p:spPr>
      </p:pic>
    </p:spTree>
    <p:extLst>
      <p:ext uri="{BB962C8B-B14F-4D97-AF65-F5344CB8AC3E}">
        <p14:creationId xmlns:p14="http://schemas.microsoft.com/office/powerpoint/2010/main" val="24637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42925" y="526361"/>
            <a:ext cx="5598231" cy="74463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1287 – 1288</a:t>
            </a:r>
          </a:p>
        </p:txBody>
      </p:sp>
      <p:cxnSp>
        <p:nvCxnSpPr>
          <p:cNvPr id="6" name="Straight Connector 5"/>
          <p:cNvCxnSpPr/>
          <p:nvPr/>
        </p:nvCxnSpPr>
        <p:spPr>
          <a:xfrm>
            <a:off x="6141156" y="691662"/>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3" name="Rectangle 2"/>
          <p:cNvSpPr/>
          <p:nvPr/>
        </p:nvSpPr>
        <p:spPr>
          <a:xfrm>
            <a:off x="6372224" y="807341"/>
            <a:ext cx="5655187" cy="1200329"/>
          </a:xfrm>
          <a:prstGeom prst="rect">
            <a:avLst/>
          </a:prstGeom>
        </p:spPr>
        <p:txBody>
          <a:bodyPr wrap="square">
            <a:spAutoFit/>
          </a:bodyPr>
          <a:lstStyle/>
          <a:p>
            <a:pPr algn="just">
              <a:spcAft>
                <a:spcPts val="0"/>
              </a:spcAft>
            </a:pP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1287 – 1288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12" name="Picture 11" descr="https://img.loigiaihay.com/picture/2022/0405/screen-shot-2022-04-05-at-15593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156" y="2007670"/>
            <a:ext cx="6050844" cy="4678880"/>
          </a:xfrm>
          <a:prstGeom prst="rect">
            <a:avLst/>
          </a:prstGeom>
          <a:noFill/>
          <a:ln>
            <a:noFill/>
          </a:ln>
        </p:spPr>
      </p:pic>
    </p:spTree>
    <p:extLst>
      <p:ext uri="{BB962C8B-B14F-4D97-AF65-F5344CB8AC3E}">
        <p14:creationId xmlns:p14="http://schemas.microsoft.com/office/powerpoint/2010/main" val="32571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101505" y="502987"/>
            <a:ext cx="9659813" cy="49212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1287 – 1288</a:t>
            </a:r>
          </a:p>
        </p:txBody>
      </p: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285057" y="1262544"/>
            <a:ext cx="2137833" cy="762107"/>
            <a:chOff x="2116" y="638307"/>
            <a:chExt cx="2137833" cy="1068916"/>
          </a:xfrm>
        </p:grpSpPr>
        <p:sp>
          <p:nvSpPr>
            <p:cNvPr id="12" name="Rounded Rectangle 11"/>
            <p:cNvSpPr/>
            <p:nvPr/>
          </p:nvSpPr>
          <p:spPr>
            <a:xfrm>
              <a:off x="2116" y="638307"/>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3423" y="669614"/>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US" b="1" kern="1200" dirty="0" smtClean="0">
                  <a:solidFill>
                    <a:srgbClr val="FF0000"/>
                  </a:solidFill>
                  <a:latin typeface="Times New Roman" panose="02020603050405020304" pitchFamily="18" charset="0"/>
                  <a:cs typeface="Times New Roman" panose="02020603050405020304" pitchFamily="18" charset="0"/>
                </a:rPr>
                <a:t>-</a:t>
              </a:r>
              <a:r>
                <a:rPr lang="en-US" b="1" kern="1200" dirty="0" err="1" smtClean="0">
                  <a:solidFill>
                    <a:srgbClr val="FF0000"/>
                  </a:solidFill>
                  <a:latin typeface="Times New Roman" panose="02020603050405020304" pitchFamily="18" charset="0"/>
                  <a:cs typeface="Times New Roman" panose="02020603050405020304" pitchFamily="18" charset="0"/>
                </a:rPr>
                <a:t>Tháng</a:t>
              </a:r>
              <a:r>
                <a:rPr lang="en-US" b="1" kern="1200" dirty="0" smtClean="0">
                  <a:solidFill>
                    <a:srgbClr val="FF0000"/>
                  </a:solidFill>
                  <a:latin typeface="Times New Roman" panose="02020603050405020304" pitchFamily="18" charset="0"/>
                  <a:cs typeface="Times New Roman" panose="02020603050405020304" pitchFamily="18" charset="0"/>
                </a:rPr>
                <a:t> 12/1287, </a:t>
              </a:r>
              <a:r>
                <a:rPr lang="en-US" b="1" kern="1200" dirty="0" err="1" smtClean="0">
                  <a:solidFill>
                    <a:srgbClr val="FF0000"/>
                  </a:solidFill>
                  <a:latin typeface="Times New Roman" panose="02020603050405020304" pitchFamily="18" charset="0"/>
                  <a:cs typeface="Times New Roman" panose="02020603050405020304" pitchFamily="18" charset="0"/>
                </a:rPr>
                <a:t>quân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Nguyên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tấn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công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Đại</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Việt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lần</a:t>
              </a:r>
              <a:r>
                <a:rPr lang="en-US" b="1" kern="1200" dirty="0" smtClean="0">
                  <a:solidFill>
                    <a:srgbClr val="FF0000"/>
                  </a:solidFill>
                  <a:latin typeface="Times New Roman" panose="02020603050405020304" pitchFamily="18" charset="0"/>
                  <a:cs typeface="Times New Roman" panose="02020603050405020304" pitchFamily="18" charset="0"/>
                </a:rPr>
                <a:t> 3</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14" name="Straight Connector 13"/>
          <p:cNvCxnSpPr/>
          <p:nvPr/>
        </p:nvCxnSpPr>
        <p:spPr>
          <a:xfrm>
            <a:off x="982869" y="1637059"/>
            <a:ext cx="49118" cy="394998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027073" y="1073797"/>
            <a:ext cx="3393635" cy="763058"/>
            <a:chOff x="2963776" y="54987"/>
            <a:chExt cx="2137833" cy="1068916"/>
          </a:xfrm>
        </p:grpSpPr>
        <p:sp>
          <p:nvSpPr>
            <p:cNvPr id="16" name="Rounded Rectangle 15"/>
            <p:cNvSpPr/>
            <p:nvPr/>
          </p:nvSpPr>
          <p:spPr>
            <a:xfrm>
              <a:off x="2963776" y="54987"/>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026390" y="5498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Đường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bộ</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Thoát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Hoan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chỉ</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huy</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19" name="Straight Arrow Connector 18"/>
          <p:cNvCxnSpPr>
            <a:stCxn id="12" idx="3"/>
            <a:endCxn id="16" idx="1"/>
          </p:cNvCxnSpPr>
          <p:nvPr/>
        </p:nvCxnSpPr>
        <p:spPr>
          <a:xfrm flipV="1">
            <a:off x="3422890" y="1455326"/>
            <a:ext cx="604183" cy="18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027071" y="2125867"/>
            <a:ext cx="3393637" cy="692720"/>
            <a:chOff x="2995083" y="1252934"/>
            <a:chExt cx="2137833" cy="1068916"/>
          </a:xfrm>
        </p:grpSpPr>
        <p:sp>
          <p:nvSpPr>
            <p:cNvPr id="21" name="Rounded Rectangle 20"/>
            <p:cNvSpPr/>
            <p:nvPr/>
          </p:nvSpPr>
          <p:spPr>
            <a:xfrm>
              <a:off x="2995083" y="1252934"/>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3026390" y="1284241"/>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Đường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thủy</a:t>
              </a:r>
              <a:r>
                <a:rPr lang="en-US" b="1" kern="1200" dirty="0" smtClean="0">
                  <a:solidFill>
                    <a:srgbClr val="FF0000"/>
                  </a:solidFill>
                  <a:latin typeface="Times New Roman" panose="02020603050405020304" pitchFamily="18" charset="0"/>
                  <a:cs typeface="Times New Roman" panose="02020603050405020304" pitchFamily="18" charset="0"/>
                </a:rPr>
                <a:t>: Ô </a:t>
              </a:r>
              <a:r>
                <a:rPr lang="en-US" b="1" kern="1200" dirty="0" err="1" smtClean="0">
                  <a:solidFill>
                    <a:srgbClr val="FF0000"/>
                  </a:solidFill>
                  <a:latin typeface="Times New Roman" panose="02020603050405020304" pitchFamily="18" charset="0"/>
                  <a:cs typeface="Times New Roman" panose="02020603050405020304" pitchFamily="18" charset="0"/>
                </a:rPr>
                <a:t>Mã</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Nhi</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chỉ</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huy</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23" name="Straight Arrow Connector 22"/>
          <p:cNvCxnSpPr>
            <a:stCxn id="12" idx="3"/>
            <a:endCxn id="21" idx="1"/>
          </p:cNvCxnSpPr>
          <p:nvPr/>
        </p:nvCxnSpPr>
        <p:spPr>
          <a:xfrm>
            <a:off x="3422890" y="1643598"/>
            <a:ext cx="604181" cy="82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316364" y="3042442"/>
            <a:ext cx="2137833" cy="1068916"/>
            <a:chOff x="2116" y="3096815"/>
            <a:chExt cx="2137833" cy="1068916"/>
          </a:xfrm>
        </p:grpSpPr>
        <p:sp>
          <p:nvSpPr>
            <p:cNvPr id="27" name="Rounded Rectangle 26"/>
            <p:cNvSpPr/>
            <p:nvPr/>
          </p:nvSpPr>
          <p:spPr>
            <a:xfrm>
              <a:off x="2116" y="3096815"/>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33423" y="3128122"/>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US" b="1" kern="1200" dirty="0" smtClean="0">
                  <a:solidFill>
                    <a:srgbClr val="FF0000"/>
                  </a:solidFill>
                  <a:latin typeface="Times New Roman" panose="02020603050405020304" pitchFamily="18" charset="0"/>
                  <a:cs typeface="Times New Roman" panose="02020603050405020304" pitchFamily="18" charset="0"/>
                </a:rPr>
                <a:t>-</a:t>
              </a:r>
              <a:r>
                <a:rPr lang="en-US" b="1" kern="1200" dirty="0" err="1" smtClean="0">
                  <a:solidFill>
                    <a:srgbClr val="FF0000"/>
                  </a:solidFill>
                  <a:latin typeface="Times New Roman" panose="02020603050405020304" pitchFamily="18" charset="0"/>
                  <a:cs typeface="Times New Roman" panose="02020603050405020304" pitchFamily="18" charset="0"/>
                </a:rPr>
                <a:t>Tháng</a:t>
              </a:r>
              <a:r>
                <a:rPr lang="en-US" b="1" kern="1200" dirty="0" smtClean="0">
                  <a:solidFill>
                    <a:srgbClr val="FF0000"/>
                  </a:solidFill>
                  <a:latin typeface="Times New Roman" panose="02020603050405020304" pitchFamily="18" charset="0"/>
                  <a:cs typeface="Times New Roman" panose="02020603050405020304" pitchFamily="18" charset="0"/>
                </a:rPr>
                <a:t> 1/1288, </a:t>
              </a:r>
              <a:r>
                <a:rPr lang="en-US" b="1" kern="1200" dirty="0" err="1" smtClean="0">
                  <a:solidFill>
                    <a:srgbClr val="FF0000"/>
                  </a:solidFill>
                  <a:latin typeface="Times New Roman" panose="02020603050405020304" pitchFamily="18" charset="0"/>
                  <a:cs typeface="Times New Roman" panose="02020603050405020304" pitchFamily="18" charset="0"/>
                </a:rPr>
                <a:t>Thoát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Hoan</a:t>
              </a:r>
              <a:r>
                <a:rPr lang="en-US" b="1" kern="1200" dirty="0" smtClean="0">
                  <a:solidFill>
                    <a:srgbClr val="FF0000"/>
                  </a:solidFill>
                  <a:latin typeface="Times New Roman" panose="02020603050405020304" pitchFamily="18" charset="0"/>
                  <a:cs typeface="Times New Roman" panose="02020603050405020304" pitchFamily="18" charset="0"/>
                </a:rPr>
                <a:t> chia 3 </a:t>
              </a:r>
              <a:r>
                <a:rPr lang="en-US" b="1" kern="1200" dirty="0" err="1" smtClean="0">
                  <a:solidFill>
                    <a:srgbClr val="FF0000"/>
                  </a:solidFill>
                  <a:latin typeface="Times New Roman" panose="02020603050405020304" pitchFamily="18" charset="0"/>
                  <a:cs typeface="Times New Roman" panose="02020603050405020304" pitchFamily="18" charset="0"/>
                </a:rPr>
                <a:t>đạo</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tiến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đánh</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Thăng</a:t>
              </a:r>
              <a:r>
                <a:rPr lang="en-US" b="1" kern="1200" dirty="0" smtClean="0">
                  <a:solidFill>
                    <a:srgbClr val="FF0000"/>
                  </a:solidFill>
                  <a:latin typeface="Times New Roman" panose="02020603050405020304" pitchFamily="18" charset="0"/>
                  <a:cs typeface="Times New Roman" panose="02020603050405020304" pitchFamily="18" charset="0"/>
                </a:rPr>
                <a:t> Long</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058379" y="3020082"/>
            <a:ext cx="3362329" cy="842150"/>
            <a:chOff x="2995083" y="2482188"/>
            <a:chExt cx="2137833" cy="1068916"/>
          </a:xfrm>
        </p:grpSpPr>
        <p:sp>
          <p:nvSpPr>
            <p:cNvPr id="30" name="Rounded Rectangle 29"/>
            <p:cNvSpPr/>
            <p:nvPr/>
          </p:nvSpPr>
          <p:spPr>
            <a:xfrm>
              <a:off x="2995083" y="2482188"/>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3026390" y="2513495"/>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Nhà</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trần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thực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hiện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kế</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sách</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Vườn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không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nhà</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trống</a:t>
              </a:r>
              <a:r>
                <a:rPr lang="en-US" b="1" kern="1200" dirty="0" smtClean="0">
                  <a:solidFill>
                    <a:srgbClr val="FF0000"/>
                  </a:solidFill>
                  <a:latin typeface="Times New Roman" panose="02020603050405020304" pitchFamily="18" charset="0"/>
                  <a:cs typeface="Times New Roman" panose="02020603050405020304" pitchFamily="18" charset="0"/>
                </a:rPr>
                <a:t>”</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32" name="Straight Arrow Connector 31"/>
          <p:cNvCxnSpPr>
            <a:endCxn id="30" idx="1"/>
          </p:cNvCxnSpPr>
          <p:nvPr/>
        </p:nvCxnSpPr>
        <p:spPr>
          <a:xfrm flipV="1">
            <a:off x="3454196" y="3441157"/>
            <a:ext cx="604183" cy="13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058378" y="4063727"/>
            <a:ext cx="3331021" cy="714443"/>
            <a:chOff x="2995083" y="3711442"/>
            <a:chExt cx="2137833" cy="1068916"/>
          </a:xfrm>
        </p:grpSpPr>
        <p:sp>
          <p:nvSpPr>
            <p:cNvPr id="34" name="Rounded Rectangle 33"/>
            <p:cNvSpPr/>
            <p:nvPr/>
          </p:nvSpPr>
          <p:spPr>
            <a:xfrm>
              <a:off x="2995083" y="3711442"/>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ounded Rectangle 4"/>
            <p:cNvSpPr/>
            <p:nvPr/>
          </p:nvSpPr>
          <p:spPr>
            <a:xfrm>
              <a:off x="3026390" y="3742749"/>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Quân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giặc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gặp</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khó</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khăn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quyết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định</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rút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về</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nước</a:t>
              </a:r>
              <a:r>
                <a:rPr lang="en-US" b="1" kern="1200" dirty="0" smtClean="0">
                  <a:solidFill>
                    <a:srgbClr val="FF0000"/>
                  </a:solidFill>
                  <a:latin typeface="Times New Roman" panose="02020603050405020304" pitchFamily="18" charset="0"/>
                  <a:cs typeface="Times New Roman" panose="02020603050405020304" pitchFamily="18" charset="0"/>
                </a:rPr>
                <a:t>.</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36" name="Straight Arrow Connector 35"/>
          <p:cNvCxnSpPr>
            <a:stCxn id="27" idx="3"/>
            <a:endCxn id="34" idx="1"/>
          </p:cNvCxnSpPr>
          <p:nvPr/>
        </p:nvCxnSpPr>
        <p:spPr>
          <a:xfrm>
            <a:off x="3454197" y="3576900"/>
            <a:ext cx="604181" cy="844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285057" y="4823773"/>
            <a:ext cx="2137833" cy="1526536"/>
            <a:chOff x="2116" y="4326070"/>
            <a:chExt cx="2137833" cy="1068916"/>
          </a:xfrm>
        </p:grpSpPr>
        <p:sp>
          <p:nvSpPr>
            <p:cNvPr id="41" name="Rounded Rectangle 40"/>
            <p:cNvSpPr/>
            <p:nvPr/>
          </p:nvSpPr>
          <p:spPr>
            <a:xfrm>
              <a:off x="2116" y="4326070"/>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4"/>
            <p:cNvSpPr/>
            <p:nvPr/>
          </p:nvSpPr>
          <p:spPr>
            <a:xfrm>
              <a:off x="33423" y="435737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US" b="1" kern="1200" dirty="0" smtClean="0">
                  <a:solidFill>
                    <a:srgbClr val="FF0000"/>
                  </a:solidFill>
                  <a:latin typeface="Times New Roman" panose="02020603050405020304" pitchFamily="18" charset="0"/>
                  <a:cs typeface="Times New Roman" panose="02020603050405020304" pitchFamily="18" charset="0"/>
                </a:rPr>
                <a:t>-</a:t>
              </a:r>
              <a:r>
                <a:rPr lang="en-US" b="1" kern="1200" dirty="0" err="1" smtClean="0">
                  <a:solidFill>
                    <a:srgbClr val="FF0000"/>
                  </a:solidFill>
                  <a:latin typeface="Times New Roman" panose="02020603050405020304" pitchFamily="18" charset="0"/>
                  <a:cs typeface="Times New Roman" panose="02020603050405020304" pitchFamily="18" charset="0"/>
                </a:rPr>
                <a:t>Tháng</a:t>
              </a:r>
              <a:r>
                <a:rPr lang="en-US" b="1" kern="1200" dirty="0" smtClean="0">
                  <a:solidFill>
                    <a:srgbClr val="FF0000"/>
                  </a:solidFill>
                  <a:latin typeface="Times New Roman" panose="02020603050405020304" pitchFamily="18" charset="0"/>
                  <a:cs typeface="Times New Roman" panose="02020603050405020304" pitchFamily="18" charset="0"/>
                </a:rPr>
                <a:t> 4/1288, </a:t>
              </a:r>
              <a:r>
                <a:rPr lang="en-US" b="1" kern="1200" dirty="0" err="1" smtClean="0">
                  <a:solidFill>
                    <a:srgbClr val="FF0000"/>
                  </a:solidFill>
                  <a:latin typeface="Times New Roman" panose="02020603050405020304" pitchFamily="18" charset="0"/>
                  <a:cs typeface="Times New Roman" panose="02020603050405020304" pitchFamily="18" charset="0"/>
                </a:rPr>
                <a:t>Trần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Hưng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Đạo</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bố</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trí</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trận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địa</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quyết</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chiến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chiến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lược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trên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sông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Bạch</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Đằng</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8147538" y="1117150"/>
            <a:ext cx="3880339" cy="820619"/>
            <a:chOff x="5988050" y="638307"/>
            <a:chExt cx="2137833" cy="1068916"/>
          </a:xfrm>
        </p:grpSpPr>
        <p:sp>
          <p:nvSpPr>
            <p:cNvPr id="44" name="Rounded Rectangle 43"/>
            <p:cNvSpPr/>
            <p:nvPr/>
          </p:nvSpPr>
          <p:spPr>
            <a:xfrm>
              <a:off x="5988050" y="638307"/>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5" name="Rounded Rectangle 4"/>
            <p:cNvSpPr/>
            <p:nvPr/>
          </p:nvSpPr>
          <p:spPr>
            <a:xfrm>
              <a:off x="6019357" y="669614"/>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smtClean="0">
                  <a:solidFill>
                    <a:srgbClr val="FF0000"/>
                  </a:solidFill>
                  <a:latin typeface="Times New Roman" panose="02020603050405020304" pitchFamily="18" charset="0"/>
                  <a:cs typeface="Times New Roman" panose="02020603050405020304" pitchFamily="18" charset="0"/>
                </a:rPr>
                <a:t>Ô </a:t>
              </a:r>
              <a:r>
                <a:rPr lang="en-US" b="1" kern="1200" dirty="0" err="1" smtClean="0">
                  <a:solidFill>
                    <a:srgbClr val="FF0000"/>
                  </a:solidFill>
                  <a:latin typeface="Times New Roman" panose="02020603050405020304" pitchFamily="18" charset="0"/>
                  <a:cs typeface="Times New Roman" panose="02020603050405020304" pitchFamily="18" charset="0"/>
                </a:rPr>
                <a:t>Mã</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Nhi</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chỉ</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huy</a:t>
              </a:r>
              <a:r>
                <a:rPr lang="en-US" b="1" kern="1200" dirty="0" smtClean="0">
                  <a:solidFill>
                    <a:srgbClr val="FF0000"/>
                  </a:solidFill>
                  <a:latin typeface="Times New Roman" panose="02020603050405020304" pitchFamily="18" charset="0"/>
                  <a:cs typeface="Times New Roman" panose="02020603050405020304" pitchFamily="18" charset="0"/>
                </a:rPr>
                <a:t> 600 </a:t>
              </a:r>
              <a:r>
                <a:rPr lang="en-US" b="1" kern="1200" dirty="0" err="1" smtClean="0">
                  <a:solidFill>
                    <a:srgbClr val="FF0000"/>
                  </a:solidFill>
                  <a:latin typeface="Times New Roman" panose="02020603050405020304" pitchFamily="18" charset="0"/>
                  <a:cs typeface="Times New Roman" panose="02020603050405020304" pitchFamily="18" charset="0"/>
                </a:rPr>
                <a:t>chiến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thuyền</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8204363" y="2507418"/>
            <a:ext cx="3823513" cy="716428"/>
            <a:chOff x="5988050" y="1867561"/>
            <a:chExt cx="2137833" cy="1068916"/>
          </a:xfrm>
        </p:grpSpPr>
        <p:sp>
          <p:nvSpPr>
            <p:cNvPr id="47" name="Rounded Rectangle 46"/>
            <p:cNvSpPr/>
            <p:nvPr/>
          </p:nvSpPr>
          <p:spPr>
            <a:xfrm>
              <a:off x="5988050" y="1867561"/>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Rounded Rectangle 4"/>
            <p:cNvSpPr/>
            <p:nvPr/>
          </p:nvSpPr>
          <p:spPr>
            <a:xfrm>
              <a:off x="6019357" y="1898868"/>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Trương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Văn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Hổ</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và</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đoàn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thuyền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lương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bị</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phục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kích</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tiêu</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diệt</a:t>
              </a:r>
              <a:r>
                <a:rPr lang="en-US" b="1" kern="1200" dirty="0" smtClean="0">
                  <a:solidFill>
                    <a:srgbClr val="FF0000"/>
                  </a:solidFill>
                  <a:latin typeface="Times New Roman" panose="02020603050405020304" pitchFamily="18" charset="0"/>
                  <a:cs typeface="Times New Roman" panose="02020603050405020304" pitchFamily="18" charset="0"/>
                </a:rPr>
                <a:t> </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51" name="Straight Arrow Connector 50"/>
          <p:cNvCxnSpPr>
            <a:stCxn id="21" idx="3"/>
            <a:endCxn id="44" idx="1"/>
          </p:cNvCxnSpPr>
          <p:nvPr/>
        </p:nvCxnSpPr>
        <p:spPr>
          <a:xfrm flipV="1">
            <a:off x="7420708" y="1527460"/>
            <a:ext cx="726830" cy="944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1" idx="3"/>
            <a:endCxn id="47" idx="1"/>
          </p:cNvCxnSpPr>
          <p:nvPr/>
        </p:nvCxnSpPr>
        <p:spPr>
          <a:xfrm>
            <a:off x="7420708" y="2472227"/>
            <a:ext cx="783655" cy="393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2" idx="1"/>
          </p:cNvCxnSpPr>
          <p:nvPr/>
        </p:nvCxnSpPr>
        <p:spPr>
          <a:xfrm>
            <a:off x="995136" y="1643597"/>
            <a:ext cx="28992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996462" y="3608208"/>
            <a:ext cx="344313" cy="14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995136" y="5572818"/>
            <a:ext cx="344313" cy="14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55169" y="5662016"/>
            <a:ext cx="4372708" cy="1015663"/>
          </a:xfrm>
          <a:prstGeom prst="rect">
            <a:avLst/>
          </a:prstGeom>
        </p:spPr>
        <p:txBody>
          <a:bodyPr wrap="square">
            <a:spAutoFit/>
          </a:bodyPr>
          <a:lstStyle/>
          <a:p>
            <a:pPr algn="just">
              <a:spcAft>
                <a:spcPts val="0"/>
              </a:spcAft>
            </a:pPr>
            <a:r>
              <a:rPr lang="en-US" sz="2000" dirty="0" err="1">
                <a:latin typeface="Times New Roman" panose="02020603050405020304" pitchFamily="18" charset="0"/>
                <a:ea typeface="Times New Roman" panose="02020603050405020304" pitchFamily="18" charset="0"/>
              </a:rPr>
              <a:t>S</a:t>
            </a:r>
            <a:r>
              <a:rPr lang="en-US" sz="2000" dirty="0" err="1" smtClean="0">
                <a:latin typeface="Times New Roman" panose="02020603050405020304" pitchFamily="18" charset="0"/>
                <a:ea typeface="Times New Roman" panose="02020603050405020304" pitchFamily="18" charset="0"/>
              </a:rPr>
              <a:t>ơ</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1287-1288</a:t>
            </a:r>
          </a:p>
        </p:txBody>
      </p:sp>
      <p:cxnSp>
        <p:nvCxnSpPr>
          <p:cNvPr id="70" name="Straight Arrow Connector 69"/>
          <p:cNvCxnSpPr>
            <a:stCxn id="41" idx="3"/>
            <a:endCxn id="72" idx="1"/>
          </p:cNvCxnSpPr>
          <p:nvPr/>
        </p:nvCxnSpPr>
        <p:spPr>
          <a:xfrm flipV="1">
            <a:off x="3422890" y="5365179"/>
            <a:ext cx="599324" cy="221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4022214" y="5044666"/>
            <a:ext cx="3362329" cy="641026"/>
            <a:chOff x="2995083" y="2482188"/>
            <a:chExt cx="2137833" cy="1068916"/>
          </a:xfrm>
        </p:grpSpPr>
        <p:sp>
          <p:nvSpPr>
            <p:cNvPr id="72" name="Rounded Rectangle 71"/>
            <p:cNvSpPr/>
            <p:nvPr/>
          </p:nvSpPr>
          <p:spPr>
            <a:xfrm>
              <a:off x="2995083" y="2482188"/>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3" name="Rounded Rectangle 4"/>
            <p:cNvSpPr/>
            <p:nvPr/>
          </p:nvSpPr>
          <p:spPr>
            <a:xfrm>
              <a:off x="3026390" y="2513495"/>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Quân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giặc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tháo</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chạy</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về</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nước</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cxnSp>
        <p:nvCxnSpPr>
          <p:cNvPr id="76" name="Straight Arrow Connector 75"/>
          <p:cNvCxnSpPr>
            <a:endCxn id="79" idx="1"/>
          </p:cNvCxnSpPr>
          <p:nvPr/>
        </p:nvCxnSpPr>
        <p:spPr>
          <a:xfrm>
            <a:off x="3422890" y="5599981"/>
            <a:ext cx="619833" cy="539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4042723" y="5819318"/>
            <a:ext cx="3362329" cy="641026"/>
            <a:chOff x="2995083" y="2482188"/>
            <a:chExt cx="2137833" cy="1068916"/>
          </a:xfrm>
        </p:grpSpPr>
        <p:sp>
          <p:nvSpPr>
            <p:cNvPr id="79" name="Rounded Rectangle 78"/>
            <p:cNvSpPr/>
            <p:nvPr/>
          </p:nvSpPr>
          <p:spPr>
            <a:xfrm>
              <a:off x="2995083" y="2482188"/>
              <a:ext cx="2137833" cy="1068916"/>
            </a:xfrm>
            <a:prstGeom prst="roundRect">
              <a:avLst>
                <a:gd name="adj" fmla="val 10000"/>
              </a:avLst>
            </a:prstGeom>
            <a:solidFill>
              <a:schemeClr val="accent2">
                <a:lumMod val="20000"/>
                <a:lumOff val="8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0" name="Rounded Rectangle 4"/>
            <p:cNvSpPr/>
            <p:nvPr/>
          </p:nvSpPr>
          <p:spPr>
            <a:xfrm>
              <a:off x="3026390" y="2513495"/>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b="1" kern="1200" dirty="0" err="1" smtClean="0">
                  <a:solidFill>
                    <a:srgbClr val="FF0000"/>
                  </a:solidFill>
                  <a:latin typeface="Times New Roman" panose="02020603050405020304" pitchFamily="18" charset="0"/>
                  <a:cs typeface="Times New Roman" panose="02020603050405020304" pitchFamily="18" charset="0"/>
                </a:rPr>
                <a:t>Cuộc</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kháng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chiến</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thắng</a:t>
              </a:r>
              <a:r>
                <a:rPr lang="en-US" b="1" kern="1200" dirty="0" smtClean="0">
                  <a:solidFill>
                    <a:srgbClr val="FF0000"/>
                  </a:solidFill>
                  <a:latin typeface="Times New Roman" panose="02020603050405020304" pitchFamily="18" charset="0"/>
                  <a:cs typeface="Times New Roman" panose="02020603050405020304" pitchFamily="18" charset="0"/>
                </a:rPr>
                <a:t> </a:t>
              </a:r>
              <a:r>
                <a:rPr lang="en-US" b="1" kern="1200" dirty="0" err="1" smtClean="0">
                  <a:solidFill>
                    <a:srgbClr val="FF0000"/>
                  </a:solidFill>
                  <a:latin typeface="Times New Roman" panose="02020603050405020304" pitchFamily="18" charset="0"/>
                  <a:cs typeface="Times New Roman" panose="02020603050405020304" pitchFamily="18" charset="0"/>
                </a:rPr>
                <a:t>lợi</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pic>
        <p:nvPicPr>
          <p:cNvPr id="52" name="Picture 51">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Tree>
    <p:extLst>
      <p:ext uri="{BB962C8B-B14F-4D97-AF65-F5344CB8AC3E}">
        <p14:creationId xmlns:p14="http://schemas.microsoft.com/office/powerpoint/2010/main" val="6524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par>
                                <p:cTn id="27" presetID="21" presetClass="entr" presetSubtype="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heel(1)">
                                      <p:cBhvr>
                                        <p:cTn id="34" dur="2000"/>
                                        <p:tgtEl>
                                          <p:spTgt spid="51"/>
                                        </p:tgtEl>
                                      </p:cBhvr>
                                    </p:animEffect>
                                  </p:childTnLst>
                                </p:cTn>
                              </p:par>
                              <p:par>
                                <p:cTn id="35" presetID="21" presetClass="entr" presetSubtype="1"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heel(1)">
                                      <p:cBhvr>
                                        <p:cTn id="37" dur="20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heel(1)">
                                      <p:cBhvr>
                                        <p:cTn id="42" dur="2000"/>
                                        <p:tgtEl>
                                          <p:spTgt spid="54"/>
                                        </p:tgtEl>
                                      </p:cBhvr>
                                    </p:animEffect>
                                  </p:childTnLst>
                                </p:cTn>
                              </p:par>
                              <p:par>
                                <p:cTn id="43" presetID="21" presetClass="entr" presetSubtype="1"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heel(1)">
                                      <p:cBhvr>
                                        <p:cTn id="45" dur="2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circle(in)">
                                      <p:cBhvr>
                                        <p:cTn id="50" dur="2000"/>
                                        <p:tgtEl>
                                          <p:spTgt spid="63"/>
                                        </p:tgtEl>
                                      </p:cBhvr>
                                    </p:animEffect>
                                  </p:childTnLst>
                                </p:cTn>
                              </p:par>
                              <p:par>
                                <p:cTn id="51" presetID="6" presetClass="entr" presetSubtype="16"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ircle(in)">
                                      <p:cBhvr>
                                        <p:cTn id="53" dur="2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ircle(in)">
                                      <p:cBhvr>
                                        <p:cTn id="58" dur="2000"/>
                                        <p:tgtEl>
                                          <p:spTgt spid="32"/>
                                        </p:tgtEl>
                                      </p:cBhvr>
                                    </p:animEffect>
                                  </p:childTnLst>
                                </p:cTn>
                              </p:par>
                              <p:par>
                                <p:cTn id="59" presetID="6" presetClass="entr" presetSubtype="16"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ircle(in)">
                                      <p:cBhvr>
                                        <p:cTn id="61" dur="20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circle(in)">
                                      <p:cBhvr>
                                        <p:cTn id="66" dur="2000"/>
                                        <p:tgtEl>
                                          <p:spTgt spid="36"/>
                                        </p:tgtEl>
                                      </p:cBhvr>
                                    </p:animEffect>
                                  </p:childTnLst>
                                </p:cTn>
                              </p:par>
                              <p:par>
                                <p:cTn id="67" presetID="6"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circle(in)">
                                      <p:cBhvr>
                                        <p:cTn id="74" dur="2000"/>
                                        <p:tgtEl>
                                          <p:spTgt spid="67"/>
                                        </p:tgtEl>
                                      </p:cBhvr>
                                    </p:animEffect>
                                  </p:childTnLst>
                                </p:cTn>
                              </p:par>
                              <p:par>
                                <p:cTn id="75" presetID="6" presetClass="entr" presetSubtype="16"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circle(in)">
                                      <p:cBhvr>
                                        <p:cTn id="77" dur="20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circle(in)">
                                      <p:cBhvr>
                                        <p:cTn id="82" dur="2000"/>
                                        <p:tgtEl>
                                          <p:spTgt spid="70"/>
                                        </p:tgtEl>
                                      </p:cBhvr>
                                    </p:animEffect>
                                  </p:childTnLst>
                                </p:cTn>
                              </p:par>
                              <p:par>
                                <p:cTn id="83" presetID="6" presetClass="entr" presetSubtype="16"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circle(in)">
                                      <p:cBhvr>
                                        <p:cTn id="85" dur="2000"/>
                                        <p:tgtEl>
                                          <p:spTgt spid="71"/>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circle(in)">
                                      <p:cBhvr>
                                        <p:cTn id="90" dur="2000"/>
                                        <p:tgtEl>
                                          <p:spTgt spid="76"/>
                                        </p:tgtEl>
                                      </p:cBhvr>
                                    </p:animEffect>
                                  </p:childTnLst>
                                </p:cTn>
                              </p:par>
                              <p:par>
                                <p:cTn id="91" presetID="6" presetClass="entr" presetSubtype="16" fill="hold"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circle(in)">
                                      <p:cBhvr>
                                        <p:cTn id="9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28638" y="526361"/>
            <a:ext cx="5612518" cy="74463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1287 – 1288</a:t>
            </a:r>
          </a:p>
        </p:txBody>
      </p:sp>
      <p:cxnSp>
        <p:nvCxnSpPr>
          <p:cNvPr id="6" name="Straight Connector 5"/>
          <p:cNvCxnSpPr/>
          <p:nvPr/>
        </p:nvCxnSpPr>
        <p:spPr>
          <a:xfrm>
            <a:off x="6141156" y="691662"/>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10274" y="809330"/>
            <a:ext cx="5612096" cy="1200329"/>
          </a:xfrm>
          <a:prstGeom prst="rect">
            <a:avLst/>
          </a:prstGeom>
        </p:spPr>
        <p:txBody>
          <a:bodyPr wrap="square">
            <a:spAutoFit/>
          </a:bodyPr>
          <a:lstStyle/>
          <a:p>
            <a:pPr algn="just"/>
            <a:r>
              <a:rPr lang="en-US" sz="2400" dirty="0" err="1" smtClean="0">
                <a:latin typeface="Times New Roman" panose="02020603050405020304" pitchFamily="18" charset="0"/>
                <a:ea typeface="Times New Roman" panose="02020603050405020304" pitchFamily="18" charset="0"/>
              </a:rPr>
              <a:t>Dựa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vào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tư</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liệu</a:t>
            </a:r>
            <a:r>
              <a:rPr lang="en-US" sz="2400" dirty="0" smtClean="0">
                <a:latin typeface="Times New Roman" panose="02020603050405020304" pitchFamily="18" charset="0"/>
                <a:ea typeface="Times New Roman" panose="02020603050405020304" pitchFamily="18" charset="0"/>
              </a:rPr>
              <a:t> 4 </a:t>
            </a:r>
            <a:r>
              <a:rPr lang="en-US" sz="2400" dirty="0" err="1" smtClean="0">
                <a:latin typeface="Times New Roman" panose="02020603050405020304" pitchFamily="18" charset="0"/>
                <a:ea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Vì</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sao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Trần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Tuấn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a:t>
            </a:r>
            <a:r>
              <a:rPr lang="en-US" sz="2400" dirty="0">
                <a:latin typeface="Times New Roman" panose="02020603050405020304" pitchFamily="18" charset="0"/>
                <a:ea typeface="Times New Roman" panose="02020603050405020304" pitchFamily="18" charset="0"/>
              </a:rPr>
              <a:t>”.</a:t>
            </a:r>
            <a:endParaRPr lang="en-US" sz="2400" dirty="0"/>
          </a:p>
        </p:txBody>
      </p:sp>
      <p:cxnSp>
        <p:nvCxnSpPr>
          <p:cNvPr id="12" name="Straight Arrow Connector 11"/>
          <p:cNvCxnSpPr>
            <a:endCxn id="13" idx="0"/>
          </p:cNvCxnSpPr>
          <p:nvPr/>
        </p:nvCxnSpPr>
        <p:spPr>
          <a:xfrm flipH="1">
            <a:off x="7589825" y="3968524"/>
            <a:ext cx="1575885" cy="46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211495" y="4431323"/>
            <a:ext cx="2756659" cy="22273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7030A0"/>
                </a:solidFill>
                <a:latin typeface="Times New Roman" panose="02020603050405020304" pitchFamily="18" charset="0"/>
                <a:cs typeface="Times New Roman" panose="02020603050405020304" pitchFamily="18" charset="0"/>
              </a:rPr>
              <a:t>Trong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lần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này</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nhà</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Trần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chủ</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động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mai</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phục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và</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tiêu</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diệt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đoàn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thuyền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chở</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quân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lương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của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giặc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đẩy</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chúng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lâm</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vào</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tình</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thế</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khó</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khăn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thiếu</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thốn</a:t>
            </a:r>
            <a:r>
              <a:rPr lang="en-US" sz="2000" dirty="0">
                <a:solidFill>
                  <a:srgbClr val="7030A0"/>
                </a:solidFill>
                <a:latin typeface="Times New Roman" panose="02020603050405020304" pitchFamily="18" charset="0"/>
                <a:cs typeface="Times New Roman" panose="02020603050405020304" pitchFamily="18" charset="0"/>
              </a:rPr>
              <a:t>. </a:t>
            </a:r>
          </a:p>
        </p:txBody>
      </p:sp>
      <p:cxnSp>
        <p:nvCxnSpPr>
          <p:cNvPr id="16" name="Straight Arrow Connector 15"/>
          <p:cNvCxnSpPr>
            <a:endCxn id="18" idx="0"/>
          </p:cNvCxnSpPr>
          <p:nvPr/>
        </p:nvCxnSpPr>
        <p:spPr>
          <a:xfrm>
            <a:off x="9165710" y="3968524"/>
            <a:ext cx="1378330" cy="462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9165710" y="4431322"/>
            <a:ext cx="2756659" cy="22273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7030A0"/>
                </a:solidFill>
                <a:latin typeface="Times New Roman" panose="02020603050405020304" pitchFamily="18" charset="0"/>
                <a:cs typeface="Times New Roman" panose="02020603050405020304" pitchFamily="18" charset="0"/>
              </a:rPr>
              <a:t>Trần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Quốc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Tuấn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chủ</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động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xây</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dựng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trận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địa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mai</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phục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trên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sông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Bạch</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Đằng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tiêu</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diệt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gọn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lực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lượng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quân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giặc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kết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thúc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thắng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lợi</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cuộc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kháng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chiến</a:t>
            </a:r>
            <a:r>
              <a:rPr lang="en-US" sz="2000" dirty="0">
                <a:solidFill>
                  <a:srgbClr val="7030A0"/>
                </a:solidFill>
                <a:latin typeface="Times New Roman" panose="02020603050405020304" pitchFamily="18" charset="0"/>
                <a:cs typeface="Times New Roman" panose="02020603050405020304" pitchFamily="18" charset="0"/>
              </a:rPr>
              <a:t>. </a:t>
            </a: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094" t="56667" r="17265" b="30208"/>
          <a:stretch/>
        </p:blipFill>
        <p:spPr>
          <a:xfrm>
            <a:off x="6211495" y="1907267"/>
            <a:ext cx="5923884" cy="1321708"/>
          </a:xfrm>
          <a:prstGeom prst="rect">
            <a:avLst/>
          </a:prstGeom>
        </p:spPr>
      </p:pic>
      <p:sp>
        <p:nvSpPr>
          <p:cNvPr id="10" name="Down Arrow 9"/>
          <p:cNvSpPr/>
          <p:nvPr/>
        </p:nvSpPr>
        <p:spPr>
          <a:xfrm>
            <a:off x="8829954" y="3228975"/>
            <a:ext cx="671512" cy="739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2997" y="1409494"/>
            <a:ext cx="5554268" cy="5016758"/>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1287,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ồ </a:t>
            </a:r>
            <a:r>
              <a:rPr lang="en-US" sz="2000" dirty="0" err="1">
                <a:latin typeface="Times New Roman" panose="02020603050405020304" pitchFamily="18" charset="0"/>
                <a:ea typeface="Times New Roman" panose="02020603050405020304" pitchFamily="18" charset="0"/>
              </a:rPr>
              <a:t>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ta.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chặn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Thăng</a:t>
            </a:r>
            <a:r>
              <a:rPr lang="en-US" sz="2000" dirty="0">
                <a:latin typeface="Times New Roman" panose="02020603050405020304" pitchFamily="18" charset="0"/>
                <a:ea typeface="Times New Roman" panose="02020603050405020304" pitchFamily="18" charset="0"/>
              </a:rPr>
              <a:t> Long. </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thuyền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a:t>
            </a: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Cửa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Ninh</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1288,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chiếm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Thăng</a:t>
            </a:r>
            <a:r>
              <a:rPr lang="en-US" sz="2000" dirty="0">
                <a:latin typeface="Times New Roman" panose="02020603050405020304" pitchFamily="18" charset="0"/>
                <a:ea typeface="Times New Roman" panose="02020603050405020304" pitchFamily="18" charset="0"/>
              </a:rPr>
              <a:t> Long, </a:t>
            </a:r>
            <a:r>
              <a:rPr lang="en-US" sz="2000" dirty="0" err="1">
                <a:latin typeface="Times New Roman" panose="02020603050405020304" pitchFamily="18" charset="0"/>
                <a:ea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vườn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quyết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định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tổ</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địa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Tuấn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rút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tan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1287 – 1288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82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8" grpId="0" animBg="1"/>
      <p:bldP spid="10"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961292" y="526360"/>
            <a:ext cx="5179864" cy="107970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141156" y="691662"/>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3" name="Rectangle 2"/>
          <p:cNvSpPr/>
          <p:nvPr/>
        </p:nvSpPr>
        <p:spPr>
          <a:xfrm>
            <a:off x="6286500" y="825236"/>
            <a:ext cx="5740911" cy="2677656"/>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rPr>
              <a:t> XIII)</a:t>
            </a:r>
          </a:p>
          <a:p>
            <a:pPr algn="just">
              <a:spcAft>
                <a:spcPts val="0"/>
              </a:spcAft>
            </a:pPr>
            <a:r>
              <a:rPr lang="en-US" sz="2400" dirty="0">
                <a:latin typeface="Times New Roman" panose="02020603050405020304" pitchFamily="18" charset="0"/>
                <a:ea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Mông-Nguyên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094" t="32708" r="44570" b="54584"/>
          <a:stretch/>
        </p:blipFill>
        <p:spPr>
          <a:xfrm>
            <a:off x="6286499" y="2400301"/>
            <a:ext cx="5905501" cy="122947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3437" t="43125" r="31797" b="22708"/>
          <a:stretch/>
        </p:blipFill>
        <p:spPr>
          <a:xfrm>
            <a:off x="2149985" y="1688193"/>
            <a:ext cx="3971925" cy="5169807"/>
          </a:xfrm>
          <a:prstGeom prst="rect">
            <a:avLst/>
          </a:prstGeom>
        </p:spPr>
      </p:pic>
      <p:sp>
        <p:nvSpPr>
          <p:cNvPr id="12" name="Rectangle 11"/>
          <p:cNvSpPr/>
          <p:nvPr/>
        </p:nvSpPr>
        <p:spPr>
          <a:xfrm>
            <a:off x="1087947" y="1771363"/>
            <a:ext cx="5033963" cy="4154984"/>
          </a:xfrm>
          <a:prstGeom prst="rect">
            <a:avLst/>
          </a:prstGeom>
        </p:spPr>
        <p:txBody>
          <a:bodyPr wrap="square">
            <a:spAutoFit/>
          </a:bodyPr>
          <a:lstStyle/>
          <a:p>
            <a:pPr algn="just">
              <a:spcAft>
                <a:spcPts val="0"/>
              </a:spcAft>
            </a:pPr>
            <a:r>
              <a:rPr lang="en-US" sz="2400" b="1" i="1" dirty="0" err="1">
                <a:latin typeface="Times New Roman" panose="02020603050405020304" pitchFamily="18" charset="0"/>
                <a:ea typeface="Times New Roman" panose="02020603050405020304" pitchFamily="18" charset="0"/>
              </a:rPr>
              <a:t>a.Nguyên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nhân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thắng</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lợi</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Nam</a:t>
            </a:r>
          </a:p>
          <a:p>
            <a:pPr algn="just">
              <a:spcAft>
                <a:spcPts val="0"/>
              </a:spcAft>
            </a:pP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tầng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Tuấn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59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0"/>
                                        <p:tgtEl>
                                          <p:spTgt spid="10"/>
                                        </p:tgtEl>
                                        <p:attrNameLst>
                                          <p:attrName>ppt_y</p:attrName>
                                        </p:attrNameLst>
                                      </p:cBhvr>
                                      <p:tavLst>
                                        <p:tav tm="0">
                                          <p:val>
                                            <p:strVal val="ppt_y"/>
                                          </p:val>
                                        </p:tav>
                                        <p:tav tm="100000">
                                          <p:val>
                                            <p:strVal val="ppt_y+.1"/>
                                          </p:val>
                                        </p:tav>
                                      </p:tavLst>
                                    </p:anim>
                                    <p:set>
                                      <p:cBhvr>
                                        <p:cTn id="34" dur="1" fill="hold">
                                          <p:stCondLst>
                                            <p:cond delay="9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961292" y="526360"/>
            <a:ext cx="5179864" cy="107970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141156" y="691662"/>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87" y="0"/>
            <a:ext cx="11472050" cy="461665"/>
          </a:xfrm>
          <a:prstGeom prst="rect">
            <a:avLst/>
          </a:prstGeom>
          <a:noFill/>
        </p:spPr>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14. </a:t>
            </a:r>
            <a:r>
              <a:rPr lang="en-US" sz="2400" b="1" dirty="0">
                <a:solidFill>
                  <a:srgbClr val="FF0000"/>
                </a:solidFill>
                <a:latin typeface="Times New Roman" panose="02020603050405020304" pitchFamily="18" charset="0"/>
                <a:cs typeface="Times New Roman" panose="02020603050405020304" pitchFamily="18" charset="0"/>
              </a:rPr>
              <a:t>BA LẦN KHÁNG CHIẾN </a:t>
            </a:r>
            <a:r>
              <a:rPr lang="en-US" sz="2400" b="1" dirty="0" smtClean="0">
                <a:solidFill>
                  <a:srgbClr val="FF0000"/>
                </a:solidFill>
                <a:latin typeface="Times New Roman" panose="02020603050405020304" pitchFamily="18" charset="0"/>
                <a:cs typeface="Times New Roman" panose="02020603050405020304" pitchFamily="18" charset="0"/>
              </a:rPr>
              <a:t>CHỐNG </a:t>
            </a:r>
            <a:r>
              <a:rPr lang="en-US" sz="2400" b="1" dirty="0">
                <a:solidFill>
                  <a:srgbClr val="FF0000"/>
                </a:solidFill>
                <a:latin typeface="Times New Roman" panose="02020603050405020304" pitchFamily="18" charset="0"/>
                <a:cs typeface="Times New Roman" panose="02020603050405020304" pitchFamily="18" charset="0"/>
              </a:rPr>
              <a:t>QUÂN XÂM LƯỢC MÔNG –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3" name="Rectangle 2"/>
          <p:cNvSpPr/>
          <p:nvPr/>
        </p:nvSpPr>
        <p:spPr>
          <a:xfrm>
            <a:off x="6286500" y="554831"/>
            <a:ext cx="5740911" cy="2677656"/>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rPr>
              <a:t> XIII)</a:t>
            </a:r>
          </a:p>
          <a:p>
            <a:pPr algn="just">
              <a:spcAft>
                <a:spcPts val="0"/>
              </a:spcAft>
            </a:pPr>
            <a:r>
              <a:rPr lang="en-US" sz="2400" dirty="0">
                <a:latin typeface="Times New Roman" panose="02020603050405020304" pitchFamily="18" charset="0"/>
                <a:ea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Mông-Nguyên</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107193" y="1670756"/>
            <a:ext cx="5033963" cy="461665"/>
          </a:xfrm>
          <a:prstGeom prst="rect">
            <a:avLst/>
          </a:prstGeom>
        </p:spPr>
        <p:txBody>
          <a:bodyPr wrap="square">
            <a:spAutoFit/>
          </a:bodyPr>
          <a:lstStyle/>
          <a:p>
            <a:pPr algn="just">
              <a:spcAft>
                <a:spcPts val="0"/>
              </a:spcAft>
            </a:pPr>
            <a:r>
              <a:rPr lang="en-US" sz="2400" b="1" i="1" dirty="0" err="1">
                <a:latin typeface="Times New Roman" panose="02020603050405020304" pitchFamily="18" charset="0"/>
                <a:ea typeface="Times New Roman" panose="02020603050405020304" pitchFamily="18" charset="0"/>
              </a:rPr>
              <a:t>a.Nguyên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nhân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thắng</a:t>
            </a:r>
            <a:r>
              <a:rPr lang="en-US" sz="2400" b="1" i="1" dirty="0">
                <a:latin typeface="Times New Roman" panose="02020603050405020304" pitchFamily="18" charset="0"/>
                <a:ea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rPr>
              <a:t>lợi</a:t>
            </a:r>
            <a:endParaRPr lang="en-US" sz="2400" dirty="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0742" t="29166" r="31680" b="43542"/>
          <a:stretch/>
        </p:blipFill>
        <p:spPr>
          <a:xfrm>
            <a:off x="7340620" y="2802805"/>
            <a:ext cx="4326817" cy="3778754"/>
          </a:xfrm>
          <a:prstGeom prst="rect">
            <a:avLst/>
          </a:prstGeom>
        </p:spPr>
      </p:pic>
      <p:sp>
        <p:nvSpPr>
          <p:cNvPr id="7" name="Rectangle 6"/>
          <p:cNvSpPr/>
          <p:nvPr/>
        </p:nvSpPr>
        <p:spPr>
          <a:xfrm>
            <a:off x="1107193" y="2160661"/>
            <a:ext cx="4954696" cy="3785652"/>
          </a:xfrm>
          <a:prstGeom prst="rect">
            <a:avLst/>
          </a:prstGeom>
        </p:spPr>
        <p:txBody>
          <a:bodyPr wrap="square">
            <a:spAutoFit/>
          </a:bodyPr>
          <a:lstStyle/>
          <a:p>
            <a:pPr algn="just"/>
            <a:r>
              <a:rPr lang="en-US" sz="2400" b="1" i="1" dirty="0" err="1">
                <a:latin typeface="Times New Roman" panose="02020603050405020304" pitchFamily="18" charset="0"/>
                <a:ea typeface="Times New Roman" panose="02020603050405020304" pitchFamily="18" charset="0"/>
              </a:rPr>
              <a:t>b.Ý</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nghĩa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lịch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sử</a:t>
            </a:r>
            <a:r>
              <a:rPr lang="en-US" sz="2400" b="1"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Đập</a:t>
            </a:r>
            <a:r>
              <a:rPr lang="en-US" sz="2400" dirty="0">
                <a:latin typeface="Times New Roman" panose="02020603050405020304" pitchFamily="18" charset="0"/>
                <a:ea typeface="Times New Roman" panose="02020603050405020304" pitchFamily="18" charset="0"/>
              </a:rPr>
              <a:t> tan </a:t>
            </a:r>
            <a:r>
              <a:rPr lang="en-US" sz="2400" dirty="0" err="1">
                <a:latin typeface="Times New Roman" panose="02020603050405020304" pitchFamily="18" charset="0"/>
                <a:ea typeface="Times New Roman" panose="02020603050405020304" pitchFamily="18" charset="0"/>
              </a:rPr>
              <a:t>tham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Mông</a:t>
            </a:r>
            <a:r>
              <a:rPr lang="en-US" sz="2400" dirty="0">
                <a:latin typeface="Times New Roman" panose="02020603050405020304" pitchFamily="18" charset="0"/>
                <a:ea typeface="Times New Roman" panose="02020603050405020304" pitchFamily="18" charset="0"/>
              </a:rPr>
              <a:t> – </a:t>
            </a:r>
            <a:r>
              <a:rPr lang="en-US" sz="2400" dirty="0" err="1" smtClean="0">
                <a:latin typeface="Times New Roman" panose="02020603050405020304" pitchFamily="18" charset="0"/>
                <a:ea typeface="Times New Roman" panose="02020603050405020304" pitchFamily="18" charset="0"/>
              </a:rPr>
              <a:t>Nguyên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bảo</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lập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tộc</a:t>
            </a:r>
            <a:r>
              <a:rPr lang="en-US" sz="2400" dirty="0" smtClean="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p>
          <a:p>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Để</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báu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chăm</a:t>
            </a:r>
            <a:r>
              <a:rPr lang="en-US" sz="2400" dirty="0" smtClean="0">
                <a:latin typeface="Times New Roman" panose="02020603050405020304" pitchFamily="18" charset="0"/>
                <a:ea typeface="Times New Roman" panose="02020603050405020304" pitchFamily="18" charset="0"/>
              </a:rPr>
              <a:t> lo </a:t>
            </a:r>
            <a:r>
              <a:rPr lang="en-US" sz="2400" dirty="0" err="1" smtClean="0">
                <a:latin typeface="Times New Roman" panose="02020603050405020304" pitchFamily="18" charset="0"/>
                <a:ea typeface="Times New Roman" panose="02020603050405020304" pitchFamily="18" charset="0"/>
              </a:rPr>
              <a:t>sức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xây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dựng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khối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đoàn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nghệ</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rPr>
              <a:t>,...</a:t>
            </a:r>
          </a:p>
          <a:p>
            <a:r>
              <a:rPr lang="en-US" sz="2400" dirty="0" smtClean="0">
                <a:latin typeface="Times New Roman" panose="02020603050405020304" pitchFamily="18" charset="0"/>
              </a:rPr>
              <a:t>- </a:t>
            </a:r>
            <a:r>
              <a:rPr lang="en-US" sz="2400" dirty="0" err="1" smtClean="0">
                <a:latin typeface="Times New Roman" panose="02020603050405020304" pitchFamily="18" charset="0"/>
              </a:rPr>
              <a:t>Góp</a:t>
            </a:r>
            <a:r>
              <a:rPr lang="en-US" sz="2400" dirty="0" smtClean="0">
                <a:latin typeface="Times New Roman" panose="02020603050405020304" pitchFamily="18" charset="0"/>
              </a:rPr>
              <a:t> </a:t>
            </a:r>
            <a:r>
              <a:rPr lang="en-US" sz="2400" dirty="0" err="1" smtClean="0">
                <a:latin typeface="Times New Roman" panose="02020603050405020304" pitchFamily="18" charset="0"/>
              </a:rPr>
              <a:t>phần</a:t>
            </a:r>
            <a:r>
              <a:rPr lang="en-US" sz="2400" dirty="0" smtClean="0">
                <a:latin typeface="Times New Roman" panose="02020603050405020304" pitchFamily="18" charset="0"/>
              </a:rPr>
              <a:t> </a:t>
            </a:r>
            <a:r>
              <a:rPr lang="en-US" sz="2400" dirty="0" err="1" smtClean="0">
                <a:latin typeface="Times New Roman" panose="02020603050405020304" pitchFamily="18" charset="0"/>
              </a:rPr>
              <a:t>làm</a:t>
            </a:r>
            <a:r>
              <a:rPr lang="en-US" sz="2400" dirty="0" smtClean="0">
                <a:latin typeface="Times New Roman" panose="02020603050405020304" pitchFamily="18" charset="0"/>
              </a:rPr>
              <a:t> </a:t>
            </a:r>
            <a:r>
              <a:rPr lang="en-US" sz="2400" dirty="0" err="1" smtClean="0">
                <a:latin typeface="Times New Roman" panose="02020603050405020304" pitchFamily="18" charset="0"/>
              </a:rPr>
              <a:t>suy</a:t>
            </a:r>
            <a:r>
              <a:rPr lang="en-US" sz="2400" dirty="0" smtClean="0">
                <a:latin typeface="Times New Roman" panose="02020603050405020304" pitchFamily="18" charset="0"/>
              </a:rPr>
              <a:t> </a:t>
            </a:r>
            <a:r>
              <a:rPr lang="en-US" sz="2400" dirty="0" err="1" smtClean="0">
                <a:latin typeface="Times New Roman" panose="02020603050405020304" pitchFamily="18" charset="0"/>
              </a:rPr>
              <a:t>yếu</a:t>
            </a:r>
            <a:r>
              <a:rPr lang="en-US" sz="2400" dirty="0" smtClean="0">
                <a:latin typeface="Times New Roman" panose="02020603050405020304" pitchFamily="18" charset="0"/>
              </a:rPr>
              <a:t> </a:t>
            </a:r>
            <a:r>
              <a:rPr lang="en-US" sz="2400" dirty="0" err="1" smtClean="0">
                <a:latin typeface="Times New Roman" panose="02020603050405020304" pitchFamily="18" charset="0"/>
              </a:rPr>
              <a:t>đế</a:t>
            </a:r>
            <a:r>
              <a:rPr lang="en-US" sz="2400" dirty="0" smtClean="0">
                <a:latin typeface="Times New Roman" panose="02020603050405020304" pitchFamily="18" charset="0"/>
              </a:rPr>
              <a:t> </a:t>
            </a:r>
            <a:r>
              <a:rPr lang="en-US" sz="2400" dirty="0" err="1" smtClean="0">
                <a:latin typeface="Times New Roman" panose="02020603050405020304" pitchFamily="18" charset="0"/>
              </a:rPr>
              <a:t>chế</a:t>
            </a:r>
            <a:r>
              <a:rPr lang="en-US" sz="2400" dirty="0" smtClean="0">
                <a:latin typeface="Times New Roman" panose="02020603050405020304" pitchFamily="18" charset="0"/>
              </a:rPr>
              <a:t> </a:t>
            </a:r>
            <a:r>
              <a:rPr lang="en-US" sz="2400" dirty="0" err="1" smtClean="0">
                <a:latin typeface="Times New Roman" panose="02020603050405020304" pitchFamily="18" charset="0"/>
              </a:rPr>
              <a:t>Mông</a:t>
            </a:r>
            <a:r>
              <a:rPr lang="en-US" sz="2400" dirty="0" smtClean="0">
                <a:latin typeface="Times New Roman" panose="02020603050405020304" pitchFamily="18" charset="0"/>
              </a:rPr>
              <a:t> - </a:t>
            </a:r>
            <a:r>
              <a:rPr lang="en-US" sz="2400" dirty="0" err="1" smtClean="0">
                <a:latin typeface="Times New Roman" panose="02020603050405020304" pitchFamily="18" charset="0"/>
              </a:rPr>
              <a:t>Nguyên</a:t>
            </a:r>
            <a:endParaRPr lang="en-US" sz="2400" dirty="0"/>
          </a:p>
        </p:txBody>
      </p:sp>
    </p:spTree>
    <p:extLst>
      <p:ext uri="{BB962C8B-B14F-4D97-AF65-F5344CB8AC3E}">
        <p14:creationId xmlns:p14="http://schemas.microsoft.com/office/powerpoint/2010/main" val="7523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4770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a:t>
            </a:r>
          </a:p>
        </p:txBody>
      </p:sp>
      <p:sp>
        <p:nvSpPr>
          <p:cNvPr id="44036" name="Rectangle 4"/>
          <p:cNvSpPr>
            <a:spLocks noChangeArrowheads="1"/>
          </p:cNvSpPr>
          <p:nvPr/>
        </p:nvSpPr>
        <p:spPr bwMode="auto">
          <a:xfrm>
            <a:off x="60198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Q</a:t>
            </a:r>
          </a:p>
        </p:txBody>
      </p:sp>
      <p:sp>
        <p:nvSpPr>
          <p:cNvPr id="44037" name="Rectangle 5"/>
          <p:cNvSpPr>
            <a:spLocks noChangeArrowheads="1"/>
          </p:cNvSpPr>
          <p:nvPr/>
        </p:nvSpPr>
        <p:spPr bwMode="auto">
          <a:xfrm>
            <a:off x="55626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38" name="Rectangle 6"/>
          <p:cNvSpPr>
            <a:spLocks noChangeArrowheads="1"/>
          </p:cNvSpPr>
          <p:nvPr/>
        </p:nvSpPr>
        <p:spPr bwMode="auto">
          <a:xfrm>
            <a:off x="51054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Ầ</a:t>
            </a:r>
          </a:p>
        </p:txBody>
      </p:sp>
      <p:sp>
        <p:nvSpPr>
          <p:cNvPr id="44039" name="Rectangle 7"/>
          <p:cNvSpPr>
            <a:spLocks noChangeArrowheads="1"/>
          </p:cNvSpPr>
          <p:nvPr/>
        </p:nvSpPr>
        <p:spPr bwMode="auto">
          <a:xfrm>
            <a:off x="96774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40" name="Rectangle 8"/>
          <p:cNvSpPr>
            <a:spLocks noChangeArrowheads="1"/>
          </p:cNvSpPr>
          <p:nvPr/>
        </p:nvSpPr>
        <p:spPr bwMode="auto">
          <a:xfrm>
            <a:off x="92202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Ả</a:t>
            </a:r>
          </a:p>
        </p:txBody>
      </p:sp>
      <p:sp>
        <p:nvSpPr>
          <p:cNvPr id="44041" name="Rectangle 9"/>
          <p:cNvSpPr>
            <a:spLocks noChangeArrowheads="1"/>
          </p:cNvSpPr>
          <p:nvPr/>
        </p:nvSpPr>
        <p:spPr bwMode="auto">
          <a:xfrm>
            <a:off x="60198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a:t>
            </a:r>
          </a:p>
        </p:txBody>
      </p:sp>
      <p:sp>
        <p:nvSpPr>
          <p:cNvPr id="44042" name="Rectangle 10"/>
          <p:cNvSpPr>
            <a:spLocks noChangeArrowheads="1"/>
          </p:cNvSpPr>
          <p:nvPr/>
        </p:nvSpPr>
        <p:spPr bwMode="auto">
          <a:xfrm>
            <a:off x="64770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a:t>
            </a:r>
          </a:p>
        </p:txBody>
      </p:sp>
      <p:sp>
        <p:nvSpPr>
          <p:cNvPr id="44043" name="Rectangle 11"/>
          <p:cNvSpPr>
            <a:spLocks noChangeArrowheads="1"/>
          </p:cNvSpPr>
          <p:nvPr/>
        </p:nvSpPr>
        <p:spPr bwMode="auto">
          <a:xfrm>
            <a:off x="69342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44" name="Rectangle 12"/>
          <p:cNvSpPr>
            <a:spLocks noChangeArrowheads="1"/>
          </p:cNvSpPr>
          <p:nvPr/>
        </p:nvSpPr>
        <p:spPr bwMode="auto">
          <a:xfrm>
            <a:off x="73914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a:t>
            </a:r>
          </a:p>
        </p:txBody>
      </p:sp>
      <p:sp>
        <p:nvSpPr>
          <p:cNvPr id="44045" name="Rectangle 13"/>
          <p:cNvSpPr>
            <a:spLocks noChangeArrowheads="1"/>
          </p:cNvSpPr>
          <p:nvPr/>
        </p:nvSpPr>
        <p:spPr bwMode="auto">
          <a:xfrm>
            <a:off x="7848600" y="8382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a:t>
            </a:r>
          </a:p>
        </p:txBody>
      </p:sp>
      <p:sp>
        <p:nvSpPr>
          <p:cNvPr id="44046" name="Rectangle 14"/>
          <p:cNvSpPr>
            <a:spLocks noChangeArrowheads="1"/>
          </p:cNvSpPr>
          <p:nvPr/>
        </p:nvSpPr>
        <p:spPr bwMode="auto">
          <a:xfrm>
            <a:off x="83058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Ộ</a:t>
            </a:r>
          </a:p>
        </p:txBody>
      </p:sp>
      <p:sp>
        <p:nvSpPr>
          <p:cNvPr id="44047" name="Rectangle 15"/>
          <p:cNvSpPr>
            <a:spLocks noChangeArrowheads="1"/>
          </p:cNvSpPr>
          <p:nvPr/>
        </p:nvSpPr>
        <p:spPr bwMode="auto">
          <a:xfrm>
            <a:off x="87630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a:t>
            </a:r>
          </a:p>
        </p:txBody>
      </p:sp>
      <p:sp>
        <p:nvSpPr>
          <p:cNvPr id="44048" name="Rectangle 16"/>
          <p:cNvSpPr>
            <a:spLocks noChangeArrowheads="1"/>
          </p:cNvSpPr>
          <p:nvPr/>
        </p:nvSpPr>
        <p:spPr bwMode="auto">
          <a:xfrm>
            <a:off x="92202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Ầ</a:t>
            </a:r>
          </a:p>
        </p:txBody>
      </p:sp>
      <p:sp>
        <p:nvSpPr>
          <p:cNvPr id="44049" name="Rectangle 17"/>
          <p:cNvSpPr>
            <a:spLocks noChangeArrowheads="1"/>
          </p:cNvSpPr>
          <p:nvPr/>
        </p:nvSpPr>
        <p:spPr bwMode="auto">
          <a:xfrm>
            <a:off x="9677400" y="838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a:t>
            </a:r>
          </a:p>
        </p:txBody>
      </p:sp>
      <p:sp>
        <p:nvSpPr>
          <p:cNvPr id="44050" name="Rectangle 18"/>
          <p:cNvSpPr>
            <a:spLocks noChangeArrowheads="1"/>
          </p:cNvSpPr>
          <p:nvPr/>
        </p:nvSpPr>
        <p:spPr bwMode="auto">
          <a:xfrm>
            <a:off x="87630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O</a:t>
            </a:r>
          </a:p>
        </p:txBody>
      </p:sp>
      <p:sp>
        <p:nvSpPr>
          <p:cNvPr id="44051" name="Rectangle 19"/>
          <p:cNvSpPr>
            <a:spLocks noChangeArrowheads="1"/>
          </p:cNvSpPr>
          <p:nvPr/>
        </p:nvSpPr>
        <p:spPr bwMode="auto">
          <a:xfrm>
            <a:off x="83058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52" name="Rectangle 20"/>
          <p:cNvSpPr>
            <a:spLocks noChangeArrowheads="1"/>
          </p:cNvSpPr>
          <p:nvPr/>
        </p:nvSpPr>
        <p:spPr bwMode="auto">
          <a:xfrm>
            <a:off x="83058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O</a:t>
            </a:r>
          </a:p>
        </p:txBody>
      </p:sp>
      <p:sp>
        <p:nvSpPr>
          <p:cNvPr id="44053" name="Rectangle 21"/>
          <p:cNvSpPr>
            <a:spLocks noChangeArrowheads="1"/>
          </p:cNvSpPr>
          <p:nvPr/>
        </p:nvSpPr>
        <p:spPr bwMode="auto">
          <a:xfrm>
            <a:off x="37338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54" name="Rectangle 22"/>
          <p:cNvSpPr>
            <a:spLocks noChangeArrowheads="1"/>
          </p:cNvSpPr>
          <p:nvPr/>
        </p:nvSpPr>
        <p:spPr bwMode="auto">
          <a:xfrm>
            <a:off x="41910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a:t>
            </a:r>
          </a:p>
        </p:txBody>
      </p:sp>
      <p:sp>
        <p:nvSpPr>
          <p:cNvPr id="44055" name="Rectangle 23"/>
          <p:cNvSpPr>
            <a:spLocks noChangeArrowheads="1"/>
          </p:cNvSpPr>
          <p:nvPr/>
        </p:nvSpPr>
        <p:spPr bwMode="auto">
          <a:xfrm>
            <a:off x="46482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Ầ</a:t>
            </a:r>
          </a:p>
        </p:txBody>
      </p:sp>
      <p:sp>
        <p:nvSpPr>
          <p:cNvPr id="44056" name="Rectangle 24"/>
          <p:cNvSpPr>
            <a:spLocks noChangeArrowheads="1"/>
          </p:cNvSpPr>
          <p:nvPr/>
        </p:nvSpPr>
        <p:spPr bwMode="auto">
          <a:xfrm>
            <a:off x="51054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57" name="Rectangle 25"/>
          <p:cNvSpPr>
            <a:spLocks noChangeArrowheads="1"/>
          </p:cNvSpPr>
          <p:nvPr/>
        </p:nvSpPr>
        <p:spPr bwMode="auto">
          <a:xfrm>
            <a:off x="55626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058" name="Rectangle 26"/>
          <p:cNvSpPr>
            <a:spLocks noChangeArrowheads="1"/>
          </p:cNvSpPr>
          <p:nvPr/>
        </p:nvSpPr>
        <p:spPr bwMode="auto">
          <a:xfrm>
            <a:off x="60198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Ư</a:t>
            </a:r>
          </a:p>
        </p:txBody>
      </p:sp>
      <p:sp>
        <p:nvSpPr>
          <p:cNvPr id="44059" name="Rectangle 27"/>
          <p:cNvSpPr>
            <a:spLocks noChangeArrowheads="1"/>
          </p:cNvSpPr>
          <p:nvPr/>
        </p:nvSpPr>
        <p:spPr bwMode="auto">
          <a:xfrm>
            <a:off x="7848600" y="12954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Ạ</a:t>
            </a:r>
          </a:p>
        </p:txBody>
      </p:sp>
      <p:sp>
        <p:nvSpPr>
          <p:cNvPr id="44060" name="Rectangle 28"/>
          <p:cNvSpPr>
            <a:spLocks noChangeArrowheads="1"/>
          </p:cNvSpPr>
          <p:nvPr/>
        </p:nvSpPr>
        <p:spPr bwMode="auto">
          <a:xfrm>
            <a:off x="73914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a:t>
            </a:r>
          </a:p>
        </p:txBody>
      </p:sp>
      <p:sp>
        <p:nvSpPr>
          <p:cNvPr id="44061" name="Rectangle 29"/>
          <p:cNvSpPr>
            <a:spLocks noChangeArrowheads="1"/>
          </p:cNvSpPr>
          <p:nvPr/>
        </p:nvSpPr>
        <p:spPr bwMode="auto">
          <a:xfrm>
            <a:off x="69342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a:t>
            </a:r>
          </a:p>
        </p:txBody>
      </p:sp>
      <p:sp>
        <p:nvSpPr>
          <p:cNvPr id="44062" name="Rectangle 30"/>
          <p:cNvSpPr>
            <a:spLocks noChangeArrowheads="1"/>
          </p:cNvSpPr>
          <p:nvPr/>
        </p:nvSpPr>
        <p:spPr bwMode="auto">
          <a:xfrm>
            <a:off x="6477000" y="1295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63" name="Rectangle 31"/>
          <p:cNvSpPr>
            <a:spLocks noChangeArrowheads="1"/>
          </p:cNvSpPr>
          <p:nvPr/>
        </p:nvSpPr>
        <p:spPr bwMode="auto">
          <a:xfrm>
            <a:off x="7848600" y="17526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t>
            </a:r>
          </a:p>
        </p:txBody>
      </p:sp>
      <p:sp>
        <p:nvSpPr>
          <p:cNvPr id="44064" name="Rectangle 32"/>
          <p:cNvSpPr>
            <a:spLocks noChangeArrowheads="1"/>
          </p:cNvSpPr>
          <p:nvPr/>
        </p:nvSpPr>
        <p:spPr bwMode="auto">
          <a:xfrm>
            <a:off x="73914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Ố</a:t>
            </a:r>
          </a:p>
        </p:txBody>
      </p:sp>
      <p:sp>
        <p:nvSpPr>
          <p:cNvPr id="44065" name="Rectangle 33"/>
          <p:cNvSpPr>
            <a:spLocks noChangeArrowheads="1"/>
          </p:cNvSpPr>
          <p:nvPr/>
        </p:nvSpPr>
        <p:spPr bwMode="auto">
          <a:xfrm>
            <a:off x="69342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a:t>
            </a:r>
          </a:p>
        </p:txBody>
      </p:sp>
      <p:sp>
        <p:nvSpPr>
          <p:cNvPr id="44066" name="Rectangle 34"/>
          <p:cNvSpPr>
            <a:spLocks noChangeArrowheads="1"/>
          </p:cNvSpPr>
          <p:nvPr/>
        </p:nvSpPr>
        <p:spPr bwMode="auto">
          <a:xfrm>
            <a:off x="64770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Q</a:t>
            </a:r>
          </a:p>
        </p:txBody>
      </p:sp>
      <p:sp>
        <p:nvSpPr>
          <p:cNvPr id="44067" name="Rectangle 35"/>
          <p:cNvSpPr>
            <a:spLocks noChangeArrowheads="1"/>
          </p:cNvSpPr>
          <p:nvPr/>
        </p:nvSpPr>
        <p:spPr bwMode="auto">
          <a:xfrm>
            <a:off x="60198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68" name="Rectangle 36"/>
          <p:cNvSpPr>
            <a:spLocks noChangeArrowheads="1"/>
          </p:cNvSpPr>
          <p:nvPr/>
        </p:nvSpPr>
        <p:spPr bwMode="auto">
          <a:xfrm>
            <a:off x="55626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Ầ</a:t>
            </a:r>
          </a:p>
        </p:txBody>
      </p:sp>
      <p:sp>
        <p:nvSpPr>
          <p:cNvPr id="44069" name="Rectangle 37"/>
          <p:cNvSpPr>
            <a:spLocks noChangeArrowheads="1"/>
          </p:cNvSpPr>
          <p:nvPr/>
        </p:nvSpPr>
        <p:spPr bwMode="auto">
          <a:xfrm>
            <a:off x="51054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a:t>
            </a:r>
          </a:p>
        </p:txBody>
      </p:sp>
      <p:sp>
        <p:nvSpPr>
          <p:cNvPr id="44070" name="Rectangle 38"/>
          <p:cNvSpPr>
            <a:spLocks noChangeArrowheads="1"/>
          </p:cNvSpPr>
          <p:nvPr/>
        </p:nvSpPr>
        <p:spPr bwMode="auto">
          <a:xfrm>
            <a:off x="4648200" y="1752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71" name="Rectangle 39"/>
          <p:cNvSpPr>
            <a:spLocks noChangeArrowheads="1"/>
          </p:cNvSpPr>
          <p:nvPr/>
        </p:nvSpPr>
        <p:spPr bwMode="auto">
          <a:xfrm>
            <a:off x="69342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a:t>
            </a:r>
          </a:p>
        </p:txBody>
      </p:sp>
      <p:sp>
        <p:nvSpPr>
          <p:cNvPr id="44072" name="Rectangle 40"/>
          <p:cNvSpPr>
            <a:spLocks noChangeArrowheads="1"/>
          </p:cNvSpPr>
          <p:nvPr/>
        </p:nvSpPr>
        <p:spPr bwMode="auto">
          <a:xfrm>
            <a:off x="92202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a:t>
            </a:r>
          </a:p>
        </p:txBody>
      </p:sp>
      <p:sp>
        <p:nvSpPr>
          <p:cNvPr id="44073" name="Rectangle 41"/>
          <p:cNvSpPr>
            <a:spLocks noChangeArrowheads="1"/>
          </p:cNvSpPr>
          <p:nvPr/>
        </p:nvSpPr>
        <p:spPr bwMode="auto">
          <a:xfrm>
            <a:off x="87630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74" name="Rectangle 42"/>
          <p:cNvSpPr>
            <a:spLocks noChangeArrowheads="1"/>
          </p:cNvSpPr>
          <p:nvPr/>
        </p:nvSpPr>
        <p:spPr bwMode="auto">
          <a:xfrm>
            <a:off x="83058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Ồ</a:t>
            </a:r>
          </a:p>
        </p:txBody>
      </p:sp>
      <p:sp>
        <p:nvSpPr>
          <p:cNvPr id="44075" name="Rectangle 43"/>
          <p:cNvSpPr>
            <a:spLocks noChangeArrowheads="1"/>
          </p:cNvSpPr>
          <p:nvPr/>
        </p:nvSpPr>
        <p:spPr bwMode="auto">
          <a:xfrm>
            <a:off x="7848600" y="22098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a:t>
            </a:r>
          </a:p>
        </p:txBody>
      </p:sp>
      <p:sp>
        <p:nvSpPr>
          <p:cNvPr id="44076" name="Rectangle 44"/>
          <p:cNvSpPr>
            <a:spLocks noChangeArrowheads="1"/>
          </p:cNvSpPr>
          <p:nvPr/>
        </p:nvSpPr>
        <p:spPr bwMode="auto">
          <a:xfrm>
            <a:off x="73914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77" name="Rectangle 45"/>
          <p:cNvSpPr>
            <a:spLocks noChangeArrowheads="1"/>
          </p:cNvSpPr>
          <p:nvPr/>
        </p:nvSpPr>
        <p:spPr bwMode="auto">
          <a:xfrm>
            <a:off x="69342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Ê</a:t>
            </a:r>
          </a:p>
        </p:txBody>
      </p:sp>
      <p:sp>
        <p:nvSpPr>
          <p:cNvPr id="44078" name="Rectangle 46"/>
          <p:cNvSpPr>
            <a:spLocks noChangeArrowheads="1"/>
          </p:cNvSpPr>
          <p:nvPr/>
        </p:nvSpPr>
        <p:spPr bwMode="auto">
          <a:xfrm>
            <a:off x="64770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sp>
        <p:nvSpPr>
          <p:cNvPr id="44079" name="Rectangle 47"/>
          <p:cNvSpPr>
            <a:spLocks noChangeArrowheads="1"/>
          </p:cNvSpPr>
          <p:nvPr/>
        </p:nvSpPr>
        <p:spPr bwMode="auto">
          <a:xfrm>
            <a:off x="6019800" y="22098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D</a:t>
            </a:r>
          </a:p>
        </p:txBody>
      </p:sp>
      <p:sp>
        <p:nvSpPr>
          <p:cNvPr id="44080" name="Rectangle 48"/>
          <p:cNvSpPr>
            <a:spLocks noChangeArrowheads="1"/>
          </p:cNvSpPr>
          <p:nvPr/>
        </p:nvSpPr>
        <p:spPr bwMode="auto">
          <a:xfrm>
            <a:off x="41910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81" name="Rectangle 49"/>
          <p:cNvSpPr>
            <a:spLocks noChangeArrowheads="1"/>
          </p:cNvSpPr>
          <p:nvPr/>
        </p:nvSpPr>
        <p:spPr bwMode="auto">
          <a:xfrm>
            <a:off x="83058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82" name="Rectangle 50"/>
          <p:cNvSpPr>
            <a:spLocks noChangeArrowheads="1"/>
          </p:cNvSpPr>
          <p:nvPr/>
        </p:nvSpPr>
        <p:spPr bwMode="auto">
          <a:xfrm>
            <a:off x="7848600" y="31242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a:t>
            </a:r>
          </a:p>
        </p:txBody>
      </p:sp>
      <p:sp>
        <p:nvSpPr>
          <p:cNvPr id="44083" name="Rectangle 51"/>
          <p:cNvSpPr>
            <a:spLocks noChangeArrowheads="1"/>
          </p:cNvSpPr>
          <p:nvPr/>
        </p:nvSpPr>
        <p:spPr bwMode="auto">
          <a:xfrm>
            <a:off x="8305800" y="26670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a:t>
            </a:r>
          </a:p>
        </p:txBody>
      </p:sp>
      <p:sp>
        <p:nvSpPr>
          <p:cNvPr id="44084" name="Rectangle 52"/>
          <p:cNvSpPr>
            <a:spLocks noChangeArrowheads="1"/>
          </p:cNvSpPr>
          <p:nvPr/>
        </p:nvSpPr>
        <p:spPr bwMode="auto">
          <a:xfrm>
            <a:off x="7848600" y="26670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Đ</a:t>
            </a:r>
          </a:p>
        </p:txBody>
      </p:sp>
      <p:sp>
        <p:nvSpPr>
          <p:cNvPr id="44085" name="Rectangle 53"/>
          <p:cNvSpPr>
            <a:spLocks noChangeArrowheads="1"/>
          </p:cNvSpPr>
          <p:nvPr/>
        </p:nvSpPr>
        <p:spPr bwMode="auto">
          <a:xfrm>
            <a:off x="7391400" y="26670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a:t>
            </a:r>
          </a:p>
        </p:txBody>
      </p:sp>
      <p:sp>
        <p:nvSpPr>
          <p:cNvPr id="44086" name="Rectangle 54"/>
          <p:cNvSpPr>
            <a:spLocks noChangeArrowheads="1"/>
          </p:cNvSpPr>
          <p:nvPr/>
        </p:nvSpPr>
        <p:spPr bwMode="auto">
          <a:xfrm>
            <a:off x="6934200" y="26670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O</a:t>
            </a:r>
          </a:p>
        </p:txBody>
      </p:sp>
      <p:sp>
        <p:nvSpPr>
          <p:cNvPr id="44087" name="Rectangle 55"/>
          <p:cNvSpPr>
            <a:spLocks noChangeArrowheads="1"/>
          </p:cNvSpPr>
          <p:nvPr/>
        </p:nvSpPr>
        <p:spPr bwMode="auto">
          <a:xfrm>
            <a:off x="6477000" y="26670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88" name="Rectangle 56"/>
          <p:cNvSpPr>
            <a:spLocks noChangeArrowheads="1"/>
          </p:cNvSpPr>
          <p:nvPr/>
        </p:nvSpPr>
        <p:spPr bwMode="auto">
          <a:xfrm>
            <a:off x="51054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a:t>
            </a:r>
          </a:p>
        </p:txBody>
      </p:sp>
      <p:sp>
        <p:nvSpPr>
          <p:cNvPr id="44089" name="Rectangle 57"/>
          <p:cNvSpPr>
            <a:spLocks noChangeArrowheads="1"/>
          </p:cNvSpPr>
          <p:nvPr/>
        </p:nvSpPr>
        <p:spPr bwMode="auto">
          <a:xfrm>
            <a:off x="55626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Ì</a:t>
            </a:r>
          </a:p>
        </p:txBody>
      </p:sp>
      <p:sp>
        <p:nvSpPr>
          <p:cNvPr id="44090" name="Rectangle 58"/>
          <p:cNvSpPr>
            <a:spLocks noChangeArrowheads="1"/>
          </p:cNvSpPr>
          <p:nvPr/>
        </p:nvSpPr>
        <p:spPr bwMode="auto">
          <a:xfrm>
            <a:off x="60198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091" name="Rectangle 59"/>
          <p:cNvSpPr>
            <a:spLocks noChangeArrowheads="1"/>
          </p:cNvSpPr>
          <p:nvPr/>
        </p:nvSpPr>
        <p:spPr bwMode="auto">
          <a:xfrm>
            <a:off x="64770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092" name="Rectangle 60"/>
          <p:cNvSpPr>
            <a:spLocks noChangeArrowheads="1"/>
          </p:cNvSpPr>
          <p:nvPr/>
        </p:nvSpPr>
        <p:spPr bwMode="auto">
          <a:xfrm>
            <a:off x="69342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093" name="Rectangle 61"/>
          <p:cNvSpPr>
            <a:spLocks noChangeArrowheads="1"/>
          </p:cNvSpPr>
          <p:nvPr/>
        </p:nvSpPr>
        <p:spPr bwMode="auto">
          <a:xfrm>
            <a:off x="7391400" y="31242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094" name="Rectangle 62"/>
          <p:cNvSpPr>
            <a:spLocks noChangeArrowheads="1"/>
          </p:cNvSpPr>
          <p:nvPr/>
        </p:nvSpPr>
        <p:spPr bwMode="auto">
          <a:xfrm>
            <a:off x="46482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a:t>
            </a:r>
          </a:p>
        </p:txBody>
      </p:sp>
      <p:sp>
        <p:nvSpPr>
          <p:cNvPr id="44095" name="Rectangle 63"/>
          <p:cNvSpPr>
            <a:spLocks noChangeArrowheads="1"/>
          </p:cNvSpPr>
          <p:nvPr/>
        </p:nvSpPr>
        <p:spPr bwMode="auto">
          <a:xfrm>
            <a:off x="46482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096" name="Rectangle 64"/>
          <p:cNvSpPr>
            <a:spLocks noChangeArrowheads="1"/>
          </p:cNvSpPr>
          <p:nvPr/>
        </p:nvSpPr>
        <p:spPr bwMode="auto">
          <a:xfrm>
            <a:off x="9144000" y="3581400"/>
            <a:ext cx="5334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Ĩ</a:t>
            </a:r>
          </a:p>
        </p:txBody>
      </p:sp>
      <p:sp>
        <p:nvSpPr>
          <p:cNvPr id="44097" name="Rectangle 65"/>
          <p:cNvSpPr>
            <a:spLocks noChangeArrowheads="1"/>
          </p:cNvSpPr>
          <p:nvPr/>
        </p:nvSpPr>
        <p:spPr bwMode="auto">
          <a:xfrm>
            <a:off x="87630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a:t>
            </a:r>
          </a:p>
        </p:txBody>
      </p:sp>
      <p:sp>
        <p:nvSpPr>
          <p:cNvPr id="44098" name="Rectangle 66"/>
          <p:cNvSpPr>
            <a:spLocks noChangeArrowheads="1"/>
          </p:cNvSpPr>
          <p:nvPr/>
        </p:nvSpPr>
        <p:spPr bwMode="auto">
          <a:xfrm>
            <a:off x="83058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a:t>
            </a:r>
          </a:p>
        </p:txBody>
      </p:sp>
      <p:sp>
        <p:nvSpPr>
          <p:cNvPr id="44099" name="Rectangle 67"/>
          <p:cNvSpPr>
            <a:spLocks noChangeArrowheads="1"/>
          </p:cNvSpPr>
          <p:nvPr/>
        </p:nvSpPr>
        <p:spPr bwMode="auto">
          <a:xfrm>
            <a:off x="7848600" y="40386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G</a:t>
            </a:r>
          </a:p>
        </p:txBody>
      </p:sp>
      <p:sp>
        <p:nvSpPr>
          <p:cNvPr id="44100" name="Rectangle 68"/>
          <p:cNvSpPr>
            <a:spLocks noChangeArrowheads="1"/>
          </p:cNvSpPr>
          <p:nvPr/>
        </p:nvSpPr>
        <p:spPr bwMode="auto">
          <a:xfrm>
            <a:off x="7848600" y="3581400"/>
            <a:ext cx="457200" cy="4572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a:t>
            </a:r>
          </a:p>
        </p:txBody>
      </p:sp>
      <p:sp>
        <p:nvSpPr>
          <p:cNvPr id="44101" name="Rectangle 69"/>
          <p:cNvSpPr>
            <a:spLocks noChangeArrowheads="1"/>
          </p:cNvSpPr>
          <p:nvPr/>
        </p:nvSpPr>
        <p:spPr bwMode="auto">
          <a:xfrm>
            <a:off x="51054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Ị</a:t>
            </a:r>
          </a:p>
        </p:txBody>
      </p:sp>
      <p:sp>
        <p:nvSpPr>
          <p:cNvPr id="44102" name="Rectangle 70"/>
          <p:cNvSpPr>
            <a:spLocks noChangeArrowheads="1"/>
          </p:cNvSpPr>
          <p:nvPr/>
        </p:nvSpPr>
        <p:spPr bwMode="auto">
          <a:xfrm>
            <a:off x="55626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a:t>
            </a:r>
          </a:p>
        </p:txBody>
      </p:sp>
      <p:sp>
        <p:nvSpPr>
          <p:cNvPr id="44103" name="Rectangle 71"/>
          <p:cNvSpPr>
            <a:spLocks noChangeArrowheads="1"/>
          </p:cNvSpPr>
          <p:nvPr/>
        </p:nvSpPr>
        <p:spPr bwMode="auto">
          <a:xfrm>
            <a:off x="60198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104" name="Rectangle 72"/>
          <p:cNvSpPr>
            <a:spLocks noChangeArrowheads="1"/>
          </p:cNvSpPr>
          <p:nvPr/>
        </p:nvSpPr>
        <p:spPr bwMode="auto">
          <a:xfrm>
            <a:off x="64770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a:t>
            </a:r>
          </a:p>
        </p:txBody>
      </p:sp>
      <p:sp>
        <p:nvSpPr>
          <p:cNvPr id="44105" name="Rectangle 73"/>
          <p:cNvSpPr>
            <a:spLocks noChangeArrowheads="1"/>
          </p:cNvSpPr>
          <p:nvPr/>
        </p:nvSpPr>
        <p:spPr bwMode="auto">
          <a:xfrm>
            <a:off x="69342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Ư</a:t>
            </a:r>
          </a:p>
        </p:txBody>
      </p:sp>
      <p:sp>
        <p:nvSpPr>
          <p:cNvPr id="44106" name="Rectangle 74"/>
          <p:cNvSpPr>
            <a:spLocks noChangeArrowheads="1"/>
          </p:cNvSpPr>
          <p:nvPr/>
        </p:nvSpPr>
        <p:spPr bwMode="auto">
          <a:xfrm>
            <a:off x="7391400" y="35814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Ớ</a:t>
            </a:r>
          </a:p>
        </p:txBody>
      </p:sp>
      <p:sp>
        <p:nvSpPr>
          <p:cNvPr id="44107" name="Rectangle 75"/>
          <p:cNvSpPr>
            <a:spLocks noChangeArrowheads="1"/>
          </p:cNvSpPr>
          <p:nvPr/>
        </p:nvSpPr>
        <p:spPr bwMode="auto">
          <a:xfrm>
            <a:off x="73914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a:t>
            </a:r>
          </a:p>
        </p:txBody>
      </p:sp>
      <p:sp>
        <p:nvSpPr>
          <p:cNvPr id="44108" name="Rectangle 76"/>
          <p:cNvSpPr>
            <a:spLocks noChangeArrowheads="1"/>
          </p:cNvSpPr>
          <p:nvPr/>
        </p:nvSpPr>
        <p:spPr bwMode="auto">
          <a:xfrm>
            <a:off x="83058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K</a:t>
            </a:r>
          </a:p>
        </p:txBody>
      </p:sp>
      <p:sp>
        <p:nvSpPr>
          <p:cNvPr id="44109" name="Rectangle 77"/>
          <p:cNvSpPr>
            <a:spLocks noChangeArrowheads="1"/>
          </p:cNvSpPr>
          <p:nvPr/>
        </p:nvSpPr>
        <p:spPr bwMode="auto">
          <a:xfrm>
            <a:off x="87630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t>
            </a:r>
          </a:p>
        </p:txBody>
      </p:sp>
      <p:sp>
        <p:nvSpPr>
          <p:cNvPr id="44110" name="Rectangle 78"/>
          <p:cNvSpPr>
            <a:spLocks noChangeArrowheads="1"/>
          </p:cNvSpPr>
          <p:nvPr/>
        </p:nvSpPr>
        <p:spPr bwMode="auto">
          <a:xfrm>
            <a:off x="96774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sp>
        <p:nvSpPr>
          <p:cNvPr id="44111" name="Rectangle 79"/>
          <p:cNvSpPr>
            <a:spLocks noChangeArrowheads="1"/>
          </p:cNvSpPr>
          <p:nvPr/>
        </p:nvSpPr>
        <p:spPr bwMode="auto">
          <a:xfrm>
            <a:off x="9220200" y="4038600"/>
            <a:ext cx="457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Ả</a:t>
            </a:r>
          </a:p>
        </p:txBody>
      </p:sp>
      <p:sp>
        <p:nvSpPr>
          <p:cNvPr id="46160" name="Rectangle 80"/>
          <p:cNvSpPr>
            <a:spLocks noChangeArrowheads="1"/>
          </p:cNvSpPr>
          <p:nvPr/>
        </p:nvSpPr>
        <p:spPr bwMode="auto">
          <a:xfrm>
            <a:off x="60198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1" name="Rectangle 81"/>
          <p:cNvSpPr>
            <a:spLocks noChangeArrowheads="1"/>
          </p:cNvSpPr>
          <p:nvPr/>
        </p:nvSpPr>
        <p:spPr bwMode="auto">
          <a:xfrm>
            <a:off x="69342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2" name="Rectangle 82"/>
          <p:cNvSpPr>
            <a:spLocks noChangeArrowheads="1"/>
          </p:cNvSpPr>
          <p:nvPr/>
        </p:nvSpPr>
        <p:spPr bwMode="auto">
          <a:xfrm>
            <a:off x="46482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3" name="Rectangle 83"/>
          <p:cNvSpPr>
            <a:spLocks noChangeArrowheads="1"/>
          </p:cNvSpPr>
          <p:nvPr/>
        </p:nvSpPr>
        <p:spPr bwMode="auto">
          <a:xfrm>
            <a:off x="92202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4" name="Rectangle 84"/>
          <p:cNvSpPr>
            <a:spLocks noChangeArrowheads="1"/>
          </p:cNvSpPr>
          <p:nvPr/>
        </p:nvSpPr>
        <p:spPr bwMode="auto">
          <a:xfrm>
            <a:off x="78486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5" name="Rectangle 85"/>
          <p:cNvSpPr>
            <a:spLocks noChangeArrowheads="1"/>
          </p:cNvSpPr>
          <p:nvPr/>
        </p:nvSpPr>
        <p:spPr bwMode="auto">
          <a:xfrm>
            <a:off x="83058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6" name="Rectangle 86"/>
          <p:cNvSpPr>
            <a:spLocks noChangeArrowheads="1"/>
          </p:cNvSpPr>
          <p:nvPr/>
        </p:nvSpPr>
        <p:spPr bwMode="auto">
          <a:xfrm>
            <a:off x="55626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7" name="Rectangle 87"/>
          <p:cNvSpPr>
            <a:spLocks noChangeArrowheads="1"/>
          </p:cNvSpPr>
          <p:nvPr/>
        </p:nvSpPr>
        <p:spPr bwMode="auto">
          <a:xfrm>
            <a:off x="60198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8" name="Rectangle 88"/>
          <p:cNvSpPr>
            <a:spLocks noChangeArrowheads="1"/>
          </p:cNvSpPr>
          <p:nvPr/>
        </p:nvSpPr>
        <p:spPr bwMode="auto">
          <a:xfrm>
            <a:off x="64770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69" name="Rectangle 89"/>
          <p:cNvSpPr>
            <a:spLocks noChangeArrowheads="1"/>
          </p:cNvSpPr>
          <p:nvPr/>
        </p:nvSpPr>
        <p:spPr bwMode="auto">
          <a:xfrm>
            <a:off x="69342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0" name="Rectangle 90"/>
          <p:cNvSpPr>
            <a:spLocks noChangeArrowheads="1"/>
          </p:cNvSpPr>
          <p:nvPr/>
        </p:nvSpPr>
        <p:spPr bwMode="auto">
          <a:xfrm>
            <a:off x="83058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1" name="Rectangle 91"/>
          <p:cNvSpPr>
            <a:spLocks noChangeArrowheads="1"/>
          </p:cNvSpPr>
          <p:nvPr/>
        </p:nvSpPr>
        <p:spPr bwMode="auto">
          <a:xfrm>
            <a:off x="78486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2" name="Rectangle 92"/>
          <p:cNvSpPr>
            <a:spLocks noChangeArrowheads="1"/>
          </p:cNvSpPr>
          <p:nvPr/>
        </p:nvSpPr>
        <p:spPr bwMode="auto">
          <a:xfrm>
            <a:off x="83058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3" name="Rectangle 93"/>
          <p:cNvSpPr>
            <a:spLocks noChangeArrowheads="1"/>
          </p:cNvSpPr>
          <p:nvPr/>
        </p:nvSpPr>
        <p:spPr bwMode="auto">
          <a:xfrm>
            <a:off x="87630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4" name="Rectangle 94"/>
          <p:cNvSpPr>
            <a:spLocks noChangeArrowheads="1"/>
          </p:cNvSpPr>
          <p:nvPr/>
        </p:nvSpPr>
        <p:spPr bwMode="auto">
          <a:xfrm>
            <a:off x="92202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5" name="Rectangle 95"/>
          <p:cNvSpPr>
            <a:spLocks noChangeArrowheads="1"/>
          </p:cNvSpPr>
          <p:nvPr/>
        </p:nvSpPr>
        <p:spPr bwMode="auto">
          <a:xfrm>
            <a:off x="96774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6" name="Rectangle 96"/>
          <p:cNvSpPr>
            <a:spLocks noChangeArrowheads="1"/>
          </p:cNvSpPr>
          <p:nvPr/>
        </p:nvSpPr>
        <p:spPr bwMode="auto">
          <a:xfrm>
            <a:off x="73914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7" name="Rectangle 97"/>
          <p:cNvSpPr>
            <a:spLocks noChangeArrowheads="1"/>
          </p:cNvSpPr>
          <p:nvPr/>
        </p:nvSpPr>
        <p:spPr bwMode="auto">
          <a:xfrm>
            <a:off x="78486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8" name="Rectangle 98"/>
          <p:cNvSpPr>
            <a:spLocks noChangeArrowheads="1"/>
          </p:cNvSpPr>
          <p:nvPr/>
        </p:nvSpPr>
        <p:spPr bwMode="auto">
          <a:xfrm>
            <a:off x="83058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79" name="Rectangle 99"/>
          <p:cNvSpPr>
            <a:spLocks noChangeArrowheads="1"/>
          </p:cNvSpPr>
          <p:nvPr/>
        </p:nvSpPr>
        <p:spPr bwMode="auto">
          <a:xfrm>
            <a:off x="87630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0" name="Rectangle 100"/>
          <p:cNvSpPr>
            <a:spLocks noChangeArrowheads="1"/>
          </p:cNvSpPr>
          <p:nvPr/>
        </p:nvSpPr>
        <p:spPr bwMode="auto">
          <a:xfrm>
            <a:off x="92202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1" name="Rectangle 101"/>
          <p:cNvSpPr>
            <a:spLocks noChangeArrowheads="1"/>
          </p:cNvSpPr>
          <p:nvPr/>
        </p:nvSpPr>
        <p:spPr bwMode="auto">
          <a:xfrm>
            <a:off x="96774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2" name="Rectangle 102"/>
          <p:cNvSpPr>
            <a:spLocks noChangeArrowheads="1"/>
          </p:cNvSpPr>
          <p:nvPr/>
        </p:nvSpPr>
        <p:spPr bwMode="auto">
          <a:xfrm>
            <a:off x="60198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3" name="Rectangle 103"/>
          <p:cNvSpPr>
            <a:spLocks noChangeArrowheads="1"/>
          </p:cNvSpPr>
          <p:nvPr/>
        </p:nvSpPr>
        <p:spPr bwMode="auto">
          <a:xfrm>
            <a:off x="87630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4" name="Rectangle 104"/>
          <p:cNvSpPr>
            <a:spLocks noChangeArrowheads="1"/>
          </p:cNvSpPr>
          <p:nvPr/>
        </p:nvSpPr>
        <p:spPr bwMode="auto">
          <a:xfrm>
            <a:off x="78486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5" name="Rectangle 105"/>
          <p:cNvSpPr>
            <a:spLocks noChangeArrowheads="1"/>
          </p:cNvSpPr>
          <p:nvPr/>
        </p:nvSpPr>
        <p:spPr bwMode="auto">
          <a:xfrm>
            <a:off x="92202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6" name="Rectangle 106"/>
          <p:cNvSpPr>
            <a:spLocks noChangeArrowheads="1"/>
          </p:cNvSpPr>
          <p:nvPr/>
        </p:nvSpPr>
        <p:spPr bwMode="auto">
          <a:xfrm>
            <a:off x="73914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7" name="Rectangle 107"/>
          <p:cNvSpPr>
            <a:spLocks noChangeArrowheads="1"/>
          </p:cNvSpPr>
          <p:nvPr/>
        </p:nvSpPr>
        <p:spPr bwMode="auto">
          <a:xfrm>
            <a:off x="96774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8" name="Rectangle 108"/>
          <p:cNvSpPr>
            <a:spLocks noChangeArrowheads="1"/>
          </p:cNvSpPr>
          <p:nvPr/>
        </p:nvSpPr>
        <p:spPr bwMode="auto">
          <a:xfrm>
            <a:off x="41910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89" name="Rectangle 109"/>
          <p:cNvSpPr>
            <a:spLocks noChangeArrowheads="1"/>
          </p:cNvSpPr>
          <p:nvPr/>
        </p:nvSpPr>
        <p:spPr bwMode="auto">
          <a:xfrm>
            <a:off x="37338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0" name="AutoShape 110"/>
          <p:cNvSpPr>
            <a:spLocks noChangeArrowheads="1"/>
          </p:cNvSpPr>
          <p:nvPr/>
        </p:nvSpPr>
        <p:spPr bwMode="auto">
          <a:xfrm>
            <a:off x="7239000" y="228600"/>
            <a:ext cx="1676400" cy="533400"/>
          </a:xfrm>
          <a:prstGeom prst="downArrowCallout">
            <a:avLst>
              <a:gd name="adj1" fmla="val 78571"/>
              <a:gd name="adj2" fmla="val 78571"/>
              <a:gd name="adj3" fmla="val 16667"/>
              <a:gd name="adj4" fmla="val 66667"/>
            </a:avLst>
          </a:prstGeom>
          <a:solidFill>
            <a:srgbClr val="FF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D7D31"/>
                </a:solidFill>
                <a:effectLst/>
                <a:uLnTx/>
                <a:uFillTx/>
                <a:latin typeface="Arial" panose="020B0604020202020204" pitchFamily="34" charset="0"/>
                <a:ea typeface="+mn-ea"/>
                <a:cs typeface="+mn-cs"/>
              </a:rPr>
              <a:t>HÀNG DỌC</a:t>
            </a:r>
          </a:p>
        </p:txBody>
      </p:sp>
      <p:sp>
        <p:nvSpPr>
          <p:cNvPr id="46191" name="Rectangle 111"/>
          <p:cNvSpPr>
            <a:spLocks noChangeArrowheads="1"/>
          </p:cNvSpPr>
          <p:nvPr/>
        </p:nvSpPr>
        <p:spPr bwMode="auto">
          <a:xfrm>
            <a:off x="46482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2" name="Rectangle 112"/>
          <p:cNvSpPr>
            <a:spLocks noChangeArrowheads="1"/>
          </p:cNvSpPr>
          <p:nvPr/>
        </p:nvSpPr>
        <p:spPr bwMode="auto">
          <a:xfrm>
            <a:off x="69342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3" name="Rectangle 113"/>
          <p:cNvSpPr>
            <a:spLocks noChangeArrowheads="1"/>
          </p:cNvSpPr>
          <p:nvPr/>
        </p:nvSpPr>
        <p:spPr bwMode="auto">
          <a:xfrm>
            <a:off x="51054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4" name="Rectangle 114"/>
          <p:cNvSpPr>
            <a:spLocks noChangeArrowheads="1"/>
          </p:cNvSpPr>
          <p:nvPr/>
        </p:nvSpPr>
        <p:spPr bwMode="auto">
          <a:xfrm>
            <a:off x="78486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5" name="Rectangle 115"/>
          <p:cNvSpPr>
            <a:spLocks noChangeArrowheads="1"/>
          </p:cNvSpPr>
          <p:nvPr/>
        </p:nvSpPr>
        <p:spPr bwMode="auto">
          <a:xfrm>
            <a:off x="83058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6" name="Rectangle 116"/>
          <p:cNvSpPr>
            <a:spLocks noChangeArrowheads="1"/>
          </p:cNvSpPr>
          <p:nvPr/>
        </p:nvSpPr>
        <p:spPr bwMode="auto">
          <a:xfrm>
            <a:off x="87630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7" name="Rectangle 117"/>
          <p:cNvSpPr>
            <a:spLocks noChangeArrowheads="1"/>
          </p:cNvSpPr>
          <p:nvPr/>
        </p:nvSpPr>
        <p:spPr bwMode="auto">
          <a:xfrm>
            <a:off x="69342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8" name="Rectangle 118"/>
          <p:cNvSpPr>
            <a:spLocks noChangeArrowheads="1"/>
          </p:cNvSpPr>
          <p:nvPr/>
        </p:nvSpPr>
        <p:spPr bwMode="auto">
          <a:xfrm>
            <a:off x="73914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199" name="Rectangle 119"/>
          <p:cNvSpPr>
            <a:spLocks noChangeArrowheads="1"/>
          </p:cNvSpPr>
          <p:nvPr/>
        </p:nvSpPr>
        <p:spPr bwMode="auto">
          <a:xfrm>
            <a:off x="6477000" y="838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0" name="Rectangle 120"/>
          <p:cNvSpPr>
            <a:spLocks noChangeArrowheads="1"/>
          </p:cNvSpPr>
          <p:nvPr/>
        </p:nvSpPr>
        <p:spPr bwMode="auto">
          <a:xfrm>
            <a:off x="51054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1" name="Rectangle 121"/>
          <p:cNvSpPr>
            <a:spLocks noChangeArrowheads="1"/>
          </p:cNvSpPr>
          <p:nvPr/>
        </p:nvSpPr>
        <p:spPr bwMode="auto">
          <a:xfrm>
            <a:off x="60198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2" name="Rectangle 122"/>
          <p:cNvSpPr>
            <a:spLocks noChangeArrowheads="1"/>
          </p:cNvSpPr>
          <p:nvPr/>
        </p:nvSpPr>
        <p:spPr bwMode="auto">
          <a:xfrm>
            <a:off x="55626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3" name="Rectangle 123"/>
          <p:cNvSpPr>
            <a:spLocks noChangeArrowheads="1"/>
          </p:cNvSpPr>
          <p:nvPr/>
        </p:nvSpPr>
        <p:spPr bwMode="auto">
          <a:xfrm>
            <a:off x="55626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4" name="Rectangle 124"/>
          <p:cNvSpPr>
            <a:spLocks noChangeArrowheads="1"/>
          </p:cNvSpPr>
          <p:nvPr/>
        </p:nvSpPr>
        <p:spPr bwMode="auto">
          <a:xfrm>
            <a:off x="6477000" y="1295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5" name="Rectangle 125"/>
          <p:cNvSpPr>
            <a:spLocks noChangeArrowheads="1"/>
          </p:cNvSpPr>
          <p:nvPr/>
        </p:nvSpPr>
        <p:spPr bwMode="auto">
          <a:xfrm>
            <a:off x="73914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6" name="Rectangle 126"/>
          <p:cNvSpPr>
            <a:spLocks noChangeArrowheads="1"/>
          </p:cNvSpPr>
          <p:nvPr/>
        </p:nvSpPr>
        <p:spPr bwMode="auto">
          <a:xfrm>
            <a:off x="51054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7" name="Rectangle 127"/>
          <p:cNvSpPr>
            <a:spLocks noChangeArrowheads="1"/>
          </p:cNvSpPr>
          <p:nvPr/>
        </p:nvSpPr>
        <p:spPr bwMode="auto">
          <a:xfrm>
            <a:off x="55626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8" name="Rectangle 128"/>
          <p:cNvSpPr>
            <a:spLocks noChangeArrowheads="1"/>
          </p:cNvSpPr>
          <p:nvPr/>
        </p:nvSpPr>
        <p:spPr bwMode="auto">
          <a:xfrm>
            <a:off x="83058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09" name="Rectangle 129"/>
          <p:cNvSpPr>
            <a:spLocks noChangeArrowheads="1"/>
          </p:cNvSpPr>
          <p:nvPr/>
        </p:nvSpPr>
        <p:spPr bwMode="auto">
          <a:xfrm>
            <a:off x="8305800" y="26670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0" name="Rectangle 130"/>
          <p:cNvSpPr>
            <a:spLocks noChangeArrowheads="1"/>
          </p:cNvSpPr>
          <p:nvPr/>
        </p:nvSpPr>
        <p:spPr bwMode="auto">
          <a:xfrm>
            <a:off x="46482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1" name="Rectangle 131"/>
          <p:cNvSpPr>
            <a:spLocks noChangeArrowheads="1"/>
          </p:cNvSpPr>
          <p:nvPr/>
        </p:nvSpPr>
        <p:spPr bwMode="auto">
          <a:xfrm>
            <a:off x="6477000" y="1752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2" name="Rectangle 132"/>
          <p:cNvSpPr>
            <a:spLocks noChangeArrowheads="1"/>
          </p:cNvSpPr>
          <p:nvPr/>
        </p:nvSpPr>
        <p:spPr bwMode="auto">
          <a:xfrm>
            <a:off x="60198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3" name="Rectangle 133"/>
          <p:cNvSpPr>
            <a:spLocks noChangeArrowheads="1"/>
          </p:cNvSpPr>
          <p:nvPr/>
        </p:nvSpPr>
        <p:spPr bwMode="auto">
          <a:xfrm>
            <a:off x="64770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4" name="Rectangle 134"/>
          <p:cNvSpPr>
            <a:spLocks noChangeArrowheads="1"/>
          </p:cNvSpPr>
          <p:nvPr/>
        </p:nvSpPr>
        <p:spPr bwMode="auto">
          <a:xfrm>
            <a:off x="69342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5" name="Rectangle 135"/>
          <p:cNvSpPr>
            <a:spLocks noChangeArrowheads="1"/>
          </p:cNvSpPr>
          <p:nvPr/>
        </p:nvSpPr>
        <p:spPr bwMode="auto">
          <a:xfrm>
            <a:off x="7391400" y="22098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6" name="Rectangle 136"/>
          <p:cNvSpPr>
            <a:spLocks noChangeArrowheads="1"/>
          </p:cNvSpPr>
          <p:nvPr/>
        </p:nvSpPr>
        <p:spPr bwMode="auto">
          <a:xfrm>
            <a:off x="6477000" y="26670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7" name="Rectangle 137"/>
          <p:cNvSpPr>
            <a:spLocks noChangeArrowheads="1"/>
          </p:cNvSpPr>
          <p:nvPr/>
        </p:nvSpPr>
        <p:spPr bwMode="auto">
          <a:xfrm>
            <a:off x="6934200" y="26670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8" name="Rectangle 138"/>
          <p:cNvSpPr>
            <a:spLocks noChangeArrowheads="1"/>
          </p:cNvSpPr>
          <p:nvPr/>
        </p:nvSpPr>
        <p:spPr bwMode="auto">
          <a:xfrm>
            <a:off x="7391400" y="26670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19" name="Rectangle 139"/>
          <p:cNvSpPr>
            <a:spLocks noChangeArrowheads="1"/>
          </p:cNvSpPr>
          <p:nvPr/>
        </p:nvSpPr>
        <p:spPr bwMode="auto">
          <a:xfrm>
            <a:off x="7848600" y="26670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0" name="Rectangle 140"/>
          <p:cNvSpPr>
            <a:spLocks noChangeArrowheads="1"/>
          </p:cNvSpPr>
          <p:nvPr/>
        </p:nvSpPr>
        <p:spPr bwMode="auto">
          <a:xfrm>
            <a:off x="92202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1" name="Rectangle 141"/>
          <p:cNvSpPr>
            <a:spLocks noChangeArrowheads="1"/>
          </p:cNvSpPr>
          <p:nvPr/>
        </p:nvSpPr>
        <p:spPr bwMode="auto">
          <a:xfrm>
            <a:off x="60198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2" name="Rectangle 142"/>
          <p:cNvSpPr>
            <a:spLocks noChangeArrowheads="1"/>
          </p:cNvSpPr>
          <p:nvPr/>
        </p:nvSpPr>
        <p:spPr bwMode="auto">
          <a:xfrm>
            <a:off x="64770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3" name="Rectangle 143"/>
          <p:cNvSpPr>
            <a:spLocks noChangeArrowheads="1"/>
          </p:cNvSpPr>
          <p:nvPr/>
        </p:nvSpPr>
        <p:spPr bwMode="auto">
          <a:xfrm>
            <a:off x="69342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4" name="Rectangle 144"/>
          <p:cNvSpPr>
            <a:spLocks noChangeArrowheads="1"/>
          </p:cNvSpPr>
          <p:nvPr/>
        </p:nvSpPr>
        <p:spPr bwMode="auto">
          <a:xfrm>
            <a:off x="73914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5" name="Rectangle 145"/>
          <p:cNvSpPr>
            <a:spLocks noChangeArrowheads="1"/>
          </p:cNvSpPr>
          <p:nvPr/>
        </p:nvSpPr>
        <p:spPr bwMode="auto">
          <a:xfrm>
            <a:off x="78486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6" name="Rectangle 146"/>
          <p:cNvSpPr>
            <a:spLocks noChangeArrowheads="1"/>
          </p:cNvSpPr>
          <p:nvPr/>
        </p:nvSpPr>
        <p:spPr bwMode="auto">
          <a:xfrm>
            <a:off x="41910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7" name="Rectangle 147"/>
          <p:cNvSpPr>
            <a:spLocks noChangeArrowheads="1"/>
          </p:cNvSpPr>
          <p:nvPr/>
        </p:nvSpPr>
        <p:spPr bwMode="auto">
          <a:xfrm>
            <a:off x="46482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8" name="Rectangle 148"/>
          <p:cNvSpPr>
            <a:spLocks noChangeArrowheads="1"/>
          </p:cNvSpPr>
          <p:nvPr/>
        </p:nvSpPr>
        <p:spPr bwMode="auto">
          <a:xfrm>
            <a:off x="5105400" y="40386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29" name="Rectangle 149"/>
          <p:cNvSpPr>
            <a:spLocks noChangeArrowheads="1"/>
          </p:cNvSpPr>
          <p:nvPr/>
        </p:nvSpPr>
        <p:spPr bwMode="auto">
          <a:xfrm>
            <a:off x="51054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0" name="Rectangle 150"/>
          <p:cNvSpPr>
            <a:spLocks noChangeArrowheads="1"/>
          </p:cNvSpPr>
          <p:nvPr/>
        </p:nvSpPr>
        <p:spPr bwMode="auto">
          <a:xfrm>
            <a:off x="5562600" y="31242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1" name="Rectangle 151"/>
          <p:cNvSpPr>
            <a:spLocks noChangeArrowheads="1"/>
          </p:cNvSpPr>
          <p:nvPr/>
        </p:nvSpPr>
        <p:spPr bwMode="auto">
          <a:xfrm>
            <a:off x="69342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2" name="Rectangle 152"/>
          <p:cNvSpPr>
            <a:spLocks noChangeArrowheads="1"/>
          </p:cNvSpPr>
          <p:nvPr/>
        </p:nvSpPr>
        <p:spPr bwMode="auto">
          <a:xfrm>
            <a:off x="73914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3" name="Rectangle 153"/>
          <p:cNvSpPr>
            <a:spLocks noChangeArrowheads="1"/>
          </p:cNvSpPr>
          <p:nvPr/>
        </p:nvSpPr>
        <p:spPr bwMode="auto">
          <a:xfrm>
            <a:off x="78486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4" name="Rectangle 154"/>
          <p:cNvSpPr>
            <a:spLocks noChangeArrowheads="1"/>
          </p:cNvSpPr>
          <p:nvPr/>
        </p:nvSpPr>
        <p:spPr bwMode="auto">
          <a:xfrm>
            <a:off x="83058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5" name="Rectangle 155"/>
          <p:cNvSpPr>
            <a:spLocks noChangeArrowheads="1"/>
          </p:cNvSpPr>
          <p:nvPr/>
        </p:nvSpPr>
        <p:spPr bwMode="auto">
          <a:xfrm>
            <a:off x="87630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6" name="Rectangle 156"/>
          <p:cNvSpPr>
            <a:spLocks noChangeArrowheads="1"/>
          </p:cNvSpPr>
          <p:nvPr/>
        </p:nvSpPr>
        <p:spPr bwMode="auto">
          <a:xfrm>
            <a:off x="60198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7" name="Rectangle 157"/>
          <p:cNvSpPr>
            <a:spLocks noChangeArrowheads="1"/>
          </p:cNvSpPr>
          <p:nvPr/>
        </p:nvSpPr>
        <p:spPr bwMode="auto">
          <a:xfrm>
            <a:off x="6477000" y="3581400"/>
            <a:ext cx="457200" cy="457200"/>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238" name="Oval 158"/>
          <p:cNvSpPr>
            <a:spLocks noChangeArrowheads="1"/>
          </p:cNvSpPr>
          <p:nvPr/>
        </p:nvSpPr>
        <p:spPr bwMode="auto">
          <a:xfrm>
            <a:off x="1752600" y="41148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8 </a:t>
            </a:r>
          </a:p>
        </p:txBody>
      </p:sp>
      <p:sp>
        <p:nvSpPr>
          <p:cNvPr id="46239" name="Oval 159"/>
          <p:cNvSpPr>
            <a:spLocks noChangeArrowheads="1"/>
          </p:cNvSpPr>
          <p:nvPr/>
        </p:nvSpPr>
        <p:spPr bwMode="auto">
          <a:xfrm>
            <a:off x="1752600" y="36576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7 </a:t>
            </a:r>
          </a:p>
        </p:txBody>
      </p:sp>
      <p:sp>
        <p:nvSpPr>
          <p:cNvPr id="46240" name="Oval 160"/>
          <p:cNvSpPr>
            <a:spLocks noChangeArrowheads="1"/>
          </p:cNvSpPr>
          <p:nvPr/>
        </p:nvSpPr>
        <p:spPr bwMode="auto">
          <a:xfrm>
            <a:off x="1752600" y="32004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6</a:t>
            </a:r>
          </a:p>
        </p:txBody>
      </p:sp>
      <p:sp>
        <p:nvSpPr>
          <p:cNvPr id="46241" name="Oval 161"/>
          <p:cNvSpPr>
            <a:spLocks noChangeArrowheads="1"/>
          </p:cNvSpPr>
          <p:nvPr/>
        </p:nvSpPr>
        <p:spPr bwMode="auto">
          <a:xfrm>
            <a:off x="1752600" y="27432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5 </a:t>
            </a:r>
          </a:p>
        </p:txBody>
      </p:sp>
      <p:sp>
        <p:nvSpPr>
          <p:cNvPr id="46242" name="Oval 162"/>
          <p:cNvSpPr>
            <a:spLocks noChangeArrowheads="1"/>
          </p:cNvSpPr>
          <p:nvPr/>
        </p:nvSpPr>
        <p:spPr bwMode="auto">
          <a:xfrm>
            <a:off x="1752600" y="22860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4 </a:t>
            </a:r>
          </a:p>
        </p:txBody>
      </p:sp>
      <p:sp>
        <p:nvSpPr>
          <p:cNvPr id="46243" name="Oval 163"/>
          <p:cNvSpPr>
            <a:spLocks noChangeArrowheads="1"/>
          </p:cNvSpPr>
          <p:nvPr/>
        </p:nvSpPr>
        <p:spPr bwMode="auto">
          <a:xfrm>
            <a:off x="1752600" y="17526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3 </a:t>
            </a:r>
          </a:p>
        </p:txBody>
      </p:sp>
      <p:sp>
        <p:nvSpPr>
          <p:cNvPr id="46244" name="Oval 164"/>
          <p:cNvSpPr>
            <a:spLocks noChangeArrowheads="1"/>
          </p:cNvSpPr>
          <p:nvPr/>
        </p:nvSpPr>
        <p:spPr bwMode="auto">
          <a:xfrm>
            <a:off x="1752600" y="12954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2</a:t>
            </a:r>
          </a:p>
        </p:txBody>
      </p:sp>
      <p:sp>
        <p:nvSpPr>
          <p:cNvPr id="46245" name="Oval 165"/>
          <p:cNvSpPr>
            <a:spLocks noChangeArrowheads="1"/>
          </p:cNvSpPr>
          <p:nvPr/>
        </p:nvSpPr>
        <p:spPr bwMode="auto">
          <a:xfrm>
            <a:off x="1752600" y="838200"/>
            <a:ext cx="1676400" cy="3048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CÂU 1</a:t>
            </a:r>
          </a:p>
        </p:txBody>
      </p:sp>
      <p:sp>
        <p:nvSpPr>
          <p:cNvPr id="46246" name="Oval 166"/>
          <p:cNvSpPr>
            <a:spLocks noChangeArrowheads="1"/>
          </p:cNvSpPr>
          <p:nvPr/>
        </p:nvSpPr>
        <p:spPr bwMode="auto">
          <a:xfrm>
            <a:off x="1828800" y="5083629"/>
            <a:ext cx="8077200" cy="838200"/>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NƠI </a:t>
            </a:r>
            <a:r>
              <a:rPr kumimoji="0" lang="en-US"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NHÀ</a:t>
            </a:r>
            <a:r>
              <a:rPr kumimoji="0" lang="en-US" altLang="en-US" sz="2000" b="1"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TRẦN TỔ</a:t>
            </a:r>
            <a:r>
              <a:rPr kumimoji="0" lang="en-US" altLang="en-US" sz="2000" b="1"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CHỨC PHẢN CÔNG NĂM 1258</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247" name="AutoShape 167"/>
          <p:cNvSpPr>
            <a:spLocks noChangeArrowheads="1"/>
          </p:cNvSpPr>
          <p:nvPr/>
        </p:nvSpPr>
        <p:spPr bwMode="auto">
          <a:xfrm>
            <a:off x="2667000" y="5334000"/>
            <a:ext cx="8001000" cy="1219200"/>
          </a:xfrm>
          <a:prstGeom prst="flowChartTerminator">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NGƯỜI LẬP NHIỀU CÔNG LỚN  TRONG CUỘC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8000"/>
                </a:solidFill>
                <a:effectLst/>
                <a:uLnTx/>
                <a:uFillTx/>
                <a:latin typeface="Arial" panose="020B0604020202020204" pitchFamily="34" charset="0"/>
                <a:ea typeface="+mn-ea"/>
                <a:cs typeface="+mn-cs"/>
              </a:rPr>
              <a:t>KHÁNG CHIẾN CHỐNG NGUYÊN - MÔNG</a:t>
            </a:r>
          </a:p>
        </p:txBody>
      </p:sp>
      <p:sp>
        <p:nvSpPr>
          <p:cNvPr id="46248" name="AutoShape 168"/>
          <p:cNvSpPr>
            <a:spLocks noChangeArrowheads="1"/>
          </p:cNvSpPr>
          <p:nvPr/>
        </p:nvSpPr>
        <p:spPr bwMode="auto">
          <a:xfrm>
            <a:off x="2133600" y="5540829"/>
            <a:ext cx="8610600" cy="1295400"/>
          </a:xfrm>
          <a:prstGeom prst="horizontalScroll">
            <a:avLst>
              <a:gd name="adj" fmla="val 12500"/>
            </a:avLst>
          </a:prstGeom>
          <a:solidFill>
            <a:srgbClr val="99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BÓP NÁT QUẢ CAM TRONG TAY VÌ KHÔNG ĐƯỢC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DỰ BÀN KẾ SÁCH ĐÁNH GIẶC</a:t>
            </a:r>
          </a:p>
        </p:txBody>
      </p:sp>
      <p:sp>
        <p:nvSpPr>
          <p:cNvPr id="46249" name="AutoShape 169"/>
          <p:cNvSpPr>
            <a:spLocks noChangeArrowheads="1"/>
          </p:cNvSpPr>
          <p:nvPr/>
        </p:nvSpPr>
        <p:spPr bwMode="auto">
          <a:xfrm>
            <a:off x="2379785" y="5105400"/>
            <a:ext cx="8534400" cy="1676400"/>
          </a:xfrm>
          <a:prstGeom prst="ribbon2">
            <a:avLst>
              <a:gd name="adj1" fmla="val 12500"/>
              <a:gd name="adj2" fmla="val 50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CC3300"/>
                </a:solidFill>
                <a:effectLst/>
                <a:uLnTx/>
                <a:uFillTx/>
                <a:latin typeface="Arial" panose="020B0604020202020204" pitchFamily="34" charset="0"/>
                <a:ea typeface="+mn-ea"/>
                <a:cs typeface="+mn-cs"/>
              </a:rPr>
              <a:t>NƠI DIỄN RA HỘI NGHỊ CỦA CÁC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CC3300"/>
                </a:solidFill>
                <a:effectLst/>
                <a:uLnTx/>
                <a:uFillTx/>
                <a:latin typeface="Arial" panose="020B0604020202020204" pitchFamily="34" charset="0"/>
                <a:ea typeface="+mn-ea"/>
                <a:cs typeface="+mn-cs"/>
              </a:rPr>
              <a:t>BÔ LÃO DO VUA TRẦN TRIỆU TẬP</a:t>
            </a:r>
          </a:p>
        </p:txBody>
      </p:sp>
      <p:sp>
        <p:nvSpPr>
          <p:cNvPr id="46250" name="Oval 170"/>
          <p:cNvSpPr>
            <a:spLocks noChangeArrowheads="1"/>
          </p:cNvSpPr>
          <p:nvPr/>
        </p:nvSpPr>
        <p:spPr bwMode="auto">
          <a:xfrm>
            <a:off x="2133600" y="5095352"/>
            <a:ext cx="8686800" cy="990600"/>
          </a:xfrm>
          <a:prstGeom prst="ellipse">
            <a:avLst/>
          </a:prstGeom>
          <a:solidFill>
            <a:srgbClr val="FFCC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TÊN CỦA TƯỚNG GIẶC BỊ CHÉM ĐẦU Ở TRẬN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TÂY KẾT (LẦN THỨ 2)</a:t>
            </a:r>
          </a:p>
        </p:txBody>
      </p:sp>
      <p:sp>
        <p:nvSpPr>
          <p:cNvPr id="46251" name="AutoShape 171"/>
          <p:cNvSpPr>
            <a:spLocks noChangeArrowheads="1"/>
          </p:cNvSpPr>
          <p:nvPr/>
        </p:nvSpPr>
        <p:spPr bwMode="auto">
          <a:xfrm>
            <a:off x="1905000" y="5486400"/>
            <a:ext cx="9144000" cy="1371600"/>
          </a:xfrm>
          <a:prstGeom prst="horizontalScroll">
            <a:avLst>
              <a:gd name="adj" fmla="val 12500"/>
            </a:avLst>
          </a:prstGeom>
          <a:solidFill>
            <a:srgbClr val="66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NƠI DIỄN RA HỘI NGHỊ CỦA CÁC VƯƠNG HẦU QUÝ TỘC TRẦN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NHẰM BÀN KẾ ĐÁNH GIẶC </a:t>
            </a:r>
          </a:p>
        </p:txBody>
      </p:sp>
      <p:sp>
        <p:nvSpPr>
          <p:cNvPr id="46252" name="AutoShape 172"/>
          <p:cNvSpPr>
            <a:spLocks noChangeArrowheads="1"/>
          </p:cNvSpPr>
          <p:nvPr/>
        </p:nvSpPr>
        <p:spPr bwMode="auto">
          <a:xfrm>
            <a:off x="2473569" y="5159829"/>
            <a:ext cx="8763000" cy="1524000"/>
          </a:xfrm>
          <a:prstGeom prst="cloudCallout">
            <a:avLst>
              <a:gd name="adj1" fmla="val -38042"/>
              <a:gd name="adj2" fmla="val -25000"/>
            </a:avLst>
          </a:prstGeom>
          <a:solidFill>
            <a:schemeClr val="bg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TRẦN HƯNG ĐẠO ĐÃ SOẠN THẢO BÀI NẦY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NHẰM KHƠI DẬY LÒNG YÊU NƯỚC CỦA QUÂN SĨ.</a:t>
            </a:r>
          </a:p>
        </p:txBody>
      </p:sp>
      <p:sp>
        <p:nvSpPr>
          <p:cNvPr id="46253" name="AutoShape 173"/>
          <p:cNvSpPr>
            <a:spLocks noChangeArrowheads="1"/>
          </p:cNvSpPr>
          <p:nvPr/>
        </p:nvSpPr>
        <p:spPr bwMode="auto">
          <a:xfrm>
            <a:off x="2209800" y="5105400"/>
            <a:ext cx="8077200" cy="1447800"/>
          </a:xfrm>
          <a:prstGeom prst="verticalScroll">
            <a:avLst>
              <a:gd name="adj" fmla="val 12500"/>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NGOÀI TRẦN HƯNG ĐẠO ,CÒN CÓ MỘT VỊ TƯỚNG HỌ TRẦN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KHÁC CŨNG CÓ NHIỀU CÔNG LỚN TRONG KHÁNG CHIẾN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CHỐNG QUÂN MÔNG - NGUYÊN</a:t>
            </a:r>
          </a:p>
        </p:txBody>
      </p:sp>
      <p:graphicFrame>
        <p:nvGraphicFramePr>
          <p:cNvPr id="3" name="Table 2"/>
          <p:cNvGraphicFramePr>
            <a:graphicFrameLocks noGrp="1"/>
          </p:cNvGraphicFramePr>
          <p:nvPr>
            <p:extLst>
              <p:ext uri="{D42A27DB-BD31-4B8C-83A1-F6EECF244321}">
                <p14:modId xmlns:p14="http://schemas.microsoft.com/office/powerpoint/2010/main" val="2778247594"/>
              </p:ext>
            </p:extLst>
          </p:nvPr>
        </p:nvGraphicFramePr>
        <p:xfrm>
          <a:off x="2540000" y="5334000"/>
          <a:ext cx="8128000" cy="722272"/>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722272">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Ạ</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Đ</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Ằ</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N</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G</a:t>
                      </a:r>
                      <a:endParaRPr lang="en-US" sz="40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10000"/>
                  </a:ext>
                </a:extLst>
              </a:tr>
            </a:tbl>
          </a:graphicData>
        </a:graphic>
      </p:graphicFrame>
      <p:pic>
        <p:nvPicPr>
          <p:cNvPr id="174" name="Picture 17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Tree>
    <p:extLst>
      <p:ext uri="{BB962C8B-B14F-4D97-AF65-F5344CB8AC3E}">
        <p14:creationId xmlns:p14="http://schemas.microsoft.com/office/powerpoint/2010/main" val="2351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62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246"/>
                                        </p:tgtEl>
                                        <p:attrNameLst>
                                          <p:attrName>style.visibility</p:attrName>
                                        </p:attrNameLst>
                                      </p:cBhvr>
                                      <p:to>
                                        <p:strVal val="visible"/>
                                      </p:to>
                                    </p:set>
                                    <p:anim calcmode="lin" valueType="num">
                                      <p:cBhvr>
                                        <p:cTn id="13" dur="500" fill="hold"/>
                                        <p:tgtEl>
                                          <p:spTgt spid="46246"/>
                                        </p:tgtEl>
                                        <p:attrNameLst>
                                          <p:attrName>ppt_w</p:attrName>
                                        </p:attrNameLst>
                                      </p:cBhvr>
                                      <p:tavLst>
                                        <p:tav tm="0">
                                          <p:val>
                                            <p:fltVal val="0"/>
                                          </p:val>
                                        </p:tav>
                                        <p:tav tm="100000">
                                          <p:val>
                                            <p:strVal val="#ppt_w"/>
                                          </p:val>
                                        </p:tav>
                                      </p:tavLst>
                                    </p:anim>
                                    <p:anim calcmode="lin" valueType="num">
                                      <p:cBhvr>
                                        <p:cTn id="14" dur="500" fill="hold"/>
                                        <p:tgtEl>
                                          <p:spTgt spid="46246"/>
                                        </p:tgtEl>
                                        <p:attrNameLst>
                                          <p:attrName>ppt_h</p:attrName>
                                        </p:attrNameLst>
                                      </p:cBhvr>
                                      <p:tavLst>
                                        <p:tav tm="0">
                                          <p:val>
                                            <p:fltVal val="0"/>
                                          </p:val>
                                        </p:tav>
                                        <p:tav tm="100000">
                                          <p:val>
                                            <p:strVal val="#ppt_h"/>
                                          </p:val>
                                        </p:tav>
                                      </p:tavLst>
                                    </p:anim>
                                  </p:childTnLst>
                                </p:cTn>
                              </p:par>
                              <p:par>
                                <p:cTn id="15" presetID="1" presetClass="emph" presetSubtype="2" fill="hold" nodeType="withEffect">
                                  <p:stCondLst>
                                    <p:cond delay="0"/>
                                  </p:stCondLst>
                                  <p:childTnLst>
                                    <p:animClr clrSpc="rgb" dir="cw">
                                      <p:cBhvr>
                                        <p:cTn id="16" dur="2000" fill="hold"/>
                                        <p:tgtEl>
                                          <p:spTgt spid="46160"/>
                                        </p:tgtEl>
                                        <p:attrNameLst>
                                          <p:attrName>fillcolor</p:attrName>
                                        </p:attrNameLst>
                                      </p:cBhvr>
                                      <p:to>
                                        <a:schemeClr val="accent2"/>
                                      </p:to>
                                    </p:animClr>
                                    <p:set>
                                      <p:cBhvr>
                                        <p:cTn id="17" dur="2000" fill="hold"/>
                                        <p:tgtEl>
                                          <p:spTgt spid="46160"/>
                                        </p:tgtEl>
                                        <p:attrNameLst>
                                          <p:attrName>fill.type</p:attrName>
                                        </p:attrNameLst>
                                      </p:cBhvr>
                                      <p:to>
                                        <p:strVal val="solid"/>
                                      </p:to>
                                    </p:set>
                                    <p:set>
                                      <p:cBhvr>
                                        <p:cTn id="18" dur="2000" fill="hold"/>
                                        <p:tgtEl>
                                          <p:spTgt spid="46160"/>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46199"/>
                                        </p:tgtEl>
                                        <p:attrNameLst>
                                          <p:attrName>fillcolor</p:attrName>
                                        </p:attrNameLst>
                                      </p:cBhvr>
                                      <p:to>
                                        <a:schemeClr val="accent2"/>
                                      </p:to>
                                    </p:animClr>
                                    <p:set>
                                      <p:cBhvr>
                                        <p:cTn id="21" dur="2000" fill="hold"/>
                                        <p:tgtEl>
                                          <p:spTgt spid="46199"/>
                                        </p:tgtEl>
                                        <p:attrNameLst>
                                          <p:attrName>fill.type</p:attrName>
                                        </p:attrNameLst>
                                      </p:cBhvr>
                                      <p:to>
                                        <p:strVal val="solid"/>
                                      </p:to>
                                    </p:set>
                                    <p:set>
                                      <p:cBhvr>
                                        <p:cTn id="22" dur="2000" fill="hold"/>
                                        <p:tgtEl>
                                          <p:spTgt spid="46199"/>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46161"/>
                                        </p:tgtEl>
                                        <p:attrNameLst>
                                          <p:attrName>fillcolor</p:attrName>
                                        </p:attrNameLst>
                                      </p:cBhvr>
                                      <p:to>
                                        <a:schemeClr val="accent2"/>
                                      </p:to>
                                    </p:animClr>
                                    <p:set>
                                      <p:cBhvr>
                                        <p:cTn id="25" dur="2000" fill="hold"/>
                                        <p:tgtEl>
                                          <p:spTgt spid="46161"/>
                                        </p:tgtEl>
                                        <p:attrNameLst>
                                          <p:attrName>fill.type</p:attrName>
                                        </p:attrNameLst>
                                      </p:cBhvr>
                                      <p:to>
                                        <p:strVal val="solid"/>
                                      </p:to>
                                    </p:set>
                                    <p:set>
                                      <p:cBhvr>
                                        <p:cTn id="26" dur="2000" fill="hold"/>
                                        <p:tgtEl>
                                          <p:spTgt spid="4616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46186"/>
                                        </p:tgtEl>
                                        <p:attrNameLst>
                                          <p:attrName>fillcolor</p:attrName>
                                        </p:attrNameLst>
                                      </p:cBhvr>
                                      <p:to>
                                        <a:schemeClr val="accent2"/>
                                      </p:to>
                                    </p:animClr>
                                    <p:set>
                                      <p:cBhvr>
                                        <p:cTn id="29" dur="2000" fill="hold"/>
                                        <p:tgtEl>
                                          <p:spTgt spid="46186"/>
                                        </p:tgtEl>
                                        <p:attrNameLst>
                                          <p:attrName>fill.type</p:attrName>
                                        </p:attrNameLst>
                                      </p:cBhvr>
                                      <p:to>
                                        <p:strVal val="solid"/>
                                      </p:to>
                                    </p:set>
                                    <p:set>
                                      <p:cBhvr>
                                        <p:cTn id="30" dur="2000" fill="hold"/>
                                        <p:tgtEl>
                                          <p:spTgt spid="4618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46172"/>
                                        </p:tgtEl>
                                        <p:attrNameLst>
                                          <p:attrName>fillcolor</p:attrName>
                                        </p:attrNameLst>
                                      </p:cBhvr>
                                      <p:to>
                                        <a:schemeClr val="accent2"/>
                                      </p:to>
                                    </p:animClr>
                                    <p:set>
                                      <p:cBhvr>
                                        <p:cTn id="33" dur="2000" fill="hold"/>
                                        <p:tgtEl>
                                          <p:spTgt spid="46172"/>
                                        </p:tgtEl>
                                        <p:attrNameLst>
                                          <p:attrName>fill.type</p:attrName>
                                        </p:attrNameLst>
                                      </p:cBhvr>
                                      <p:to>
                                        <p:strVal val="solid"/>
                                      </p:to>
                                    </p:set>
                                    <p:set>
                                      <p:cBhvr>
                                        <p:cTn id="34" dur="2000" fill="hold"/>
                                        <p:tgtEl>
                                          <p:spTgt spid="46172"/>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46173"/>
                                        </p:tgtEl>
                                        <p:attrNameLst>
                                          <p:attrName>fillcolor</p:attrName>
                                        </p:attrNameLst>
                                      </p:cBhvr>
                                      <p:to>
                                        <a:schemeClr val="accent2"/>
                                      </p:to>
                                    </p:animClr>
                                    <p:set>
                                      <p:cBhvr>
                                        <p:cTn id="37" dur="2000" fill="hold"/>
                                        <p:tgtEl>
                                          <p:spTgt spid="46173"/>
                                        </p:tgtEl>
                                        <p:attrNameLst>
                                          <p:attrName>fill.type</p:attrName>
                                        </p:attrNameLst>
                                      </p:cBhvr>
                                      <p:to>
                                        <p:strVal val="solid"/>
                                      </p:to>
                                    </p:set>
                                    <p:set>
                                      <p:cBhvr>
                                        <p:cTn id="38" dur="2000" fill="hold"/>
                                        <p:tgtEl>
                                          <p:spTgt spid="46173"/>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46174"/>
                                        </p:tgtEl>
                                        <p:attrNameLst>
                                          <p:attrName>fillcolor</p:attrName>
                                        </p:attrNameLst>
                                      </p:cBhvr>
                                      <p:to>
                                        <a:schemeClr val="accent2"/>
                                      </p:to>
                                    </p:animClr>
                                    <p:set>
                                      <p:cBhvr>
                                        <p:cTn id="41" dur="2000" fill="hold"/>
                                        <p:tgtEl>
                                          <p:spTgt spid="46174"/>
                                        </p:tgtEl>
                                        <p:attrNameLst>
                                          <p:attrName>fill.type</p:attrName>
                                        </p:attrNameLst>
                                      </p:cBhvr>
                                      <p:to>
                                        <p:strVal val="solid"/>
                                      </p:to>
                                    </p:set>
                                    <p:set>
                                      <p:cBhvr>
                                        <p:cTn id="42" dur="2000" fill="hold"/>
                                        <p:tgtEl>
                                          <p:spTgt spid="46174"/>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46175"/>
                                        </p:tgtEl>
                                        <p:attrNameLst>
                                          <p:attrName>fillcolor</p:attrName>
                                        </p:attrNameLst>
                                      </p:cBhvr>
                                      <p:to>
                                        <a:schemeClr val="accent2"/>
                                      </p:to>
                                    </p:animClr>
                                    <p:set>
                                      <p:cBhvr>
                                        <p:cTn id="45" dur="2000" fill="hold"/>
                                        <p:tgtEl>
                                          <p:spTgt spid="46175"/>
                                        </p:tgtEl>
                                        <p:attrNameLst>
                                          <p:attrName>fill.type</p:attrName>
                                        </p:attrNameLst>
                                      </p:cBhvr>
                                      <p:to>
                                        <p:strVal val="solid"/>
                                      </p:to>
                                    </p:set>
                                    <p:set>
                                      <p:cBhvr>
                                        <p:cTn id="46" dur="2000" fill="hold"/>
                                        <p:tgtEl>
                                          <p:spTgt spid="46175"/>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xit" presetSubtype="32" fill="hold" grpId="0" nodeType="clickEffect">
                                  <p:stCondLst>
                                    <p:cond delay="0"/>
                                  </p:stCondLst>
                                  <p:childTnLst>
                                    <p:anim calcmode="lin" valueType="num">
                                      <p:cBhvr>
                                        <p:cTn id="50" dur="500"/>
                                        <p:tgtEl>
                                          <p:spTgt spid="46160"/>
                                        </p:tgtEl>
                                        <p:attrNameLst>
                                          <p:attrName>ppt_w</p:attrName>
                                        </p:attrNameLst>
                                      </p:cBhvr>
                                      <p:tavLst>
                                        <p:tav tm="0">
                                          <p:val>
                                            <p:strVal val="ppt_w"/>
                                          </p:val>
                                        </p:tav>
                                        <p:tav tm="100000">
                                          <p:val>
                                            <p:fltVal val="0"/>
                                          </p:val>
                                        </p:tav>
                                      </p:tavLst>
                                    </p:anim>
                                    <p:anim calcmode="lin" valueType="num">
                                      <p:cBhvr>
                                        <p:cTn id="51" dur="500"/>
                                        <p:tgtEl>
                                          <p:spTgt spid="46160"/>
                                        </p:tgtEl>
                                        <p:attrNameLst>
                                          <p:attrName>ppt_h</p:attrName>
                                        </p:attrNameLst>
                                      </p:cBhvr>
                                      <p:tavLst>
                                        <p:tav tm="0">
                                          <p:val>
                                            <p:strVal val="ppt_h"/>
                                          </p:val>
                                        </p:tav>
                                        <p:tav tm="100000">
                                          <p:val>
                                            <p:fltVal val="0"/>
                                          </p:val>
                                        </p:tav>
                                      </p:tavLst>
                                    </p:anim>
                                    <p:set>
                                      <p:cBhvr>
                                        <p:cTn id="52" dur="1" fill="hold">
                                          <p:stCondLst>
                                            <p:cond delay="499"/>
                                          </p:stCondLst>
                                        </p:cTn>
                                        <p:tgtEl>
                                          <p:spTgt spid="46160"/>
                                        </p:tgtEl>
                                        <p:attrNameLst>
                                          <p:attrName>style.visibility</p:attrName>
                                        </p:attrNameLst>
                                      </p:cBhvr>
                                      <p:to>
                                        <p:strVal val="hidden"/>
                                      </p:to>
                                    </p:set>
                                  </p:childTnLst>
                                </p:cTn>
                              </p:par>
                              <p:par>
                                <p:cTn id="53" presetID="23" presetClass="exit" presetSubtype="32" fill="hold" grpId="0" nodeType="withEffect">
                                  <p:stCondLst>
                                    <p:cond delay="0"/>
                                  </p:stCondLst>
                                  <p:childTnLst>
                                    <p:anim calcmode="lin" valueType="num">
                                      <p:cBhvr>
                                        <p:cTn id="54" dur="500"/>
                                        <p:tgtEl>
                                          <p:spTgt spid="46199"/>
                                        </p:tgtEl>
                                        <p:attrNameLst>
                                          <p:attrName>ppt_w</p:attrName>
                                        </p:attrNameLst>
                                      </p:cBhvr>
                                      <p:tavLst>
                                        <p:tav tm="0">
                                          <p:val>
                                            <p:strVal val="ppt_w"/>
                                          </p:val>
                                        </p:tav>
                                        <p:tav tm="100000">
                                          <p:val>
                                            <p:fltVal val="0"/>
                                          </p:val>
                                        </p:tav>
                                      </p:tavLst>
                                    </p:anim>
                                    <p:anim calcmode="lin" valueType="num">
                                      <p:cBhvr>
                                        <p:cTn id="55" dur="500"/>
                                        <p:tgtEl>
                                          <p:spTgt spid="46199"/>
                                        </p:tgtEl>
                                        <p:attrNameLst>
                                          <p:attrName>ppt_h</p:attrName>
                                        </p:attrNameLst>
                                      </p:cBhvr>
                                      <p:tavLst>
                                        <p:tav tm="0">
                                          <p:val>
                                            <p:strVal val="ppt_h"/>
                                          </p:val>
                                        </p:tav>
                                        <p:tav tm="100000">
                                          <p:val>
                                            <p:fltVal val="0"/>
                                          </p:val>
                                        </p:tav>
                                      </p:tavLst>
                                    </p:anim>
                                    <p:set>
                                      <p:cBhvr>
                                        <p:cTn id="56" dur="1" fill="hold">
                                          <p:stCondLst>
                                            <p:cond delay="499"/>
                                          </p:stCondLst>
                                        </p:cTn>
                                        <p:tgtEl>
                                          <p:spTgt spid="46199"/>
                                        </p:tgtEl>
                                        <p:attrNameLst>
                                          <p:attrName>style.visibility</p:attrName>
                                        </p:attrNameLst>
                                      </p:cBhvr>
                                      <p:to>
                                        <p:strVal val="hidden"/>
                                      </p:to>
                                    </p:set>
                                  </p:childTnLst>
                                </p:cTn>
                              </p:par>
                              <p:par>
                                <p:cTn id="57" presetID="23" presetClass="exit" presetSubtype="32" fill="hold" grpId="0" nodeType="withEffect">
                                  <p:stCondLst>
                                    <p:cond delay="0"/>
                                  </p:stCondLst>
                                  <p:childTnLst>
                                    <p:anim calcmode="lin" valueType="num">
                                      <p:cBhvr>
                                        <p:cTn id="58" dur="500"/>
                                        <p:tgtEl>
                                          <p:spTgt spid="46161"/>
                                        </p:tgtEl>
                                        <p:attrNameLst>
                                          <p:attrName>ppt_w</p:attrName>
                                        </p:attrNameLst>
                                      </p:cBhvr>
                                      <p:tavLst>
                                        <p:tav tm="0">
                                          <p:val>
                                            <p:strVal val="ppt_w"/>
                                          </p:val>
                                        </p:tav>
                                        <p:tav tm="100000">
                                          <p:val>
                                            <p:fltVal val="0"/>
                                          </p:val>
                                        </p:tav>
                                      </p:tavLst>
                                    </p:anim>
                                    <p:anim calcmode="lin" valueType="num">
                                      <p:cBhvr>
                                        <p:cTn id="59" dur="500"/>
                                        <p:tgtEl>
                                          <p:spTgt spid="46161"/>
                                        </p:tgtEl>
                                        <p:attrNameLst>
                                          <p:attrName>ppt_h</p:attrName>
                                        </p:attrNameLst>
                                      </p:cBhvr>
                                      <p:tavLst>
                                        <p:tav tm="0">
                                          <p:val>
                                            <p:strVal val="ppt_h"/>
                                          </p:val>
                                        </p:tav>
                                        <p:tav tm="100000">
                                          <p:val>
                                            <p:fltVal val="0"/>
                                          </p:val>
                                        </p:tav>
                                      </p:tavLst>
                                    </p:anim>
                                    <p:set>
                                      <p:cBhvr>
                                        <p:cTn id="60" dur="1" fill="hold">
                                          <p:stCondLst>
                                            <p:cond delay="499"/>
                                          </p:stCondLst>
                                        </p:cTn>
                                        <p:tgtEl>
                                          <p:spTgt spid="46161"/>
                                        </p:tgtEl>
                                        <p:attrNameLst>
                                          <p:attrName>style.visibility</p:attrName>
                                        </p:attrNameLst>
                                      </p:cBhvr>
                                      <p:to>
                                        <p:strVal val="hidden"/>
                                      </p:to>
                                    </p:set>
                                  </p:childTnLst>
                                </p:cTn>
                              </p:par>
                              <p:par>
                                <p:cTn id="61" presetID="23" presetClass="exit" presetSubtype="32" fill="hold" grpId="0" nodeType="withEffect">
                                  <p:stCondLst>
                                    <p:cond delay="0"/>
                                  </p:stCondLst>
                                  <p:childTnLst>
                                    <p:anim calcmode="lin" valueType="num">
                                      <p:cBhvr>
                                        <p:cTn id="62" dur="500"/>
                                        <p:tgtEl>
                                          <p:spTgt spid="46186"/>
                                        </p:tgtEl>
                                        <p:attrNameLst>
                                          <p:attrName>ppt_w</p:attrName>
                                        </p:attrNameLst>
                                      </p:cBhvr>
                                      <p:tavLst>
                                        <p:tav tm="0">
                                          <p:val>
                                            <p:strVal val="ppt_w"/>
                                          </p:val>
                                        </p:tav>
                                        <p:tav tm="100000">
                                          <p:val>
                                            <p:fltVal val="0"/>
                                          </p:val>
                                        </p:tav>
                                      </p:tavLst>
                                    </p:anim>
                                    <p:anim calcmode="lin" valueType="num">
                                      <p:cBhvr>
                                        <p:cTn id="63" dur="500"/>
                                        <p:tgtEl>
                                          <p:spTgt spid="46186"/>
                                        </p:tgtEl>
                                        <p:attrNameLst>
                                          <p:attrName>ppt_h</p:attrName>
                                        </p:attrNameLst>
                                      </p:cBhvr>
                                      <p:tavLst>
                                        <p:tav tm="0">
                                          <p:val>
                                            <p:strVal val="ppt_h"/>
                                          </p:val>
                                        </p:tav>
                                        <p:tav tm="100000">
                                          <p:val>
                                            <p:fltVal val="0"/>
                                          </p:val>
                                        </p:tav>
                                      </p:tavLst>
                                    </p:anim>
                                    <p:set>
                                      <p:cBhvr>
                                        <p:cTn id="64" dur="1" fill="hold">
                                          <p:stCondLst>
                                            <p:cond delay="499"/>
                                          </p:stCondLst>
                                        </p:cTn>
                                        <p:tgtEl>
                                          <p:spTgt spid="46186"/>
                                        </p:tgtEl>
                                        <p:attrNameLst>
                                          <p:attrName>style.visibility</p:attrName>
                                        </p:attrNameLst>
                                      </p:cBhvr>
                                      <p:to>
                                        <p:strVal val="hidden"/>
                                      </p:to>
                                    </p:set>
                                  </p:childTnLst>
                                </p:cTn>
                              </p:par>
                              <p:par>
                                <p:cTn id="65" presetID="23" presetClass="exit" presetSubtype="32" fill="hold" grpId="0" nodeType="withEffect">
                                  <p:stCondLst>
                                    <p:cond delay="0"/>
                                  </p:stCondLst>
                                  <p:childTnLst>
                                    <p:anim calcmode="lin" valueType="num">
                                      <p:cBhvr>
                                        <p:cTn id="66" dur="500"/>
                                        <p:tgtEl>
                                          <p:spTgt spid="46171"/>
                                        </p:tgtEl>
                                        <p:attrNameLst>
                                          <p:attrName>ppt_w</p:attrName>
                                        </p:attrNameLst>
                                      </p:cBhvr>
                                      <p:tavLst>
                                        <p:tav tm="0">
                                          <p:val>
                                            <p:strVal val="ppt_w"/>
                                          </p:val>
                                        </p:tav>
                                        <p:tav tm="100000">
                                          <p:val>
                                            <p:fltVal val="0"/>
                                          </p:val>
                                        </p:tav>
                                      </p:tavLst>
                                    </p:anim>
                                    <p:anim calcmode="lin" valueType="num">
                                      <p:cBhvr>
                                        <p:cTn id="67" dur="500"/>
                                        <p:tgtEl>
                                          <p:spTgt spid="46171"/>
                                        </p:tgtEl>
                                        <p:attrNameLst>
                                          <p:attrName>ppt_h</p:attrName>
                                        </p:attrNameLst>
                                      </p:cBhvr>
                                      <p:tavLst>
                                        <p:tav tm="0">
                                          <p:val>
                                            <p:strVal val="ppt_h"/>
                                          </p:val>
                                        </p:tav>
                                        <p:tav tm="100000">
                                          <p:val>
                                            <p:fltVal val="0"/>
                                          </p:val>
                                        </p:tav>
                                      </p:tavLst>
                                    </p:anim>
                                    <p:set>
                                      <p:cBhvr>
                                        <p:cTn id="68" dur="1" fill="hold">
                                          <p:stCondLst>
                                            <p:cond delay="499"/>
                                          </p:stCondLst>
                                        </p:cTn>
                                        <p:tgtEl>
                                          <p:spTgt spid="46171"/>
                                        </p:tgtEl>
                                        <p:attrNameLst>
                                          <p:attrName>style.visibility</p:attrName>
                                        </p:attrNameLst>
                                      </p:cBhvr>
                                      <p:to>
                                        <p:strVal val="hidden"/>
                                      </p:to>
                                    </p:set>
                                  </p:childTnLst>
                                </p:cTn>
                              </p:par>
                              <p:par>
                                <p:cTn id="69" presetID="23" presetClass="exit" presetSubtype="32" fill="hold" grpId="0" nodeType="withEffect">
                                  <p:stCondLst>
                                    <p:cond delay="0"/>
                                  </p:stCondLst>
                                  <p:childTnLst>
                                    <p:anim calcmode="lin" valueType="num">
                                      <p:cBhvr>
                                        <p:cTn id="70" dur="500"/>
                                        <p:tgtEl>
                                          <p:spTgt spid="46172"/>
                                        </p:tgtEl>
                                        <p:attrNameLst>
                                          <p:attrName>ppt_w</p:attrName>
                                        </p:attrNameLst>
                                      </p:cBhvr>
                                      <p:tavLst>
                                        <p:tav tm="0">
                                          <p:val>
                                            <p:strVal val="ppt_w"/>
                                          </p:val>
                                        </p:tav>
                                        <p:tav tm="100000">
                                          <p:val>
                                            <p:fltVal val="0"/>
                                          </p:val>
                                        </p:tav>
                                      </p:tavLst>
                                    </p:anim>
                                    <p:anim calcmode="lin" valueType="num">
                                      <p:cBhvr>
                                        <p:cTn id="71" dur="500"/>
                                        <p:tgtEl>
                                          <p:spTgt spid="46172"/>
                                        </p:tgtEl>
                                        <p:attrNameLst>
                                          <p:attrName>ppt_h</p:attrName>
                                        </p:attrNameLst>
                                      </p:cBhvr>
                                      <p:tavLst>
                                        <p:tav tm="0">
                                          <p:val>
                                            <p:strVal val="ppt_h"/>
                                          </p:val>
                                        </p:tav>
                                        <p:tav tm="100000">
                                          <p:val>
                                            <p:fltVal val="0"/>
                                          </p:val>
                                        </p:tav>
                                      </p:tavLst>
                                    </p:anim>
                                    <p:set>
                                      <p:cBhvr>
                                        <p:cTn id="72" dur="1" fill="hold">
                                          <p:stCondLst>
                                            <p:cond delay="499"/>
                                          </p:stCondLst>
                                        </p:cTn>
                                        <p:tgtEl>
                                          <p:spTgt spid="46172"/>
                                        </p:tgtEl>
                                        <p:attrNameLst>
                                          <p:attrName>style.visibility</p:attrName>
                                        </p:attrNameLst>
                                      </p:cBhvr>
                                      <p:to>
                                        <p:strVal val="hidden"/>
                                      </p:to>
                                    </p:set>
                                  </p:childTnLst>
                                </p:cTn>
                              </p:par>
                              <p:par>
                                <p:cTn id="73" presetID="23" presetClass="exit" presetSubtype="32" fill="hold" grpId="0" nodeType="withEffect">
                                  <p:stCondLst>
                                    <p:cond delay="0"/>
                                  </p:stCondLst>
                                  <p:childTnLst>
                                    <p:anim calcmode="lin" valueType="num">
                                      <p:cBhvr>
                                        <p:cTn id="74" dur="500"/>
                                        <p:tgtEl>
                                          <p:spTgt spid="46173"/>
                                        </p:tgtEl>
                                        <p:attrNameLst>
                                          <p:attrName>ppt_w</p:attrName>
                                        </p:attrNameLst>
                                      </p:cBhvr>
                                      <p:tavLst>
                                        <p:tav tm="0">
                                          <p:val>
                                            <p:strVal val="ppt_w"/>
                                          </p:val>
                                        </p:tav>
                                        <p:tav tm="100000">
                                          <p:val>
                                            <p:fltVal val="0"/>
                                          </p:val>
                                        </p:tav>
                                      </p:tavLst>
                                    </p:anim>
                                    <p:anim calcmode="lin" valueType="num">
                                      <p:cBhvr>
                                        <p:cTn id="75" dur="500"/>
                                        <p:tgtEl>
                                          <p:spTgt spid="46173"/>
                                        </p:tgtEl>
                                        <p:attrNameLst>
                                          <p:attrName>ppt_h</p:attrName>
                                        </p:attrNameLst>
                                      </p:cBhvr>
                                      <p:tavLst>
                                        <p:tav tm="0">
                                          <p:val>
                                            <p:strVal val="ppt_h"/>
                                          </p:val>
                                        </p:tav>
                                        <p:tav tm="100000">
                                          <p:val>
                                            <p:fltVal val="0"/>
                                          </p:val>
                                        </p:tav>
                                      </p:tavLst>
                                    </p:anim>
                                    <p:set>
                                      <p:cBhvr>
                                        <p:cTn id="76" dur="1" fill="hold">
                                          <p:stCondLst>
                                            <p:cond delay="499"/>
                                          </p:stCondLst>
                                        </p:cTn>
                                        <p:tgtEl>
                                          <p:spTgt spid="46173"/>
                                        </p:tgtEl>
                                        <p:attrNameLst>
                                          <p:attrName>style.visibility</p:attrName>
                                        </p:attrNameLst>
                                      </p:cBhvr>
                                      <p:to>
                                        <p:strVal val="hidden"/>
                                      </p:to>
                                    </p:set>
                                  </p:childTnLst>
                                </p:cTn>
                              </p:par>
                              <p:par>
                                <p:cTn id="77" presetID="23" presetClass="exit" presetSubtype="32" fill="hold" grpId="0" nodeType="withEffect">
                                  <p:stCondLst>
                                    <p:cond delay="0"/>
                                  </p:stCondLst>
                                  <p:childTnLst>
                                    <p:anim calcmode="lin" valueType="num">
                                      <p:cBhvr>
                                        <p:cTn id="78" dur="500"/>
                                        <p:tgtEl>
                                          <p:spTgt spid="46174"/>
                                        </p:tgtEl>
                                        <p:attrNameLst>
                                          <p:attrName>ppt_w</p:attrName>
                                        </p:attrNameLst>
                                      </p:cBhvr>
                                      <p:tavLst>
                                        <p:tav tm="0">
                                          <p:val>
                                            <p:strVal val="ppt_w"/>
                                          </p:val>
                                        </p:tav>
                                        <p:tav tm="100000">
                                          <p:val>
                                            <p:fltVal val="0"/>
                                          </p:val>
                                        </p:tav>
                                      </p:tavLst>
                                    </p:anim>
                                    <p:anim calcmode="lin" valueType="num">
                                      <p:cBhvr>
                                        <p:cTn id="79" dur="500"/>
                                        <p:tgtEl>
                                          <p:spTgt spid="46174"/>
                                        </p:tgtEl>
                                        <p:attrNameLst>
                                          <p:attrName>ppt_h</p:attrName>
                                        </p:attrNameLst>
                                      </p:cBhvr>
                                      <p:tavLst>
                                        <p:tav tm="0">
                                          <p:val>
                                            <p:strVal val="ppt_h"/>
                                          </p:val>
                                        </p:tav>
                                        <p:tav tm="100000">
                                          <p:val>
                                            <p:fltVal val="0"/>
                                          </p:val>
                                        </p:tav>
                                      </p:tavLst>
                                    </p:anim>
                                    <p:set>
                                      <p:cBhvr>
                                        <p:cTn id="80" dur="1" fill="hold">
                                          <p:stCondLst>
                                            <p:cond delay="499"/>
                                          </p:stCondLst>
                                        </p:cTn>
                                        <p:tgtEl>
                                          <p:spTgt spid="46174"/>
                                        </p:tgtEl>
                                        <p:attrNameLst>
                                          <p:attrName>style.visibility</p:attrName>
                                        </p:attrNameLst>
                                      </p:cBhvr>
                                      <p:to>
                                        <p:strVal val="hidden"/>
                                      </p:to>
                                    </p:set>
                                  </p:childTnLst>
                                </p:cTn>
                              </p:par>
                              <p:par>
                                <p:cTn id="81" presetID="23" presetClass="exit" presetSubtype="32" fill="hold" grpId="0" nodeType="withEffect">
                                  <p:stCondLst>
                                    <p:cond delay="0"/>
                                  </p:stCondLst>
                                  <p:childTnLst>
                                    <p:anim calcmode="lin" valueType="num">
                                      <p:cBhvr>
                                        <p:cTn id="82" dur="500"/>
                                        <p:tgtEl>
                                          <p:spTgt spid="46175"/>
                                        </p:tgtEl>
                                        <p:attrNameLst>
                                          <p:attrName>ppt_w</p:attrName>
                                        </p:attrNameLst>
                                      </p:cBhvr>
                                      <p:tavLst>
                                        <p:tav tm="0">
                                          <p:val>
                                            <p:strVal val="ppt_w"/>
                                          </p:val>
                                        </p:tav>
                                        <p:tav tm="100000">
                                          <p:val>
                                            <p:fltVal val="0"/>
                                          </p:val>
                                        </p:tav>
                                      </p:tavLst>
                                    </p:anim>
                                    <p:anim calcmode="lin" valueType="num">
                                      <p:cBhvr>
                                        <p:cTn id="83" dur="500"/>
                                        <p:tgtEl>
                                          <p:spTgt spid="46175"/>
                                        </p:tgtEl>
                                        <p:attrNameLst>
                                          <p:attrName>ppt_h</p:attrName>
                                        </p:attrNameLst>
                                      </p:cBhvr>
                                      <p:tavLst>
                                        <p:tav tm="0">
                                          <p:val>
                                            <p:strVal val="ppt_h"/>
                                          </p:val>
                                        </p:tav>
                                        <p:tav tm="100000">
                                          <p:val>
                                            <p:fltVal val="0"/>
                                          </p:val>
                                        </p:tav>
                                      </p:tavLst>
                                    </p:anim>
                                    <p:set>
                                      <p:cBhvr>
                                        <p:cTn id="84" dur="1" fill="hold">
                                          <p:stCondLst>
                                            <p:cond delay="499"/>
                                          </p:stCondLst>
                                        </p:cTn>
                                        <p:tgtEl>
                                          <p:spTgt spid="46175"/>
                                        </p:tgtEl>
                                        <p:attrNameLst>
                                          <p:attrName>style.visibility</p:attrName>
                                        </p:attrNameLst>
                                      </p:cBhvr>
                                      <p:to>
                                        <p:strVal val="hidden"/>
                                      </p:to>
                                    </p:set>
                                  </p:childTnLst>
                                </p:cTn>
                              </p:par>
                            </p:childTnLst>
                          </p:cTn>
                        </p:par>
                        <p:par>
                          <p:cTn id="85" fill="hold" nodeType="afterGroup">
                            <p:stCondLst>
                              <p:cond delay="500"/>
                            </p:stCondLst>
                            <p:childTnLst>
                              <p:par>
                                <p:cTn id="86" presetID="23" presetClass="exit" presetSubtype="32" fill="hold" grpId="1" nodeType="afterEffect">
                                  <p:stCondLst>
                                    <p:cond delay="0"/>
                                  </p:stCondLst>
                                  <p:childTnLst>
                                    <p:anim calcmode="lin" valueType="num">
                                      <p:cBhvr>
                                        <p:cTn id="87" dur="500"/>
                                        <p:tgtEl>
                                          <p:spTgt spid="46246"/>
                                        </p:tgtEl>
                                        <p:attrNameLst>
                                          <p:attrName>ppt_w</p:attrName>
                                        </p:attrNameLst>
                                      </p:cBhvr>
                                      <p:tavLst>
                                        <p:tav tm="0">
                                          <p:val>
                                            <p:strVal val="ppt_w"/>
                                          </p:val>
                                        </p:tav>
                                        <p:tav tm="100000">
                                          <p:val>
                                            <p:fltVal val="0"/>
                                          </p:val>
                                        </p:tav>
                                      </p:tavLst>
                                    </p:anim>
                                    <p:anim calcmode="lin" valueType="num">
                                      <p:cBhvr>
                                        <p:cTn id="88" dur="500"/>
                                        <p:tgtEl>
                                          <p:spTgt spid="46246"/>
                                        </p:tgtEl>
                                        <p:attrNameLst>
                                          <p:attrName>ppt_h</p:attrName>
                                        </p:attrNameLst>
                                      </p:cBhvr>
                                      <p:tavLst>
                                        <p:tav tm="0">
                                          <p:val>
                                            <p:strVal val="ppt_h"/>
                                          </p:val>
                                        </p:tav>
                                        <p:tav tm="100000">
                                          <p:val>
                                            <p:fltVal val="0"/>
                                          </p:val>
                                        </p:tav>
                                      </p:tavLst>
                                    </p:anim>
                                    <p:set>
                                      <p:cBhvr>
                                        <p:cTn id="89" dur="1" fill="hold">
                                          <p:stCondLst>
                                            <p:cond delay="499"/>
                                          </p:stCondLst>
                                        </p:cTn>
                                        <p:tgtEl>
                                          <p:spTgt spid="46246"/>
                                        </p:tgtEl>
                                        <p:attrNameLst>
                                          <p:attrName>style.visibility</p:attrName>
                                        </p:attrNameLst>
                                      </p:cBhvr>
                                      <p:to>
                                        <p:strVal val="hidden"/>
                                      </p:to>
                                    </p:set>
                                  </p:childTnLst>
                                </p:cTn>
                              </p:par>
                            </p:childTnLst>
                          </p:cTn>
                        </p:par>
                      </p:childTnLst>
                    </p:cTn>
                  </p:par>
                </p:childTnLst>
              </p:cTn>
              <p:nextCondLst>
                <p:cond evt="onClick" delay="0">
                  <p:tgtEl>
                    <p:spTgt spid="46245"/>
                  </p:tgtEl>
                </p:cond>
              </p:nextCondLst>
            </p:seq>
            <p:seq concurrent="1" nextAc="seek">
              <p:cTn id="90" restart="whenNotActive" fill="hold" evtFilter="cancelBubble" nodeType="interactiveSeq">
                <p:stCondLst>
                  <p:cond evt="onClick" delay="0">
                    <p:tgtEl>
                      <p:spTgt spid="46244"/>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46247"/>
                                        </p:tgtEl>
                                        <p:attrNameLst>
                                          <p:attrName>style.visibility</p:attrName>
                                        </p:attrNameLst>
                                      </p:cBhvr>
                                      <p:to>
                                        <p:strVal val="visible"/>
                                      </p:to>
                                    </p:set>
                                    <p:anim calcmode="lin" valueType="num">
                                      <p:cBhvr>
                                        <p:cTn id="95" dur="500" fill="hold"/>
                                        <p:tgtEl>
                                          <p:spTgt spid="46247"/>
                                        </p:tgtEl>
                                        <p:attrNameLst>
                                          <p:attrName>ppt_w</p:attrName>
                                        </p:attrNameLst>
                                      </p:cBhvr>
                                      <p:tavLst>
                                        <p:tav tm="0">
                                          <p:val>
                                            <p:fltVal val="0"/>
                                          </p:val>
                                        </p:tav>
                                        <p:tav tm="100000">
                                          <p:val>
                                            <p:strVal val="#ppt_w"/>
                                          </p:val>
                                        </p:tav>
                                      </p:tavLst>
                                    </p:anim>
                                    <p:anim calcmode="lin" valueType="num">
                                      <p:cBhvr>
                                        <p:cTn id="96" dur="500" fill="hold"/>
                                        <p:tgtEl>
                                          <p:spTgt spid="46247"/>
                                        </p:tgtEl>
                                        <p:attrNameLst>
                                          <p:attrName>ppt_h</p:attrName>
                                        </p:attrNameLst>
                                      </p:cBhvr>
                                      <p:tavLst>
                                        <p:tav tm="0">
                                          <p:val>
                                            <p:fltVal val="0"/>
                                          </p:val>
                                        </p:tav>
                                        <p:tav tm="100000">
                                          <p:val>
                                            <p:strVal val="#ppt_h"/>
                                          </p:val>
                                        </p:tav>
                                      </p:tavLst>
                                    </p:anim>
                                  </p:childTnLst>
                                </p:cTn>
                              </p:par>
                              <p:par>
                                <p:cTn id="97" presetID="1" presetClass="emph" presetSubtype="2" fill="hold" nodeType="withEffect">
                                  <p:stCondLst>
                                    <p:cond delay="0"/>
                                  </p:stCondLst>
                                  <p:childTnLst>
                                    <p:animClr clrSpc="rgb" dir="cw">
                                      <p:cBhvr>
                                        <p:cTn id="98" dur="2000" fill="hold"/>
                                        <p:tgtEl>
                                          <p:spTgt spid="46189"/>
                                        </p:tgtEl>
                                        <p:attrNameLst>
                                          <p:attrName>fillcolor</p:attrName>
                                        </p:attrNameLst>
                                      </p:cBhvr>
                                      <p:to>
                                        <a:schemeClr val="accent2"/>
                                      </p:to>
                                    </p:animClr>
                                    <p:set>
                                      <p:cBhvr>
                                        <p:cTn id="99" dur="2000" fill="hold"/>
                                        <p:tgtEl>
                                          <p:spTgt spid="46189"/>
                                        </p:tgtEl>
                                        <p:attrNameLst>
                                          <p:attrName>fill.type</p:attrName>
                                        </p:attrNameLst>
                                      </p:cBhvr>
                                      <p:to>
                                        <p:strVal val="solid"/>
                                      </p:to>
                                    </p:set>
                                    <p:set>
                                      <p:cBhvr>
                                        <p:cTn id="100" dur="2000" fill="hold"/>
                                        <p:tgtEl>
                                          <p:spTgt spid="46189"/>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2000" fill="hold"/>
                                        <p:tgtEl>
                                          <p:spTgt spid="46188"/>
                                        </p:tgtEl>
                                        <p:attrNameLst>
                                          <p:attrName>fillcolor</p:attrName>
                                        </p:attrNameLst>
                                      </p:cBhvr>
                                      <p:to>
                                        <a:schemeClr val="accent2"/>
                                      </p:to>
                                    </p:animClr>
                                    <p:set>
                                      <p:cBhvr>
                                        <p:cTn id="103" dur="2000" fill="hold"/>
                                        <p:tgtEl>
                                          <p:spTgt spid="46188"/>
                                        </p:tgtEl>
                                        <p:attrNameLst>
                                          <p:attrName>fill.type</p:attrName>
                                        </p:attrNameLst>
                                      </p:cBhvr>
                                      <p:to>
                                        <p:strVal val="solid"/>
                                      </p:to>
                                    </p:set>
                                    <p:set>
                                      <p:cBhvr>
                                        <p:cTn id="104" dur="2000" fill="hold"/>
                                        <p:tgtEl>
                                          <p:spTgt spid="46188"/>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000" fill="hold"/>
                                        <p:tgtEl>
                                          <p:spTgt spid="46162"/>
                                        </p:tgtEl>
                                        <p:attrNameLst>
                                          <p:attrName>fillcolor</p:attrName>
                                        </p:attrNameLst>
                                      </p:cBhvr>
                                      <p:to>
                                        <a:schemeClr val="accent2"/>
                                      </p:to>
                                    </p:animClr>
                                    <p:set>
                                      <p:cBhvr>
                                        <p:cTn id="107" dur="2000" fill="hold"/>
                                        <p:tgtEl>
                                          <p:spTgt spid="46162"/>
                                        </p:tgtEl>
                                        <p:attrNameLst>
                                          <p:attrName>fill.type</p:attrName>
                                        </p:attrNameLst>
                                      </p:cBhvr>
                                      <p:to>
                                        <p:strVal val="solid"/>
                                      </p:to>
                                    </p:set>
                                    <p:set>
                                      <p:cBhvr>
                                        <p:cTn id="108" dur="2000" fill="hold"/>
                                        <p:tgtEl>
                                          <p:spTgt spid="46162"/>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46193"/>
                                        </p:tgtEl>
                                        <p:attrNameLst>
                                          <p:attrName>fillcolor</p:attrName>
                                        </p:attrNameLst>
                                      </p:cBhvr>
                                      <p:to>
                                        <a:schemeClr val="accent2"/>
                                      </p:to>
                                    </p:animClr>
                                    <p:set>
                                      <p:cBhvr>
                                        <p:cTn id="111" dur="2000" fill="hold"/>
                                        <p:tgtEl>
                                          <p:spTgt spid="46193"/>
                                        </p:tgtEl>
                                        <p:attrNameLst>
                                          <p:attrName>fill.type</p:attrName>
                                        </p:attrNameLst>
                                      </p:cBhvr>
                                      <p:to>
                                        <p:strVal val="solid"/>
                                      </p:to>
                                    </p:set>
                                    <p:set>
                                      <p:cBhvr>
                                        <p:cTn id="112" dur="2000" fill="hold"/>
                                        <p:tgtEl>
                                          <p:spTgt spid="46193"/>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46203"/>
                                        </p:tgtEl>
                                        <p:attrNameLst>
                                          <p:attrName>fillcolor</p:attrName>
                                        </p:attrNameLst>
                                      </p:cBhvr>
                                      <p:to>
                                        <a:schemeClr val="accent2"/>
                                      </p:to>
                                    </p:animClr>
                                    <p:set>
                                      <p:cBhvr>
                                        <p:cTn id="115" dur="2000" fill="hold"/>
                                        <p:tgtEl>
                                          <p:spTgt spid="46203"/>
                                        </p:tgtEl>
                                        <p:attrNameLst>
                                          <p:attrName>fill.type</p:attrName>
                                        </p:attrNameLst>
                                      </p:cBhvr>
                                      <p:to>
                                        <p:strVal val="solid"/>
                                      </p:to>
                                    </p:set>
                                    <p:set>
                                      <p:cBhvr>
                                        <p:cTn id="116" dur="2000" fill="hold"/>
                                        <p:tgtEl>
                                          <p:spTgt spid="46203"/>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46182"/>
                                        </p:tgtEl>
                                        <p:attrNameLst>
                                          <p:attrName>fillcolor</p:attrName>
                                        </p:attrNameLst>
                                      </p:cBhvr>
                                      <p:to>
                                        <a:schemeClr val="accent2"/>
                                      </p:to>
                                    </p:animClr>
                                    <p:set>
                                      <p:cBhvr>
                                        <p:cTn id="119" dur="2000" fill="hold"/>
                                        <p:tgtEl>
                                          <p:spTgt spid="46182"/>
                                        </p:tgtEl>
                                        <p:attrNameLst>
                                          <p:attrName>fill.type</p:attrName>
                                        </p:attrNameLst>
                                      </p:cBhvr>
                                      <p:to>
                                        <p:strVal val="solid"/>
                                      </p:to>
                                    </p:set>
                                    <p:set>
                                      <p:cBhvr>
                                        <p:cTn id="120" dur="2000" fill="hold"/>
                                        <p:tgtEl>
                                          <p:spTgt spid="46182"/>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46204"/>
                                        </p:tgtEl>
                                        <p:attrNameLst>
                                          <p:attrName>fillcolor</p:attrName>
                                        </p:attrNameLst>
                                      </p:cBhvr>
                                      <p:to>
                                        <a:schemeClr val="accent2"/>
                                      </p:to>
                                    </p:animClr>
                                    <p:set>
                                      <p:cBhvr>
                                        <p:cTn id="123" dur="2000" fill="hold"/>
                                        <p:tgtEl>
                                          <p:spTgt spid="46204"/>
                                        </p:tgtEl>
                                        <p:attrNameLst>
                                          <p:attrName>fill.type</p:attrName>
                                        </p:attrNameLst>
                                      </p:cBhvr>
                                      <p:to>
                                        <p:strVal val="solid"/>
                                      </p:to>
                                    </p:set>
                                    <p:set>
                                      <p:cBhvr>
                                        <p:cTn id="124" dur="2000" fill="hold"/>
                                        <p:tgtEl>
                                          <p:spTgt spid="46204"/>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46197"/>
                                        </p:tgtEl>
                                        <p:attrNameLst>
                                          <p:attrName>fillcolor</p:attrName>
                                        </p:attrNameLst>
                                      </p:cBhvr>
                                      <p:to>
                                        <a:schemeClr val="accent2"/>
                                      </p:to>
                                    </p:animClr>
                                    <p:set>
                                      <p:cBhvr>
                                        <p:cTn id="127" dur="2000" fill="hold"/>
                                        <p:tgtEl>
                                          <p:spTgt spid="46197"/>
                                        </p:tgtEl>
                                        <p:attrNameLst>
                                          <p:attrName>fill.type</p:attrName>
                                        </p:attrNameLst>
                                      </p:cBhvr>
                                      <p:to>
                                        <p:strVal val="solid"/>
                                      </p:to>
                                    </p:set>
                                    <p:set>
                                      <p:cBhvr>
                                        <p:cTn id="128" dur="2000" fill="hold"/>
                                        <p:tgtEl>
                                          <p:spTgt spid="46197"/>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46198"/>
                                        </p:tgtEl>
                                        <p:attrNameLst>
                                          <p:attrName>fillcolor</p:attrName>
                                        </p:attrNameLst>
                                      </p:cBhvr>
                                      <p:to>
                                        <a:schemeClr val="accent2"/>
                                      </p:to>
                                    </p:animClr>
                                    <p:set>
                                      <p:cBhvr>
                                        <p:cTn id="131" dur="2000" fill="hold"/>
                                        <p:tgtEl>
                                          <p:spTgt spid="46198"/>
                                        </p:tgtEl>
                                        <p:attrNameLst>
                                          <p:attrName>fill.type</p:attrName>
                                        </p:attrNameLst>
                                      </p:cBhvr>
                                      <p:to>
                                        <p:strVal val="solid"/>
                                      </p:to>
                                    </p:set>
                                    <p:set>
                                      <p:cBhvr>
                                        <p:cTn id="132" dur="2000" fill="hold"/>
                                        <p:tgtEl>
                                          <p:spTgt spid="46198"/>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000" fill="hold"/>
                                        <p:tgtEl>
                                          <p:spTgt spid="46170"/>
                                        </p:tgtEl>
                                        <p:attrNameLst>
                                          <p:attrName>fillcolor</p:attrName>
                                        </p:attrNameLst>
                                      </p:cBhvr>
                                      <p:to>
                                        <a:schemeClr val="accent2"/>
                                      </p:to>
                                    </p:animClr>
                                    <p:set>
                                      <p:cBhvr>
                                        <p:cTn id="135" dur="2000" fill="hold"/>
                                        <p:tgtEl>
                                          <p:spTgt spid="46170"/>
                                        </p:tgtEl>
                                        <p:attrNameLst>
                                          <p:attrName>fill.type</p:attrName>
                                        </p:attrNameLst>
                                      </p:cBhvr>
                                      <p:to>
                                        <p:strVal val="solid"/>
                                      </p:to>
                                    </p:set>
                                    <p:set>
                                      <p:cBhvr>
                                        <p:cTn id="136" dur="2000" fill="hold"/>
                                        <p:tgtEl>
                                          <p:spTgt spid="46170"/>
                                        </p:tgtEl>
                                        <p:attrNameLst>
                                          <p:attrName>fill.on</p:attrName>
                                        </p:attrNameLst>
                                      </p:cBhvr>
                                      <p:to>
                                        <p:strVal val="tru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xit" presetSubtype="32" fill="hold" grpId="0" nodeType="clickEffect">
                                  <p:stCondLst>
                                    <p:cond delay="0"/>
                                  </p:stCondLst>
                                  <p:childTnLst>
                                    <p:anim calcmode="lin" valueType="num">
                                      <p:cBhvr>
                                        <p:cTn id="140" dur="500"/>
                                        <p:tgtEl>
                                          <p:spTgt spid="46189"/>
                                        </p:tgtEl>
                                        <p:attrNameLst>
                                          <p:attrName>ppt_w</p:attrName>
                                        </p:attrNameLst>
                                      </p:cBhvr>
                                      <p:tavLst>
                                        <p:tav tm="0">
                                          <p:val>
                                            <p:strVal val="ppt_w"/>
                                          </p:val>
                                        </p:tav>
                                        <p:tav tm="100000">
                                          <p:val>
                                            <p:fltVal val="0"/>
                                          </p:val>
                                        </p:tav>
                                      </p:tavLst>
                                    </p:anim>
                                    <p:anim calcmode="lin" valueType="num">
                                      <p:cBhvr>
                                        <p:cTn id="141" dur="500"/>
                                        <p:tgtEl>
                                          <p:spTgt spid="46189"/>
                                        </p:tgtEl>
                                        <p:attrNameLst>
                                          <p:attrName>ppt_h</p:attrName>
                                        </p:attrNameLst>
                                      </p:cBhvr>
                                      <p:tavLst>
                                        <p:tav tm="0">
                                          <p:val>
                                            <p:strVal val="ppt_h"/>
                                          </p:val>
                                        </p:tav>
                                        <p:tav tm="100000">
                                          <p:val>
                                            <p:fltVal val="0"/>
                                          </p:val>
                                        </p:tav>
                                      </p:tavLst>
                                    </p:anim>
                                    <p:set>
                                      <p:cBhvr>
                                        <p:cTn id="142" dur="1" fill="hold">
                                          <p:stCondLst>
                                            <p:cond delay="499"/>
                                          </p:stCondLst>
                                        </p:cTn>
                                        <p:tgtEl>
                                          <p:spTgt spid="46189"/>
                                        </p:tgtEl>
                                        <p:attrNameLst>
                                          <p:attrName>style.visibility</p:attrName>
                                        </p:attrNameLst>
                                      </p:cBhvr>
                                      <p:to>
                                        <p:strVal val="hidden"/>
                                      </p:to>
                                    </p:set>
                                  </p:childTnLst>
                                </p:cTn>
                              </p:par>
                              <p:par>
                                <p:cTn id="143" presetID="23" presetClass="exit" presetSubtype="32" fill="hold" grpId="0" nodeType="withEffect">
                                  <p:stCondLst>
                                    <p:cond delay="0"/>
                                  </p:stCondLst>
                                  <p:childTnLst>
                                    <p:anim calcmode="lin" valueType="num">
                                      <p:cBhvr>
                                        <p:cTn id="144" dur="500"/>
                                        <p:tgtEl>
                                          <p:spTgt spid="46188"/>
                                        </p:tgtEl>
                                        <p:attrNameLst>
                                          <p:attrName>ppt_w</p:attrName>
                                        </p:attrNameLst>
                                      </p:cBhvr>
                                      <p:tavLst>
                                        <p:tav tm="0">
                                          <p:val>
                                            <p:strVal val="ppt_w"/>
                                          </p:val>
                                        </p:tav>
                                        <p:tav tm="100000">
                                          <p:val>
                                            <p:fltVal val="0"/>
                                          </p:val>
                                        </p:tav>
                                      </p:tavLst>
                                    </p:anim>
                                    <p:anim calcmode="lin" valueType="num">
                                      <p:cBhvr>
                                        <p:cTn id="145" dur="500"/>
                                        <p:tgtEl>
                                          <p:spTgt spid="46188"/>
                                        </p:tgtEl>
                                        <p:attrNameLst>
                                          <p:attrName>ppt_h</p:attrName>
                                        </p:attrNameLst>
                                      </p:cBhvr>
                                      <p:tavLst>
                                        <p:tav tm="0">
                                          <p:val>
                                            <p:strVal val="ppt_h"/>
                                          </p:val>
                                        </p:tav>
                                        <p:tav tm="100000">
                                          <p:val>
                                            <p:fltVal val="0"/>
                                          </p:val>
                                        </p:tav>
                                      </p:tavLst>
                                    </p:anim>
                                    <p:set>
                                      <p:cBhvr>
                                        <p:cTn id="146" dur="1" fill="hold">
                                          <p:stCondLst>
                                            <p:cond delay="499"/>
                                          </p:stCondLst>
                                        </p:cTn>
                                        <p:tgtEl>
                                          <p:spTgt spid="46188"/>
                                        </p:tgtEl>
                                        <p:attrNameLst>
                                          <p:attrName>style.visibility</p:attrName>
                                        </p:attrNameLst>
                                      </p:cBhvr>
                                      <p:to>
                                        <p:strVal val="hidden"/>
                                      </p:to>
                                    </p:set>
                                  </p:childTnLst>
                                </p:cTn>
                              </p:par>
                              <p:par>
                                <p:cTn id="147" presetID="23" presetClass="exit" presetSubtype="32" fill="hold" grpId="0" nodeType="withEffect">
                                  <p:stCondLst>
                                    <p:cond delay="0"/>
                                  </p:stCondLst>
                                  <p:childTnLst>
                                    <p:anim calcmode="lin" valueType="num">
                                      <p:cBhvr>
                                        <p:cTn id="148" dur="500"/>
                                        <p:tgtEl>
                                          <p:spTgt spid="46162"/>
                                        </p:tgtEl>
                                        <p:attrNameLst>
                                          <p:attrName>ppt_w</p:attrName>
                                        </p:attrNameLst>
                                      </p:cBhvr>
                                      <p:tavLst>
                                        <p:tav tm="0">
                                          <p:val>
                                            <p:strVal val="ppt_w"/>
                                          </p:val>
                                        </p:tav>
                                        <p:tav tm="100000">
                                          <p:val>
                                            <p:fltVal val="0"/>
                                          </p:val>
                                        </p:tav>
                                      </p:tavLst>
                                    </p:anim>
                                    <p:anim calcmode="lin" valueType="num">
                                      <p:cBhvr>
                                        <p:cTn id="149" dur="500"/>
                                        <p:tgtEl>
                                          <p:spTgt spid="46162"/>
                                        </p:tgtEl>
                                        <p:attrNameLst>
                                          <p:attrName>ppt_h</p:attrName>
                                        </p:attrNameLst>
                                      </p:cBhvr>
                                      <p:tavLst>
                                        <p:tav tm="0">
                                          <p:val>
                                            <p:strVal val="ppt_h"/>
                                          </p:val>
                                        </p:tav>
                                        <p:tav tm="100000">
                                          <p:val>
                                            <p:fltVal val="0"/>
                                          </p:val>
                                        </p:tav>
                                      </p:tavLst>
                                    </p:anim>
                                    <p:set>
                                      <p:cBhvr>
                                        <p:cTn id="150" dur="1" fill="hold">
                                          <p:stCondLst>
                                            <p:cond delay="499"/>
                                          </p:stCondLst>
                                        </p:cTn>
                                        <p:tgtEl>
                                          <p:spTgt spid="46162"/>
                                        </p:tgtEl>
                                        <p:attrNameLst>
                                          <p:attrName>style.visibility</p:attrName>
                                        </p:attrNameLst>
                                      </p:cBhvr>
                                      <p:to>
                                        <p:strVal val="hidden"/>
                                      </p:to>
                                    </p:set>
                                  </p:childTnLst>
                                </p:cTn>
                              </p:par>
                              <p:par>
                                <p:cTn id="151" presetID="23" presetClass="exit" presetSubtype="32" fill="hold" grpId="0" nodeType="withEffect">
                                  <p:stCondLst>
                                    <p:cond delay="0"/>
                                  </p:stCondLst>
                                  <p:childTnLst>
                                    <p:anim calcmode="lin" valueType="num">
                                      <p:cBhvr>
                                        <p:cTn id="152" dur="500"/>
                                        <p:tgtEl>
                                          <p:spTgt spid="46193"/>
                                        </p:tgtEl>
                                        <p:attrNameLst>
                                          <p:attrName>ppt_w</p:attrName>
                                        </p:attrNameLst>
                                      </p:cBhvr>
                                      <p:tavLst>
                                        <p:tav tm="0">
                                          <p:val>
                                            <p:strVal val="ppt_w"/>
                                          </p:val>
                                        </p:tav>
                                        <p:tav tm="100000">
                                          <p:val>
                                            <p:fltVal val="0"/>
                                          </p:val>
                                        </p:tav>
                                      </p:tavLst>
                                    </p:anim>
                                    <p:anim calcmode="lin" valueType="num">
                                      <p:cBhvr>
                                        <p:cTn id="153" dur="500"/>
                                        <p:tgtEl>
                                          <p:spTgt spid="46193"/>
                                        </p:tgtEl>
                                        <p:attrNameLst>
                                          <p:attrName>ppt_h</p:attrName>
                                        </p:attrNameLst>
                                      </p:cBhvr>
                                      <p:tavLst>
                                        <p:tav tm="0">
                                          <p:val>
                                            <p:strVal val="ppt_h"/>
                                          </p:val>
                                        </p:tav>
                                        <p:tav tm="100000">
                                          <p:val>
                                            <p:fltVal val="0"/>
                                          </p:val>
                                        </p:tav>
                                      </p:tavLst>
                                    </p:anim>
                                    <p:set>
                                      <p:cBhvr>
                                        <p:cTn id="154" dur="1" fill="hold">
                                          <p:stCondLst>
                                            <p:cond delay="499"/>
                                          </p:stCondLst>
                                        </p:cTn>
                                        <p:tgtEl>
                                          <p:spTgt spid="46193"/>
                                        </p:tgtEl>
                                        <p:attrNameLst>
                                          <p:attrName>style.visibility</p:attrName>
                                        </p:attrNameLst>
                                      </p:cBhvr>
                                      <p:to>
                                        <p:strVal val="hidden"/>
                                      </p:to>
                                    </p:set>
                                  </p:childTnLst>
                                </p:cTn>
                              </p:par>
                              <p:par>
                                <p:cTn id="155" presetID="23" presetClass="exit" presetSubtype="32" fill="hold" grpId="0" nodeType="withEffect">
                                  <p:stCondLst>
                                    <p:cond delay="0"/>
                                  </p:stCondLst>
                                  <p:childTnLst>
                                    <p:anim calcmode="lin" valueType="num">
                                      <p:cBhvr>
                                        <p:cTn id="156" dur="500"/>
                                        <p:tgtEl>
                                          <p:spTgt spid="46203"/>
                                        </p:tgtEl>
                                        <p:attrNameLst>
                                          <p:attrName>ppt_w</p:attrName>
                                        </p:attrNameLst>
                                      </p:cBhvr>
                                      <p:tavLst>
                                        <p:tav tm="0">
                                          <p:val>
                                            <p:strVal val="ppt_w"/>
                                          </p:val>
                                        </p:tav>
                                        <p:tav tm="100000">
                                          <p:val>
                                            <p:fltVal val="0"/>
                                          </p:val>
                                        </p:tav>
                                      </p:tavLst>
                                    </p:anim>
                                    <p:anim calcmode="lin" valueType="num">
                                      <p:cBhvr>
                                        <p:cTn id="157" dur="500"/>
                                        <p:tgtEl>
                                          <p:spTgt spid="46203"/>
                                        </p:tgtEl>
                                        <p:attrNameLst>
                                          <p:attrName>ppt_h</p:attrName>
                                        </p:attrNameLst>
                                      </p:cBhvr>
                                      <p:tavLst>
                                        <p:tav tm="0">
                                          <p:val>
                                            <p:strVal val="ppt_h"/>
                                          </p:val>
                                        </p:tav>
                                        <p:tav tm="100000">
                                          <p:val>
                                            <p:fltVal val="0"/>
                                          </p:val>
                                        </p:tav>
                                      </p:tavLst>
                                    </p:anim>
                                    <p:set>
                                      <p:cBhvr>
                                        <p:cTn id="158" dur="1" fill="hold">
                                          <p:stCondLst>
                                            <p:cond delay="499"/>
                                          </p:stCondLst>
                                        </p:cTn>
                                        <p:tgtEl>
                                          <p:spTgt spid="46203"/>
                                        </p:tgtEl>
                                        <p:attrNameLst>
                                          <p:attrName>style.visibility</p:attrName>
                                        </p:attrNameLst>
                                      </p:cBhvr>
                                      <p:to>
                                        <p:strVal val="hidden"/>
                                      </p:to>
                                    </p:set>
                                  </p:childTnLst>
                                </p:cTn>
                              </p:par>
                              <p:par>
                                <p:cTn id="159" presetID="23" presetClass="exit" presetSubtype="32" fill="hold" grpId="0" nodeType="withEffect">
                                  <p:stCondLst>
                                    <p:cond delay="0"/>
                                  </p:stCondLst>
                                  <p:childTnLst>
                                    <p:anim calcmode="lin" valueType="num">
                                      <p:cBhvr>
                                        <p:cTn id="160" dur="500"/>
                                        <p:tgtEl>
                                          <p:spTgt spid="46182"/>
                                        </p:tgtEl>
                                        <p:attrNameLst>
                                          <p:attrName>ppt_w</p:attrName>
                                        </p:attrNameLst>
                                      </p:cBhvr>
                                      <p:tavLst>
                                        <p:tav tm="0">
                                          <p:val>
                                            <p:strVal val="ppt_w"/>
                                          </p:val>
                                        </p:tav>
                                        <p:tav tm="100000">
                                          <p:val>
                                            <p:fltVal val="0"/>
                                          </p:val>
                                        </p:tav>
                                      </p:tavLst>
                                    </p:anim>
                                    <p:anim calcmode="lin" valueType="num">
                                      <p:cBhvr>
                                        <p:cTn id="161" dur="500"/>
                                        <p:tgtEl>
                                          <p:spTgt spid="46182"/>
                                        </p:tgtEl>
                                        <p:attrNameLst>
                                          <p:attrName>ppt_h</p:attrName>
                                        </p:attrNameLst>
                                      </p:cBhvr>
                                      <p:tavLst>
                                        <p:tav tm="0">
                                          <p:val>
                                            <p:strVal val="ppt_h"/>
                                          </p:val>
                                        </p:tav>
                                        <p:tav tm="100000">
                                          <p:val>
                                            <p:fltVal val="0"/>
                                          </p:val>
                                        </p:tav>
                                      </p:tavLst>
                                    </p:anim>
                                    <p:set>
                                      <p:cBhvr>
                                        <p:cTn id="162" dur="1" fill="hold">
                                          <p:stCondLst>
                                            <p:cond delay="499"/>
                                          </p:stCondLst>
                                        </p:cTn>
                                        <p:tgtEl>
                                          <p:spTgt spid="46182"/>
                                        </p:tgtEl>
                                        <p:attrNameLst>
                                          <p:attrName>style.visibility</p:attrName>
                                        </p:attrNameLst>
                                      </p:cBhvr>
                                      <p:to>
                                        <p:strVal val="hidden"/>
                                      </p:to>
                                    </p:set>
                                  </p:childTnLst>
                                </p:cTn>
                              </p:par>
                              <p:par>
                                <p:cTn id="163" presetID="23" presetClass="exit" presetSubtype="32" fill="hold" grpId="0" nodeType="withEffect">
                                  <p:stCondLst>
                                    <p:cond delay="0"/>
                                  </p:stCondLst>
                                  <p:childTnLst>
                                    <p:anim calcmode="lin" valueType="num">
                                      <p:cBhvr>
                                        <p:cTn id="164" dur="500"/>
                                        <p:tgtEl>
                                          <p:spTgt spid="46204"/>
                                        </p:tgtEl>
                                        <p:attrNameLst>
                                          <p:attrName>ppt_w</p:attrName>
                                        </p:attrNameLst>
                                      </p:cBhvr>
                                      <p:tavLst>
                                        <p:tav tm="0">
                                          <p:val>
                                            <p:strVal val="ppt_w"/>
                                          </p:val>
                                        </p:tav>
                                        <p:tav tm="100000">
                                          <p:val>
                                            <p:fltVal val="0"/>
                                          </p:val>
                                        </p:tav>
                                      </p:tavLst>
                                    </p:anim>
                                    <p:anim calcmode="lin" valueType="num">
                                      <p:cBhvr>
                                        <p:cTn id="165" dur="500"/>
                                        <p:tgtEl>
                                          <p:spTgt spid="46204"/>
                                        </p:tgtEl>
                                        <p:attrNameLst>
                                          <p:attrName>ppt_h</p:attrName>
                                        </p:attrNameLst>
                                      </p:cBhvr>
                                      <p:tavLst>
                                        <p:tav tm="0">
                                          <p:val>
                                            <p:strVal val="ppt_h"/>
                                          </p:val>
                                        </p:tav>
                                        <p:tav tm="100000">
                                          <p:val>
                                            <p:fltVal val="0"/>
                                          </p:val>
                                        </p:tav>
                                      </p:tavLst>
                                    </p:anim>
                                    <p:set>
                                      <p:cBhvr>
                                        <p:cTn id="166" dur="1" fill="hold">
                                          <p:stCondLst>
                                            <p:cond delay="499"/>
                                          </p:stCondLst>
                                        </p:cTn>
                                        <p:tgtEl>
                                          <p:spTgt spid="46204"/>
                                        </p:tgtEl>
                                        <p:attrNameLst>
                                          <p:attrName>style.visibility</p:attrName>
                                        </p:attrNameLst>
                                      </p:cBhvr>
                                      <p:to>
                                        <p:strVal val="hidden"/>
                                      </p:to>
                                    </p:set>
                                  </p:childTnLst>
                                </p:cTn>
                              </p:par>
                              <p:par>
                                <p:cTn id="167" presetID="23" presetClass="exit" presetSubtype="32" fill="hold" grpId="0" nodeType="withEffect">
                                  <p:stCondLst>
                                    <p:cond delay="0"/>
                                  </p:stCondLst>
                                  <p:childTnLst>
                                    <p:anim calcmode="lin" valueType="num">
                                      <p:cBhvr>
                                        <p:cTn id="168" dur="500"/>
                                        <p:tgtEl>
                                          <p:spTgt spid="46197"/>
                                        </p:tgtEl>
                                        <p:attrNameLst>
                                          <p:attrName>ppt_w</p:attrName>
                                        </p:attrNameLst>
                                      </p:cBhvr>
                                      <p:tavLst>
                                        <p:tav tm="0">
                                          <p:val>
                                            <p:strVal val="ppt_w"/>
                                          </p:val>
                                        </p:tav>
                                        <p:tav tm="100000">
                                          <p:val>
                                            <p:fltVal val="0"/>
                                          </p:val>
                                        </p:tav>
                                      </p:tavLst>
                                    </p:anim>
                                    <p:anim calcmode="lin" valueType="num">
                                      <p:cBhvr>
                                        <p:cTn id="169" dur="500"/>
                                        <p:tgtEl>
                                          <p:spTgt spid="46197"/>
                                        </p:tgtEl>
                                        <p:attrNameLst>
                                          <p:attrName>ppt_h</p:attrName>
                                        </p:attrNameLst>
                                      </p:cBhvr>
                                      <p:tavLst>
                                        <p:tav tm="0">
                                          <p:val>
                                            <p:strVal val="ppt_h"/>
                                          </p:val>
                                        </p:tav>
                                        <p:tav tm="100000">
                                          <p:val>
                                            <p:fltVal val="0"/>
                                          </p:val>
                                        </p:tav>
                                      </p:tavLst>
                                    </p:anim>
                                    <p:set>
                                      <p:cBhvr>
                                        <p:cTn id="170" dur="1" fill="hold">
                                          <p:stCondLst>
                                            <p:cond delay="499"/>
                                          </p:stCondLst>
                                        </p:cTn>
                                        <p:tgtEl>
                                          <p:spTgt spid="46197"/>
                                        </p:tgtEl>
                                        <p:attrNameLst>
                                          <p:attrName>style.visibility</p:attrName>
                                        </p:attrNameLst>
                                      </p:cBhvr>
                                      <p:to>
                                        <p:strVal val="hidden"/>
                                      </p:to>
                                    </p:set>
                                  </p:childTnLst>
                                </p:cTn>
                              </p:par>
                              <p:par>
                                <p:cTn id="171" presetID="23" presetClass="exit" presetSubtype="32" fill="hold" grpId="0" nodeType="withEffect">
                                  <p:stCondLst>
                                    <p:cond delay="0"/>
                                  </p:stCondLst>
                                  <p:childTnLst>
                                    <p:anim calcmode="lin" valueType="num">
                                      <p:cBhvr>
                                        <p:cTn id="172" dur="500"/>
                                        <p:tgtEl>
                                          <p:spTgt spid="46198"/>
                                        </p:tgtEl>
                                        <p:attrNameLst>
                                          <p:attrName>ppt_w</p:attrName>
                                        </p:attrNameLst>
                                      </p:cBhvr>
                                      <p:tavLst>
                                        <p:tav tm="0">
                                          <p:val>
                                            <p:strVal val="ppt_w"/>
                                          </p:val>
                                        </p:tav>
                                        <p:tav tm="100000">
                                          <p:val>
                                            <p:fltVal val="0"/>
                                          </p:val>
                                        </p:tav>
                                      </p:tavLst>
                                    </p:anim>
                                    <p:anim calcmode="lin" valueType="num">
                                      <p:cBhvr>
                                        <p:cTn id="173" dur="500"/>
                                        <p:tgtEl>
                                          <p:spTgt spid="46198"/>
                                        </p:tgtEl>
                                        <p:attrNameLst>
                                          <p:attrName>ppt_h</p:attrName>
                                        </p:attrNameLst>
                                      </p:cBhvr>
                                      <p:tavLst>
                                        <p:tav tm="0">
                                          <p:val>
                                            <p:strVal val="ppt_h"/>
                                          </p:val>
                                        </p:tav>
                                        <p:tav tm="100000">
                                          <p:val>
                                            <p:fltVal val="0"/>
                                          </p:val>
                                        </p:tav>
                                      </p:tavLst>
                                    </p:anim>
                                    <p:set>
                                      <p:cBhvr>
                                        <p:cTn id="174" dur="1" fill="hold">
                                          <p:stCondLst>
                                            <p:cond delay="499"/>
                                          </p:stCondLst>
                                        </p:cTn>
                                        <p:tgtEl>
                                          <p:spTgt spid="46198"/>
                                        </p:tgtEl>
                                        <p:attrNameLst>
                                          <p:attrName>style.visibility</p:attrName>
                                        </p:attrNameLst>
                                      </p:cBhvr>
                                      <p:to>
                                        <p:strVal val="hidden"/>
                                      </p:to>
                                    </p:set>
                                  </p:childTnLst>
                                </p:cTn>
                              </p:par>
                              <p:par>
                                <p:cTn id="175" presetID="23" presetClass="exit" presetSubtype="32" fill="hold" grpId="0" nodeType="withEffect">
                                  <p:stCondLst>
                                    <p:cond delay="0"/>
                                  </p:stCondLst>
                                  <p:childTnLst>
                                    <p:anim calcmode="lin" valueType="num">
                                      <p:cBhvr>
                                        <p:cTn id="176" dur="500"/>
                                        <p:tgtEl>
                                          <p:spTgt spid="46184"/>
                                        </p:tgtEl>
                                        <p:attrNameLst>
                                          <p:attrName>ppt_w</p:attrName>
                                        </p:attrNameLst>
                                      </p:cBhvr>
                                      <p:tavLst>
                                        <p:tav tm="0">
                                          <p:val>
                                            <p:strVal val="ppt_w"/>
                                          </p:val>
                                        </p:tav>
                                        <p:tav tm="100000">
                                          <p:val>
                                            <p:fltVal val="0"/>
                                          </p:val>
                                        </p:tav>
                                      </p:tavLst>
                                    </p:anim>
                                    <p:anim calcmode="lin" valueType="num">
                                      <p:cBhvr>
                                        <p:cTn id="177" dur="500"/>
                                        <p:tgtEl>
                                          <p:spTgt spid="46184"/>
                                        </p:tgtEl>
                                        <p:attrNameLst>
                                          <p:attrName>ppt_h</p:attrName>
                                        </p:attrNameLst>
                                      </p:cBhvr>
                                      <p:tavLst>
                                        <p:tav tm="0">
                                          <p:val>
                                            <p:strVal val="ppt_h"/>
                                          </p:val>
                                        </p:tav>
                                        <p:tav tm="100000">
                                          <p:val>
                                            <p:fltVal val="0"/>
                                          </p:val>
                                        </p:tav>
                                      </p:tavLst>
                                    </p:anim>
                                    <p:set>
                                      <p:cBhvr>
                                        <p:cTn id="178" dur="1" fill="hold">
                                          <p:stCondLst>
                                            <p:cond delay="499"/>
                                          </p:stCondLst>
                                        </p:cTn>
                                        <p:tgtEl>
                                          <p:spTgt spid="46184"/>
                                        </p:tgtEl>
                                        <p:attrNameLst>
                                          <p:attrName>style.visibility</p:attrName>
                                        </p:attrNameLst>
                                      </p:cBhvr>
                                      <p:to>
                                        <p:strVal val="hidden"/>
                                      </p:to>
                                    </p:set>
                                  </p:childTnLst>
                                </p:cTn>
                              </p:par>
                              <p:par>
                                <p:cTn id="179" presetID="23" presetClass="exit" presetSubtype="32" fill="hold" grpId="0" nodeType="withEffect">
                                  <p:stCondLst>
                                    <p:cond delay="0"/>
                                  </p:stCondLst>
                                  <p:childTnLst>
                                    <p:anim calcmode="lin" valueType="num">
                                      <p:cBhvr>
                                        <p:cTn id="180" dur="500"/>
                                        <p:tgtEl>
                                          <p:spTgt spid="46170"/>
                                        </p:tgtEl>
                                        <p:attrNameLst>
                                          <p:attrName>ppt_w</p:attrName>
                                        </p:attrNameLst>
                                      </p:cBhvr>
                                      <p:tavLst>
                                        <p:tav tm="0">
                                          <p:val>
                                            <p:strVal val="ppt_w"/>
                                          </p:val>
                                        </p:tav>
                                        <p:tav tm="100000">
                                          <p:val>
                                            <p:fltVal val="0"/>
                                          </p:val>
                                        </p:tav>
                                      </p:tavLst>
                                    </p:anim>
                                    <p:anim calcmode="lin" valueType="num">
                                      <p:cBhvr>
                                        <p:cTn id="181" dur="500"/>
                                        <p:tgtEl>
                                          <p:spTgt spid="46170"/>
                                        </p:tgtEl>
                                        <p:attrNameLst>
                                          <p:attrName>ppt_h</p:attrName>
                                        </p:attrNameLst>
                                      </p:cBhvr>
                                      <p:tavLst>
                                        <p:tav tm="0">
                                          <p:val>
                                            <p:strVal val="ppt_h"/>
                                          </p:val>
                                        </p:tav>
                                        <p:tav tm="100000">
                                          <p:val>
                                            <p:fltVal val="0"/>
                                          </p:val>
                                        </p:tav>
                                      </p:tavLst>
                                    </p:anim>
                                    <p:set>
                                      <p:cBhvr>
                                        <p:cTn id="182" dur="1" fill="hold">
                                          <p:stCondLst>
                                            <p:cond delay="499"/>
                                          </p:stCondLst>
                                        </p:cTn>
                                        <p:tgtEl>
                                          <p:spTgt spid="46170"/>
                                        </p:tgtEl>
                                        <p:attrNameLst>
                                          <p:attrName>style.visibility</p:attrName>
                                        </p:attrNameLst>
                                      </p:cBhvr>
                                      <p:to>
                                        <p:strVal val="hidden"/>
                                      </p:to>
                                    </p:set>
                                  </p:childTnLst>
                                </p:cTn>
                              </p:par>
                            </p:childTnLst>
                          </p:cTn>
                        </p:par>
                        <p:par>
                          <p:cTn id="183" fill="hold" nodeType="afterGroup">
                            <p:stCondLst>
                              <p:cond delay="500"/>
                            </p:stCondLst>
                            <p:childTnLst>
                              <p:par>
                                <p:cTn id="184" presetID="23" presetClass="exit" presetSubtype="32" fill="hold" grpId="1" nodeType="afterEffect">
                                  <p:stCondLst>
                                    <p:cond delay="0"/>
                                  </p:stCondLst>
                                  <p:childTnLst>
                                    <p:anim calcmode="lin" valueType="num">
                                      <p:cBhvr>
                                        <p:cTn id="185" dur="500"/>
                                        <p:tgtEl>
                                          <p:spTgt spid="46247"/>
                                        </p:tgtEl>
                                        <p:attrNameLst>
                                          <p:attrName>ppt_w</p:attrName>
                                        </p:attrNameLst>
                                      </p:cBhvr>
                                      <p:tavLst>
                                        <p:tav tm="0">
                                          <p:val>
                                            <p:strVal val="ppt_w"/>
                                          </p:val>
                                        </p:tav>
                                        <p:tav tm="100000">
                                          <p:val>
                                            <p:fltVal val="0"/>
                                          </p:val>
                                        </p:tav>
                                      </p:tavLst>
                                    </p:anim>
                                    <p:anim calcmode="lin" valueType="num">
                                      <p:cBhvr>
                                        <p:cTn id="186" dur="500"/>
                                        <p:tgtEl>
                                          <p:spTgt spid="46247"/>
                                        </p:tgtEl>
                                        <p:attrNameLst>
                                          <p:attrName>ppt_h</p:attrName>
                                        </p:attrNameLst>
                                      </p:cBhvr>
                                      <p:tavLst>
                                        <p:tav tm="0">
                                          <p:val>
                                            <p:strVal val="ppt_h"/>
                                          </p:val>
                                        </p:tav>
                                        <p:tav tm="100000">
                                          <p:val>
                                            <p:fltVal val="0"/>
                                          </p:val>
                                        </p:tav>
                                      </p:tavLst>
                                    </p:anim>
                                    <p:set>
                                      <p:cBhvr>
                                        <p:cTn id="187" dur="1" fill="hold">
                                          <p:stCondLst>
                                            <p:cond delay="499"/>
                                          </p:stCondLst>
                                        </p:cTn>
                                        <p:tgtEl>
                                          <p:spTgt spid="46247"/>
                                        </p:tgtEl>
                                        <p:attrNameLst>
                                          <p:attrName>style.visibility</p:attrName>
                                        </p:attrNameLst>
                                      </p:cBhvr>
                                      <p:to>
                                        <p:strVal val="hidden"/>
                                      </p:to>
                                    </p:set>
                                  </p:childTnLst>
                                </p:cTn>
                              </p:par>
                            </p:childTnLst>
                          </p:cTn>
                        </p:par>
                      </p:childTnLst>
                    </p:cTn>
                  </p:par>
                </p:childTnLst>
              </p:cTn>
              <p:nextCondLst>
                <p:cond evt="onClick" delay="0">
                  <p:tgtEl>
                    <p:spTgt spid="46244"/>
                  </p:tgtEl>
                </p:cond>
              </p:nextCondLst>
            </p:seq>
            <p:seq concurrent="1" nextAc="seek">
              <p:cTn id="188" restart="whenNotActive" fill="hold" evtFilter="cancelBubble" nodeType="interactiveSeq">
                <p:stCondLst>
                  <p:cond evt="onClick" delay="0">
                    <p:tgtEl>
                      <p:spTgt spid="46243"/>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3" presetClass="entr" presetSubtype="16" fill="hold" grpId="0" nodeType="clickEffect">
                                  <p:stCondLst>
                                    <p:cond delay="0"/>
                                  </p:stCondLst>
                                  <p:childTnLst>
                                    <p:set>
                                      <p:cBhvr>
                                        <p:cTn id="192" dur="1" fill="hold">
                                          <p:stCondLst>
                                            <p:cond delay="0"/>
                                          </p:stCondLst>
                                        </p:cTn>
                                        <p:tgtEl>
                                          <p:spTgt spid="46248"/>
                                        </p:tgtEl>
                                        <p:attrNameLst>
                                          <p:attrName>style.visibility</p:attrName>
                                        </p:attrNameLst>
                                      </p:cBhvr>
                                      <p:to>
                                        <p:strVal val="visible"/>
                                      </p:to>
                                    </p:set>
                                    <p:anim calcmode="lin" valueType="num">
                                      <p:cBhvr>
                                        <p:cTn id="193" dur="500" fill="hold"/>
                                        <p:tgtEl>
                                          <p:spTgt spid="46248"/>
                                        </p:tgtEl>
                                        <p:attrNameLst>
                                          <p:attrName>ppt_w</p:attrName>
                                        </p:attrNameLst>
                                      </p:cBhvr>
                                      <p:tavLst>
                                        <p:tav tm="0">
                                          <p:val>
                                            <p:fltVal val="0"/>
                                          </p:val>
                                        </p:tav>
                                        <p:tav tm="100000">
                                          <p:val>
                                            <p:strVal val="#ppt_w"/>
                                          </p:val>
                                        </p:tav>
                                      </p:tavLst>
                                    </p:anim>
                                    <p:anim calcmode="lin" valueType="num">
                                      <p:cBhvr>
                                        <p:cTn id="194" dur="500" fill="hold"/>
                                        <p:tgtEl>
                                          <p:spTgt spid="46248"/>
                                        </p:tgtEl>
                                        <p:attrNameLst>
                                          <p:attrName>ppt_h</p:attrName>
                                        </p:attrNameLst>
                                      </p:cBhvr>
                                      <p:tavLst>
                                        <p:tav tm="0">
                                          <p:val>
                                            <p:fltVal val="0"/>
                                          </p:val>
                                        </p:tav>
                                        <p:tav tm="100000">
                                          <p:val>
                                            <p:strVal val="#ppt_h"/>
                                          </p:val>
                                        </p:tav>
                                      </p:tavLst>
                                    </p:anim>
                                  </p:childTnLst>
                                </p:cTn>
                              </p:par>
                              <p:par>
                                <p:cTn id="195" presetID="1" presetClass="emph" presetSubtype="2" fill="hold" nodeType="withEffect">
                                  <p:stCondLst>
                                    <p:cond delay="0"/>
                                  </p:stCondLst>
                                  <p:childTnLst>
                                    <p:animClr clrSpc="rgb" dir="cw">
                                      <p:cBhvr>
                                        <p:cTn id="196" dur="2000" fill="hold"/>
                                        <p:tgtEl>
                                          <p:spTgt spid="46210"/>
                                        </p:tgtEl>
                                        <p:attrNameLst>
                                          <p:attrName>fillcolor</p:attrName>
                                        </p:attrNameLst>
                                      </p:cBhvr>
                                      <p:to>
                                        <a:schemeClr val="accent2"/>
                                      </p:to>
                                    </p:animClr>
                                    <p:set>
                                      <p:cBhvr>
                                        <p:cTn id="197" dur="2000" fill="hold"/>
                                        <p:tgtEl>
                                          <p:spTgt spid="46210"/>
                                        </p:tgtEl>
                                        <p:attrNameLst>
                                          <p:attrName>fill.type</p:attrName>
                                        </p:attrNameLst>
                                      </p:cBhvr>
                                      <p:to>
                                        <p:strVal val="solid"/>
                                      </p:to>
                                    </p:set>
                                    <p:set>
                                      <p:cBhvr>
                                        <p:cTn id="198" dur="2000" fill="hold"/>
                                        <p:tgtEl>
                                          <p:spTgt spid="46210"/>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46200"/>
                                        </p:tgtEl>
                                        <p:attrNameLst>
                                          <p:attrName>fillcolor</p:attrName>
                                        </p:attrNameLst>
                                      </p:cBhvr>
                                      <p:to>
                                        <a:schemeClr val="accent2"/>
                                      </p:to>
                                    </p:animClr>
                                    <p:set>
                                      <p:cBhvr>
                                        <p:cTn id="201" dur="2000" fill="hold"/>
                                        <p:tgtEl>
                                          <p:spTgt spid="46200"/>
                                        </p:tgtEl>
                                        <p:attrNameLst>
                                          <p:attrName>fill.type</p:attrName>
                                        </p:attrNameLst>
                                      </p:cBhvr>
                                      <p:to>
                                        <p:strVal val="solid"/>
                                      </p:to>
                                    </p:set>
                                    <p:set>
                                      <p:cBhvr>
                                        <p:cTn id="202" dur="2000" fill="hold"/>
                                        <p:tgtEl>
                                          <p:spTgt spid="46200"/>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46202"/>
                                        </p:tgtEl>
                                        <p:attrNameLst>
                                          <p:attrName>fillcolor</p:attrName>
                                        </p:attrNameLst>
                                      </p:cBhvr>
                                      <p:to>
                                        <a:schemeClr val="accent2"/>
                                      </p:to>
                                    </p:animClr>
                                    <p:set>
                                      <p:cBhvr>
                                        <p:cTn id="205" dur="2000" fill="hold"/>
                                        <p:tgtEl>
                                          <p:spTgt spid="46202"/>
                                        </p:tgtEl>
                                        <p:attrNameLst>
                                          <p:attrName>fill.type</p:attrName>
                                        </p:attrNameLst>
                                      </p:cBhvr>
                                      <p:to>
                                        <p:strVal val="solid"/>
                                      </p:to>
                                    </p:set>
                                    <p:set>
                                      <p:cBhvr>
                                        <p:cTn id="206" dur="2000" fill="hold"/>
                                        <p:tgtEl>
                                          <p:spTgt spid="46202"/>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46201"/>
                                        </p:tgtEl>
                                        <p:attrNameLst>
                                          <p:attrName>fillcolor</p:attrName>
                                        </p:attrNameLst>
                                      </p:cBhvr>
                                      <p:to>
                                        <a:schemeClr val="accent2"/>
                                      </p:to>
                                    </p:animClr>
                                    <p:set>
                                      <p:cBhvr>
                                        <p:cTn id="209" dur="2000" fill="hold"/>
                                        <p:tgtEl>
                                          <p:spTgt spid="46201"/>
                                        </p:tgtEl>
                                        <p:attrNameLst>
                                          <p:attrName>fill.type</p:attrName>
                                        </p:attrNameLst>
                                      </p:cBhvr>
                                      <p:to>
                                        <p:strVal val="solid"/>
                                      </p:to>
                                    </p:set>
                                    <p:set>
                                      <p:cBhvr>
                                        <p:cTn id="210" dur="2000" fill="hold"/>
                                        <p:tgtEl>
                                          <p:spTgt spid="46201"/>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46211"/>
                                        </p:tgtEl>
                                        <p:attrNameLst>
                                          <p:attrName>fillcolor</p:attrName>
                                        </p:attrNameLst>
                                      </p:cBhvr>
                                      <p:to>
                                        <a:schemeClr val="accent2"/>
                                      </p:to>
                                    </p:animClr>
                                    <p:set>
                                      <p:cBhvr>
                                        <p:cTn id="213" dur="2000" fill="hold"/>
                                        <p:tgtEl>
                                          <p:spTgt spid="46211"/>
                                        </p:tgtEl>
                                        <p:attrNameLst>
                                          <p:attrName>fill.type</p:attrName>
                                        </p:attrNameLst>
                                      </p:cBhvr>
                                      <p:to>
                                        <p:strVal val="solid"/>
                                      </p:to>
                                    </p:set>
                                    <p:set>
                                      <p:cBhvr>
                                        <p:cTn id="214" dur="2000" fill="hold"/>
                                        <p:tgtEl>
                                          <p:spTgt spid="46211"/>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46192"/>
                                        </p:tgtEl>
                                        <p:attrNameLst>
                                          <p:attrName>fillcolor</p:attrName>
                                        </p:attrNameLst>
                                      </p:cBhvr>
                                      <p:to>
                                        <a:schemeClr val="accent2"/>
                                      </p:to>
                                    </p:animClr>
                                    <p:set>
                                      <p:cBhvr>
                                        <p:cTn id="217" dur="2000" fill="hold"/>
                                        <p:tgtEl>
                                          <p:spTgt spid="46192"/>
                                        </p:tgtEl>
                                        <p:attrNameLst>
                                          <p:attrName>fill.type</p:attrName>
                                        </p:attrNameLst>
                                      </p:cBhvr>
                                      <p:to>
                                        <p:strVal val="solid"/>
                                      </p:to>
                                    </p:set>
                                    <p:set>
                                      <p:cBhvr>
                                        <p:cTn id="218" dur="2000" fill="hold"/>
                                        <p:tgtEl>
                                          <p:spTgt spid="46192"/>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46205"/>
                                        </p:tgtEl>
                                        <p:attrNameLst>
                                          <p:attrName>fillcolor</p:attrName>
                                        </p:attrNameLst>
                                      </p:cBhvr>
                                      <p:to>
                                        <a:schemeClr val="accent2"/>
                                      </p:to>
                                    </p:animClr>
                                    <p:set>
                                      <p:cBhvr>
                                        <p:cTn id="221" dur="2000" fill="hold"/>
                                        <p:tgtEl>
                                          <p:spTgt spid="46205"/>
                                        </p:tgtEl>
                                        <p:attrNameLst>
                                          <p:attrName>fill.type</p:attrName>
                                        </p:attrNameLst>
                                      </p:cBhvr>
                                      <p:to>
                                        <p:strVal val="solid"/>
                                      </p:to>
                                    </p:set>
                                    <p:set>
                                      <p:cBhvr>
                                        <p:cTn id="222" dur="2000" fill="hold"/>
                                        <p:tgtEl>
                                          <p:spTgt spid="46205"/>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46165"/>
                                        </p:tgtEl>
                                        <p:attrNameLst>
                                          <p:attrName>fillcolor</p:attrName>
                                        </p:attrNameLst>
                                      </p:cBhvr>
                                      <p:to>
                                        <a:schemeClr val="accent2"/>
                                      </p:to>
                                    </p:animClr>
                                    <p:set>
                                      <p:cBhvr>
                                        <p:cTn id="225" dur="2000" fill="hold"/>
                                        <p:tgtEl>
                                          <p:spTgt spid="46165"/>
                                        </p:tgtEl>
                                        <p:attrNameLst>
                                          <p:attrName>fill.type</p:attrName>
                                        </p:attrNameLst>
                                      </p:cBhvr>
                                      <p:to>
                                        <p:strVal val="solid"/>
                                      </p:to>
                                    </p:set>
                                    <p:set>
                                      <p:cBhvr>
                                        <p:cTn id="226" dur="2000" fill="hold"/>
                                        <p:tgtEl>
                                          <p:spTgt spid="46165"/>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46183"/>
                                        </p:tgtEl>
                                        <p:attrNameLst>
                                          <p:attrName>fillcolor</p:attrName>
                                        </p:attrNameLst>
                                      </p:cBhvr>
                                      <p:to>
                                        <a:schemeClr val="accent2"/>
                                      </p:to>
                                    </p:animClr>
                                    <p:set>
                                      <p:cBhvr>
                                        <p:cTn id="229" dur="2000" fill="hold"/>
                                        <p:tgtEl>
                                          <p:spTgt spid="46183"/>
                                        </p:tgtEl>
                                        <p:attrNameLst>
                                          <p:attrName>fill.type</p:attrName>
                                        </p:attrNameLst>
                                      </p:cBhvr>
                                      <p:to>
                                        <p:strVal val="solid"/>
                                      </p:to>
                                    </p:set>
                                    <p:set>
                                      <p:cBhvr>
                                        <p:cTn id="230" dur="2000" fill="hold"/>
                                        <p:tgtEl>
                                          <p:spTgt spid="46183"/>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46185"/>
                                        </p:tgtEl>
                                        <p:attrNameLst>
                                          <p:attrName>fillcolor</p:attrName>
                                        </p:attrNameLst>
                                      </p:cBhvr>
                                      <p:to>
                                        <a:schemeClr val="accent2"/>
                                      </p:to>
                                    </p:animClr>
                                    <p:set>
                                      <p:cBhvr>
                                        <p:cTn id="233" dur="2000" fill="hold"/>
                                        <p:tgtEl>
                                          <p:spTgt spid="46185"/>
                                        </p:tgtEl>
                                        <p:attrNameLst>
                                          <p:attrName>fill.type</p:attrName>
                                        </p:attrNameLst>
                                      </p:cBhvr>
                                      <p:to>
                                        <p:strVal val="solid"/>
                                      </p:to>
                                    </p:set>
                                    <p:set>
                                      <p:cBhvr>
                                        <p:cTn id="234" dur="2000" fill="hold"/>
                                        <p:tgtEl>
                                          <p:spTgt spid="46185"/>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46187"/>
                                        </p:tgtEl>
                                        <p:attrNameLst>
                                          <p:attrName>fillcolor</p:attrName>
                                        </p:attrNameLst>
                                      </p:cBhvr>
                                      <p:to>
                                        <a:schemeClr val="accent2"/>
                                      </p:to>
                                    </p:animClr>
                                    <p:set>
                                      <p:cBhvr>
                                        <p:cTn id="237" dur="2000" fill="hold"/>
                                        <p:tgtEl>
                                          <p:spTgt spid="46187"/>
                                        </p:tgtEl>
                                        <p:attrNameLst>
                                          <p:attrName>fill.type</p:attrName>
                                        </p:attrNameLst>
                                      </p:cBhvr>
                                      <p:to>
                                        <p:strVal val="solid"/>
                                      </p:to>
                                    </p:set>
                                    <p:set>
                                      <p:cBhvr>
                                        <p:cTn id="238" dur="2000" fill="hold"/>
                                        <p:tgtEl>
                                          <p:spTgt spid="46187"/>
                                        </p:tgtEl>
                                        <p:attrNameLst>
                                          <p:attrName>fill.on</p:attrName>
                                        </p:attrNameLst>
                                      </p:cBhvr>
                                      <p:to>
                                        <p:strVal val="true"/>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3" presetClass="exit" presetSubtype="32" fill="hold" grpId="0" nodeType="clickEffect">
                                  <p:stCondLst>
                                    <p:cond delay="0"/>
                                  </p:stCondLst>
                                  <p:childTnLst>
                                    <p:anim calcmode="lin" valueType="num">
                                      <p:cBhvr>
                                        <p:cTn id="242" dur="500"/>
                                        <p:tgtEl>
                                          <p:spTgt spid="46210"/>
                                        </p:tgtEl>
                                        <p:attrNameLst>
                                          <p:attrName>ppt_w</p:attrName>
                                        </p:attrNameLst>
                                      </p:cBhvr>
                                      <p:tavLst>
                                        <p:tav tm="0">
                                          <p:val>
                                            <p:strVal val="ppt_w"/>
                                          </p:val>
                                        </p:tav>
                                        <p:tav tm="100000">
                                          <p:val>
                                            <p:fltVal val="0"/>
                                          </p:val>
                                        </p:tav>
                                      </p:tavLst>
                                    </p:anim>
                                    <p:anim calcmode="lin" valueType="num">
                                      <p:cBhvr>
                                        <p:cTn id="243" dur="500"/>
                                        <p:tgtEl>
                                          <p:spTgt spid="46210"/>
                                        </p:tgtEl>
                                        <p:attrNameLst>
                                          <p:attrName>ppt_h</p:attrName>
                                        </p:attrNameLst>
                                      </p:cBhvr>
                                      <p:tavLst>
                                        <p:tav tm="0">
                                          <p:val>
                                            <p:strVal val="ppt_h"/>
                                          </p:val>
                                        </p:tav>
                                        <p:tav tm="100000">
                                          <p:val>
                                            <p:fltVal val="0"/>
                                          </p:val>
                                        </p:tav>
                                      </p:tavLst>
                                    </p:anim>
                                    <p:set>
                                      <p:cBhvr>
                                        <p:cTn id="244" dur="1" fill="hold">
                                          <p:stCondLst>
                                            <p:cond delay="499"/>
                                          </p:stCondLst>
                                        </p:cTn>
                                        <p:tgtEl>
                                          <p:spTgt spid="46210"/>
                                        </p:tgtEl>
                                        <p:attrNameLst>
                                          <p:attrName>style.visibility</p:attrName>
                                        </p:attrNameLst>
                                      </p:cBhvr>
                                      <p:to>
                                        <p:strVal val="hidden"/>
                                      </p:to>
                                    </p:set>
                                  </p:childTnLst>
                                </p:cTn>
                              </p:par>
                              <p:par>
                                <p:cTn id="245" presetID="23" presetClass="exit" presetSubtype="32" fill="hold" grpId="0" nodeType="withEffect">
                                  <p:stCondLst>
                                    <p:cond delay="0"/>
                                  </p:stCondLst>
                                  <p:childTnLst>
                                    <p:anim calcmode="lin" valueType="num">
                                      <p:cBhvr>
                                        <p:cTn id="246" dur="500"/>
                                        <p:tgtEl>
                                          <p:spTgt spid="46200"/>
                                        </p:tgtEl>
                                        <p:attrNameLst>
                                          <p:attrName>ppt_w</p:attrName>
                                        </p:attrNameLst>
                                      </p:cBhvr>
                                      <p:tavLst>
                                        <p:tav tm="0">
                                          <p:val>
                                            <p:strVal val="ppt_w"/>
                                          </p:val>
                                        </p:tav>
                                        <p:tav tm="100000">
                                          <p:val>
                                            <p:fltVal val="0"/>
                                          </p:val>
                                        </p:tav>
                                      </p:tavLst>
                                    </p:anim>
                                    <p:anim calcmode="lin" valueType="num">
                                      <p:cBhvr>
                                        <p:cTn id="247" dur="500"/>
                                        <p:tgtEl>
                                          <p:spTgt spid="46200"/>
                                        </p:tgtEl>
                                        <p:attrNameLst>
                                          <p:attrName>ppt_h</p:attrName>
                                        </p:attrNameLst>
                                      </p:cBhvr>
                                      <p:tavLst>
                                        <p:tav tm="0">
                                          <p:val>
                                            <p:strVal val="ppt_h"/>
                                          </p:val>
                                        </p:tav>
                                        <p:tav tm="100000">
                                          <p:val>
                                            <p:fltVal val="0"/>
                                          </p:val>
                                        </p:tav>
                                      </p:tavLst>
                                    </p:anim>
                                    <p:set>
                                      <p:cBhvr>
                                        <p:cTn id="248" dur="1" fill="hold">
                                          <p:stCondLst>
                                            <p:cond delay="499"/>
                                          </p:stCondLst>
                                        </p:cTn>
                                        <p:tgtEl>
                                          <p:spTgt spid="46200"/>
                                        </p:tgtEl>
                                        <p:attrNameLst>
                                          <p:attrName>style.visibility</p:attrName>
                                        </p:attrNameLst>
                                      </p:cBhvr>
                                      <p:to>
                                        <p:strVal val="hidden"/>
                                      </p:to>
                                    </p:set>
                                  </p:childTnLst>
                                </p:cTn>
                              </p:par>
                              <p:par>
                                <p:cTn id="249" presetID="23" presetClass="exit" presetSubtype="32" fill="hold" grpId="0" nodeType="withEffect">
                                  <p:stCondLst>
                                    <p:cond delay="0"/>
                                  </p:stCondLst>
                                  <p:childTnLst>
                                    <p:anim calcmode="lin" valueType="num">
                                      <p:cBhvr>
                                        <p:cTn id="250" dur="500"/>
                                        <p:tgtEl>
                                          <p:spTgt spid="46202"/>
                                        </p:tgtEl>
                                        <p:attrNameLst>
                                          <p:attrName>ppt_w</p:attrName>
                                        </p:attrNameLst>
                                      </p:cBhvr>
                                      <p:tavLst>
                                        <p:tav tm="0">
                                          <p:val>
                                            <p:strVal val="ppt_w"/>
                                          </p:val>
                                        </p:tav>
                                        <p:tav tm="100000">
                                          <p:val>
                                            <p:fltVal val="0"/>
                                          </p:val>
                                        </p:tav>
                                      </p:tavLst>
                                    </p:anim>
                                    <p:anim calcmode="lin" valueType="num">
                                      <p:cBhvr>
                                        <p:cTn id="251" dur="500"/>
                                        <p:tgtEl>
                                          <p:spTgt spid="46202"/>
                                        </p:tgtEl>
                                        <p:attrNameLst>
                                          <p:attrName>ppt_h</p:attrName>
                                        </p:attrNameLst>
                                      </p:cBhvr>
                                      <p:tavLst>
                                        <p:tav tm="0">
                                          <p:val>
                                            <p:strVal val="ppt_h"/>
                                          </p:val>
                                        </p:tav>
                                        <p:tav tm="100000">
                                          <p:val>
                                            <p:fltVal val="0"/>
                                          </p:val>
                                        </p:tav>
                                      </p:tavLst>
                                    </p:anim>
                                    <p:set>
                                      <p:cBhvr>
                                        <p:cTn id="252" dur="1" fill="hold">
                                          <p:stCondLst>
                                            <p:cond delay="499"/>
                                          </p:stCondLst>
                                        </p:cTn>
                                        <p:tgtEl>
                                          <p:spTgt spid="46202"/>
                                        </p:tgtEl>
                                        <p:attrNameLst>
                                          <p:attrName>style.visibility</p:attrName>
                                        </p:attrNameLst>
                                      </p:cBhvr>
                                      <p:to>
                                        <p:strVal val="hidden"/>
                                      </p:to>
                                    </p:set>
                                  </p:childTnLst>
                                </p:cTn>
                              </p:par>
                              <p:par>
                                <p:cTn id="253" presetID="23" presetClass="exit" presetSubtype="32" fill="hold" grpId="0" nodeType="withEffect">
                                  <p:stCondLst>
                                    <p:cond delay="0"/>
                                  </p:stCondLst>
                                  <p:childTnLst>
                                    <p:anim calcmode="lin" valueType="num">
                                      <p:cBhvr>
                                        <p:cTn id="254" dur="500"/>
                                        <p:tgtEl>
                                          <p:spTgt spid="46201"/>
                                        </p:tgtEl>
                                        <p:attrNameLst>
                                          <p:attrName>ppt_w</p:attrName>
                                        </p:attrNameLst>
                                      </p:cBhvr>
                                      <p:tavLst>
                                        <p:tav tm="0">
                                          <p:val>
                                            <p:strVal val="ppt_w"/>
                                          </p:val>
                                        </p:tav>
                                        <p:tav tm="100000">
                                          <p:val>
                                            <p:fltVal val="0"/>
                                          </p:val>
                                        </p:tav>
                                      </p:tavLst>
                                    </p:anim>
                                    <p:anim calcmode="lin" valueType="num">
                                      <p:cBhvr>
                                        <p:cTn id="255" dur="500"/>
                                        <p:tgtEl>
                                          <p:spTgt spid="46201"/>
                                        </p:tgtEl>
                                        <p:attrNameLst>
                                          <p:attrName>ppt_h</p:attrName>
                                        </p:attrNameLst>
                                      </p:cBhvr>
                                      <p:tavLst>
                                        <p:tav tm="0">
                                          <p:val>
                                            <p:strVal val="ppt_h"/>
                                          </p:val>
                                        </p:tav>
                                        <p:tav tm="100000">
                                          <p:val>
                                            <p:fltVal val="0"/>
                                          </p:val>
                                        </p:tav>
                                      </p:tavLst>
                                    </p:anim>
                                    <p:set>
                                      <p:cBhvr>
                                        <p:cTn id="256" dur="1" fill="hold">
                                          <p:stCondLst>
                                            <p:cond delay="499"/>
                                          </p:stCondLst>
                                        </p:cTn>
                                        <p:tgtEl>
                                          <p:spTgt spid="46201"/>
                                        </p:tgtEl>
                                        <p:attrNameLst>
                                          <p:attrName>style.visibility</p:attrName>
                                        </p:attrNameLst>
                                      </p:cBhvr>
                                      <p:to>
                                        <p:strVal val="hidden"/>
                                      </p:to>
                                    </p:set>
                                  </p:childTnLst>
                                </p:cTn>
                              </p:par>
                              <p:par>
                                <p:cTn id="257" presetID="23" presetClass="exit" presetSubtype="32" fill="hold" grpId="0" nodeType="withEffect">
                                  <p:stCondLst>
                                    <p:cond delay="0"/>
                                  </p:stCondLst>
                                  <p:childTnLst>
                                    <p:anim calcmode="lin" valueType="num">
                                      <p:cBhvr>
                                        <p:cTn id="258" dur="500"/>
                                        <p:tgtEl>
                                          <p:spTgt spid="46211"/>
                                        </p:tgtEl>
                                        <p:attrNameLst>
                                          <p:attrName>ppt_w</p:attrName>
                                        </p:attrNameLst>
                                      </p:cBhvr>
                                      <p:tavLst>
                                        <p:tav tm="0">
                                          <p:val>
                                            <p:strVal val="ppt_w"/>
                                          </p:val>
                                        </p:tav>
                                        <p:tav tm="100000">
                                          <p:val>
                                            <p:fltVal val="0"/>
                                          </p:val>
                                        </p:tav>
                                      </p:tavLst>
                                    </p:anim>
                                    <p:anim calcmode="lin" valueType="num">
                                      <p:cBhvr>
                                        <p:cTn id="259" dur="500"/>
                                        <p:tgtEl>
                                          <p:spTgt spid="46211"/>
                                        </p:tgtEl>
                                        <p:attrNameLst>
                                          <p:attrName>ppt_h</p:attrName>
                                        </p:attrNameLst>
                                      </p:cBhvr>
                                      <p:tavLst>
                                        <p:tav tm="0">
                                          <p:val>
                                            <p:strVal val="ppt_h"/>
                                          </p:val>
                                        </p:tav>
                                        <p:tav tm="100000">
                                          <p:val>
                                            <p:fltVal val="0"/>
                                          </p:val>
                                        </p:tav>
                                      </p:tavLst>
                                    </p:anim>
                                    <p:set>
                                      <p:cBhvr>
                                        <p:cTn id="260" dur="1" fill="hold">
                                          <p:stCondLst>
                                            <p:cond delay="499"/>
                                          </p:stCondLst>
                                        </p:cTn>
                                        <p:tgtEl>
                                          <p:spTgt spid="46211"/>
                                        </p:tgtEl>
                                        <p:attrNameLst>
                                          <p:attrName>style.visibility</p:attrName>
                                        </p:attrNameLst>
                                      </p:cBhvr>
                                      <p:to>
                                        <p:strVal val="hidden"/>
                                      </p:to>
                                    </p:set>
                                  </p:childTnLst>
                                </p:cTn>
                              </p:par>
                              <p:par>
                                <p:cTn id="261" presetID="23" presetClass="exit" presetSubtype="32" fill="hold" grpId="0" nodeType="withEffect">
                                  <p:stCondLst>
                                    <p:cond delay="0"/>
                                  </p:stCondLst>
                                  <p:childTnLst>
                                    <p:anim calcmode="lin" valueType="num">
                                      <p:cBhvr>
                                        <p:cTn id="262" dur="500"/>
                                        <p:tgtEl>
                                          <p:spTgt spid="46192"/>
                                        </p:tgtEl>
                                        <p:attrNameLst>
                                          <p:attrName>ppt_w</p:attrName>
                                        </p:attrNameLst>
                                      </p:cBhvr>
                                      <p:tavLst>
                                        <p:tav tm="0">
                                          <p:val>
                                            <p:strVal val="ppt_w"/>
                                          </p:val>
                                        </p:tav>
                                        <p:tav tm="100000">
                                          <p:val>
                                            <p:fltVal val="0"/>
                                          </p:val>
                                        </p:tav>
                                      </p:tavLst>
                                    </p:anim>
                                    <p:anim calcmode="lin" valueType="num">
                                      <p:cBhvr>
                                        <p:cTn id="263" dur="500"/>
                                        <p:tgtEl>
                                          <p:spTgt spid="46192"/>
                                        </p:tgtEl>
                                        <p:attrNameLst>
                                          <p:attrName>ppt_h</p:attrName>
                                        </p:attrNameLst>
                                      </p:cBhvr>
                                      <p:tavLst>
                                        <p:tav tm="0">
                                          <p:val>
                                            <p:strVal val="ppt_h"/>
                                          </p:val>
                                        </p:tav>
                                        <p:tav tm="100000">
                                          <p:val>
                                            <p:fltVal val="0"/>
                                          </p:val>
                                        </p:tav>
                                      </p:tavLst>
                                    </p:anim>
                                    <p:set>
                                      <p:cBhvr>
                                        <p:cTn id="264" dur="1" fill="hold">
                                          <p:stCondLst>
                                            <p:cond delay="499"/>
                                          </p:stCondLst>
                                        </p:cTn>
                                        <p:tgtEl>
                                          <p:spTgt spid="46192"/>
                                        </p:tgtEl>
                                        <p:attrNameLst>
                                          <p:attrName>style.visibility</p:attrName>
                                        </p:attrNameLst>
                                      </p:cBhvr>
                                      <p:to>
                                        <p:strVal val="hidden"/>
                                      </p:to>
                                    </p:set>
                                  </p:childTnLst>
                                </p:cTn>
                              </p:par>
                              <p:par>
                                <p:cTn id="265" presetID="23" presetClass="exit" presetSubtype="32" fill="hold" grpId="0" nodeType="withEffect">
                                  <p:stCondLst>
                                    <p:cond delay="0"/>
                                  </p:stCondLst>
                                  <p:childTnLst>
                                    <p:anim calcmode="lin" valueType="num">
                                      <p:cBhvr>
                                        <p:cTn id="266" dur="500"/>
                                        <p:tgtEl>
                                          <p:spTgt spid="46205"/>
                                        </p:tgtEl>
                                        <p:attrNameLst>
                                          <p:attrName>ppt_w</p:attrName>
                                        </p:attrNameLst>
                                      </p:cBhvr>
                                      <p:tavLst>
                                        <p:tav tm="0">
                                          <p:val>
                                            <p:strVal val="ppt_w"/>
                                          </p:val>
                                        </p:tav>
                                        <p:tav tm="100000">
                                          <p:val>
                                            <p:fltVal val="0"/>
                                          </p:val>
                                        </p:tav>
                                      </p:tavLst>
                                    </p:anim>
                                    <p:anim calcmode="lin" valueType="num">
                                      <p:cBhvr>
                                        <p:cTn id="267" dur="500"/>
                                        <p:tgtEl>
                                          <p:spTgt spid="46205"/>
                                        </p:tgtEl>
                                        <p:attrNameLst>
                                          <p:attrName>ppt_h</p:attrName>
                                        </p:attrNameLst>
                                      </p:cBhvr>
                                      <p:tavLst>
                                        <p:tav tm="0">
                                          <p:val>
                                            <p:strVal val="ppt_h"/>
                                          </p:val>
                                        </p:tav>
                                        <p:tav tm="100000">
                                          <p:val>
                                            <p:fltVal val="0"/>
                                          </p:val>
                                        </p:tav>
                                      </p:tavLst>
                                    </p:anim>
                                    <p:set>
                                      <p:cBhvr>
                                        <p:cTn id="268" dur="1" fill="hold">
                                          <p:stCondLst>
                                            <p:cond delay="499"/>
                                          </p:stCondLst>
                                        </p:cTn>
                                        <p:tgtEl>
                                          <p:spTgt spid="46205"/>
                                        </p:tgtEl>
                                        <p:attrNameLst>
                                          <p:attrName>style.visibility</p:attrName>
                                        </p:attrNameLst>
                                      </p:cBhvr>
                                      <p:to>
                                        <p:strVal val="hidden"/>
                                      </p:to>
                                    </p:set>
                                  </p:childTnLst>
                                </p:cTn>
                              </p:par>
                              <p:par>
                                <p:cTn id="269" presetID="23" presetClass="exit" presetSubtype="32" fill="hold" grpId="0" nodeType="withEffect">
                                  <p:stCondLst>
                                    <p:cond delay="0"/>
                                  </p:stCondLst>
                                  <p:childTnLst>
                                    <p:anim calcmode="lin" valueType="num">
                                      <p:cBhvr>
                                        <p:cTn id="270" dur="500"/>
                                        <p:tgtEl>
                                          <p:spTgt spid="46164"/>
                                        </p:tgtEl>
                                        <p:attrNameLst>
                                          <p:attrName>ppt_w</p:attrName>
                                        </p:attrNameLst>
                                      </p:cBhvr>
                                      <p:tavLst>
                                        <p:tav tm="0">
                                          <p:val>
                                            <p:strVal val="ppt_w"/>
                                          </p:val>
                                        </p:tav>
                                        <p:tav tm="100000">
                                          <p:val>
                                            <p:fltVal val="0"/>
                                          </p:val>
                                        </p:tav>
                                      </p:tavLst>
                                    </p:anim>
                                    <p:anim calcmode="lin" valueType="num">
                                      <p:cBhvr>
                                        <p:cTn id="271" dur="500"/>
                                        <p:tgtEl>
                                          <p:spTgt spid="46164"/>
                                        </p:tgtEl>
                                        <p:attrNameLst>
                                          <p:attrName>ppt_h</p:attrName>
                                        </p:attrNameLst>
                                      </p:cBhvr>
                                      <p:tavLst>
                                        <p:tav tm="0">
                                          <p:val>
                                            <p:strVal val="ppt_h"/>
                                          </p:val>
                                        </p:tav>
                                        <p:tav tm="100000">
                                          <p:val>
                                            <p:fltVal val="0"/>
                                          </p:val>
                                        </p:tav>
                                      </p:tavLst>
                                    </p:anim>
                                    <p:set>
                                      <p:cBhvr>
                                        <p:cTn id="272" dur="1" fill="hold">
                                          <p:stCondLst>
                                            <p:cond delay="499"/>
                                          </p:stCondLst>
                                        </p:cTn>
                                        <p:tgtEl>
                                          <p:spTgt spid="46164"/>
                                        </p:tgtEl>
                                        <p:attrNameLst>
                                          <p:attrName>style.visibility</p:attrName>
                                        </p:attrNameLst>
                                      </p:cBhvr>
                                      <p:to>
                                        <p:strVal val="hidden"/>
                                      </p:to>
                                    </p:set>
                                  </p:childTnLst>
                                </p:cTn>
                              </p:par>
                              <p:par>
                                <p:cTn id="273" presetID="23" presetClass="exit" presetSubtype="32" fill="hold" grpId="0" nodeType="withEffect">
                                  <p:stCondLst>
                                    <p:cond delay="0"/>
                                  </p:stCondLst>
                                  <p:childTnLst>
                                    <p:anim calcmode="lin" valueType="num">
                                      <p:cBhvr>
                                        <p:cTn id="274" dur="500"/>
                                        <p:tgtEl>
                                          <p:spTgt spid="46165"/>
                                        </p:tgtEl>
                                        <p:attrNameLst>
                                          <p:attrName>ppt_w</p:attrName>
                                        </p:attrNameLst>
                                      </p:cBhvr>
                                      <p:tavLst>
                                        <p:tav tm="0">
                                          <p:val>
                                            <p:strVal val="ppt_w"/>
                                          </p:val>
                                        </p:tav>
                                        <p:tav tm="100000">
                                          <p:val>
                                            <p:fltVal val="0"/>
                                          </p:val>
                                        </p:tav>
                                      </p:tavLst>
                                    </p:anim>
                                    <p:anim calcmode="lin" valueType="num">
                                      <p:cBhvr>
                                        <p:cTn id="275" dur="500"/>
                                        <p:tgtEl>
                                          <p:spTgt spid="46165"/>
                                        </p:tgtEl>
                                        <p:attrNameLst>
                                          <p:attrName>ppt_h</p:attrName>
                                        </p:attrNameLst>
                                      </p:cBhvr>
                                      <p:tavLst>
                                        <p:tav tm="0">
                                          <p:val>
                                            <p:strVal val="ppt_h"/>
                                          </p:val>
                                        </p:tav>
                                        <p:tav tm="100000">
                                          <p:val>
                                            <p:fltVal val="0"/>
                                          </p:val>
                                        </p:tav>
                                      </p:tavLst>
                                    </p:anim>
                                    <p:set>
                                      <p:cBhvr>
                                        <p:cTn id="276" dur="1" fill="hold">
                                          <p:stCondLst>
                                            <p:cond delay="499"/>
                                          </p:stCondLst>
                                        </p:cTn>
                                        <p:tgtEl>
                                          <p:spTgt spid="46165"/>
                                        </p:tgtEl>
                                        <p:attrNameLst>
                                          <p:attrName>style.visibility</p:attrName>
                                        </p:attrNameLst>
                                      </p:cBhvr>
                                      <p:to>
                                        <p:strVal val="hidden"/>
                                      </p:to>
                                    </p:set>
                                  </p:childTnLst>
                                </p:cTn>
                              </p:par>
                              <p:par>
                                <p:cTn id="277" presetID="23" presetClass="exit" presetSubtype="32" fill="hold" grpId="0" nodeType="withEffect">
                                  <p:stCondLst>
                                    <p:cond delay="0"/>
                                  </p:stCondLst>
                                  <p:childTnLst>
                                    <p:anim calcmode="lin" valueType="num">
                                      <p:cBhvr>
                                        <p:cTn id="278" dur="500"/>
                                        <p:tgtEl>
                                          <p:spTgt spid="46183"/>
                                        </p:tgtEl>
                                        <p:attrNameLst>
                                          <p:attrName>ppt_w</p:attrName>
                                        </p:attrNameLst>
                                      </p:cBhvr>
                                      <p:tavLst>
                                        <p:tav tm="0">
                                          <p:val>
                                            <p:strVal val="ppt_w"/>
                                          </p:val>
                                        </p:tav>
                                        <p:tav tm="100000">
                                          <p:val>
                                            <p:fltVal val="0"/>
                                          </p:val>
                                        </p:tav>
                                      </p:tavLst>
                                    </p:anim>
                                    <p:anim calcmode="lin" valueType="num">
                                      <p:cBhvr>
                                        <p:cTn id="279" dur="500"/>
                                        <p:tgtEl>
                                          <p:spTgt spid="46183"/>
                                        </p:tgtEl>
                                        <p:attrNameLst>
                                          <p:attrName>ppt_h</p:attrName>
                                        </p:attrNameLst>
                                      </p:cBhvr>
                                      <p:tavLst>
                                        <p:tav tm="0">
                                          <p:val>
                                            <p:strVal val="ppt_h"/>
                                          </p:val>
                                        </p:tav>
                                        <p:tav tm="100000">
                                          <p:val>
                                            <p:fltVal val="0"/>
                                          </p:val>
                                        </p:tav>
                                      </p:tavLst>
                                    </p:anim>
                                    <p:set>
                                      <p:cBhvr>
                                        <p:cTn id="280" dur="1" fill="hold">
                                          <p:stCondLst>
                                            <p:cond delay="499"/>
                                          </p:stCondLst>
                                        </p:cTn>
                                        <p:tgtEl>
                                          <p:spTgt spid="46183"/>
                                        </p:tgtEl>
                                        <p:attrNameLst>
                                          <p:attrName>style.visibility</p:attrName>
                                        </p:attrNameLst>
                                      </p:cBhvr>
                                      <p:to>
                                        <p:strVal val="hidden"/>
                                      </p:to>
                                    </p:set>
                                  </p:childTnLst>
                                </p:cTn>
                              </p:par>
                              <p:par>
                                <p:cTn id="281" presetID="23" presetClass="exit" presetSubtype="32" fill="hold" grpId="0" nodeType="withEffect">
                                  <p:stCondLst>
                                    <p:cond delay="0"/>
                                  </p:stCondLst>
                                  <p:childTnLst>
                                    <p:anim calcmode="lin" valueType="num">
                                      <p:cBhvr>
                                        <p:cTn id="282" dur="500"/>
                                        <p:tgtEl>
                                          <p:spTgt spid="46185"/>
                                        </p:tgtEl>
                                        <p:attrNameLst>
                                          <p:attrName>ppt_w</p:attrName>
                                        </p:attrNameLst>
                                      </p:cBhvr>
                                      <p:tavLst>
                                        <p:tav tm="0">
                                          <p:val>
                                            <p:strVal val="ppt_w"/>
                                          </p:val>
                                        </p:tav>
                                        <p:tav tm="100000">
                                          <p:val>
                                            <p:fltVal val="0"/>
                                          </p:val>
                                        </p:tav>
                                      </p:tavLst>
                                    </p:anim>
                                    <p:anim calcmode="lin" valueType="num">
                                      <p:cBhvr>
                                        <p:cTn id="283" dur="500"/>
                                        <p:tgtEl>
                                          <p:spTgt spid="46185"/>
                                        </p:tgtEl>
                                        <p:attrNameLst>
                                          <p:attrName>ppt_h</p:attrName>
                                        </p:attrNameLst>
                                      </p:cBhvr>
                                      <p:tavLst>
                                        <p:tav tm="0">
                                          <p:val>
                                            <p:strVal val="ppt_h"/>
                                          </p:val>
                                        </p:tav>
                                        <p:tav tm="100000">
                                          <p:val>
                                            <p:fltVal val="0"/>
                                          </p:val>
                                        </p:tav>
                                      </p:tavLst>
                                    </p:anim>
                                    <p:set>
                                      <p:cBhvr>
                                        <p:cTn id="284" dur="1" fill="hold">
                                          <p:stCondLst>
                                            <p:cond delay="499"/>
                                          </p:stCondLst>
                                        </p:cTn>
                                        <p:tgtEl>
                                          <p:spTgt spid="46185"/>
                                        </p:tgtEl>
                                        <p:attrNameLst>
                                          <p:attrName>style.visibility</p:attrName>
                                        </p:attrNameLst>
                                      </p:cBhvr>
                                      <p:to>
                                        <p:strVal val="hidden"/>
                                      </p:to>
                                    </p:set>
                                  </p:childTnLst>
                                </p:cTn>
                              </p:par>
                              <p:par>
                                <p:cTn id="285" presetID="23" presetClass="exit" presetSubtype="32" fill="hold" grpId="0" nodeType="withEffect">
                                  <p:stCondLst>
                                    <p:cond delay="0"/>
                                  </p:stCondLst>
                                  <p:childTnLst>
                                    <p:anim calcmode="lin" valueType="num">
                                      <p:cBhvr>
                                        <p:cTn id="286" dur="500"/>
                                        <p:tgtEl>
                                          <p:spTgt spid="46187"/>
                                        </p:tgtEl>
                                        <p:attrNameLst>
                                          <p:attrName>ppt_w</p:attrName>
                                        </p:attrNameLst>
                                      </p:cBhvr>
                                      <p:tavLst>
                                        <p:tav tm="0">
                                          <p:val>
                                            <p:strVal val="ppt_w"/>
                                          </p:val>
                                        </p:tav>
                                        <p:tav tm="100000">
                                          <p:val>
                                            <p:fltVal val="0"/>
                                          </p:val>
                                        </p:tav>
                                      </p:tavLst>
                                    </p:anim>
                                    <p:anim calcmode="lin" valueType="num">
                                      <p:cBhvr>
                                        <p:cTn id="287" dur="500"/>
                                        <p:tgtEl>
                                          <p:spTgt spid="46187"/>
                                        </p:tgtEl>
                                        <p:attrNameLst>
                                          <p:attrName>ppt_h</p:attrName>
                                        </p:attrNameLst>
                                      </p:cBhvr>
                                      <p:tavLst>
                                        <p:tav tm="0">
                                          <p:val>
                                            <p:strVal val="ppt_h"/>
                                          </p:val>
                                        </p:tav>
                                        <p:tav tm="100000">
                                          <p:val>
                                            <p:fltVal val="0"/>
                                          </p:val>
                                        </p:tav>
                                      </p:tavLst>
                                    </p:anim>
                                    <p:set>
                                      <p:cBhvr>
                                        <p:cTn id="288" dur="1" fill="hold">
                                          <p:stCondLst>
                                            <p:cond delay="499"/>
                                          </p:stCondLst>
                                        </p:cTn>
                                        <p:tgtEl>
                                          <p:spTgt spid="46187"/>
                                        </p:tgtEl>
                                        <p:attrNameLst>
                                          <p:attrName>style.visibility</p:attrName>
                                        </p:attrNameLst>
                                      </p:cBhvr>
                                      <p:to>
                                        <p:strVal val="hidden"/>
                                      </p:to>
                                    </p:set>
                                  </p:childTnLst>
                                </p:cTn>
                              </p:par>
                            </p:childTnLst>
                          </p:cTn>
                        </p:par>
                        <p:par>
                          <p:cTn id="289" fill="hold" nodeType="afterGroup">
                            <p:stCondLst>
                              <p:cond delay="500"/>
                            </p:stCondLst>
                            <p:childTnLst>
                              <p:par>
                                <p:cTn id="290" presetID="23" presetClass="exit" presetSubtype="32" fill="hold" grpId="1" nodeType="afterEffect">
                                  <p:stCondLst>
                                    <p:cond delay="0"/>
                                  </p:stCondLst>
                                  <p:childTnLst>
                                    <p:anim calcmode="lin" valueType="num">
                                      <p:cBhvr>
                                        <p:cTn id="291" dur="500"/>
                                        <p:tgtEl>
                                          <p:spTgt spid="46248"/>
                                        </p:tgtEl>
                                        <p:attrNameLst>
                                          <p:attrName>ppt_w</p:attrName>
                                        </p:attrNameLst>
                                      </p:cBhvr>
                                      <p:tavLst>
                                        <p:tav tm="0">
                                          <p:val>
                                            <p:strVal val="ppt_w"/>
                                          </p:val>
                                        </p:tav>
                                        <p:tav tm="100000">
                                          <p:val>
                                            <p:fltVal val="0"/>
                                          </p:val>
                                        </p:tav>
                                      </p:tavLst>
                                    </p:anim>
                                    <p:anim calcmode="lin" valueType="num">
                                      <p:cBhvr>
                                        <p:cTn id="292" dur="500"/>
                                        <p:tgtEl>
                                          <p:spTgt spid="46248"/>
                                        </p:tgtEl>
                                        <p:attrNameLst>
                                          <p:attrName>ppt_h</p:attrName>
                                        </p:attrNameLst>
                                      </p:cBhvr>
                                      <p:tavLst>
                                        <p:tav tm="0">
                                          <p:val>
                                            <p:strVal val="ppt_h"/>
                                          </p:val>
                                        </p:tav>
                                        <p:tav tm="100000">
                                          <p:val>
                                            <p:fltVal val="0"/>
                                          </p:val>
                                        </p:tav>
                                      </p:tavLst>
                                    </p:anim>
                                    <p:set>
                                      <p:cBhvr>
                                        <p:cTn id="293" dur="1" fill="hold">
                                          <p:stCondLst>
                                            <p:cond delay="499"/>
                                          </p:stCondLst>
                                        </p:cTn>
                                        <p:tgtEl>
                                          <p:spTgt spid="46248"/>
                                        </p:tgtEl>
                                        <p:attrNameLst>
                                          <p:attrName>style.visibility</p:attrName>
                                        </p:attrNameLst>
                                      </p:cBhvr>
                                      <p:to>
                                        <p:strVal val="hidden"/>
                                      </p:to>
                                    </p:set>
                                  </p:childTnLst>
                                </p:cTn>
                              </p:par>
                            </p:childTnLst>
                          </p:cTn>
                        </p:par>
                      </p:childTnLst>
                    </p:cTn>
                  </p:par>
                </p:childTnLst>
              </p:cTn>
              <p:nextCondLst>
                <p:cond evt="onClick" delay="0">
                  <p:tgtEl>
                    <p:spTgt spid="46243"/>
                  </p:tgtEl>
                </p:cond>
              </p:nextCondLst>
            </p:seq>
            <p:seq concurrent="1" nextAc="seek">
              <p:cTn id="294" restart="whenNotActive" fill="hold" evtFilter="cancelBubble" nodeType="interactiveSeq">
                <p:stCondLst>
                  <p:cond evt="onClick" delay="0">
                    <p:tgtEl>
                      <p:spTgt spid="46242"/>
                    </p:tgtEl>
                  </p:cond>
                </p:stCondLst>
                <p:endSync evt="end" delay="0">
                  <p:rtn val="all"/>
                </p:endSync>
                <p:childTnLst>
                  <p:par>
                    <p:cTn id="295" fill="hold" nodeType="clickPar">
                      <p:stCondLst>
                        <p:cond delay="0"/>
                      </p:stCondLst>
                      <p:childTnLst>
                        <p:par>
                          <p:cTn id="296" fill="hold" nodeType="withGroup">
                            <p:stCondLst>
                              <p:cond delay="0"/>
                            </p:stCondLst>
                            <p:childTnLst>
                              <p:par>
                                <p:cTn id="297" presetID="23" presetClass="entr" presetSubtype="16" fill="hold" grpId="0" nodeType="clickEffect">
                                  <p:stCondLst>
                                    <p:cond delay="0"/>
                                  </p:stCondLst>
                                  <p:childTnLst>
                                    <p:set>
                                      <p:cBhvr>
                                        <p:cTn id="298" dur="1" fill="hold">
                                          <p:stCondLst>
                                            <p:cond delay="0"/>
                                          </p:stCondLst>
                                        </p:cTn>
                                        <p:tgtEl>
                                          <p:spTgt spid="46249"/>
                                        </p:tgtEl>
                                        <p:attrNameLst>
                                          <p:attrName>style.visibility</p:attrName>
                                        </p:attrNameLst>
                                      </p:cBhvr>
                                      <p:to>
                                        <p:strVal val="visible"/>
                                      </p:to>
                                    </p:set>
                                    <p:anim calcmode="lin" valueType="num">
                                      <p:cBhvr>
                                        <p:cTn id="299" dur="500" fill="hold"/>
                                        <p:tgtEl>
                                          <p:spTgt spid="46249"/>
                                        </p:tgtEl>
                                        <p:attrNameLst>
                                          <p:attrName>ppt_w</p:attrName>
                                        </p:attrNameLst>
                                      </p:cBhvr>
                                      <p:tavLst>
                                        <p:tav tm="0">
                                          <p:val>
                                            <p:fltVal val="0"/>
                                          </p:val>
                                        </p:tav>
                                        <p:tav tm="100000">
                                          <p:val>
                                            <p:strVal val="#ppt_w"/>
                                          </p:val>
                                        </p:tav>
                                      </p:tavLst>
                                    </p:anim>
                                    <p:anim calcmode="lin" valueType="num">
                                      <p:cBhvr>
                                        <p:cTn id="300" dur="500" fill="hold"/>
                                        <p:tgtEl>
                                          <p:spTgt spid="46249"/>
                                        </p:tgtEl>
                                        <p:attrNameLst>
                                          <p:attrName>ppt_h</p:attrName>
                                        </p:attrNameLst>
                                      </p:cBhvr>
                                      <p:tavLst>
                                        <p:tav tm="0">
                                          <p:val>
                                            <p:fltVal val="0"/>
                                          </p:val>
                                        </p:tav>
                                        <p:tav tm="100000">
                                          <p:val>
                                            <p:strVal val="#ppt_h"/>
                                          </p:val>
                                        </p:tav>
                                      </p:tavLst>
                                    </p:anim>
                                  </p:childTnLst>
                                </p:cTn>
                              </p:par>
                              <p:par>
                                <p:cTn id="301" presetID="1" presetClass="emph" presetSubtype="2" fill="hold" nodeType="withEffect">
                                  <p:stCondLst>
                                    <p:cond delay="0"/>
                                  </p:stCondLst>
                                  <p:childTnLst>
                                    <p:animClr clrSpc="rgb" dir="cw">
                                      <p:cBhvr>
                                        <p:cTn id="302" dur="2000" fill="hold"/>
                                        <p:tgtEl>
                                          <p:spTgt spid="46212"/>
                                        </p:tgtEl>
                                        <p:attrNameLst>
                                          <p:attrName>fillcolor</p:attrName>
                                        </p:attrNameLst>
                                      </p:cBhvr>
                                      <p:to>
                                        <a:schemeClr val="accent2"/>
                                      </p:to>
                                    </p:animClr>
                                    <p:set>
                                      <p:cBhvr>
                                        <p:cTn id="303" dur="2000" fill="hold"/>
                                        <p:tgtEl>
                                          <p:spTgt spid="46212"/>
                                        </p:tgtEl>
                                        <p:attrNameLst>
                                          <p:attrName>fill.type</p:attrName>
                                        </p:attrNameLst>
                                      </p:cBhvr>
                                      <p:to>
                                        <p:strVal val="solid"/>
                                      </p:to>
                                    </p:set>
                                    <p:set>
                                      <p:cBhvr>
                                        <p:cTn id="304" dur="2000" fill="hold"/>
                                        <p:tgtEl>
                                          <p:spTgt spid="46212"/>
                                        </p:tgtEl>
                                        <p:attrNameLst>
                                          <p:attrName>fill.on</p:attrName>
                                        </p:attrNameLst>
                                      </p:cBhvr>
                                      <p:to>
                                        <p:strVal val="true"/>
                                      </p:to>
                                    </p:set>
                                  </p:childTnLst>
                                </p:cTn>
                              </p:par>
                              <p:par>
                                <p:cTn id="305" presetID="1" presetClass="emph" presetSubtype="2" fill="hold" nodeType="withEffect">
                                  <p:stCondLst>
                                    <p:cond delay="0"/>
                                  </p:stCondLst>
                                  <p:childTnLst>
                                    <p:animClr clrSpc="rgb" dir="cw">
                                      <p:cBhvr>
                                        <p:cTn id="306" dur="2000" fill="hold"/>
                                        <p:tgtEl>
                                          <p:spTgt spid="46213"/>
                                        </p:tgtEl>
                                        <p:attrNameLst>
                                          <p:attrName>fillcolor</p:attrName>
                                        </p:attrNameLst>
                                      </p:cBhvr>
                                      <p:to>
                                        <a:schemeClr val="accent2"/>
                                      </p:to>
                                    </p:animClr>
                                    <p:set>
                                      <p:cBhvr>
                                        <p:cTn id="307" dur="2000" fill="hold"/>
                                        <p:tgtEl>
                                          <p:spTgt spid="46213"/>
                                        </p:tgtEl>
                                        <p:attrNameLst>
                                          <p:attrName>fill.type</p:attrName>
                                        </p:attrNameLst>
                                      </p:cBhvr>
                                      <p:to>
                                        <p:strVal val="solid"/>
                                      </p:to>
                                    </p:set>
                                    <p:set>
                                      <p:cBhvr>
                                        <p:cTn id="308" dur="2000" fill="hold"/>
                                        <p:tgtEl>
                                          <p:spTgt spid="46213"/>
                                        </p:tgtEl>
                                        <p:attrNameLst>
                                          <p:attrName>fill.on</p:attrName>
                                        </p:attrNameLst>
                                      </p:cBhvr>
                                      <p:to>
                                        <p:strVal val="true"/>
                                      </p:to>
                                    </p:set>
                                  </p:childTnLst>
                                </p:cTn>
                              </p:par>
                              <p:par>
                                <p:cTn id="309" presetID="1" presetClass="emph" presetSubtype="2" fill="hold" nodeType="withEffect">
                                  <p:stCondLst>
                                    <p:cond delay="0"/>
                                  </p:stCondLst>
                                  <p:childTnLst>
                                    <p:animClr clrSpc="rgb" dir="cw">
                                      <p:cBhvr>
                                        <p:cTn id="310" dur="2000" fill="hold"/>
                                        <p:tgtEl>
                                          <p:spTgt spid="46214"/>
                                        </p:tgtEl>
                                        <p:attrNameLst>
                                          <p:attrName>fillcolor</p:attrName>
                                        </p:attrNameLst>
                                      </p:cBhvr>
                                      <p:to>
                                        <a:schemeClr val="accent2"/>
                                      </p:to>
                                    </p:animClr>
                                    <p:set>
                                      <p:cBhvr>
                                        <p:cTn id="311" dur="2000" fill="hold"/>
                                        <p:tgtEl>
                                          <p:spTgt spid="46214"/>
                                        </p:tgtEl>
                                        <p:attrNameLst>
                                          <p:attrName>fill.type</p:attrName>
                                        </p:attrNameLst>
                                      </p:cBhvr>
                                      <p:to>
                                        <p:strVal val="solid"/>
                                      </p:to>
                                    </p:set>
                                    <p:set>
                                      <p:cBhvr>
                                        <p:cTn id="312" dur="2000" fill="hold"/>
                                        <p:tgtEl>
                                          <p:spTgt spid="46214"/>
                                        </p:tgtEl>
                                        <p:attrNameLst>
                                          <p:attrName>fill.on</p:attrName>
                                        </p:attrNameLst>
                                      </p:cBhvr>
                                      <p:to>
                                        <p:strVal val="true"/>
                                      </p:to>
                                    </p:set>
                                  </p:childTnLst>
                                </p:cTn>
                              </p:par>
                              <p:par>
                                <p:cTn id="313" presetID="1" presetClass="emph" presetSubtype="2" fill="hold" nodeType="withEffect">
                                  <p:stCondLst>
                                    <p:cond delay="0"/>
                                  </p:stCondLst>
                                  <p:childTnLst>
                                    <p:animClr clrSpc="rgb" dir="cw">
                                      <p:cBhvr>
                                        <p:cTn id="314" dur="2000" fill="hold"/>
                                        <p:tgtEl>
                                          <p:spTgt spid="46215"/>
                                        </p:tgtEl>
                                        <p:attrNameLst>
                                          <p:attrName>fillcolor</p:attrName>
                                        </p:attrNameLst>
                                      </p:cBhvr>
                                      <p:to>
                                        <a:schemeClr val="accent2"/>
                                      </p:to>
                                    </p:animClr>
                                    <p:set>
                                      <p:cBhvr>
                                        <p:cTn id="315" dur="2000" fill="hold"/>
                                        <p:tgtEl>
                                          <p:spTgt spid="46215"/>
                                        </p:tgtEl>
                                        <p:attrNameLst>
                                          <p:attrName>fill.type</p:attrName>
                                        </p:attrNameLst>
                                      </p:cBhvr>
                                      <p:to>
                                        <p:strVal val="solid"/>
                                      </p:to>
                                    </p:set>
                                    <p:set>
                                      <p:cBhvr>
                                        <p:cTn id="316" dur="2000" fill="hold"/>
                                        <p:tgtEl>
                                          <p:spTgt spid="46215"/>
                                        </p:tgtEl>
                                        <p:attrNameLst>
                                          <p:attrName>fill.on</p:attrName>
                                        </p:attrNameLst>
                                      </p:cBhvr>
                                      <p:to>
                                        <p:strVal val="true"/>
                                      </p:to>
                                    </p:set>
                                  </p:childTnLst>
                                </p:cTn>
                              </p:par>
                              <p:par>
                                <p:cTn id="317" presetID="1" presetClass="emph" presetSubtype="2" fill="hold" nodeType="withEffect">
                                  <p:stCondLst>
                                    <p:cond delay="0"/>
                                  </p:stCondLst>
                                  <p:childTnLst>
                                    <p:animClr clrSpc="rgb" dir="cw">
                                      <p:cBhvr>
                                        <p:cTn id="318" dur="2000" fill="hold"/>
                                        <p:tgtEl>
                                          <p:spTgt spid="46195"/>
                                        </p:tgtEl>
                                        <p:attrNameLst>
                                          <p:attrName>fillcolor</p:attrName>
                                        </p:attrNameLst>
                                      </p:cBhvr>
                                      <p:to>
                                        <a:schemeClr val="accent2"/>
                                      </p:to>
                                    </p:animClr>
                                    <p:set>
                                      <p:cBhvr>
                                        <p:cTn id="319" dur="2000" fill="hold"/>
                                        <p:tgtEl>
                                          <p:spTgt spid="46195"/>
                                        </p:tgtEl>
                                        <p:attrNameLst>
                                          <p:attrName>fill.type</p:attrName>
                                        </p:attrNameLst>
                                      </p:cBhvr>
                                      <p:to>
                                        <p:strVal val="solid"/>
                                      </p:to>
                                    </p:set>
                                    <p:set>
                                      <p:cBhvr>
                                        <p:cTn id="320" dur="2000" fill="hold"/>
                                        <p:tgtEl>
                                          <p:spTgt spid="46195"/>
                                        </p:tgtEl>
                                        <p:attrNameLst>
                                          <p:attrName>fill.on</p:attrName>
                                        </p:attrNameLst>
                                      </p:cBhvr>
                                      <p:to>
                                        <p:strVal val="true"/>
                                      </p:to>
                                    </p:set>
                                  </p:childTnLst>
                                </p:cTn>
                              </p:par>
                              <p:par>
                                <p:cTn id="321" presetID="1" presetClass="emph" presetSubtype="2" fill="hold" nodeType="withEffect">
                                  <p:stCondLst>
                                    <p:cond delay="0"/>
                                  </p:stCondLst>
                                  <p:childTnLst>
                                    <p:animClr clrSpc="rgb" dir="cw">
                                      <p:cBhvr>
                                        <p:cTn id="322" dur="2000" fill="hold"/>
                                        <p:tgtEl>
                                          <p:spTgt spid="46196"/>
                                        </p:tgtEl>
                                        <p:attrNameLst>
                                          <p:attrName>fillcolor</p:attrName>
                                        </p:attrNameLst>
                                      </p:cBhvr>
                                      <p:to>
                                        <a:schemeClr val="accent2"/>
                                      </p:to>
                                    </p:animClr>
                                    <p:set>
                                      <p:cBhvr>
                                        <p:cTn id="323" dur="2000" fill="hold"/>
                                        <p:tgtEl>
                                          <p:spTgt spid="46196"/>
                                        </p:tgtEl>
                                        <p:attrNameLst>
                                          <p:attrName>fill.type</p:attrName>
                                        </p:attrNameLst>
                                      </p:cBhvr>
                                      <p:to>
                                        <p:strVal val="solid"/>
                                      </p:to>
                                    </p:set>
                                    <p:set>
                                      <p:cBhvr>
                                        <p:cTn id="324" dur="2000" fill="hold"/>
                                        <p:tgtEl>
                                          <p:spTgt spid="46196"/>
                                        </p:tgtEl>
                                        <p:attrNameLst>
                                          <p:attrName>fill.on</p:attrName>
                                        </p:attrNameLst>
                                      </p:cBhvr>
                                      <p:to>
                                        <p:strVal val="true"/>
                                      </p:to>
                                    </p:set>
                                  </p:childTnLst>
                                </p:cTn>
                              </p:par>
                              <p:par>
                                <p:cTn id="325" presetID="1" presetClass="emph" presetSubtype="2" fill="hold" nodeType="withEffect">
                                  <p:stCondLst>
                                    <p:cond delay="0"/>
                                  </p:stCondLst>
                                  <p:childTnLst>
                                    <p:animClr clrSpc="rgb" dir="cw">
                                      <p:cBhvr>
                                        <p:cTn id="326" dur="2000" fill="hold"/>
                                        <p:tgtEl>
                                          <p:spTgt spid="46163"/>
                                        </p:tgtEl>
                                        <p:attrNameLst>
                                          <p:attrName>fillcolor</p:attrName>
                                        </p:attrNameLst>
                                      </p:cBhvr>
                                      <p:to>
                                        <a:schemeClr val="accent2"/>
                                      </p:to>
                                    </p:animClr>
                                    <p:set>
                                      <p:cBhvr>
                                        <p:cTn id="327" dur="2000" fill="hold"/>
                                        <p:tgtEl>
                                          <p:spTgt spid="46163"/>
                                        </p:tgtEl>
                                        <p:attrNameLst>
                                          <p:attrName>fill.type</p:attrName>
                                        </p:attrNameLst>
                                      </p:cBhvr>
                                      <p:to>
                                        <p:strVal val="solid"/>
                                      </p:to>
                                    </p:set>
                                    <p:set>
                                      <p:cBhvr>
                                        <p:cTn id="328" dur="2000" fill="hold"/>
                                        <p:tgtEl>
                                          <p:spTgt spid="46163"/>
                                        </p:tgtEl>
                                        <p:attrNameLst>
                                          <p:attrName>fill.on</p:attrName>
                                        </p:attrNameLst>
                                      </p:cBhvr>
                                      <p:to>
                                        <p:strVal val="tru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23" presetClass="exit" presetSubtype="32" fill="hold" grpId="0" nodeType="clickEffect">
                                  <p:stCondLst>
                                    <p:cond delay="0"/>
                                  </p:stCondLst>
                                  <p:childTnLst>
                                    <p:anim calcmode="lin" valueType="num">
                                      <p:cBhvr>
                                        <p:cTn id="332" dur="500"/>
                                        <p:tgtEl>
                                          <p:spTgt spid="46212"/>
                                        </p:tgtEl>
                                        <p:attrNameLst>
                                          <p:attrName>ppt_w</p:attrName>
                                        </p:attrNameLst>
                                      </p:cBhvr>
                                      <p:tavLst>
                                        <p:tav tm="0">
                                          <p:val>
                                            <p:strVal val="ppt_w"/>
                                          </p:val>
                                        </p:tav>
                                        <p:tav tm="100000">
                                          <p:val>
                                            <p:fltVal val="0"/>
                                          </p:val>
                                        </p:tav>
                                      </p:tavLst>
                                    </p:anim>
                                    <p:anim calcmode="lin" valueType="num">
                                      <p:cBhvr>
                                        <p:cTn id="333" dur="500"/>
                                        <p:tgtEl>
                                          <p:spTgt spid="46212"/>
                                        </p:tgtEl>
                                        <p:attrNameLst>
                                          <p:attrName>ppt_h</p:attrName>
                                        </p:attrNameLst>
                                      </p:cBhvr>
                                      <p:tavLst>
                                        <p:tav tm="0">
                                          <p:val>
                                            <p:strVal val="ppt_h"/>
                                          </p:val>
                                        </p:tav>
                                        <p:tav tm="100000">
                                          <p:val>
                                            <p:fltVal val="0"/>
                                          </p:val>
                                        </p:tav>
                                      </p:tavLst>
                                    </p:anim>
                                    <p:set>
                                      <p:cBhvr>
                                        <p:cTn id="334" dur="1" fill="hold">
                                          <p:stCondLst>
                                            <p:cond delay="499"/>
                                          </p:stCondLst>
                                        </p:cTn>
                                        <p:tgtEl>
                                          <p:spTgt spid="46212"/>
                                        </p:tgtEl>
                                        <p:attrNameLst>
                                          <p:attrName>style.visibility</p:attrName>
                                        </p:attrNameLst>
                                      </p:cBhvr>
                                      <p:to>
                                        <p:strVal val="hidden"/>
                                      </p:to>
                                    </p:set>
                                  </p:childTnLst>
                                </p:cTn>
                              </p:par>
                              <p:par>
                                <p:cTn id="335" presetID="23" presetClass="exit" presetSubtype="32" fill="hold" grpId="0" nodeType="withEffect">
                                  <p:stCondLst>
                                    <p:cond delay="0"/>
                                  </p:stCondLst>
                                  <p:childTnLst>
                                    <p:anim calcmode="lin" valueType="num">
                                      <p:cBhvr>
                                        <p:cTn id="336" dur="500"/>
                                        <p:tgtEl>
                                          <p:spTgt spid="46213"/>
                                        </p:tgtEl>
                                        <p:attrNameLst>
                                          <p:attrName>ppt_w</p:attrName>
                                        </p:attrNameLst>
                                      </p:cBhvr>
                                      <p:tavLst>
                                        <p:tav tm="0">
                                          <p:val>
                                            <p:strVal val="ppt_w"/>
                                          </p:val>
                                        </p:tav>
                                        <p:tav tm="100000">
                                          <p:val>
                                            <p:fltVal val="0"/>
                                          </p:val>
                                        </p:tav>
                                      </p:tavLst>
                                    </p:anim>
                                    <p:anim calcmode="lin" valueType="num">
                                      <p:cBhvr>
                                        <p:cTn id="337" dur="500"/>
                                        <p:tgtEl>
                                          <p:spTgt spid="46213"/>
                                        </p:tgtEl>
                                        <p:attrNameLst>
                                          <p:attrName>ppt_h</p:attrName>
                                        </p:attrNameLst>
                                      </p:cBhvr>
                                      <p:tavLst>
                                        <p:tav tm="0">
                                          <p:val>
                                            <p:strVal val="ppt_h"/>
                                          </p:val>
                                        </p:tav>
                                        <p:tav tm="100000">
                                          <p:val>
                                            <p:fltVal val="0"/>
                                          </p:val>
                                        </p:tav>
                                      </p:tavLst>
                                    </p:anim>
                                    <p:set>
                                      <p:cBhvr>
                                        <p:cTn id="338" dur="1" fill="hold">
                                          <p:stCondLst>
                                            <p:cond delay="499"/>
                                          </p:stCondLst>
                                        </p:cTn>
                                        <p:tgtEl>
                                          <p:spTgt spid="46213"/>
                                        </p:tgtEl>
                                        <p:attrNameLst>
                                          <p:attrName>style.visibility</p:attrName>
                                        </p:attrNameLst>
                                      </p:cBhvr>
                                      <p:to>
                                        <p:strVal val="hidden"/>
                                      </p:to>
                                    </p:set>
                                  </p:childTnLst>
                                </p:cTn>
                              </p:par>
                              <p:par>
                                <p:cTn id="339" presetID="23" presetClass="exit" presetSubtype="32" fill="hold" grpId="0" nodeType="withEffect">
                                  <p:stCondLst>
                                    <p:cond delay="0"/>
                                  </p:stCondLst>
                                  <p:childTnLst>
                                    <p:anim calcmode="lin" valueType="num">
                                      <p:cBhvr>
                                        <p:cTn id="340" dur="500"/>
                                        <p:tgtEl>
                                          <p:spTgt spid="46214"/>
                                        </p:tgtEl>
                                        <p:attrNameLst>
                                          <p:attrName>ppt_w</p:attrName>
                                        </p:attrNameLst>
                                      </p:cBhvr>
                                      <p:tavLst>
                                        <p:tav tm="0">
                                          <p:val>
                                            <p:strVal val="ppt_w"/>
                                          </p:val>
                                        </p:tav>
                                        <p:tav tm="100000">
                                          <p:val>
                                            <p:fltVal val="0"/>
                                          </p:val>
                                        </p:tav>
                                      </p:tavLst>
                                    </p:anim>
                                    <p:anim calcmode="lin" valueType="num">
                                      <p:cBhvr>
                                        <p:cTn id="341" dur="500"/>
                                        <p:tgtEl>
                                          <p:spTgt spid="46214"/>
                                        </p:tgtEl>
                                        <p:attrNameLst>
                                          <p:attrName>ppt_h</p:attrName>
                                        </p:attrNameLst>
                                      </p:cBhvr>
                                      <p:tavLst>
                                        <p:tav tm="0">
                                          <p:val>
                                            <p:strVal val="ppt_h"/>
                                          </p:val>
                                        </p:tav>
                                        <p:tav tm="100000">
                                          <p:val>
                                            <p:fltVal val="0"/>
                                          </p:val>
                                        </p:tav>
                                      </p:tavLst>
                                    </p:anim>
                                    <p:set>
                                      <p:cBhvr>
                                        <p:cTn id="342" dur="1" fill="hold">
                                          <p:stCondLst>
                                            <p:cond delay="499"/>
                                          </p:stCondLst>
                                        </p:cTn>
                                        <p:tgtEl>
                                          <p:spTgt spid="46214"/>
                                        </p:tgtEl>
                                        <p:attrNameLst>
                                          <p:attrName>style.visibility</p:attrName>
                                        </p:attrNameLst>
                                      </p:cBhvr>
                                      <p:to>
                                        <p:strVal val="hidden"/>
                                      </p:to>
                                    </p:set>
                                  </p:childTnLst>
                                </p:cTn>
                              </p:par>
                              <p:par>
                                <p:cTn id="343" presetID="23" presetClass="exit" presetSubtype="32" fill="hold" grpId="0" nodeType="withEffect">
                                  <p:stCondLst>
                                    <p:cond delay="0"/>
                                  </p:stCondLst>
                                  <p:childTnLst>
                                    <p:anim calcmode="lin" valueType="num">
                                      <p:cBhvr>
                                        <p:cTn id="344" dur="500"/>
                                        <p:tgtEl>
                                          <p:spTgt spid="46215"/>
                                        </p:tgtEl>
                                        <p:attrNameLst>
                                          <p:attrName>ppt_w</p:attrName>
                                        </p:attrNameLst>
                                      </p:cBhvr>
                                      <p:tavLst>
                                        <p:tav tm="0">
                                          <p:val>
                                            <p:strVal val="ppt_w"/>
                                          </p:val>
                                        </p:tav>
                                        <p:tav tm="100000">
                                          <p:val>
                                            <p:fltVal val="0"/>
                                          </p:val>
                                        </p:tav>
                                      </p:tavLst>
                                    </p:anim>
                                    <p:anim calcmode="lin" valueType="num">
                                      <p:cBhvr>
                                        <p:cTn id="345" dur="500"/>
                                        <p:tgtEl>
                                          <p:spTgt spid="46215"/>
                                        </p:tgtEl>
                                        <p:attrNameLst>
                                          <p:attrName>ppt_h</p:attrName>
                                        </p:attrNameLst>
                                      </p:cBhvr>
                                      <p:tavLst>
                                        <p:tav tm="0">
                                          <p:val>
                                            <p:strVal val="ppt_h"/>
                                          </p:val>
                                        </p:tav>
                                        <p:tav tm="100000">
                                          <p:val>
                                            <p:fltVal val="0"/>
                                          </p:val>
                                        </p:tav>
                                      </p:tavLst>
                                    </p:anim>
                                    <p:set>
                                      <p:cBhvr>
                                        <p:cTn id="346" dur="1" fill="hold">
                                          <p:stCondLst>
                                            <p:cond delay="499"/>
                                          </p:stCondLst>
                                        </p:cTn>
                                        <p:tgtEl>
                                          <p:spTgt spid="46215"/>
                                        </p:tgtEl>
                                        <p:attrNameLst>
                                          <p:attrName>style.visibility</p:attrName>
                                        </p:attrNameLst>
                                      </p:cBhvr>
                                      <p:to>
                                        <p:strVal val="hidden"/>
                                      </p:to>
                                    </p:set>
                                  </p:childTnLst>
                                </p:cTn>
                              </p:par>
                              <p:par>
                                <p:cTn id="347" presetID="23" presetClass="exit" presetSubtype="32" fill="hold" grpId="0" nodeType="withEffect">
                                  <p:stCondLst>
                                    <p:cond delay="0"/>
                                  </p:stCondLst>
                                  <p:childTnLst>
                                    <p:anim calcmode="lin" valueType="num">
                                      <p:cBhvr>
                                        <p:cTn id="348" dur="500"/>
                                        <p:tgtEl>
                                          <p:spTgt spid="46194"/>
                                        </p:tgtEl>
                                        <p:attrNameLst>
                                          <p:attrName>ppt_w</p:attrName>
                                        </p:attrNameLst>
                                      </p:cBhvr>
                                      <p:tavLst>
                                        <p:tav tm="0">
                                          <p:val>
                                            <p:strVal val="ppt_w"/>
                                          </p:val>
                                        </p:tav>
                                        <p:tav tm="100000">
                                          <p:val>
                                            <p:fltVal val="0"/>
                                          </p:val>
                                        </p:tav>
                                      </p:tavLst>
                                    </p:anim>
                                    <p:anim calcmode="lin" valueType="num">
                                      <p:cBhvr>
                                        <p:cTn id="349" dur="500"/>
                                        <p:tgtEl>
                                          <p:spTgt spid="46194"/>
                                        </p:tgtEl>
                                        <p:attrNameLst>
                                          <p:attrName>ppt_h</p:attrName>
                                        </p:attrNameLst>
                                      </p:cBhvr>
                                      <p:tavLst>
                                        <p:tav tm="0">
                                          <p:val>
                                            <p:strVal val="ppt_h"/>
                                          </p:val>
                                        </p:tav>
                                        <p:tav tm="100000">
                                          <p:val>
                                            <p:fltVal val="0"/>
                                          </p:val>
                                        </p:tav>
                                      </p:tavLst>
                                    </p:anim>
                                    <p:set>
                                      <p:cBhvr>
                                        <p:cTn id="350" dur="1" fill="hold">
                                          <p:stCondLst>
                                            <p:cond delay="499"/>
                                          </p:stCondLst>
                                        </p:cTn>
                                        <p:tgtEl>
                                          <p:spTgt spid="46194"/>
                                        </p:tgtEl>
                                        <p:attrNameLst>
                                          <p:attrName>style.visibility</p:attrName>
                                        </p:attrNameLst>
                                      </p:cBhvr>
                                      <p:to>
                                        <p:strVal val="hidden"/>
                                      </p:to>
                                    </p:set>
                                  </p:childTnLst>
                                </p:cTn>
                              </p:par>
                              <p:par>
                                <p:cTn id="351" presetID="23" presetClass="exit" presetSubtype="32" fill="hold" grpId="0" nodeType="withEffect">
                                  <p:stCondLst>
                                    <p:cond delay="0"/>
                                  </p:stCondLst>
                                  <p:childTnLst>
                                    <p:anim calcmode="lin" valueType="num">
                                      <p:cBhvr>
                                        <p:cTn id="352" dur="500"/>
                                        <p:tgtEl>
                                          <p:spTgt spid="46195"/>
                                        </p:tgtEl>
                                        <p:attrNameLst>
                                          <p:attrName>ppt_w</p:attrName>
                                        </p:attrNameLst>
                                      </p:cBhvr>
                                      <p:tavLst>
                                        <p:tav tm="0">
                                          <p:val>
                                            <p:strVal val="ppt_w"/>
                                          </p:val>
                                        </p:tav>
                                        <p:tav tm="100000">
                                          <p:val>
                                            <p:fltVal val="0"/>
                                          </p:val>
                                        </p:tav>
                                      </p:tavLst>
                                    </p:anim>
                                    <p:anim calcmode="lin" valueType="num">
                                      <p:cBhvr>
                                        <p:cTn id="353" dur="500"/>
                                        <p:tgtEl>
                                          <p:spTgt spid="46195"/>
                                        </p:tgtEl>
                                        <p:attrNameLst>
                                          <p:attrName>ppt_h</p:attrName>
                                        </p:attrNameLst>
                                      </p:cBhvr>
                                      <p:tavLst>
                                        <p:tav tm="0">
                                          <p:val>
                                            <p:strVal val="ppt_h"/>
                                          </p:val>
                                        </p:tav>
                                        <p:tav tm="100000">
                                          <p:val>
                                            <p:fltVal val="0"/>
                                          </p:val>
                                        </p:tav>
                                      </p:tavLst>
                                    </p:anim>
                                    <p:set>
                                      <p:cBhvr>
                                        <p:cTn id="354" dur="1" fill="hold">
                                          <p:stCondLst>
                                            <p:cond delay="499"/>
                                          </p:stCondLst>
                                        </p:cTn>
                                        <p:tgtEl>
                                          <p:spTgt spid="46195"/>
                                        </p:tgtEl>
                                        <p:attrNameLst>
                                          <p:attrName>style.visibility</p:attrName>
                                        </p:attrNameLst>
                                      </p:cBhvr>
                                      <p:to>
                                        <p:strVal val="hidden"/>
                                      </p:to>
                                    </p:set>
                                  </p:childTnLst>
                                </p:cTn>
                              </p:par>
                              <p:par>
                                <p:cTn id="355" presetID="23" presetClass="exit" presetSubtype="32" fill="hold" grpId="0" nodeType="withEffect">
                                  <p:stCondLst>
                                    <p:cond delay="0"/>
                                  </p:stCondLst>
                                  <p:childTnLst>
                                    <p:anim calcmode="lin" valueType="num">
                                      <p:cBhvr>
                                        <p:cTn id="356" dur="500"/>
                                        <p:tgtEl>
                                          <p:spTgt spid="46196"/>
                                        </p:tgtEl>
                                        <p:attrNameLst>
                                          <p:attrName>ppt_w</p:attrName>
                                        </p:attrNameLst>
                                      </p:cBhvr>
                                      <p:tavLst>
                                        <p:tav tm="0">
                                          <p:val>
                                            <p:strVal val="ppt_w"/>
                                          </p:val>
                                        </p:tav>
                                        <p:tav tm="100000">
                                          <p:val>
                                            <p:fltVal val="0"/>
                                          </p:val>
                                        </p:tav>
                                      </p:tavLst>
                                    </p:anim>
                                    <p:anim calcmode="lin" valueType="num">
                                      <p:cBhvr>
                                        <p:cTn id="357" dur="500"/>
                                        <p:tgtEl>
                                          <p:spTgt spid="46196"/>
                                        </p:tgtEl>
                                        <p:attrNameLst>
                                          <p:attrName>ppt_h</p:attrName>
                                        </p:attrNameLst>
                                      </p:cBhvr>
                                      <p:tavLst>
                                        <p:tav tm="0">
                                          <p:val>
                                            <p:strVal val="ppt_h"/>
                                          </p:val>
                                        </p:tav>
                                        <p:tav tm="100000">
                                          <p:val>
                                            <p:fltVal val="0"/>
                                          </p:val>
                                        </p:tav>
                                      </p:tavLst>
                                    </p:anim>
                                    <p:set>
                                      <p:cBhvr>
                                        <p:cTn id="358" dur="1" fill="hold">
                                          <p:stCondLst>
                                            <p:cond delay="499"/>
                                          </p:stCondLst>
                                        </p:cTn>
                                        <p:tgtEl>
                                          <p:spTgt spid="46196"/>
                                        </p:tgtEl>
                                        <p:attrNameLst>
                                          <p:attrName>style.visibility</p:attrName>
                                        </p:attrNameLst>
                                      </p:cBhvr>
                                      <p:to>
                                        <p:strVal val="hidden"/>
                                      </p:to>
                                    </p:set>
                                  </p:childTnLst>
                                </p:cTn>
                              </p:par>
                              <p:par>
                                <p:cTn id="359" presetID="23" presetClass="exit" presetSubtype="32" fill="hold" grpId="0" nodeType="withEffect">
                                  <p:stCondLst>
                                    <p:cond delay="0"/>
                                  </p:stCondLst>
                                  <p:childTnLst>
                                    <p:anim calcmode="lin" valueType="num">
                                      <p:cBhvr>
                                        <p:cTn id="360" dur="500"/>
                                        <p:tgtEl>
                                          <p:spTgt spid="46163"/>
                                        </p:tgtEl>
                                        <p:attrNameLst>
                                          <p:attrName>ppt_w</p:attrName>
                                        </p:attrNameLst>
                                      </p:cBhvr>
                                      <p:tavLst>
                                        <p:tav tm="0">
                                          <p:val>
                                            <p:strVal val="ppt_w"/>
                                          </p:val>
                                        </p:tav>
                                        <p:tav tm="100000">
                                          <p:val>
                                            <p:fltVal val="0"/>
                                          </p:val>
                                        </p:tav>
                                      </p:tavLst>
                                    </p:anim>
                                    <p:anim calcmode="lin" valueType="num">
                                      <p:cBhvr>
                                        <p:cTn id="361" dur="500"/>
                                        <p:tgtEl>
                                          <p:spTgt spid="46163"/>
                                        </p:tgtEl>
                                        <p:attrNameLst>
                                          <p:attrName>ppt_h</p:attrName>
                                        </p:attrNameLst>
                                      </p:cBhvr>
                                      <p:tavLst>
                                        <p:tav tm="0">
                                          <p:val>
                                            <p:strVal val="ppt_h"/>
                                          </p:val>
                                        </p:tav>
                                        <p:tav tm="100000">
                                          <p:val>
                                            <p:fltVal val="0"/>
                                          </p:val>
                                        </p:tav>
                                      </p:tavLst>
                                    </p:anim>
                                    <p:set>
                                      <p:cBhvr>
                                        <p:cTn id="362" dur="1" fill="hold">
                                          <p:stCondLst>
                                            <p:cond delay="499"/>
                                          </p:stCondLst>
                                        </p:cTn>
                                        <p:tgtEl>
                                          <p:spTgt spid="46163"/>
                                        </p:tgtEl>
                                        <p:attrNameLst>
                                          <p:attrName>style.visibility</p:attrName>
                                        </p:attrNameLst>
                                      </p:cBhvr>
                                      <p:to>
                                        <p:strVal val="hidden"/>
                                      </p:to>
                                    </p:set>
                                  </p:childTnLst>
                                </p:cTn>
                              </p:par>
                            </p:childTnLst>
                          </p:cTn>
                        </p:par>
                        <p:par>
                          <p:cTn id="363" fill="hold" nodeType="afterGroup">
                            <p:stCondLst>
                              <p:cond delay="500"/>
                            </p:stCondLst>
                            <p:childTnLst>
                              <p:par>
                                <p:cTn id="364" presetID="23" presetClass="exit" presetSubtype="32" fill="hold" grpId="1" nodeType="afterEffect">
                                  <p:stCondLst>
                                    <p:cond delay="0"/>
                                  </p:stCondLst>
                                  <p:childTnLst>
                                    <p:anim calcmode="lin" valueType="num">
                                      <p:cBhvr>
                                        <p:cTn id="365" dur="500"/>
                                        <p:tgtEl>
                                          <p:spTgt spid="46249"/>
                                        </p:tgtEl>
                                        <p:attrNameLst>
                                          <p:attrName>ppt_w</p:attrName>
                                        </p:attrNameLst>
                                      </p:cBhvr>
                                      <p:tavLst>
                                        <p:tav tm="0">
                                          <p:val>
                                            <p:strVal val="ppt_w"/>
                                          </p:val>
                                        </p:tav>
                                        <p:tav tm="100000">
                                          <p:val>
                                            <p:fltVal val="0"/>
                                          </p:val>
                                        </p:tav>
                                      </p:tavLst>
                                    </p:anim>
                                    <p:anim calcmode="lin" valueType="num">
                                      <p:cBhvr>
                                        <p:cTn id="366" dur="500"/>
                                        <p:tgtEl>
                                          <p:spTgt spid="46249"/>
                                        </p:tgtEl>
                                        <p:attrNameLst>
                                          <p:attrName>ppt_h</p:attrName>
                                        </p:attrNameLst>
                                      </p:cBhvr>
                                      <p:tavLst>
                                        <p:tav tm="0">
                                          <p:val>
                                            <p:strVal val="ppt_h"/>
                                          </p:val>
                                        </p:tav>
                                        <p:tav tm="100000">
                                          <p:val>
                                            <p:fltVal val="0"/>
                                          </p:val>
                                        </p:tav>
                                      </p:tavLst>
                                    </p:anim>
                                    <p:set>
                                      <p:cBhvr>
                                        <p:cTn id="367" dur="1" fill="hold">
                                          <p:stCondLst>
                                            <p:cond delay="499"/>
                                          </p:stCondLst>
                                        </p:cTn>
                                        <p:tgtEl>
                                          <p:spTgt spid="46249"/>
                                        </p:tgtEl>
                                        <p:attrNameLst>
                                          <p:attrName>style.visibility</p:attrName>
                                        </p:attrNameLst>
                                      </p:cBhvr>
                                      <p:to>
                                        <p:strVal val="hidden"/>
                                      </p:to>
                                    </p:set>
                                  </p:childTnLst>
                                </p:cTn>
                              </p:par>
                            </p:childTnLst>
                          </p:cTn>
                        </p:par>
                      </p:childTnLst>
                    </p:cTn>
                  </p:par>
                </p:childTnLst>
              </p:cTn>
              <p:nextCondLst>
                <p:cond evt="onClick" delay="0">
                  <p:tgtEl>
                    <p:spTgt spid="46242"/>
                  </p:tgtEl>
                </p:cond>
              </p:nextCondLst>
            </p:seq>
            <p:seq concurrent="1" nextAc="seek">
              <p:cTn id="368" restart="whenNotActive" fill="hold" evtFilter="cancelBubble" nodeType="interactiveSeq">
                <p:stCondLst>
                  <p:cond evt="onClick" delay="0">
                    <p:tgtEl>
                      <p:spTgt spid="46241"/>
                    </p:tgtEl>
                  </p:cond>
                </p:stCondLst>
                <p:endSync evt="end" delay="0">
                  <p:rtn val="all"/>
                </p:endSync>
                <p:childTnLst>
                  <p:par>
                    <p:cTn id="369" fill="hold" nodeType="clickPar">
                      <p:stCondLst>
                        <p:cond delay="0"/>
                      </p:stCondLst>
                      <p:childTnLst>
                        <p:par>
                          <p:cTn id="370" fill="hold" nodeType="withGroup">
                            <p:stCondLst>
                              <p:cond delay="0"/>
                            </p:stCondLst>
                            <p:childTnLst>
                              <p:par>
                                <p:cTn id="371" presetID="23" presetClass="entr" presetSubtype="16" fill="hold" grpId="0" nodeType="clickEffect">
                                  <p:stCondLst>
                                    <p:cond delay="0"/>
                                  </p:stCondLst>
                                  <p:childTnLst>
                                    <p:set>
                                      <p:cBhvr>
                                        <p:cTn id="372" dur="1" fill="hold">
                                          <p:stCondLst>
                                            <p:cond delay="0"/>
                                          </p:stCondLst>
                                        </p:cTn>
                                        <p:tgtEl>
                                          <p:spTgt spid="46250"/>
                                        </p:tgtEl>
                                        <p:attrNameLst>
                                          <p:attrName>style.visibility</p:attrName>
                                        </p:attrNameLst>
                                      </p:cBhvr>
                                      <p:to>
                                        <p:strVal val="visible"/>
                                      </p:to>
                                    </p:set>
                                    <p:anim calcmode="lin" valueType="num">
                                      <p:cBhvr>
                                        <p:cTn id="373" dur="500" fill="hold"/>
                                        <p:tgtEl>
                                          <p:spTgt spid="46250"/>
                                        </p:tgtEl>
                                        <p:attrNameLst>
                                          <p:attrName>ppt_w</p:attrName>
                                        </p:attrNameLst>
                                      </p:cBhvr>
                                      <p:tavLst>
                                        <p:tav tm="0">
                                          <p:val>
                                            <p:fltVal val="0"/>
                                          </p:val>
                                        </p:tav>
                                        <p:tav tm="100000">
                                          <p:val>
                                            <p:strVal val="#ppt_w"/>
                                          </p:val>
                                        </p:tav>
                                      </p:tavLst>
                                    </p:anim>
                                    <p:anim calcmode="lin" valueType="num">
                                      <p:cBhvr>
                                        <p:cTn id="374" dur="500" fill="hold"/>
                                        <p:tgtEl>
                                          <p:spTgt spid="46250"/>
                                        </p:tgtEl>
                                        <p:attrNameLst>
                                          <p:attrName>ppt_h</p:attrName>
                                        </p:attrNameLst>
                                      </p:cBhvr>
                                      <p:tavLst>
                                        <p:tav tm="0">
                                          <p:val>
                                            <p:fltVal val="0"/>
                                          </p:val>
                                        </p:tav>
                                        <p:tav tm="100000">
                                          <p:val>
                                            <p:strVal val="#ppt_h"/>
                                          </p:val>
                                        </p:tav>
                                      </p:tavLst>
                                    </p:anim>
                                  </p:childTnLst>
                                </p:cTn>
                              </p:par>
                              <p:par>
                                <p:cTn id="375" presetID="1" presetClass="emph" presetSubtype="2" fill="hold" nodeType="withEffect">
                                  <p:stCondLst>
                                    <p:cond delay="0"/>
                                  </p:stCondLst>
                                  <p:childTnLst>
                                    <p:animClr clrSpc="rgb" dir="cw">
                                      <p:cBhvr>
                                        <p:cTn id="376" dur="2000" fill="hold"/>
                                        <p:tgtEl>
                                          <p:spTgt spid="46216"/>
                                        </p:tgtEl>
                                        <p:attrNameLst>
                                          <p:attrName>fillcolor</p:attrName>
                                        </p:attrNameLst>
                                      </p:cBhvr>
                                      <p:to>
                                        <a:schemeClr val="accent2"/>
                                      </p:to>
                                    </p:animClr>
                                    <p:set>
                                      <p:cBhvr>
                                        <p:cTn id="377" dur="2000" fill="hold"/>
                                        <p:tgtEl>
                                          <p:spTgt spid="46216"/>
                                        </p:tgtEl>
                                        <p:attrNameLst>
                                          <p:attrName>fill.type</p:attrName>
                                        </p:attrNameLst>
                                      </p:cBhvr>
                                      <p:to>
                                        <p:strVal val="solid"/>
                                      </p:to>
                                    </p:set>
                                    <p:set>
                                      <p:cBhvr>
                                        <p:cTn id="378" dur="2000" fill="hold"/>
                                        <p:tgtEl>
                                          <p:spTgt spid="46216"/>
                                        </p:tgtEl>
                                        <p:attrNameLst>
                                          <p:attrName>fill.on</p:attrName>
                                        </p:attrNameLst>
                                      </p:cBhvr>
                                      <p:to>
                                        <p:strVal val="true"/>
                                      </p:to>
                                    </p:set>
                                  </p:childTnLst>
                                </p:cTn>
                              </p:par>
                              <p:par>
                                <p:cTn id="379" presetID="1" presetClass="emph" presetSubtype="2" fill="hold" nodeType="withEffect">
                                  <p:stCondLst>
                                    <p:cond delay="0"/>
                                  </p:stCondLst>
                                  <p:childTnLst>
                                    <p:animClr clrSpc="rgb" dir="cw">
                                      <p:cBhvr>
                                        <p:cTn id="380" dur="2000" fill="hold"/>
                                        <p:tgtEl>
                                          <p:spTgt spid="46217"/>
                                        </p:tgtEl>
                                        <p:attrNameLst>
                                          <p:attrName>fillcolor</p:attrName>
                                        </p:attrNameLst>
                                      </p:cBhvr>
                                      <p:to>
                                        <a:schemeClr val="accent2"/>
                                      </p:to>
                                    </p:animClr>
                                    <p:set>
                                      <p:cBhvr>
                                        <p:cTn id="381" dur="2000" fill="hold"/>
                                        <p:tgtEl>
                                          <p:spTgt spid="46217"/>
                                        </p:tgtEl>
                                        <p:attrNameLst>
                                          <p:attrName>fill.type</p:attrName>
                                        </p:attrNameLst>
                                      </p:cBhvr>
                                      <p:to>
                                        <p:strVal val="solid"/>
                                      </p:to>
                                    </p:set>
                                    <p:set>
                                      <p:cBhvr>
                                        <p:cTn id="382" dur="2000" fill="hold"/>
                                        <p:tgtEl>
                                          <p:spTgt spid="46217"/>
                                        </p:tgtEl>
                                        <p:attrNameLst>
                                          <p:attrName>fill.on</p:attrName>
                                        </p:attrNameLst>
                                      </p:cBhvr>
                                      <p:to>
                                        <p:strVal val="true"/>
                                      </p:to>
                                    </p:set>
                                  </p:childTnLst>
                                </p:cTn>
                              </p:par>
                              <p:par>
                                <p:cTn id="383" presetID="1" presetClass="emph" presetSubtype="2" fill="hold" nodeType="withEffect">
                                  <p:stCondLst>
                                    <p:cond delay="0"/>
                                  </p:stCondLst>
                                  <p:childTnLst>
                                    <p:animClr clrSpc="rgb" dir="cw">
                                      <p:cBhvr>
                                        <p:cTn id="384" dur="2000" fill="hold"/>
                                        <p:tgtEl>
                                          <p:spTgt spid="46218"/>
                                        </p:tgtEl>
                                        <p:attrNameLst>
                                          <p:attrName>fillcolor</p:attrName>
                                        </p:attrNameLst>
                                      </p:cBhvr>
                                      <p:to>
                                        <a:schemeClr val="accent2"/>
                                      </p:to>
                                    </p:animClr>
                                    <p:set>
                                      <p:cBhvr>
                                        <p:cTn id="385" dur="2000" fill="hold"/>
                                        <p:tgtEl>
                                          <p:spTgt spid="46218"/>
                                        </p:tgtEl>
                                        <p:attrNameLst>
                                          <p:attrName>fill.type</p:attrName>
                                        </p:attrNameLst>
                                      </p:cBhvr>
                                      <p:to>
                                        <p:strVal val="solid"/>
                                      </p:to>
                                    </p:set>
                                    <p:set>
                                      <p:cBhvr>
                                        <p:cTn id="386" dur="2000" fill="hold"/>
                                        <p:tgtEl>
                                          <p:spTgt spid="46218"/>
                                        </p:tgtEl>
                                        <p:attrNameLst>
                                          <p:attrName>fill.on</p:attrName>
                                        </p:attrNameLst>
                                      </p:cBhvr>
                                      <p:to>
                                        <p:strVal val="true"/>
                                      </p:to>
                                    </p:set>
                                  </p:childTnLst>
                                </p:cTn>
                              </p:par>
                              <p:par>
                                <p:cTn id="387" presetID="1" presetClass="emph" presetSubtype="2" fill="hold" nodeType="withEffect">
                                  <p:stCondLst>
                                    <p:cond delay="0"/>
                                  </p:stCondLst>
                                  <p:childTnLst>
                                    <p:animClr clrSpc="rgb" dir="cw">
                                      <p:cBhvr>
                                        <p:cTn id="388" dur="2000" fill="hold"/>
                                        <p:tgtEl>
                                          <p:spTgt spid="46209"/>
                                        </p:tgtEl>
                                        <p:attrNameLst>
                                          <p:attrName>fillcolor</p:attrName>
                                        </p:attrNameLst>
                                      </p:cBhvr>
                                      <p:to>
                                        <a:schemeClr val="accent2"/>
                                      </p:to>
                                    </p:animClr>
                                    <p:set>
                                      <p:cBhvr>
                                        <p:cTn id="389" dur="2000" fill="hold"/>
                                        <p:tgtEl>
                                          <p:spTgt spid="46209"/>
                                        </p:tgtEl>
                                        <p:attrNameLst>
                                          <p:attrName>fill.type</p:attrName>
                                        </p:attrNameLst>
                                      </p:cBhvr>
                                      <p:to>
                                        <p:strVal val="solid"/>
                                      </p:to>
                                    </p:set>
                                    <p:set>
                                      <p:cBhvr>
                                        <p:cTn id="390" dur="2000" fill="hold"/>
                                        <p:tgtEl>
                                          <p:spTgt spid="46209"/>
                                        </p:tgtEl>
                                        <p:attrNameLst>
                                          <p:attrName>fill.on</p:attrName>
                                        </p:attrNameLst>
                                      </p:cBhvr>
                                      <p:to>
                                        <p:strVal val="true"/>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23" presetClass="exit" presetSubtype="32" fill="hold" grpId="0" nodeType="clickEffect">
                                  <p:stCondLst>
                                    <p:cond delay="0"/>
                                  </p:stCondLst>
                                  <p:childTnLst>
                                    <p:anim calcmode="lin" valueType="num">
                                      <p:cBhvr>
                                        <p:cTn id="394" dur="500"/>
                                        <p:tgtEl>
                                          <p:spTgt spid="46216"/>
                                        </p:tgtEl>
                                        <p:attrNameLst>
                                          <p:attrName>ppt_w</p:attrName>
                                        </p:attrNameLst>
                                      </p:cBhvr>
                                      <p:tavLst>
                                        <p:tav tm="0">
                                          <p:val>
                                            <p:strVal val="ppt_w"/>
                                          </p:val>
                                        </p:tav>
                                        <p:tav tm="100000">
                                          <p:val>
                                            <p:fltVal val="0"/>
                                          </p:val>
                                        </p:tav>
                                      </p:tavLst>
                                    </p:anim>
                                    <p:anim calcmode="lin" valueType="num">
                                      <p:cBhvr>
                                        <p:cTn id="395" dur="500"/>
                                        <p:tgtEl>
                                          <p:spTgt spid="46216"/>
                                        </p:tgtEl>
                                        <p:attrNameLst>
                                          <p:attrName>ppt_h</p:attrName>
                                        </p:attrNameLst>
                                      </p:cBhvr>
                                      <p:tavLst>
                                        <p:tav tm="0">
                                          <p:val>
                                            <p:strVal val="ppt_h"/>
                                          </p:val>
                                        </p:tav>
                                        <p:tav tm="100000">
                                          <p:val>
                                            <p:fltVal val="0"/>
                                          </p:val>
                                        </p:tav>
                                      </p:tavLst>
                                    </p:anim>
                                    <p:set>
                                      <p:cBhvr>
                                        <p:cTn id="396" dur="1" fill="hold">
                                          <p:stCondLst>
                                            <p:cond delay="499"/>
                                          </p:stCondLst>
                                        </p:cTn>
                                        <p:tgtEl>
                                          <p:spTgt spid="46216"/>
                                        </p:tgtEl>
                                        <p:attrNameLst>
                                          <p:attrName>style.visibility</p:attrName>
                                        </p:attrNameLst>
                                      </p:cBhvr>
                                      <p:to>
                                        <p:strVal val="hidden"/>
                                      </p:to>
                                    </p:set>
                                  </p:childTnLst>
                                </p:cTn>
                              </p:par>
                              <p:par>
                                <p:cTn id="397" presetID="23" presetClass="exit" presetSubtype="32" fill="hold" grpId="0" nodeType="withEffect">
                                  <p:stCondLst>
                                    <p:cond delay="0"/>
                                  </p:stCondLst>
                                  <p:childTnLst>
                                    <p:anim calcmode="lin" valueType="num">
                                      <p:cBhvr>
                                        <p:cTn id="398" dur="500"/>
                                        <p:tgtEl>
                                          <p:spTgt spid="46217"/>
                                        </p:tgtEl>
                                        <p:attrNameLst>
                                          <p:attrName>ppt_w</p:attrName>
                                        </p:attrNameLst>
                                      </p:cBhvr>
                                      <p:tavLst>
                                        <p:tav tm="0">
                                          <p:val>
                                            <p:strVal val="ppt_w"/>
                                          </p:val>
                                        </p:tav>
                                        <p:tav tm="100000">
                                          <p:val>
                                            <p:fltVal val="0"/>
                                          </p:val>
                                        </p:tav>
                                      </p:tavLst>
                                    </p:anim>
                                    <p:anim calcmode="lin" valueType="num">
                                      <p:cBhvr>
                                        <p:cTn id="399" dur="500"/>
                                        <p:tgtEl>
                                          <p:spTgt spid="46217"/>
                                        </p:tgtEl>
                                        <p:attrNameLst>
                                          <p:attrName>ppt_h</p:attrName>
                                        </p:attrNameLst>
                                      </p:cBhvr>
                                      <p:tavLst>
                                        <p:tav tm="0">
                                          <p:val>
                                            <p:strVal val="ppt_h"/>
                                          </p:val>
                                        </p:tav>
                                        <p:tav tm="100000">
                                          <p:val>
                                            <p:fltVal val="0"/>
                                          </p:val>
                                        </p:tav>
                                      </p:tavLst>
                                    </p:anim>
                                    <p:set>
                                      <p:cBhvr>
                                        <p:cTn id="400" dur="1" fill="hold">
                                          <p:stCondLst>
                                            <p:cond delay="499"/>
                                          </p:stCondLst>
                                        </p:cTn>
                                        <p:tgtEl>
                                          <p:spTgt spid="46217"/>
                                        </p:tgtEl>
                                        <p:attrNameLst>
                                          <p:attrName>style.visibility</p:attrName>
                                        </p:attrNameLst>
                                      </p:cBhvr>
                                      <p:to>
                                        <p:strVal val="hidden"/>
                                      </p:to>
                                    </p:set>
                                  </p:childTnLst>
                                </p:cTn>
                              </p:par>
                              <p:par>
                                <p:cTn id="401" presetID="23" presetClass="exit" presetSubtype="32" fill="hold" grpId="0" nodeType="withEffect">
                                  <p:stCondLst>
                                    <p:cond delay="0"/>
                                  </p:stCondLst>
                                  <p:childTnLst>
                                    <p:anim calcmode="lin" valueType="num">
                                      <p:cBhvr>
                                        <p:cTn id="402" dur="500"/>
                                        <p:tgtEl>
                                          <p:spTgt spid="46218"/>
                                        </p:tgtEl>
                                        <p:attrNameLst>
                                          <p:attrName>ppt_w</p:attrName>
                                        </p:attrNameLst>
                                      </p:cBhvr>
                                      <p:tavLst>
                                        <p:tav tm="0">
                                          <p:val>
                                            <p:strVal val="ppt_w"/>
                                          </p:val>
                                        </p:tav>
                                        <p:tav tm="100000">
                                          <p:val>
                                            <p:fltVal val="0"/>
                                          </p:val>
                                        </p:tav>
                                      </p:tavLst>
                                    </p:anim>
                                    <p:anim calcmode="lin" valueType="num">
                                      <p:cBhvr>
                                        <p:cTn id="403" dur="500"/>
                                        <p:tgtEl>
                                          <p:spTgt spid="46218"/>
                                        </p:tgtEl>
                                        <p:attrNameLst>
                                          <p:attrName>ppt_h</p:attrName>
                                        </p:attrNameLst>
                                      </p:cBhvr>
                                      <p:tavLst>
                                        <p:tav tm="0">
                                          <p:val>
                                            <p:strVal val="ppt_h"/>
                                          </p:val>
                                        </p:tav>
                                        <p:tav tm="100000">
                                          <p:val>
                                            <p:fltVal val="0"/>
                                          </p:val>
                                        </p:tav>
                                      </p:tavLst>
                                    </p:anim>
                                    <p:set>
                                      <p:cBhvr>
                                        <p:cTn id="404" dur="1" fill="hold">
                                          <p:stCondLst>
                                            <p:cond delay="499"/>
                                          </p:stCondLst>
                                        </p:cTn>
                                        <p:tgtEl>
                                          <p:spTgt spid="46218"/>
                                        </p:tgtEl>
                                        <p:attrNameLst>
                                          <p:attrName>style.visibility</p:attrName>
                                        </p:attrNameLst>
                                      </p:cBhvr>
                                      <p:to>
                                        <p:strVal val="hidden"/>
                                      </p:to>
                                    </p:set>
                                  </p:childTnLst>
                                </p:cTn>
                              </p:par>
                              <p:par>
                                <p:cTn id="405" presetID="23" presetClass="exit" presetSubtype="32" fill="hold" grpId="0" nodeType="withEffect">
                                  <p:stCondLst>
                                    <p:cond delay="0"/>
                                  </p:stCondLst>
                                  <p:childTnLst>
                                    <p:anim calcmode="lin" valueType="num">
                                      <p:cBhvr>
                                        <p:cTn id="406" dur="500"/>
                                        <p:tgtEl>
                                          <p:spTgt spid="46219"/>
                                        </p:tgtEl>
                                        <p:attrNameLst>
                                          <p:attrName>ppt_w</p:attrName>
                                        </p:attrNameLst>
                                      </p:cBhvr>
                                      <p:tavLst>
                                        <p:tav tm="0">
                                          <p:val>
                                            <p:strVal val="ppt_w"/>
                                          </p:val>
                                        </p:tav>
                                        <p:tav tm="100000">
                                          <p:val>
                                            <p:fltVal val="0"/>
                                          </p:val>
                                        </p:tav>
                                      </p:tavLst>
                                    </p:anim>
                                    <p:anim calcmode="lin" valueType="num">
                                      <p:cBhvr>
                                        <p:cTn id="407" dur="500"/>
                                        <p:tgtEl>
                                          <p:spTgt spid="46219"/>
                                        </p:tgtEl>
                                        <p:attrNameLst>
                                          <p:attrName>ppt_h</p:attrName>
                                        </p:attrNameLst>
                                      </p:cBhvr>
                                      <p:tavLst>
                                        <p:tav tm="0">
                                          <p:val>
                                            <p:strVal val="ppt_h"/>
                                          </p:val>
                                        </p:tav>
                                        <p:tav tm="100000">
                                          <p:val>
                                            <p:fltVal val="0"/>
                                          </p:val>
                                        </p:tav>
                                      </p:tavLst>
                                    </p:anim>
                                    <p:set>
                                      <p:cBhvr>
                                        <p:cTn id="408" dur="1" fill="hold">
                                          <p:stCondLst>
                                            <p:cond delay="499"/>
                                          </p:stCondLst>
                                        </p:cTn>
                                        <p:tgtEl>
                                          <p:spTgt spid="46219"/>
                                        </p:tgtEl>
                                        <p:attrNameLst>
                                          <p:attrName>style.visibility</p:attrName>
                                        </p:attrNameLst>
                                      </p:cBhvr>
                                      <p:to>
                                        <p:strVal val="hidden"/>
                                      </p:to>
                                    </p:set>
                                  </p:childTnLst>
                                </p:cTn>
                              </p:par>
                              <p:par>
                                <p:cTn id="409" presetID="23" presetClass="exit" presetSubtype="32" fill="hold" grpId="0" nodeType="withEffect">
                                  <p:stCondLst>
                                    <p:cond delay="0"/>
                                  </p:stCondLst>
                                  <p:childTnLst>
                                    <p:anim calcmode="lin" valueType="num">
                                      <p:cBhvr>
                                        <p:cTn id="410" dur="500"/>
                                        <p:tgtEl>
                                          <p:spTgt spid="46209"/>
                                        </p:tgtEl>
                                        <p:attrNameLst>
                                          <p:attrName>ppt_w</p:attrName>
                                        </p:attrNameLst>
                                      </p:cBhvr>
                                      <p:tavLst>
                                        <p:tav tm="0">
                                          <p:val>
                                            <p:strVal val="ppt_w"/>
                                          </p:val>
                                        </p:tav>
                                        <p:tav tm="100000">
                                          <p:val>
                                            <p:fltVal val="0"/>
                                          </p:val>
                                        </p:tav>
                                      </p:tavLst>
                                    </p:anim>
                                    <p:anim calcmode="lin" valueType="num">
                                      <p:cBhvr>
                                        <p:cTn id="411" dur="500"/>
                                        <p:tgtEl>
                                          <p:spTgt spid="46209"/>
                                        </p:tgtEl>
                                        <p:attrNameLst>
                                          <p:attrName>ppt_h</p:attrName>
                                        </p:attrNameLst>
                                      </p:cBhvr>
                                      <p:tavLst>
                                        <p:tav tm="0">
                                          <p:val>
                                            <p:strVal val="ppt_h"/>
                                          </p:val>
                                        </p:tav>
                                        <p:tav tm="100000">
                                          <p:val>
                                            <p:fltVal val="0"/>
                                          </p:val>
                                        </p:tav>
                                      </p:tavLst>
                                    </p:anim>
                                    <p:set>
                                      <p:cBhvr>
                                        <p:cTn id="412" dur="1" fill="hold">
                                          <p:stCondLst>
                                            <p:cond delay="499"/>
                                          </p:stCondLst>
                                        </p:cTn>
                                        <p:tgtEl>
                                          <p:spTgt spid="46209"/>
                                        </p:tgtEl>
                                        <p:attrNameLst>
                                          <p:attrName>style.visibility</p:attrName>
                                        </p:attrNameLst>
                                      </p:cBhvr>
                                      <p:to>
                                        <p:strVal val="hidden"/>
                                      </p:to>
                                    </p:set>
                                  </p:childTnLst>
                                </p:cTn>
                              </p:par>
                            </p:childTnLst>
                          </p:cTn>
                        </p:par>
                        <p:par>
                          <p:cTn id="413" fill="hold" nodeType="afterGroup">
                            <p:stCondLst>
                              <p:cond delay="500"/>
                            </p:stCondLst>
                            <p:childTnLst>
                              <p:par>
                                <p:cTn id="414" presetID="23" presetClass="exit" presetSubtype="32" fill="hold" grpId="1" nodeType="afterEffect">
                                  <p:stCondLst>
                                    <p:cond delay="0"/>
                                  </p:stCondLst>
                                  <p:childTnLst>
                                    <p:anim calcmode="lin" valueType="num">
                                      <p:cBhvr>
                                        <p:cTn id="415" dur="500"/>
                                        <p:tgtEl>
                                          <p:spTgt spid="46250"/>
                                        </p:tgtEl>
                                        <p:attrNameLst>
                                          <p:attrName>ppt_w</p:attrName>
                                        </p:attrNameLst>
                                      </p:cBhvr>
                                      <p:tavLst>
                                        <p:tav tm="0">
                                          <p:val>
                                            <p:strVal val="ppt_w"/>
                                          </p:val>
                                        </p:tav>
                                        <p:tav tm="100000">
                                          <p:val>
                                            <p:fltVal val="0"/>
                                          </p:val>
                                        </p:tav>
                                      </p:tavLst>
                                    </p:anim>
                                    <p:anim calcmode="lin" valueType="num">
                                      <p:cBhvr>
                                        <p:cTn id="416" dur="500"/>
                                        <p:tgtEl>
                                          <p:spTgt spid="46250"/>
                                        </p:tgtEl>
                                        <p:attrNameLst>
                                          <p:attrName>ppt_h</p:attrName>
                                        </p:attrNameLst>
                                      </p:cBhvr>
                                      <p:tavLst>
                                        <p:tav tm="0">
                                          <p:val>
                                            <p:strVal val="ppt_h"/>
                                          </p:val>
                                        </p:tav>
                                        <p:tav tm="100000">
                                          <p:val>
                                            <p:fltVal val="0"/>
                                          </p:val>
                                        </p:tav>
                                      </p:tavLst>
                                    </p:anim>
                                    <p:set>
                                      <p:cBhvr>
                                        <p:cTn id="417" dur="1" fill="hold">
                                          <p:stCondLst>
                                            <p:cond delay="499"/>
                                          </p:stCondLst>
                                        </p:cTn>
                                        <p:tgtEl>
                                          <p:spTgt spid="46250"/>
                                        </p:tgtEl>
                                        <p:attrNameLst>
                                          <p:attrName>style.visibility</p:attrName>
                                        </p:attrNameLst>
                                      </p:cBhvr>
                                      <p:to>
                                        <p:strVal val="hidden"/>
                                      </p:to>
                                    </p:set>
                                  </p:childTnLst>
                                </p:cTn>
                              </p:par>
                            </p:childTnLst>
                          </p:cTn>
                        </p:par>
                      </p:childTnLst>
                    </p:cTn>
                  </p:par>
                </p:childTnLst>
              </p:cTn>
              <p:nextCondLst>
                <p:cond evt="onClick" delay="0">
                  <p:tgtEl>
                    <p:spTgt spid="46241"/>
                  </p:tgtEl>
                </p:cond>
              </p:nextCondLst>
            </p:seq>
            <p:seq concurrent="1" nextAc="seek">
              <p:cTn id="418" restart="whenNotActive" fill="hold" evtFilter="cancelBubble" nodeType="interactiveSeq">
                <p:stCondLst>
                  <p:cond evt="onClick" delay="0">
                    <p:tgtEl>
                      <p:spTgt spid="46240"/>
                    </p:tgtEl>
                  </p:cond>
                </p:stCondLst>
                <p:endSync evt="end" delay="0">
                  <p:rtn val="all"/>
                </p:endSync>
                <p:childTnLst>
                  <p:par>
                    <p:cTn id="419" fill="hold" nodeType="clickPar">
                      <p:stCondLst>
                        <p:cond delay="0"/>
                      </p:stCondLst>
                      <p:childTnLst>
                        <p:par>
                          <p:cTn id="420" fill="hold" nodeType="withGroup">
                            <p:stCondLst>
                              <p:cond delay="0"/>
                            </p:stCondLst>
                            <p:childTnLst>
                              <p:par>
                                <p:cTn id="421" presetID="23" presetClass="entr" presetSubtype="16" fill="hold" grpId="0" nodeType="clickEffect">
                                  <p:stCondLst>
                                    <p:cond delay="0"/>
                                  </p:stCondLst>
                                  <p:childTnLst>
                                    <p:set>
                                      <p:cBhvr>
                                        <p:cTn id="422" dur="1" fill="hold">
                                          <p:stCondLst>
                                            <p:cond delay="0"/>
                                          </p:stCondLst>
                                        </p:cTn>
                                        <p:tgtEl>
                                          <p:spTgt spid="46251"/>
                                        </p:tgtEl>
                                        <p:attrNameLst>
                                          <p:attrName>style.visibility</p:attrName>
                                        </p:attrNameLst>
                                      </p:cBhvr>
                                      <p:to>
                                        <p:strVal val="visible"/>
                                      </p:to>
                                    </p:set>
                                    <p:anim calcmode="lin" valueType="num">
                                      <p:cBhvr>
                                        <p:cTn id="423" dur="500" fill="hold"/>
                                        <p:tgtEl>
                                          <p:spTgt spid="46251"/>
                                        </p:tgtEl>
                                        <p:attrNameLst>
                                          <p:attrName>ppt_w</p:attrName>
                                        </p:attrNameLst>
                                      </p:cBhvr>
                                      <p:tavLst>
                                        <p:tav tm="0">
                                          <p:val>
                                            <p:fltVal val="0"/>
                                          </p:val>
                                        </p:tav>
                                        <p:tav tm="100000">
                                          <p:val>
                                            <p:strVal val="#ppt_w"/>
                                          </p:val>
                                        </p:tav>
                                      </p:tavLst>
                                    </p:anim>
                                    <p:anim calcmode="lin" valueType="num">
                                      <p:cBhvr>
                                        <p:cTn id="424" dur="500" fill="hold"/>
                                        <p:tgtEl>
                                          <p:spTgt spid="46251"/>
                                        </p:tgtEl>
                                        <p:attrNameLst>
                                          <p:attrName>ppt_h</p:attrName>
                                        </p:attrNameLst>
                                      </p:cBhvr>
                                      <p:tavLst>
                                        <p:tav tm="0">
                                          <p:val>
                                            <p:fltVal val="0"/>
                                          </p:val>
                                        </p:tav>
                                        <p:tav tm="100000">
                                          <p:val>
                                            <p:strVal val="#ppt_h"/>
                                          </p:val>
                                        </p:tav>
                                      </p:tavLst>
                                    </p:anim>
                                  </p:childTnLst>
                                </p:cTn>
                              </p:par>
                              <p:par>
                                <p:cTn id="425" presetID="1" presetClass="emph" presetSubtype="2" fill="hold" nodeType="withEffect">
                                  <p:stCondLst>
                                    <p:cond delay="0"/>
                                  </p:stCondLst>
                                  <p:childTnLst>
                                    <p:animClr clrSpc="rgb" dir="cw">
                                      <p:cBhvr>
                                        <p:cTn id="426" dur="2000" fill="hold"/>
                                        <p:tgtEl>
                                          <p:spTgt spid="46229"/>
                                        </p:tgtEl>
                                        <p:attrNameLst>
                                          <p:attrName>fillcolor</p:attrName>
                                        </p:attrNameLst>
                                      </p:cBhvr>
                                      <p:to>
                                        <a:schemeClr val="accent2"/>
                                      </p:to>
                                    </p:animClr>
                                    <p:set>
                                      <p:cBhvr>
                                        <p:cTn id="427" dur="2000" fill="hold"/>
                                        <p:tgtEl>
                                          <p:spTgt spid="46229"/>
                                        </p:tgtEl>
                                        <p:attrNameLst>
                                          <p:attrName>fill.type</p:attrName>
                                        </p:attrNameLst>
                                      </p:cBhvr>
                                      <p:to>
                                        <p:strVal val="solid"/>
                                      </p:to>
                                    </p:set>
                                    <p:set>
                                      <p:cBhvr>
                                        <p:cTn id="428" dur="2000" fill="hold"/>
                                        <p:tgtEl>
                                          <p:spTgt spid="46229"/>
                                        </p:tgtEl>
                                        <p:attrNameLst>
                                          <p:attrName>fill.on</p:attrName>
                                        </p:attrNameLst>
                                      </p:cBhvr>
                                      <p:to>
                                        <p:strVal val="true"/>
                                      </p:to>
                                    </p:set>
                                  </p:childTnLst>
                                </p:cTn>
                              </p:par>
                              <p:par>
                                <p:cTn id="429" presetID="1" presetClass="emph" presetSubtype="2" fill="hold" nodeType="withEffect">
                                  <p:stCondLst>
                                    <p:cond delay="0"/>
                                  </p:stCondLst>
                                  <p:childTnLst>
                                    <p:animClr clrSpc="rgb" dir="cw">
                                      <p:cBhvr>
                                        <p:cTn id="430" dur="2000" fill="hold"/>
                                        <p:tgtEl>
                                          <p:spTgt spid="46230"/>
                                        </p:tgtEl>
                                        <p:attrNameLst>
                                          <p:attrName>fillcolor</p:attrName>
                                        </p:attrNameLst>
                                      </p:cBhvr>
                                      <p:to>
                                        <a:schemeClr val="accent2"/>
                                      </p:to>
                                    </p:animClr>
                                    <p:set>
                                      <p:cBhvr>
                                        <p:cTn id="431" dur="2000" fill="hold"/>
                                        <p:tgtEl>
                                          <p:spTgt spid="46230"/>
                                        </p:tgtEl>
                                        <p:attrNameLst>
                                          <p:attrName>fill.type</p:attrName>
                                        </p:attrNameLst>
                                      </p:cBhvr>
                                      <p:to>
                                        <p:strVal val="solid"/>
                                      </p:to>
                                    </p:set>
                                    <p:set>
                                      <p:cBhvr>
                                        <p:cTn id="432" dur="2000" fill="hold"/>
                                        <p:tgtEl>
                                          <p:spTgt spid="46230"/>
                                        </p:tgtEl>
                                        <p:attrNameLst>
                                          <p:attrName>fill.on</p:attrName>
                                        </p:attrNameLst>
                                      </p:cBhvr>
                                      <p:to>
                                        <p:strVal val="true"/>
                                      </p:to>
                                    </p:set>
                                  </p:childTnLst>
                                </p:cTn>
                              </p:par>
                              <p:par>
                                <p:cTn id="433" presetID="1" presetClass="emph" presetSubtype="2" fill="hold" nodeType="withEffect">
                                  <p:stCondLst>
                                    <p:cond delay="0"/>
                                  </p:stCondLst>
                                  <p:childTnLst>
                                    <p:animClr clrSpc="rgb" dir="cw">
                                      <p:cBhvr>
                                        <p:cTn id="434" dur="2000" fill="hold"/>
                                        <p:tgtEl>
                                          <p:spTgt spid="46221"/>
                                        </p:tgtEl>
                                        <p:attrNameLst>
                                          <p:attrName>fillcolor</p:attrName>
                                        </p:attrNameLst>
                                      </p:cBhvr>
                                      <p:to>
                                        <a:schemeClr val="accent2"/>
                                      </p:to>
                                    </p:animClr>
                                    <p:set>
                                      <p:cBhvr>
                                        <p:cTn id="435" dur="2000" fill="hold"/>
                                        <p:tgtEl>
                                          <p:spTgt spid="46221"/>
                                        </p:tgtEl>
                                        <p:attrNameLst>
                                          <p:attrName>fill.type</p:attrName>
                                        </p:attrNameLst>
                                      </p:cBhvr>
                                      <p:to>
                                        <p:strVal val="solid"/>
                                      </p:to>
                                    </p:set>
                                    <p:set>
                                      <p:cBhvr>
                                        <p:cTn id="436" dur="2000" fill="hold"/>
                                        <p:tgtEl>
                                          <p:spTgt spid="46221"/>
                                        </p:tgtEl>
                                        <p:attrNameLst>
                                          <p:attrName>fill.on</p:attrName>
                                        </p:attrNameLst>
                                      </p:cBhvr>
                                      <p:to>
                                        <p:strVal val="true"/>
                                      </p:to>
                                    </p:set>
                                  </p:childTnLst>
                                </p:cTn>
                              </p:par>
                              <p:par>
                                <p:cTn id="437" presetID="1" presetClass="emph" presetSubtype="2" fill="hold" nodeType="withEffect">
                                  <p:stCondLst>
                                    <p:cond delay="0"/>
                                  </p:stCondLst>
                                  <p:childTnLst>
                                    <p:animClr clrSpc="rgb" dir="cw">
                                      <p:cBhvr>
                                        <p:cTn id="438" dur="2000" fill="hold"/>
                                        <p:tgtEl>
                                          <p:spTgt spid="46222"/>
                                        </p:tgtEl>
                                        <p:attrNameLst>
                                          <p:attrName>fillcolor</p:attrName>
                                        </p:attrNameLst>
                                      </p:cBhvr>
                                      <p:to>
                                        <a:schemeClr val="accent2"/>
                                      </p:to>
                                    </p:animClr>
                                    <p:set>
                                      <p:cBhvr>
                                        <p:cTn id="439" dur="2000" fill="hold"/>
                                        <p:tgtEl>
                                          <p:spTgt spid="46222"/>
                                        </p:tgtEl>
                                        <p:attrNameLst>
                                          <p:attrName>fill.type</p:attrName>
                                        </p:attrNameLst>
                                      </p:cBhvr>
                                      <p:to>
                                        <p:strVal val="solid"/>
                                      </p:to>
                                    </p:set>
                                    <p:set>
                                      <p:cBhvr>
                                        <p:cTn id="440" dur="2000" fill="hold"/>
                                        <p:tgtEl>
                                          <p:spTgt spid="46222"/>
                                        </p:tgtEl>
                                        <p:attrNameLst>
                                          <p:attrName>fill.on</p:attrName>
                                        </p:attrNameLst>
                                      </p:cBhvr>
                                      <p:to>
                                        <p:strVal val="true"/>
                                      </p:to>
                                    </p:set>
                                  </p:childTnLst>
                                </p:cTn>
                              </p:par>
                              <p:par>
                                <p:cTn id="441" presetID="1" presetClass="emph" presetSubtype="2" fill="hold" nodeType="withEffect">
                                  <p:stCondLst>
                                    <p:cond delay="0"/>
                                  </p:stCondLst>
                                  <p:childTnLst>
                                    <p:animClr clrSpc="rgb" dir="cw">
                                      <p:cBhvr>
                                        <p:cTn id="442" dur="2000" fill="hold"/>
                                        <p:tgtEl>
                                          <p:spTgt spid="46223"/>
                                        </p:tgtEl>
                                        <p:attrNameLst>
                                          <p:attrName>fillcolor</p:attrName>
                                        </p:attrNameLst>
                                      </p:cBhvr>
                                      <p:to>
                                        <a:schemeClr val="accent2"/>
                                      </p:to>
                                    </p:animClr>
                                    <p:set>
                                      <p:cBhvr>
                                        <p:cTn id="443" dur="2000" fill="hold"/>
                                        <p:tgtEl>
                                          <p:spTgt spid="46223"/>
                                        </p:tgtEl>
                                        <p:attrNameLst>
                                          <p:attrName>fill.type</p:attrName>
                                        </p:attrNameLst>
                                      </p:cBhvr>
                                      <p:to>
                                        <p:strVal val="solid"/>
                                      </p:to>
                                    </p:set>
                                    <p:set>
                                      <p:cBhvr>
                                        <p:cTn id="444" dur="2000" fill="hold"/>
                                        <p:tgtEl>
                                          <p:spTgt spid="46223"/>
                                        </p:tgtEl>
                                        <p:attrNameLst>
                                          <p:attrName>fill.on</p:attrName>
                                        </p:attrNameLst>
                                      </p:cBhvr>
                                      <p:to>
                                        <p:strVal val="true"/>
                                      </p:to>
                                    </p:set>
                                  </p:childTnLst>
                                </p:cTn>
                              </p:par>
                              <p:par>
                                <p:cTn id="445" presetID="1" presetClass="emph" presetSubtype="2" fill="hold" nodeType="withEffect">
                                  <p:stCondLst>
                                    <p:cond delay="0"/>
                                  </p:stCondLst>
                                  <p:childTnLst>
                                    <p:animClr clrSpc="rgb" dir="cw">
                                      <p:cBhvr>
                                        <p:cTn id="446" dur="2000" fill="hold"/>
                                        <p:tgtEl>
                                          <p:spTgt spid="46224"/>
                                        </p:tgtEl>
                                        <p:attrNameLst>
                                          <p:attrName>fillcolor</p:attrName>
                                        </p:attrNameLst>
                                      </p:cBhvr>
                                      <p:to>
                                        <a:schemeClr val="accent2"/>
                                      </p:to>
                                    </p:animClr>
                                    <p:set>
                                      <p:cBhvr>
                                        <p:cTn id="447" dur="2000" fill="hold"/>
                                        <p:tgtEl>
                                          <p:spTgt spid="46224"/>
                                        </p:tgtEl>
                                        <p:attrNameLst>
                                          <p:attrName>fill.type</p:attrName>
                                        </p:attrNameLst>
                                      </p:cBhvr>
                                      <p:to>
                                        <p:strVal val="solid"/>
                                      </p:to>
                                    </p:set>
                                    <p:set>
                                      <p:cBhvr>
                                        <p:cTn id="448" dur="2000" fill="hold"/>
                                        <p:tgtEl>
                                          <p:spTgt spid="46224"/>
                                        </p:tgtEl>
                                        <p:attrNameLst>
                                          <p:attrName>fill.on</p:attrName>
                                        </p:attrNameLst>
                                      </p:cBhvr>
                                      <p:to>
                                        <p:strVal val="true"/>
                                      </p:to>
                                    </p:set>
                                  </p:childTnLst>
                                </p:cTn>
                              </p:par>
                              <p:par>
                                <p:cTn id="449" presetID="1" presetClass="emph" presetSubtype="2" fill="hold" nodeType="withEffect">
                                  <p:stCondLst>
                                    <p:cond delay="0"/>
                                  </p:stCondLst>
                                  <p:childTnLst>
                                    <p:animClr clrSpc="rgb" dir="cw">
                                      <p:cBhvr>
                                        <p:cTn id="450" dur="2000" fill="hold"/>
                                        <p:tgtEl>
                                          <p:spTgt spid="46208"/>
                                        </p:tgtEl>
                                        <p:attrNameLst>
                                          <p:attrName>fillcolor</p:attrName>
                                        </p:attrNameLst>
                                      </p:cBhvr>
                                      <p:to>
                                        <a:schemeClr val="accent2"/>
                                      </p:to>
                                    </p:animClr>
                                    <p:set>
                                      <p:cBhvr>
                                        <p:cTn id="451" dur="2000" fill="hold"/>
                                        <p:tgtEl>
                                          <p:spTgt spid="46208"/>
                                        </p:tgtEl>
                                        <p:attrNameLst>
                                          <p:attrName>fill.type</p:attrName>
                                        </p:attrNameLst>
                                      </p:cBhvr>
                                      <p:to>
                                        <p:strVal val="solid"/>
                                      </p:to>
                                    </p:set>
                                    <p:set>
                                      <p:cBhvr>
                                        <p:cTn id="452" dur="2000" fill="hold"/>
                                        <p:tgtEl>
                                          <p:spTgt spid="46208"/>
                                        </p:tgtEl>
                                        <p:attrNameLst>
                                          <p:attrName>fill.on</p:attrName>
                                        </p:attrNameLst>
                                      </p:cBhvr>
                                      <p:to>
                                        <p:strVal val="true"/>
                                      </p:to>
                                    </p:set>
                                  </p:childTnLst>
                                </p:cTn>
                              </p:par>
                            </p:childTnLst>
                          </p:cTn>
                        </p:par>
                      </p:childTnLst>
                    </p:cTn>
                  </p:par>
                  <p:par>
                    <p:cTn id="453" fill="hold" nodeType="clickPar">
                      <p:stCondLst>
                        <p:cond delay="indefinite"/>
                      </p:stCondLst>
                      <p:childTnLst>
                        <p:par>
                          <p:cTn id="454" fill="hold" nodeType="withGroup">
                            <p:stCondLst>
                              <p:cond delay="0"/>
                            </p:stCondLst>
                            <p:childTnLst>
                              <p:par>
                                <p:cTn id="455" presetID="23" presetClass="exit" presetSubtype="32" fill="hold" grpId="0" nodeType="clickEffect">
                                  <p:stCondLst>
                                    <p:cond delay="0"/>
                                  </p:stCondLst>
                                  <p:childTnLst>
                                    <p:anim calcmode="lin" valueType="num">
                                      <p:cBhvr>
                                        <p:cTn id="456" dur="500"/>
                                        <p:tgtEl>
                                          <p:spTgt spid="46229"/>
                                        </p:tgtEl>
                                        <p:attrNameLst>
                                          <p:attrName>ppt_w</p:attrName>
                                        </p:attrNameLst>
                                      </p:cBhvr>
                                      <p:tavLst>
                                        <p:tav tm="0">
                                          <p:val>
                                            <p:strVal val="ppt_w"/>
                                          </p:val>
                                        </p:tav>
                                        <p:tav tm="100000">
                                          <p:val>
                                            <p:fltVal val="0"/>
                                          </p:val>
                                        </p:tav>
                                      </p:tavLst>
                                    </p:anim>
                                    <p:anim calcmode="lin" valueType="num">
                                      <p:cBhvr>
                                        <p:cTn id="457" dur="500"/>
                                        <p:tgtEl>
                                          <p:spTgt spid="46229"/>
                                        </p:tgtEl>
                                        <p:attrNameLst>
                                          <p:attrName>ppt_h</p:attrName>
                                        </p:attrNameLst>
                                      </p:cBhvr>
                                      <p:tavLst>
                                        <p:tav tm="0">
                                          <p:val>
                                            <p:strVal val="ppt_h"/>
                                          </p:val>
                                        </p:tav>
                                        <p:tav tm="100000">
                                          <p:val>
                                            <p:fltVal val="0"/>
                                          </p:val>
                                        </p:tav>
                                      </p:tavLst>
                                    </p:anim>
                                    <p:set>
                                      <p:cBhvr>
                                        <p:cTn id="458" dur="1" fill="hold">
                                          <p:stCondLst>
                                            <p:cond delay="499"/>
                                          </p:stCondLst>
                                        </p:cTn>
                                        <p:tgtEl>
                                          <p:spTgt spid="46229"/>
                                        </p:tgtEl>
                                        <p:attrNameLst>
                                          <p:attrName>style.visibility</p:attrName>
                                        </p:attrNameLst>
                                      </p:cBhvr>
                                      <p:to>
                                        <p:strVal val="hidden"/>
                                      </p:to>
                                    </p:set>
                                  </p:childTnLst>
                                </p:cTn>
                              </p:par>
                              <p:par>
                                <p:cTn id="459" presetID="23" presetClass="exit" presetSubtype="32" fill="hold" grpId="0" nodeType="withEffect">
                                  <p:stCondLst>
                                    <p:cond delay="0"/>
                                  </p:stCondLst>
                                  <p:childTnLst>
                                    <p:anim calcmode="lin" valueType="num">
                                      <p:cBhvr>
                                        <p:cTn id="460" dur="500"/>
                                        <p:tgtEl>
                                          <p:spTgt spid="46230"/>
                                        </p:tgtEl>
                                        <p:attrNameLst>
                                          <p:attrName>ppt_w</p:attrName>
                                        </p:attrNameLst>
                                      </p:cBhvr>
                                      <p:tavLst>
                                        <p:tav tm="0">
                                          <p:val>
                                            <p:strVal val="ppt_w"/>
                                          </p:val>
                                        </p:tav>
                                        <p:tav tm="100000">
                                          <p:val>
                                            <p:fltVal val="0"/>
                                          </p:val>
                                        </p:tav>
                                      </p:tavLst>
                                    </p:anim>
                                    <p:anim calcmode="lin" valueType="num">
                                      <p:cBhvr>
                                        <p:cTn id="461" dur="500"/>
                                        <p:tgtEl>
                                          <p:spTgt spid="46230"/>
                                        </p:tgtEl>
                                        <p:attrNameLst>
                                          <p:attrName>ppt_h</p:attrName>
                                        </p:attrNameLst>
                                      </p:cBhvr>
                                      <p:tavLst>
                                        <p:tav tm="0">
                                          <p:val>
                                            <p:strVal val="ppt_h"/>
                                          </p:val>
                                        </p:tav>
                                        <p:tav tm="100000">
                                          <p:val>
                                            <p:fltVal val="0"/>
                                          </p:val>
                                        </p:tav>
                                      </p:tavLst>
                                    </p:anim>
                                    <p:set>
                                      <p:cBhvr>
                                        <p:cTn id="462" dur="1" fill="hold">
                                          <p:stCondLst>
                                            <p:cond delay="499"/>
                                          </p:stCondLst>
                                        </p:cTn>
                                        <p:tgtEl>
                                          <p:spTgt spid="46230"/>
                                        </p:tgtEl>
                                        <p:attrNameLst>
                                          <p:attrName>style.visibility</p:attrName>
                                        </p:attrNameLst>
                                      </p:cBhvr>
                                      <p:to>
                                        <p:strVal val="hidden"/>
                                      </p:to>
                                    </p:set>
                                  </p:childTnLst>
                                </p:cTn>
                              </p:par>
                              <p:par>
                                <p:cTn id="463" presetID="23" presetClass="exit" presetSubtype="32" fill="hold" grpId="0" nodeType="withEffect">
                                  <p:stCondLst>
                                    <p:cond delay="0"/>
                                  </p:stCondLst>
                                  <p:childTnLst>
                                    <p:anim calcmode="lin" valueType="num">
                                      <p:cBhvr>
                                        <p:cTn id="464" dur="500"/>
                                        <p:tgtEl>
                                          <p:spTgt spid="46221"/>
                                        </p:tgtEl>
                                        <p:attrNameLst>
                                          <p:attrName>ppt_w</p:attrName>
                                        </p:attrNameLst>
                                      </p:cBhvr>
                                      <p:tavLst>
                                        <p:tav tm="0">
                                          <p:val>
                                            <p:strVal val="ppt_w"/>
                                          </p:val>
                                        </p:tav>
                                        <p:tav tm="100000">
                                          <p:val>
                                            <p:fltVal val="0"/>
                                          </p:val>
                                        </p:tav>
                                      </p:tavLst>
                                    </p:anim>
                                    <p:anim calcmode="lin" valueType="num">
                                      <p:cBhvr>
                                        <p:cTn id="465" dur="500"/>
                                        <p:tgtEl>
                                          <p:spTgt spid="46221"/>
                                        </p:tgtEl>
                                        <p:attrNameLst>
                                          <p:attrName>ppt_h</p:attrName>
                                        </p:attrNameLst>
                                      </p:cBhvr>
                                      <p:tavLst>
                                        <p:tav tm="0">
                                          <p:val>
                                            <p:strVal val="ppt_h"/>
                                          </p:val>
                                        </p:tav>
                                        <p:tav tm="100000">
                                          <p:val>
                                            <p:fltVal val="0"/>
                                          </p:val>
                                        </p:tav>
                                      </p:tavLst>
                                    </p:anim>
                                    <p:set>
                                      <p:cBhvr>
                                        <p:cTn id="466" dur="1" fill="hold">
                                          <p:stCondLst>
                                            <p:cond delay="499"/>
                                          </p:stCondLst>
                                        </p:cTn>
                                        <p:tgtEl>
                                          <p:spTgt spid="46221"/>
                                        </p:tgtEl>
                                        <p:attrNameLst>
                                          <p:attrName>style.visibility</p:attrName>
                                        </p:attrNameLst>
                                      </p:cBhvr>
                                      <p:to>
                                        <p:strVal val="hidden"/>
                                      </p:to>
                                    </p:set>
                                  </p:childTnLst>
                                </p:cTn>
                              </p:par>
                              <p:par>
                                <p:cTn id="467" presetID="23" presetClass="exit" presetSubtype="32" fill="hold" grpId="0" nodeType="withEffect">
                                  <p:stCondLst>
                                    <p:cond delay="0"/>
                                  </p:stCondLst>
                                  <p:childTnLst>
                                    <p:anim calcmode="lin" valueType="num">
                                      <p:cBhvr>
                                        <p:cTn id="468" dur="500"/>
                                        <p:tgtEl>
                                          <p:spTgt spid="46222"/>
                                        </p:tgtEl>
                                        <p:attrNameLst>
                                          <p:attrName>ppt_w</p:attrName>
                                        </p:attrNameLst>
                                      </p:cBhvr>
                                      <p:tavLst>
                                        <p:tav tm="0">
                                          <p:val>
                                            <p:strVal val="ppt_w"/>
                                          </p:val>
                                        </p:tav>
                                        <p:tav tm="100000">
                                          <p:val>
                                            <p:fltVal val="0"/>
                                          </p:val>
                                        </p:tav>
                                      </p:tavLst>
                                    </p:anim>
                                    <p:anim calcmode="lin" valueType="num">
                                      <p:cBhvr>
                                        <p:cTn id="469" dur="500"/>
                                        <p:tgtEl>
                                          <p:spTgt spid="46222"/>
                                        </p:tgtEl>
                                        <p:attrNameLst>
                                          <p:attrName>ppt_h</p:attrName>
                                        </p:attrNameLst>
                                      </p:cBhvr>
                                      <p:tavLst>
                                        <p:tav tm="0">
                                          <p:val>
                                            <p:strVal val="ppt_h"/>
                                          </p:val>
                                        </p:tav>
                                        <p:tav tm="100000">
                                          <p:val>
                                            <p:fltVal val="0"/>
                                          </p:val>
                                        </p:tav>
                                      </p:tavLst>
                                    </p:anim>
                                    <p:set>
                                      <p:cBhvr>
                                        <p:cTn id="470" dur="1" fill="hold">
                                          <p:stCondLst>
                                            <p:cond delay="499"/>
                                          </p:stCondLst>
                                        </p:cTn>
                                        <p:tgtEl>
                                          <p:spTgt spid="46222"/>
                                        </p:tgtEl>
                                        <p:attrNameLst>
                                          <p:attrName>style.visibility</p:attrName>
                                        </p:attrNameLst>
                                      </p:cBhvr>
                                      <p:to>
                                        <p:strVal val="hidden"/>
                                      </p:to>
                                    </p:set>
                                  </p:childTnLst>
                                </p:cTn>
                              </p:par>
                              <p:par>
                                <p:cTn id="471" presetID="23" presetClass="exit" presetSubtype="32" fill="hold" grpId="0" nodeType="withEffect">
                                  <p:stCondLst>
                                    <p:cond delay="0"/>
                                  </p:stCondLst>
                                  <p:childTnLst>
                                    <p:anim calcmode="lin" valueType="num">
                                      <p:cBhvr>
                                        <p:cTn id="472" dur="500"/>
                                        <p:tgtEl>
                                          <p:spTgt spid="46223"/>
                                        </p:tgtEl>
                                        <p:attrNameLst>
                                          <p:attrName>ppt_w</p:attrName>
                                        </p:attrNameLst>
                                      </p:cBhvr>
                                      <p:tavLst>
                                        <p:tav tm="0">
                                          <p:val>
                                            <p:strVal val="ppt_w"/>
                                          </p:val>
                                        </p:tav>
                                        <p:tav tm="100000">
                                          <p:val>
                                            <p:fltVal val="0"/>
                                          </p:val>
                                        </p:tav>
                                      </p:tavLst>
                                    </p:anim>
                                    <p:anim calcmode="lin" valueType="num">
                                      <p:cBhvr>
                                        <p:cTn id="473" dur="500"/>
                                        <p:tgtEl>
                                          <p:spTgt spid="46223"/>
                                        </p:tgtEl>
                                        <p:attrNameLst>
                                          <p:attrName>ppt_h</p:attrName>
                                        </p:attrNameLst>
                                      </p:cBhvr>
                                      <p:tavLst>
                                        <p:tav tm="0">
                                          <p:val>
                                            <p:strVal val="ppt_h"/>
                                          </p:val>
                                        </p:tav>
                                        <p:tav tm="100000">
                                          <p:val>
                                            <p:fltVal val="0"/>
                                          </p:val>
                                        </p:tav>
                                      </p:tavLst>
                                    </p:anim>
                                    <p:set>
                                      <p:cBhvr>
                                        <p:cTn id="474" dur="1" fill="hold">
                                          <p:stCondLst>
                                            <p:cond delay="499"/>
                                          </p:stCondLst>
                                        </p:cTn>
                                        <p:tgtEl>
                                          <p:spTgt spid="46223"/>
                                        </p:tgtEl>
                                        <p:attrNameLst>
                                          <p:attrName>style.visibility</p:attrName>
                                        </p:attrNameLst>
                                      </p:cBhvr>
                                      <p:to>
                                        <p:strVal val="hidden"/>
                                      </p:to>
                                    </p:set>
                                  </p:childTnLst>
                                </p:cTn>
                              </p:par>
                              <p:par>
                                <p:cTn id="475" presetID="23" presetClass="exit" presetSubtype="32" fill="hold" grpId="0" nodeType="withEffect">
                                  <p:stCondLst>
                                    <p:cond delay="0"/>
                                  </p:stCondLst>
                                  <p:childTnLst>
                                    <p:anim calcmode="lin" valueType="num">
                                      <p:cBhvr>
                                        <p:cTn id="476" dur="500"/>
                                        <p:tgtEl>
                                          <p:spTgt spid="46224"/>
                                        </p:tgtEl>
                                        <p:attrNameLst>
                                          <p:attrName>ppt_w</p:attrName>
                                        </p:attrNameLst>
                                      </p:cBhvr>
                                      <p:tavLst>
                                        <p:tav tm="0">
                                          <p:val>
                                            <p:strVal val="ppt_w"/>
                                          </p:val>
                                        </p:tav>
                                        <p:tav tm="100000">
                                          <p:val>
                                            <p:fltVal val="0"/>
                                          </p:val>
                                        </p:tav>
                                      </p:tavLst>
                                    </p:anim>
                                    <p:anim calcmode="lin" valueType="num">
                                      <p:cBhvr>
                                        <p:cTn id="477" dur="500"/>
                                        <p:tgtEl>
                                          <p:spTgt spid="46224"/>
                                        </p:tgtEl>
                                        <p:attrNameLst>
                                          <p:attrName>ppt_h</p:attrName>
                                        </p:attrNameLst>
                                      </p:cBhvr>
                                      <p:tavLst>
                                        <p:tav tm="0">
                                          <p:val>
                                            <p:strVal val="ppt_h"/>
                                          </p:val>
                                        </p:tav>
                                        <p:tav tm="100000">
                                          <p:val>
                                            <p:fltVal val="0"/>
                                          </p:val>
                                        </p:tav>
                                      </p:tavLst>
                                    </p:anim>
                                    <p:set>
                                      <p:cBhvr>
                                        <p:cTn id="478" dur="1" fill="hold">
                                          <p:stCondLst>
                                            <p:cond delay="499"/>
                                          </p:stCondLst>
                                        </p:cTn>
                                        <p:tgtEl>
                                          <p:spTgt spid="46224"/>
                                        </p:tgtEl>
                                        <p:attrNameLst>
                                          <p:attrName>style.visibility</p:attrName>
                                        </p:attrNameLst>
                                      </p:cBhvr>
                                      <p:to>
                                        <p:strVal val="hidden"/>
                                      </p:to>
                                    </p:set>
                                  </p:childTnLst>
                                </p:cTn>
                              </p:par>
                              <p:par>
                                <p:cTn id="479" presetID="23" presetClass="exit" presetSubtype="32" fill="hold" grpId="0" nodeType="withEffect">
                                  <p:stCondLst>
                                    <p:cond delay="0"/>
                                  </p:stCondLst>
                                  <p:childTnLst>
                                    <p:anim calcmode="lin" valueType="num">
                                      <p:cBhvr>
                                        <p:cTn id="480" dur="500"/>
                                        <p:tgtEl>
                                          <p:spTgt spid="46225"/>
                                        </p:tgtEl>
                                        <p:attrNameLst>
                                          <p:attrName>ppt_w</p:attrName>
                                        </p:attrNameLst>
                                      </p:cBhvr>
                                      <p:tavLst>
                                        <p:tav tm="0">
                                          <p:val>
                                            <p:strVal val="ppt_w"/>
                                          </p:val>
                                        </p:tav>
                                        <p:tav tm="100000">
                                          <p:val>
                                            <p:fltVal val="0"/>
                                          </p:val>
                                        </p:tav>
                                      </p:tavLst>
                                    </p:anim>
                                    <p:anim calcmode="lin" valueType="num">
                                      <p:cBhvr>
                                        <p:cTn id="481" dur="500"/>
                                        <p:tgtEl>
                                          <p:spTgt spid="46225"/>
                                        </p:tgtEl>
                                        <p:attrNameLst>
                                          <p:attrName>ppt_h</p:attrName>
                                        </p:attrNameLst>
                                      </p:cBhvr>
                                      <p:tavLst>
                                        <p:tav tm="0">
                                          <p:val>
                                            <p:strVal val="ppt_h"/>
                                          </p:val>
                                        </p:tav>
                                        <p:tav tm="100000">
                                          <p:val>
                                            <p:fltVal val="0"/>
                                          </p:val>
                                        </p:tav>
                                      </p:tavLst>
                                    </p:anim>
                                    <p:set>
                                      <p:cBhvr>
                                        <p:cTn id="482" dur="1" fill="hold">
                                          <p:stCondLst>
                                            <p:cond delay="499"/>
                                          </p:stCondLst>
                                        </p:cTn>
                                        <p:tgtEl>
                                          <p:spTgt spid="46225"/>
                                        </p:tgtEl>
                                        <p:attrNameLst>
                                          <p:attrName>style.visibility</p:attrName>
                                        </p:attrNameLst>
                                      </p:cBhvr>
                                      <p:to>
                                        <p:strVal val="hidden"/>
                                      </p:to>
                                    </p:set>
                                  </p:childTnLst>
                                </p:cTn>
                              </p:par>
                              <p:par>
                                <p:cTn id="483" presetID="23" presetClass="exit" presetSubtype="32" fill="hold" grpId="0" nodeType="withEffect">
                                  <p:stCondLst>
                                    <p:cond delay="0"/>
                                  </p:stCondLst>
                                  <p:childTnLst>
                                    <p:anim calcmode="lin" valueType="num">
                                      <p:cBhvr>
                                        <p:cTn id="484" dur="500"/>
                                        <p:tgtEl>
                                          <p:spTgt spid="46208"/>
                                        </p:tgtEl>
                                        <p:attrNameLst>
                                          <p:attrName>ppt_w</p:attrName>
                                        </p:attrNameLst>
                                      </p:cBhvr>
                                      <p:tavLst>
                                        <p:tav tm="0">
                                          <p:val>
                                            <p:strVal val="ppt_w"/>
                                          </p:val>
                                        </p:tav>
                                        <p:tav tm="100000">
                                          <p:val>
                                            <p:fltVal val="0"/>
                                          </p:val>
                                        </p:tav>
                                      </p:tavLst>
                                    </p:anim>
                                    <p:anim calcmode="lin" valueType="num">
                                      <p:cBhvr>
                                        <p:cTn id="485" dur="500"/>
                                        <p:tgtEl>
                                          <p:spTgt spid="46208"/>
                                        </p:tgtEl>
                                        <p:attrNameLst>
                                          <p:attrName>ppt_h</p:attrName>
                                        </p:attrNameLst>
                                      </p:cBhvr>
                                      <p:tavLst>
                                        <p:tav tm="0">
                                          <p:val>
                                            <p:strVal val="ppt_h"/>
                                          </p:val>
                                        </p:tav>
                                        <p:tav tm="100000">
                                          <p:val>
                                            <p:fltVal val="0"/>
                                          </p:val>
                                        </p:tav>
                                      </p:tavLst>
                                    </p:anim>
                                    <p:set>
                                      <p:cBhvr>
                                        <p:cTn id="486" dur="1" fill="hold">
                                          <p:stCondLst>
                                            <p:cond delay="499"/>
                                          </p:stCondLst>
                                        </p:cTn>
                                        <p:tgtEl>
                                          <p:spTgt spid="46208"/>
                                        </p:tgtEl>
                                        <p:attrNameLst>
                                          <p:attrName>style.visibility</p:attrName>
                                        </p:attrNameLst>
                                      </p:cBhvr>
                                      <p:to>
                                        <p:strVal val="hidden"/>
                                      </p:to>
                                    </p:set>
                                  </p:childTnLst>
                                </p:cTn>
                              </p:par>
                            </p:childTnLst>
                          </p:cTn>
                        </p:par>
                        <p:par>
                          <p:cTn id="487" fill="hold" nodeType="afterGroup">
                            <p:stCondLst>
                              <p:cond delay="500"/>
                            </p:stCondLst>
                            <p:childTnLst>
                              <p:par>
                                <p:cTn id="488" presetID="23" presetClass="exit" presetSubtype="32" fill="hold" grpId="1" nodeType="afterEffect">
                                  <p:stCondLst>
                                    <p:cond delay="0"/>
                                  </p:stCondLst>
                                  <p:childTnLst>
                                    <p:anim calcmode="lin" valueType="num">
                                      <p:cBhvr>
                                        <p:cTn id="489" dur="500"/>
                                        <p:tgtEl>
                                          <p:spTgt spid="46251"/>
                                        </p:tgtEl>
                                        <p:attrNameLst>
                                          <p:attrName>ppt_w</p:attrName>
                                        </p:attrNameLst>
                                      </p:cBhvr>
                                      <p:tavLst>
                                        <p:tav tm="0">
                                          <p:val>
                                            <p:strVal val="ppt_w"/>
                                          </p:val>
                                        </p:tav>
                                        <p:tav tm="100000">
                                          <p:val>
                                            <p:fltVal val="0"/>
                                          </p:val>
                                        </p:tav>
                                      </p:tavLst>
                                    </p:anim>
                                    <p:anim calcmode="lin" valueType="num">
                                      <p:cBhvr>
                                        <p:cTn id="490" dur="500"/>
                                        <p:tgtEl>
                                          <p:spTgt spid="46251"/>
                                        </p:tgtEl>
                                        <p:attrNameLst>
                                          <p:attrName>ppt_h</p:attrName>
                                        </p:attrNameLst>
                                      </p:cBhvr>
                                      <p:tavLst>
                                        <p:tav tm="0">
                                          <p:val>
                                            <p:strVal val="ppt_h"/>
                                          </p:val>
                                        </p:tav>
                                        <p:tav tm="100000">
                                          <p:val>
                                            <p:fltVal val="0"/>
                                          </p:val>
                                        </p:tav>
                                      </p:tavLst>
                                    </p:anim>
                                    <p:set>
                                      <p:cBhvr>
                                        <p:cTn id="491" dur="1" fill="hold">
                                          <p:stCondLst>
                                            <p:cond delay="499"/>
                                          </p:stCondLst>
                                        </p:cTn>
                                        <p:tgtEl>
                                          <p:spTgt spid="46251"/>
                                        </p:tgtEl>
                                        <p:attrNameLst>
                                          <p:attrName>style.visibility</p:attrName>
                                        </p:attrNameLst>
                                      </p:cBhvr>
                                      <p:to>
                                        <p:strVal val="hidden"/>
                                      </p:to>
                                    </p:set>
                                  </p:childTnLst>
                                </p:cTn>
                              </p:par>
                            </p:childTnLst>
                          </p:cTn>
                        </p:par>
                      </p:childTnLst>
                    </p:cTn>
                  </p:par>
                </p:childTnLst>
              </p:cTn>
              <p:nextCondLst>
                <p:cond evt="onClick" delay="0">
                  <p:tgtEl>
                    <p:spTgt spid="46240"/>
                  </p:tgtEl>
                </p:cond>
              </p:nextCondLst>
            </p:seq>
            <p:seq concurrent="1" nextAc="seek">
              <p:cTn id="492" restart="whenNotActive" fill="hold" evtFilter="cancelBubble" nodeType="interactiveSeq">
                <p:stCondLst>
                  <p:cond evt="onClick" delay="0">
                    <p:tgtEl>
                      <p:spTgt spid="46239"/>
                    </p:tgtEl>
                  </p:cond>
                </p:stCondLst>
                <p:endSync evt="end" delay="0">
                  <p:rtn val="all"/>
                </p:endSync>
                <p:childTnLst>
                  <p:par>
                    <p:cTn id="493" fill="hold" nodeType="clickPar">
                      <p:stCondLst>
                        <p:cond delay="0"/>
                      </p:stCondLst>
                      <p:childTnLst>
                        <p:par>
                          <p:cTn id="494" fill="hold" nodeType="withGroup">
                            <p:stCondLst>
                              <p:cond delay="0"/>
                            </p:stCondLst>
                            <p:childTnLst>
                              <p:par>
                                <p:cTn id="495" presetID="23" presetClass="entr" presetSubtype="16" fill="hold" grpId="0" nodeType="clickEffect">
                                  <p:stCondLst>
                                    <p:cond delay="0"/>
                                  </p:stCondLst>
                                  <p:childTnLst>
                                    <p:set>
                                      <p:cBhvr>
                                        <p:cTn id="496" dur="1" fill="hold">
                                          <p:stCondLst>
                                            <p:cond delay="0"/>
                                          </p:stCondLst>
                                        </p:cTn>
                                        <p:tgtEl>
                                          <p:spTgt spid="46252"/>
                                        </p:tgtEl>
                                        <p:attrNameLst>
                                          <p:attrName>style.visibility</p:attrName>
                                        </p:attrNameLst>
                                      </p:cBhvr>
                                      <p:to>
                                        <p:strVal val="visible"/>
                                      </p:to>
                                    </p:set>
                                    <p:anim calcmode="lin" valueType="num">
                                      <p:cBhvr>
                                        <p:cTn id="497" dur="500" fill="hold"/>
                                        <p:tgtEl>
                                          <p:spTgt spid="46252"/>
                                        </p:tgtEl>
                                        <p:attrNameLst>
                                          <p:attrName>ppt_w</p:attrName>
                                        </p:attrNameLst>
                                      </p:cBhvr>
                                      <p:tavLst>
                                        <p:tav tm="0">
                                          <p:val>
                                            <p:fltVal val="0"/>
                                          </p:val>
                                        </p:tav>
                                        <p:tav tm="100000">
                                          <p:val>
                                            <p:strVal val="#ppt_w"/>
                                          </p:val>
                                        </p:tav>
                                      </p:tavLst>
                                    </p:anim>
                                    <p:anim calcmode="lin" valueType="num">
                                      <p:cBhvr>
                                        <p:cTn id="498" dur="500" fill="hold"/>
                                        <p:tgtEl>
                                          <p:spTgt spid="46252"/>
                                        </p:tgtEl>
                                        <p:attrNameLst>
                                          <p:attrName>ppt_h</p:attrName>
                                        </p:attrNameLst>
                                      </p:cBhvr>
                                      <p:tavLst>
                                        <p:tav tm="0">
                                          <p:val>
                                            <p:fltVal val="0"/>
                                          </p:val>
                                        </p:tav>
                                        <p:tav tm="100000">
                                          <p:val>
                                            <p:strVal val="#ppt_h"/>
                                          </p:val>
                                        </p:tav>
                                      </p:tavLst>
                                    </p:anim>
                                  </p:childTnLst>
                                </p:cTn>
                              </p:par>
                              <p:par>
                                <p:cTn id="499" presetID="1" presetClass="emph" presetSubtype="2" fill="hold" nodeType="withEffect">
                                  <p:stCondLst>
                                    <p:cond delay="0"/>
                                  </p:stCondLst>
                                  <p:childTnLst>
                                    <p:animClr clrSpc="rgb" dir="cw">
                                      <p:cBhvr>
                                        <p:cTn id="500" dur="2000" fill="hold"/>
                                        <p:tgtEl>
                                          <p:spTgt spid="46191"/>
                                        </p:tgtEl>
                                        <p:attrNameLst>
                                          <p:attrName>fillcolor</p:attrName>
                                        </p:attrNameLst>
                                      </p:cBhvr>
                                      <p:to>
                                        <a:schemeClr val="accent2"/>
                                      </p:to>
                                    </p:animClr>
                                    <p:set>
                                      <p:cBhvr>
                                        <p:cTn id="501" dur="2000" fill="hold"/>
                                        <p:tgtEl>
                                          <p:spTgt spid="46191"/>
                                        </p:tgtEl>
                                        <p:attrNameLst>
                                          <p:attrName>fill.type</p:attrName>
                                        </p:attrNameLst>
                                      </p:cBhvr>
                                      <p:to>
                                        <p:strVal val="solid"/>
                                      </p:to>
                                    </p:set>
                                    <p:set>
                                      <p:cBhvr>
                                        <p:cTn id="502" dur="2000" fill="hold"/>
                                        <p:tgtEl>
                                          <p:spTgt spid="46191"/>
                                        </p:tgtEl>
                                        <p:attrNameLst>
                                          <p:attrName>fill.on</p:attrName>
                                        </p:attrNameLst>
                                      </p:cBhvr>
                                      <p:to>
                                        <p:strVal val="true"/>
                                      </p:to>
                                    </p:set>
                                  </p:childTnLst>
                                </p:cTn>
                              </p:par>
                              <p:par>
                                <p:cTn id="503" presetID="1" presetClass="emph" presetSubtype="2" fill="hold" nodeType="withEffect">
                                  <p:stCondLst>
                                    <p:cond delay="0"/>
                                  </p:stCondLst>
                                  <p:childTnLst>
                                    <p:animClr clrSpc="rgb" dir="cw">
                                      <p:cBhvr>
                                        <p:cTn id="504" dur="2000" fill="hold"/>
                                        <p:tgtEl>
                                          <p:spTgt spid="46206"/>
                                        </p:tgtEl>
                                        <p:attrNameLst>
                                          <p:attrName>fillcolor</p:attrName>
                                        </p:attrNameLst>
                                      </p:cBhvr>
                                      <p:to>
                                        <a:schemeClr val="accent2"/>
                                      </p:to>
                                    </p:animClr>
                                    <p:set>
                                      <p:cBhvr>
                                        <p:cTn id="505" dur="2000" fill="hold"/>
                                        <p:tgtEl>
                                          <p:spTgt spid="46206"/>
                                        </p:tgtEl>
                                        <p:attrNameLst>
                                          <p:attrName>fill.type</p:attrName>
                                        </p:attrNameLst>
                                      </p:cBhvr>
                                      <p:to>
                                        <p:strVal val="solid"/>
                                      </p:to>
                                    </p:set>
                                    <p:set>
                                      <p:cBhvr>
                                        <p:cTn id="506" dur="2000" fill="hold"/>
                                        <p:tgtEl>
                                          <p:spTgt spid="46206"/>
                                        </p:tgtEl>
                                        <p:attrNameLst>
                                          <p:attrName>fill.on</p:attrName>
                                        </p:attrNameLst>
                                      </p:cBhvr>
                                      <p:to>
                                        <p:strVal val="true"/>
                                      </p:to>
                                    </p:set>
                                  </p:childTnLst>
                                </p:cTn>
                              </p:par>
                              <p:par>
                                <p:cTn id="507" presetID="1" presetClass="emph" presetSubtype="2" fill="hold" nodeType="withEffect">
                                  <p:stCondLst>
                                    <p:cond delay="0"/>
                                  </p:stCondLst>
                                  <p:childTnLst>
                                    <p:animClr clrSpc="rgb" dir="cw">
                                      <p:cBhvr>
                                        <p:cTn id="508" dur="2000" fill="hold"/>
                                        <p:tgtEl>
                                          <p:spTgt spid="46207"/>
                                        </p:tgtEl>
                                        <p:attrNameLst>
                                          <p:attrName>fillcolor</p:attrName>
                                        </p:attrNameLst>
                                      </p:cBhvr>
                                      <p:to>
                                        <a:schemeClr val="accent2"/>
                                      </p:to>
                                    </p:animClr>
                                    <p:set>
                                      <p:cBhvr>
                                        <p:cTn id="509" dur="2000" fill="hold"/>
                                        <p:tgtEl>
                                          <p:spTgt spid="46207"/>
                                        </p:tgtEl>
                                        <p:attrNameLst>
                                          <p:attrName>fill.type</p:attrName>
                                        </p:attrNameLst>
                                      </p:cBhvr>
                                      <p:to>
                                        <p:strVal val="solid"/>
                                      </p:to>
                                    </p:set>
                                    <p:set>
                                      <p:cBhvr>
                                        <p:cTn id="510" dur="2000" fill="hold"/>
                                        <p:tgtEl>
                                          <p:spTgt spid="46207"/>
                                        </p:tgtEl>
                                        <p:attrNameLst>
                                          <p:attrName>fill.on</p:attrName>
                                        </p:attrNameLst>
                                      </p:cBhvr>
                                      <p:to>
                                        <p:strVal val="true"/>
                                      </p:to>
                                    </p:set>
                                  </p:childTnLst>
                                </p:cTn>
                              </p:par>
                              <p:par>
                                <p:cTn id="511" presetID="1" presetClass="emph" presetSubtype="2" fill="hold" nodeType="withEffect">
                                  <p:stCondLst>
                                    <p:cond delay="0"/>
                                  </p:stCondLst>
                                  <p:childTnLst>
                                    <p:animClr clrSpc="rgb" dir="cw">
                                      <p:cBhvr>
                                        <p:cTn id="512" dur="2000" fill="hold"/>
                                        <p:tgtEl>
                                          <p:spTgt spid="46236"/>
                                        </p:tgtEl>
                                        <p:attrNameLst>
                                          <p:attrName>fillcolor</p:attrName>
                                        </p:attrNameLst>
                                      </p:cBhvr>
                                      <p:to>
                                        <a:schemeClr val="accent2"/>
                                      </p:to>
                                    </p:animClr>
                                    <p:set>
                                      <p:cBhvr>
                                        <p:cTn id="513" dur="2000" fill="hold"/>
                                        <p:tgtEl>
                                          <p:spTgt spid="46236"/>
                                        </p:tgtEl>
                                        <p:attrNameLst>
                                          <p:attrName>fill.type</p:attrName>
                                        </p:attrNameLst>
                                      </p:cBhvr>
                                      <p:to>
                                        <p:strVal val="solid"/>
                                      </p:to>
                                    </p:set>
                                    <p:set>
                                      <p:cBhvr>
                                        <p:cTn id="514" dur="2000" fill="hold"/>
                                        <p:tgtEl>
                                          <p:spTgt spid="46236"/>
                                        </p:tgtEl>
                                        <p:attrNameLst>
                                          <p:attrName>fill.on</p:attrName>
                                        </p:attrNameLst>
                                      </p:cBhvr>
                                      <p:to>
                                        <p:strVal val="true"/>
                                      </p:to>
                                    </p:set>
                                  </p:childTnLst>
                                </p:cTn>
                              </p:par>
                              <p:par>
                                <p:cTn id="515" presetID="1" presetClass="emph" presetSubtype="2" fill="hold" nodeType="withEffect">
                                  <p:stCondLst>
                                    <p:cond delay="0"/>
                                  </p:stCondLst>
                                  <p:childTnLst>
                                    <p:animClr clrSpc="rgb" dir="cw">
                                      <p:cBhvr>
                                        <p:cTn id="516" dur="2000" fill="hold"/>
                                        <p:tgtEl>
                                          <p:spTgt spid="46237"/>
                                        </p:tgtEl>
                                        <p:attrNameLst>
                                          <p:attrName>fillcolor</p:attrName>
                                        </p:attrNameLst>
                                      </p:cBhvr>
                                      <p:to>
                                        <a:schemeClr val="accent2"/>
                                      </p:to>
                                    </p:animClr>
                                    <p:set>
                                      <p:cBhvr>
                                        <p:cTn id="517" dur="2000" fill="hold"/>
                                        <p:tgtEl>
                                          <p:spTgt spid="46237"/>
                                        </p:tgtEl>
                                        <p:attrNameLst>
                                          <p:attrName>fill.type</p:attrName>
                                        </p:attrNameLst>
                                      </p:cBhvr>
                                      <p:to>
                                        <p:strVal val="solid"/>
                                      </p:to>
                                    </p:set>
                                    <p:set>
                                      <p:cBhvr>
                                        <p:cTn id="518" dur="2000" fill="hold"/>
                                        <p:tgtEl>
                                          <p:spTgt spid="46237"/>
                                        </p:tgtEl>
                                        <p:attrNameLst>
                                          <p:attrName>fill.on</p:attrName>
                                        </p:attrNameLst>
                                      </p:cBhvr>
                                      <p:to>
                                        <p:strVal val="true"/>
                                      </p:to>
                                    </p:set>
                                  </p:childTnLst>
                                </p:cTn>
                              </p:par>
                              <p:par>
                                <p:cTn id="519" presetID="1" presetClass="emph" presetSubtype="2" fill="hold" nodeType="withEffect">
                                  <p:stCondLst>
                                    <p:cond delay="0"/>
                                  </p:stCondLst>
                                  <p:childTnLst>
                                    <p:animClr clrSpc="rgb" dir="cw">
                                      <p:cBhvr>
                                        <p:cTn id="520" dur="2000" fill="hold"/>
                                        <p:tgtEl>
                                          <p:spTgt spid="46231"/>
                                        </p:tgtEl>
                                        <p:attrNameLst>
                                          <p:attrName>fillcolor</p:attrName>
                                        </p:attrNameLst>
                                      </p:cBhvr>
                                      <p:to>
                                        <a:schemeClr val="accent2"/>
                                      </p:to>
                                    </p:animClr>
                                    <p:set>
                                      <p:cBhvr>
                                        <p:cTn id="521" dur="2000" fill="hold"/>
                                        <p:tgtEl>
                                          <p:spTgt spid="46231"/>
                                        </p:tgtEl>
                                        <p:attrNameLst>
                                          <p:attrName>fill.type</p:attrName>
                                        </p:attrNameLst>
                                      </p:cBhvr>
                                      <p:to>
                                        <p:strVal val="solid"/>
                                      </p:to>
                                    </p:set>
                                    <p:set>
                                      <p:cBhvr>
                                        <p:cTn id="522" dur="2000" fill="hold"/>
                                        <p:tgtEl>
                                          <p:spTgt spid="46231"/>
                                        </p:tgtEl>
                                        <p:attrNameLst>
                                          <p:attrName>fill.on</p:attrName>
                                        </p:attrNameLst>
                                      </p:cBhvr>
                                      <p:to>
                                        <p:strVal val="true"/>
                                      </p:to>
                                    </p:set>
                                  </p:childTnLst>
                                </p:cTn>
                              </p:par>
                              <p:par>
                                <p:cTn id="523" presetID="1" presetClass="emph" presetSubtype="2" fill="hold" nodeType="withEffect">
                                  <p:stCondLst>
                                    <p:cond delay="0"/>
                                  </p:stCondLst>
                                  <p:childTnLst>
                                    <p:animClr clrSpc="rgb" dir="cw">
                                      <p:cBhvr>
                                        <p:cTn id="524" dur="2000" fill="hold"/>
                                        <p:tgtEl>
                                          <p:spTgt spid="46232"/>
                                        </p:tgtEl>
                                        <p:attrNameLst>
                                          <p:attrName>fillcolor</p:attrName>
                                        </p:attrNameLst>
                                      </p:cBhvr>
                                      <p:to>
                                        <a:schemeClr val="accent2"/>
                                      </p:to>
                                    </p:animClr>
                                    <p:set>
                                      <p:cBhvr>
                                        <p:cTn id="525" dur="2000" fill="hold"/>
                                        <p:tgtEl>
                                          <p:spTgt spid="46232"/>
                                        </p:tgtEl>
                                        <p:attrNameLst>
                                          <p:attrName>fill.type</p:attrName>
                                        </p:attrNameLst>
                                      </p:cBhvr>
                                      <p:to>
                                        <p:strVal val="solid"/>
                                      </p:to>
                                    </p:set>
                                    <p:set>
                                      <p:cBhvr>
                                        <p:cTn id="526" dur="2000" fill="hold"/>
                                        <p:tgtEl>
                                          <p:spTgt spid="46232"/>
                                        </p:tgtEl>
                                        <p:attrNameLst>
                                          <p:attrName>fill.on</p:attrName>
                                        </p:attrNameLst>
                                      </p:cBhvr>
                                      <p:to>
                                        <p:strVal val="true"/>
                                      </p:to>
                                    </p:set>
                                  </p:childTnLst>
                                </p:cTn>
                              </p:par>
                              <p:par>
                                <p:cTn id="527" presetID="1" presetClass="emph" presetSubtype="2" fill="hold" nodeType="withEffect">
                                  <p:stCondLst>
                                    <p:cond delay="0"/>
                                  </p:stCondLst>
                                  <p:childTnLst>
                                    <p:animClr clrSpc="rgb" dir="cw">
                                      <p:cBhvr>
                                        <p:cTn id="528" dur="2000" fill="hold"/>
                                        <p:tgtEl>
                                          <p:spTgt spid="46234"/>
                                        </p:tgtEl>
                                        <p:attrNameLst>
                                          <p:attrName>fillcolor</p:attrName>
                                        </p:attrNameLst>
                                      </p:cBhvr>
                                      <p:to>
                                        <a:schemeClr val="accent2"/>
                                      </p:to>
                                    </p:animClr>
                                    <p:set>
                                      <p:cBhvr>
                                        <p:cTn id="529" dur="2000" fill="hold"/>
                                        <p:tgtEl>
                                          <p:spTgt spid="46234"/>
                                        </p:tgtEl>
                                        <p:attrNameLst>
                                          <p:attrName>fill.type</p:attrName>
                                        </p:attrNameLst>
                                      </p:cBhvr>
                                      <p:to>
                                        <p:strVal val="solid"/>
                                      </p:to>
                                    </p:set>
                                    <p:set>
                                      <p:cBhvr>
                                        <p:cTn id="530" dur="2000" fill="hold"/>
                                        <p:tgtEl>
                                          <p:spTgt spid="46234"/>
                                        </p:tgtEl>
                                        <p:attrNameLst>
                                          <p:attrName>fill.on</p:attrName>
                                        </p:attrNameLst>
                                      </p:cBhvr>
                                      <p:to>
                                        <p:strVal val="true"/>
                                      </p:to>
                                    </p:set>
                                  </p:childTnLst>
                                </p:cTn>
                              </p:par>
                              <p:par>
                                <p:cTn id="531" presetID="1" presetClass="emph" presetSubtype="2" fill="hold" nodeType="withEffect">
                                  <p:stCondLst>
                                    <p:cond delay="0"/>
                                  </p:stCondLst>
                                  <p:childTnLst>
                                    <p:animClr clrSpc="rgb" dir="cw">
                                      <p:cBhvr>
                                        <p:cTn id="532" dur="2000" fill="hold"/>
                                        <p:tgtEl>
                                          <p:spTgt spid="46235"/>
                                        </p:tgtEl>
                                        <p:attrNameLst>
                                          <p:attrName>fillcolor</p:attrName>
                                        </p:attrNameLst>
                                      </p:cBhvr>
                                      <p:to>
                                        <a:schemeClr val="accent2"/>
                                      </p:to>
                                    </p:animClr>
                                    <p:set>
                                      <p:cBhvr>
                                        <p:cTn id="533" dur="2000" fill="hold"/>
                                        <p:tgtEl>
                                          <p:spTgt spid="46235"/>
                                        </p:tgtEl>
                                        <p:attrNameLst>
                                          <p:attrName>fill.type</p:attrName>
                                        </p:attrNameLst>
                                      </p:cBhvr>
                                      <p:to>
                                        <p:strVal val="solid"/>
                                      </p:to>
                                    </p:set>
                                    <p:set>
                                      <p:cBhvr>
                                        <p:cTn id="534" dur="2000" fill="hold"/>
                                        <p:tgtEl>
                                          <p:spTgt spid="46235"/>
                                        </p:tgtEl>
                                        <p:attrNameLst>
                                          <p:attrName>fill.on</p:attrName>
                                        </p:attrNameLst>
                                      </p:cBhvr>
                                      <p:to>
                                        <p:strVal val="true"/>
                                      </p:to>
                                    </p:set>
                                  </p:childTnLst>
                                </p:cTn>
                              </p:par>
                              <p:par>
                                <p:cTn id="535" presetID="1" presetClass="emph" presetSubtype="2" fill="hold" nodeType="withEffect">
                                  <p:stCondLst>
                                    <p:cond delay="0"/>
                                  </p:stCondLst>
                                  <p:childTnLst>
                                    <p:animClr clrSpc="rgb" dir="cw">
                                      <p:cBhvr>
                                        <p:cTn id="536" dur="2000" fill="hold"/>
                                        <p:tgtEl>
                                          <p:spTgt spid="46220"/>
                                        </p:tgtEl>
                                        <p:attrNameLst>
                                          <p:attrName>fillcolor</p:attrName>
                                        </p:attrNameLst>
                                      </p:cBhvr>
                                      <p:to>
                                        <a:schemeClr val="accent2"/>
                                      </p:to>
                                    </p:animClr>
                                    <p:set>
                                      <p:cBhvr>
                                        <p:cTn id="537" dur="2000" fill="hold"/>
                                        <p:tgtEl>
                                          <p:spTgt spid="46220"/>
                                        </p:tgtEl>
                                        <p:attrNameLst>
                                          <p:attrName>fill.type</p:attrName>
                                        </p:attrNameLst>
                                      </p:cBhvr>
                                      <p:to>
                                        <p:strVal val="solid"/>
                                      </p:to>
                                    </p:set>
                                    <p:set>
                                      <p:cBhvr>
                                        <p:cTn id="538" dur="2000" fill="hold"/>
                                        <p:tgtEl>
                                          <p:spTgt spid="46220"/>
                                        </p:tgtEl>
                                        <p:attrNameLst>
                                          <p:attrName>fill.on</p:attrName>
                                        </p:attrNameLst>
                                      </p:cBhvr>
                                      <p:to>
                                        <p:strVal val="true"/>
                                      </p:to>
                                    </p:set>
                                  </p:childTnLst>
                                </p:cTn>
                              </p:par>
                            </p:childTnLst>
                          </p:cTn>
                        </p:par>
                      </p:childTnLst>
                    </p:cTn>
                  </p:par>
                  <p:par>
                    <p:cTn id="539" fill="hold" nodeType="clickPar">
                      <p:stCondLst>
                        <p:cond delay="indefinite"/>
                      </p:stCondLst>
                      <p:childTnLst>
                        <p:par>
                          <p:cTn id="540" fill="hold" nodeType="withGroup">
                            <p:stCondLst>
                              <p:cond delay="0"/>
                            </p:stCondLst>
                            <p:childTnLst>
                              <p:par>
                                <p:cTn id="541" presetID="23" presetClass="exit" presetSubtype="32" fill="hold" grpId="0" nodeType="clickEffect">
                                  <p:stCondLst>
                                    <p:cond delay="0"/>
                                  </p:stCondLst>
                                  <p:childTnLst>
                                    <p:anim calcmode="lin" valueType="num">
                                      <p:cBhvr>
                                        <p:cTn id="542" dur="500"/>
                                        <p:tgtEl>
                                          <p:spTgt spid="46191"/>
                                        </p:tgtEl>
                                        <p:attrNameLst>
                                          <p:attrName>ppt_w</p:attrName>
                                        </p:attrNameLst>
                                      </p:cBhvr>
                                      <p:tavLst>
                                        <p:tav tm="0">
                                          <p:val>
                                            <p:strVal val="ppt_w"/>
                                          </p:val>
                                        </p:tav>
                                        <p:tav tm="100000">
                                          <p:val>
                                            <p:fltVal val="0"/>
                                          </p:val>
                                        </p:tav>
                                      </p:tavLst>
                                    </p:anim>
                                    <p:anim calcmode="lin" valueType="num">
                                      <p:cBhvr>
                                        <p:cTn id="543" dur="500"/>
                                        <p:tgtEl>
                                          <p:spTgt spid="46191"/>
                                        </p:tgtEl>
                                        <p:attrNameLst>
                                          <p:attrName>ppt_h</p:attrName>
                                        </p:attrNameLst>
                                      </p:cBhvr>
                                      <p:tavLst>
                                        <p:tav tm="0">
                                          <p:val>
                                            <p:strVal val="ppt_h"/>
                                          </p:val>
                                        </p:tav>
                                        <p:tav tm="100000">
                                          <p:val>
                                            <p:fltVal val="0"/>
                                          </p:val>
                                        </p:tav>
                                      </p:tavLst>
                                    </p:anim>
                                    <p:set>
                                      <p:cBhvr>
                                        <p:cTn id="544" dur="1" fill="hold">
                                          <p:stCondLst>
                                            <p:cond delay="499"/>
                                          </p:stCondLst>
                                        </p:cTn>
                                        <p:tgtEl>
                                          <p:spTgt spid="46191"/>
                                        </p:tgtEl>
                                        <p:attrNameLst>
                                          <p:attrName>style.visibility</p:attrName>
                                        </p:attrNameLst>
                                      </p:cBhvr>
                                      <p:to>
                                        <p:strVal val="hidden"/>
                                      </p:to>
                                    </p:set>
                                  </p:childTnLst>
                                </p:cTn>
                              </p:par>
                              <p:par>
                                <p:cTn id="545" presetID="23" presetClass="exit" presetSubtype="32" fill="hold" grpId="0" nodeType="withEffect">
                                  <p:stCondLst>
                                    <p:cond delay="0"/>
                                  </p:stCondLst>
                                  <p:childTnLst>
                                    <p:anim calcmode="lin" valueType="num">
                                      <p:cBhvr>
                                        <p:cTn id="546" dur="500"/>
                                        <p:tgtEl>
                                          <p:spTgt spid="46206"/>
                                        </p:tgtEl>
                                        <p:attrNameLst>
                                          <p:attrName>ppt_w</p:attrName>
                                        </p:attrNameLst>
                                      </p:cBhvr>
                                      <p:tavLst>
                                        <p:tav tm="0">
                                          <p:val>
                                            <p:strVal val="ppt_w"/>
                                          </p:val>
                                        </p:tav>
                                        <p:tav tm="100000">
                                          <p:val>
                                            <p:fltVal val="0"/>
                                          </p:val>
                                        </p:tav>
                                      </p:tavLst>
                                    </p:anim>
                                    <p:anim calcmode="lin" valueType="num">
                                      <p:cBhvr>
                                        <p:cTn id="547" dur="500"/>
                                        <p:tgtEl>
                                          <p:spTgt spid="46206"/>
                                        </p:tgtEl>
                                        <p:attrNameLst>
                                          <p:attrName>ppt_h</p:attrName>
                                        </p:attrNameLst>
                                      </p:cBhvr>
                                      <p:tavLst>
                                        <p:tav tm="0">
                                          <p:val>
                                            <p:strVal val="ppt_h"/>
                                          </p:val>
                                        </p:tav>
                                        <p:tav tm="100000">
                                          <p:val>
                                            <p:fltVal val="0"/>
                                          </p:val>
                                        </p:tav>
                                      </p:tavLst>
                                    </p:anim>
                                    <p:set>
                                      <p:cBhvr>
                                        <p:cTn id="548" dur="1" fill="hold">
                                          <p:stCondLst>
                                            <p:cond delay="499"/>
                                          </p:stCondLst>
                                        </p:cTn>
                                        <p:tgtEl>
                                          <p:spTgt spid="46206"/>
                                        </p:tgtEl>
                                        <p:attrNameLst>
                                          <p:attrName>style.visibility</p:attrName>
                                        </p:attrNameLst>
                                      </p:cBhvr>
                                      <p:to>
                                        <p:strVal val="hidden"/>
                                      </p:to>
                                    </p:set>
                                  </p:childTnLst>
                                </p:cTn>
                              </p:par>
                              <p:par>
                                <p:cTn id="549" presetID="23" presetClass="exit" presetSubtype="32" fill="hold" grpId="0" nodeType="withEffect">
                                  <p:stCondLst>
                                    <p:cond delay="0"/>
                                  </p:stCondLst>
                                  <p:childTnLst>
                                    <p:anim calcmode="lin" valueType="num">
                                      <p:cBhvr>
                                        <p:cTn id="550" dur="500"/>
                                        <p:tgtEl>
                                          <p:spTgt spid="46207"/>
                                        </p:tgtEl>
                                        <p:attrNameLst>
                                          <p:attrName>ppt_w</p:attrName>
                                        </p:attrNameLst>
                                      </p:cBhvr>
                                      <p:tavLst>
                                        <p:tav tm="0">
                                          <p:val>
                                            <p:strVal val="ppt_w"/>
                                          </p:val>
                                        </p:tav>
                                        <p:tav tm="100000">
                                          <p:val>
                                            <p:fltVal val="0"/>
                                          </p:val>
                                        </p:tav>
                                      </p:tavLst>
                                    </p:anim>
                                    <p:anim calcmode="lin" valueType="num">
                                      <p:cBhvr>
                                        <p:cTn id="551" dur="500"/>
                                        <p:tgtEl>
                                          <p:spTgt spid="46207"/>
                                        </p:tgtEl>
                                        <p:attrNameLst>
                                          <p:attrName>ppt_h</p:attrName>
                                        </p:attrNameLst>
                                      </p:cBhvr>
                                      <p:tavLst>
                                        <p:tav tm="0">
                                          <p:val>
                                            <p:strVal val="ppt_h"/>
                                          </p:val>
                                        </p:tav>
                                        <p:tav tm="100000">
                                          <p:val>
                                            <p:fltVal val="0"/>
                                          </p:val>
                                        </p:tav>
                                      </p:tavLst>
                                    </p:anim>
                                    <p:set>
                                      <p:cBhvr>
                                        <p:cTn id="552" dur="1" fill="hold">
                                          <p:stCondLst>
                                            <p:cond delay="499"/>
                                          </p:stCondLst>
                                        </p:cTn>
                                        <p:tgtEl>
                                          <p:spTgt spid="46207"/>
                                        </p:tgtEl>
                                        <p:attrNameLst>
                                          <p:attrName>style.visibility</p:attrName>
                                        </p:attrNameLst>
                                      </p:cBhvr>
                                      <p:to>
                                        <p:strVal val="hidden"/>
                                      </p:to>
                                    </p:set>
                                  </p:childTnLst>
                                </p:cTn>
                              </p:par>
                              <p:par>
                                <p:cTn id="553" presetID="23" presetClass="exit" presetSubtype="32" fill="hold" grpId="0" nodeType="withEffect">
                                  <p:stCondLst>
                                    <p:cond delay="0"/>
                                  </p:stCondLst>
                                  <p:childTnLst>
                                    <p:anim calcmode="lin" valueType="num">
                                      <p:cBhvr>
                                        <p:cTn id="554" dur="500"/>
                                        <p:tgtEl>
                                          <p:spTgt spid="46236"/>
                                        </p:tgtEl>
                                        <p:attrNameLst>
                                          <p:attrName>ppt_w</p:attrName>
                                        </p:attrNameLst>
                                      </p:cBhvr>
                                      <p:tavLst>
                                        <p:tav tm="0">
                                          <p:val>
                                            <p:strVal val="ppt_w"/>
                                          </p:val>
                                        </p:tav>
                                        <p:tav tm="100000">
                                          <p:val>
                                            <p:fltVal val="0"/>
                                          </p:val>
                                        </p:tav>
                                      </p:tavLst>
                                    </p:anim>
                                    <p:anim calcmode="lin" valueType="num">
                                      <p:cBhvr>
                                        <p:cTn id="555" dur="500"/>
                                        <p:tgtEl>
                                          <p:spTgt spid="46236"/>
                                        </p:tgtEl>
                                        <p:attrNameLst>
                                          <p:attrName>ppt_h</p:attrName>
                                        </p:attrNameLst>
                                      </p:cBhvr>
                                      <p:tavLst>
                                        <p:tav tm="0">
                                          <p:val>
                                            <p:strVal val="ppt_h"/>
                                          </p:val>
                                        </p:tav>
                                        <p:tav tm="100000">
                                          <p:val>
                                            <p:fltVal val="0"/>
                                          </p:val>
                                        </p:tav>
                                      </p:tavLst>
                                    </p:anim>
                                    <p:set>
                                      <p:cBhvr>
                                        <p:cTn id="556" dur="1" fill="hold">
                                          <p:stCondLst>
                                            <p:cond delay="499"/>
                                          </p:stCondLst>
                                        </p:cTn>
                                        <p:tgtEl>
                                          <p:spTgt spid="46236"/>
                                        </p:tgtEl>
                                        <p:attrNameLst>
                                          <p:attrName>style.visibility</p:attrName>
                                        </p:attrNameLst>
                                      </p:cBhvr>
                                      <p:to>
                                        <p:strVal val="hidden"/>
                                      </p:to>
                                    </p:set>
                                  </p:childTnLst>
                                </p:cTn>
                              </p:par>
                              <p:par>
                                <p:cTn id="557" presetID="23" presetClass="exit" presetSubtype="32" fill="hold" grpId="0" nodeType="withEffect">
                                  <p:stCondLst>
                                    <p:cond delay="0"/>
                                  </p:stCondLst>
                                  <p:childTnLst>
                                    <p:anim calcmode="lin" valueType="num">
                                      <p:cBhvr>
                                        <p:cTn id="558" dur="500"/>
                                        <p:tgtEl>
                                          <p:spTgt spid="46237"/>
                                        </p:tgtEl>
                                        <p:attrNameLst>
                                          <p:attrName>ppt_w</p:attrName>
                                        </p:attrNameLst>
                                      </p:cBhvr>
                                      <p:tavLst>
                                        <p:tav tm="0">
                                          <p:val>
                                            <p:strVal val="ppt_w"/>
                                          </p:val>
                                        </p:tav>
                                        <p:tav tm="100000">
                                          <p:val>
                                            <p:fltVal val="0"/>
                                          </p:val>
                                        </p:tav>
                                      </p:tavLst>
                                    </p:anim>
                                    <p:anim calcmode="lin" valueType="num">
                                      <p:cBhvr>
                                        <p:cTn id="559" dur="500"/>
                                        <p:tgtEl>
                                          <p:spTgt spid="46237"/>
                                        </p:tgtEl>
                                        <p:attrNameLst>
                                          <p:attrName>ppt_h</p:attrName>
                                        </p:attrNameLst>
                                      </p:cBhvr>
                                      <p:tavLst>
                                        <p:tav tm="0">
                                          <p:val>
                                            <p:strVal val="ppt_h"/>
                                          </p:val>
                                        </p:tav>
                                        <p:tav tm="100000">
                                          <p:val>
                                            <p:fltVal val="0"/>
                                          </p:val>
                                        </p:tav>
                                      </p:tavLst>
                                    </p:anim>
                                    <p:set>
                                      <p:cBhvr>
                                        <p:cTn id="560" dur="1" fill="hold">
                                          <p:stCondLst>
                                            <p:cond delay="499"/>
                                          </p:stCondLst>
                                        </p:cTn>
                                        <p:tgtEl>
                                          <p:spTgt spid="46237"/>
                                        </p:tgtEl>
                                        <p:attrNameLst>
                                          <p:attrName>style.visibility</p:attrName>
                                        </p:attrNameLst>
                                      </p:cBhvr>
                                      <p:to>
                                        <p:strVal val="hidden"/>
                                      </p:to>
                                    </p:set>
                                  </p:childTnLst>
                                </p:cTn>
                              </p:par>
                              <p:par>
                                <p:cTn id="561" presetID="23" presetClass="exit" presetSubtype="32" fill="hold" grpId="0" nodeType="withEffect">
                                  <p:stCondLst>
                                    <p:cond delay="0"/>
                                  </p:stCondLst>
                                  <p:childTnLst>
                                    <p:anim calcmode="lin" valueType="num">
                                      <p:cBhvr>
                                        <p:cTn id="562" dur="500"/>
                                        <p:tgtEl>
                                          <p:spTgt spid="46231"/>
                                        </p:tgtEl>
                                        <p:attrNameLst>
                                          <p:attrName>ppt_w</p:attrName>
                                        </p:attrNameLst>
                                      </p:cBhvr>
                                      <p:tavLst>
                                        <p:tav tm="0">
                                          <p:val>
                                            <p:strVal val="ppt_w"/>
                                          </p:val>
                                        </p:tav>
                                        <p:tav tm="100000">
                                          <p:val>
                                            <p:fltVal val="0"/>
                                          </p:val>
                                        </p:tav>
                                      </p:tavLst>
                                    </p:anim>
                                    <p:anim calcmode="lin" valueType="num">
                                      <p:cBhvr>
                                        <p:cTn id="563" dur="500"/>
                                        <p:tgtEl>
                                          <p:spTgt spid="46231"/>
                                        </p:tgtEl>
                                        <p:attrNameLst>
                                          <p:attrName>ppt_h</p:attrName>
                                        </p:attrNameLst>
                                      </p:cBhvr>
                                      <p:tavLst>
                                        <p:tav tm="0">
                                          <p:val>
                                            <p:strVal val="ppt_h"/>
                                          </p:val>
                                        </p:tav>
                                        <p:tav tm="100000">
                                          <p:val>
                                            <p:fltVal val="0"/>
                                          </p:val>
                                        </p:tav>
                                      </p:tavLst>
                                    </p:anim>
                                    <p:set>
                                      <p:cBhvr>
                                        <p:cTn id="564" dur="1" fill="hold">
                                          <p:stCondLst>
                                            <p:cond delay="499"/>
                                          </p:stCondLst>
                                        </p:cTn>
                                        <p:tgtEl>
                                          <p:spTgt spid="46231"/>
                                        </p:tgtEl>
                                        <p:attrNameLst>
                                          <p:attrName>style.visibility</p:attrName>
                                        </p:attrNameLst>
                                      </p:cBhvr>
                                      <p:to>
                                        <p:strVal val="hidden"/>
                                      </p:to>
                                    </p:set>
                                  </p:childTnLst>
                                </p:cTn>
                              </p:par>
                              <p:par>
                                <p:cTn id="565" presetID="23" presetClass="exit" presetSubtype="32" fill="hold" grpId="0" nodeType="withEffect">
                                  <p:stCondLst>
                                    <p:cond delay="0"/>
                                  </p:stCondLst>
                                  <p:childTnLst>
                                    <p:anim calcmode="lin" valueType="num">
                                      <p:cBhvr>
                                        <p:cTn id="566" dur="500"/>
                                        <p:tgtEl>
                                          <p:spTgt spid="46232"/>
                                        </p:tgtEl>
                                        <p:attrNameLst>
                                          <p:attrName>ppt_w</p:attrName>
                                        </p:attrNameLst>
                                      </p:cBhvr>
                                      <p:tavLst>
                                        <p:tav tm="0">
                                          <p:val>
                                            <p:strVal val="ppt_w"/>
                                          </p:val>
                                        </p:tav>
                                        <p:tav tm="100000">
                                          <p:val>
                                            <p:fltVal val="0"/>
                                          </p:val>
                                        </p:tav>
                                      </p:tavLst>
                                    </p:anim>
                                    <p:anim calcmode="lin" valueType="num">
                                      <p:cBhvr>
                                        <p:cTn id="567" dur="500"/>
                                        <p:tgtEl>
                                          <p:spTgt spid="46232"/>
                                        </p:tgtEl>
                                        <p:attrNameLst>
                                          <p:attrName>ppt_h</p:attrName>
                                        </p:attrNameLst>
                                      </p:cBhvr>
                                      <p:tavLst>
                                        <p:tav tm="0">
                                          <p:val>
                                            <p:strVal val="ppt_h"/>
                                          </p:val>
                                        </p:tav>
                                        <p:tav tm="100000">
                                          <p:val>
                                            <p:fltVal val="0"/>
                                          </p:val>
                                        </p:tav>
                                      </p:tavLst>
                                    </p:anim>
                                    <p:set>
                                      <p:cBhvr>
                                        <p:cTn id="568" dur="1" fill="hold">
                                          <p:stCondLst>
                                            <p:cond delay="499"/>
                                          </p:stCondLst>
                                        </p:cTn>
                                        <p:tgtEl>
                                          <p:spTgt spid="46232"/>
                                        </p:tgtEl>
                                        <p:attrNameLst>
                                          <p:attrName>style.visibility</p:attrName>
                                        </p:attrNameLst>
                                      </p:cBhvr>
                                      <p:to>
                                        <p:strVal val="hidden"/>
                                      </p:to>
                                    </p:set>
                                  </p:childTnLst>
                                </p:cTn>
                              </p:par>
                              <p:par>
                                <p:cTn id="569" presetID="23" presetClass="exit" presetSubtype="32" fill="hold" grpId="0" nodeType="withEffect">
                                  <p:stCondLst>
                                    <p:cond delay="0"/>
                                  </p:stCondLst>
                                  <p:childTnLst>
                                    <p:anim calcmode="lin" valueType="num">
                                      <p:cBhvr>
                                        <p:cTn id="570" dur="500"/>
                                        <p:tgtEl>
                                          <p:spTgt spid="46233"/>
                                        </p:tgtEl>
                                        <p:attrNameLst>
                                          <p:attrName>ppt_w</p:attrName>
                                        </p:attrNameLst>
                                      </p:cBhvr>
                                      <p:tavLst>
                                        <p:tav tm="0">
                                          <p:val>
                                            <p:strVal val="ppt_w"/>
                                          </p:val>
                                        </p:tav>
                                        <p:tav tm="100000">
                                          <p:val>
                                            <p:fltVal val="0"/>
                                          </p:val>
                                        </p:tav>
                                      </p:tavLst>
                                    </p:anim>
                                    <p:anim calcmode="lin" valueType="num">
                                      <p:cBhvr>
                                        <p:cTn id="571" dur="500"/>
                                        <p:tgtEl>
                                          <p:spTgt spid="46233"/>
                                        </p:tgtEl>
                                        <p:attrNameLst>
                                          <p:attrName>ppt_h</p:attrName>
                                        </p:attrNameLst>
                                      </p:cBhvr>
                                      <p:tavLst>
                                        <p:tav tm="0">
                                          <p:val>
                                            <p:strVal val="ppt_h"/>
                                          </p:val>
                                        </p:tav>
                                        <p:tav tm="100000">
                                          <p:val>
                                            <p:fltVal val="0"/>
                                          </p:val>
                                        </p:tav>
                                      </p:tavLst>
                                    </p:anim>
                                    <p:set>
                                      <p:cBhvr>
                                        <p:cTn id="572" dur="1" fill="hold">
                                          <p:stCondLst>
                                            <p:cond delay="499"/>
                                          </p:stCondLst>
                                        </p:cTn>
                                        <p:tgtEl>
                                          <p:spTgt spid="46233"/>
                                        </p:tgtEl>
                                        <p:attrNameLst>
                                          <p:attrName>style.visibility</p:attrName>
                                        </p:attrNameLst>
                                      </p:cBhvr>
                                      <p:to>
                                        <p:strVal val="hidden"/>
                                      </p:to>
                                    </p:set>
                                  </p:childTnLst>
                                </p:cTn>
                              </p:par>
                              <p:par>
                                <p:cTn id="573" presetID="23" presetClass="exit" presetSubtype="32" fill="hold" grpId="0" nodeType="withEffect">
                                  <p:stCondLst>
                                    <p:cond delay="0"/>
                                  </p:stCondLst>
                                  <p:childTnLst>
                                    <p:anim calcmode="lin" valueType="num">
                                      <p:cBhvr>
                                        <p:cTn id="574" dur="500"/>
                                        <p:tgtEl>
                                          <p:spTgt spid="46234"/>
                                        </p:tgtEl>
                                        <p:attrNameLst>
                                          <p:attrName>ppt_w</p:attrName>
                                        </p:attrNameLst>
                                      </p:cBhvr>
                                      <p:tavLst>
                                        <p:tav tm="0">
                                          <p:val>
                                            <p:strVal val="ppt_w"/>
                                          </p:val>
                                        </p:tav>
                                        <p:tav tm="100000">
                                          <p:val>
                                            <p:fltVal val="0"/>
                                          </p:val>
                                        </p:tav>
                                      </p:tavLst>
                                    </p:anim>
                                    <p:anim calcmode="lin" valueType="num">
                                      <p:cBhvr>
                                        <p:cTn id="575" dur="500"/>
                                        <p:tgtEl>
                                          <p:spTgt spid="46234"/>
                                        </p:tgtEl>
                                        <p:attrNameLst>
                                          <p:attrName>ppt_h</p:attrName>
                                        </p:attrNameLst>
                                      </p:cBhvr>
                                      <p:tavLst>
                                        <p:tav tm="0">
                                          <p:val>
                                            <p:strVal val="ppt_h"/>
                                          </p:val>
                                        </p:tav>
                                        <p:tav tm="100000">
                                          <p:val>
                                            <p:fltVal val="0"/>
                                          </p:val>
                                        </p:tav>
                                      </p:tavLst>
                                    </p:anim>
                                    <p:set>
                                      <p:cBhvr>
                                        <p:cTn id="576" dur="1" fill="hold">
                                          <p:stCondLst>
                                            <p:cond delay="499"/>
                                          </p:stCondLst>
                                        </p:cTn>
                                        <p:tgtEl>
                                          <p:spTgt spid="46234"/>
                                        </p:tgtEl>
                                        <p:attrNameLst>
                                          <p:attrName>style.visibility</p:attrName>
                                        </p:attrNameLst>
                                      </p:cBhvr>
                                      <p:to>
                                        <p:strVal val="hidden"/>
                                      </p:to>
                                    </p:set>
                                  </p:childTnLst>
                                </p:cTn>
                              </p:par>
                              <p:par>
                                <p:cTn id="577" presetID="23" presetClass="exit" presetSubtype="32" fill="hold" grpId="0" nodeType="withEffect">
                                  <p:stCondLst>
                                    <p:cond delay="0"/>
                                  </p:stCondLst>
                                  <p:childTnLst>
                                    <p:anim calcmode="lin" valueType="num">
                                      <p:cBhvr>
                                        <p:cTn id="578" dur="500"/>
                                        <p:tgtEl>
                                          <p:spTgt spid="46235"/>
                                        </p:tgtEl>
                                        <p:attrNameLst>
                                          <p:attrName>ppt_w</p:attrName>
                                        </p:attrNameLst>
                                      </p:cBhvr>
                                      <p:tavLst>
                                        <p:tav tm="0">
                                          <p:val>
                                            <p:strVal val="ppt_w"/>
                                          </p:val>
                                        </p:tav>
                                        <p:tav tm="100000">
                                          <p:val>
                                            <p:fltVal val="0"/>
                                          </p:val>
                                        </p:tav>
                                      </p:tavLst>
                                    </p:anim>
                                    <p:anim calcmode="lin" valueType="num">
                                      <p:cBhvr>
                                        <p:cTn id="579" dur="500"/>
                                        <p:tgtEl>
                                          <p:spTgt spid="46235"/>
                                        </p:tgtEl>
                                        <p:attrNameLst>
                                          <p:attrName>ppt_h</p:attrName>
                                        </p:attrNameLst>
                                      </p:cBhvr>
                                      <p:tavLst>
                                        <p:tav tm="0">
                                          <p:val>
                                            <p:strVal val="ppt_h"/>
                                          </p:val>
                                        </p:tav>
                                        <p:tav tm="100000">
                                          <p:val>
                                            <p:fltVal val="0"/>
                                          </p:val>
                                        </p:tav>
                                      </p:tavLst>
                                    </p:anim>
                                    <p:set>
                                      <p:cBhvr>
                                        <p:cTn id="580" dur="1" fill="hold">
                                          <p:stCondLst>
                                            <p:cond delay="499"/>
                                          </p:stCondLst>
                                        </p:cTn>
                                        <p:tgtEl>
                                          <p:spTgt spid="46235"/>
                                        </p:tgtEl>
                                        <p:attrNameLst>
                                          <p:attrName>style.visibility</p:attrName>
                                        </p:attrNameLst>
                                      </p:cBhvr>
                                      <p:to>
                                        <p:strVal val="hidden"/>
                                      </p:to>
                                    </p:set>
                                  </p:childTnLst>
                                </p:cTn>
                              </p:par>
                              <p:par>
                                <p:cTn id="581" presetID="23" presetClass="exit" presetSubtype="32" fill="hold" grpId="0" nodeType="withEffect">
                                  <p:stCondLst>
                                    <p:cond delay="0"/>
                                  </p:stCondLst>
                                  <p:childTnLst>
                                    <p:anim calcmode="lin" valueType="num">
                                      <p:cBhvr>
                                        <p:cTn id="582" dur="500"/>
                                        <p:tgtEl>
                                          <p:spTgt spid="46220"/>
                                        </p:tgtEl>
                                        <p:attrNameLst>
                                          <p:attrName>ppt_w</p:attrName>
                                        </p:attrNameLst>
                                      </p:cBhvr>
                                      <p:tavLst>
                                        <p:tav tm="0">
                                          <p:val>
                                            <p:strVal val="ppt_w"/>
                                          </p:val>
                                        </p:tav>
                                        <p:tav tm="100000">
                                          <p:val>
                                            <p:fltVal val="0"/>
                                          </p:val>
                                        </p:tav>
                                      </p:tavLst>
                                    </p:anim>
                                    <p:anim calcmode="lin" valueType="num">
                                      <p:cBhvr>
                                        <p:cTn id="583" dur="500"/>
                                        <p:tgtEl>
                                          <p:spTgt spid="46220"/>
                                        </p:tgtEl>
                                        <p:attrNameLst>
                                          <p:attrName>ppt_h</p:attrName>
                                        </p:attrNameLst>
                                      </p:cBhvr>
                                      <p:tavLst>
                                        <p:tav tm="0">
                                          <p:val>
                                            <p:strVal val="ppt_h"/>
                                          </p:val>
                                        </p:tav>
                                        <p:tav tm="100000">
                                          <p:val>
                                            <p:fltVal val="0"/>
                                          </p:val>
                                        </p:tav>
                                      </p:tavLst>
                                    </p:anim>
                                    <p:set>
                                      <p:cBhvr>
                                        <p:cTn id="584" dur="1" fill="hold">
                                          <p:stCondLst>
                                            <p:cond delay="499"/>
                                          </p:stCondLst>
                                        </p:cTn>
                                        <p:tgtEl>
                                          <p:spTgt spid="46220"/>
                                        </p:tgtEl>
                                        <p:attrNameLst>
                                          <p:attrName>style.visibility</p:attrName>
                                        </p:attrNameLst>
                                      </p:cBhvr>
                                      <p:to>
                                        <p:strVal val="hidden"/>
                                      </p:to>
                                    </p:set>
                                  </p:childTnLst>
                                </p:cTn>
                              </p:par>
                            </p:childTnLst>
                          </p:cTn>
                        </p:par>
                        <p:par>
                          <p:cTn id="585" fill="hold" nodeType="afterGroup">
                            <p:stCondLst>
                              <p:cond delay="500"/>
                            </p:stCondLst>
                            <p:childTnLst>
                              <p:par>
                                <p:cTn id="586" presetID="23" presetClass="exit" presetSubtype="32" fill="hold" grpId="1" nodeType="afterEffect">
                                  <p:stCondLst>
                                    <p:cond delay="0"/>
                                  </p:stCondLst>
                                  <p:childTnLst>
                                    <p:anim calcmode="lin" valueType="num">
                                      <p:cBhvr>
                                        <p:cTn id="587" dur="500"/>
                                        <p:tgtEl>
                                          <p:spTgt spid="46252"/>
                                        </p:tgtEl>
                                        <p:attrNameLst>
                                          <p:attrName>ppt_w</p:attrName>
                                        </p:attrNameLst>
                                      </p:cBhvr>
                                      <p:tavLst>
                                        <p:tav tm="0">
                                          <p:val>
                                            <p:strVal val="ppt_w"/>
                                          </p:val>
                                        </p:tav>
                                        <p:tav tm="100000">
                                          <p:val>
                                            <p:fltVal val="0"/>
                                          </p:val>
                                        </p:tav>
                                      </p:tavLst>
                                    </p:anim>
                                    <p:anim calcmode="lin" valueType="num">
                                      <p:cBhvr>
                                        <p:cTn id="588" dur="500"/>
                                        <p:tgtEl>
                                          <p:spTgt spid="46252"/>
                                        </p:tgtEl>
                                        <p:attrNameLst>
                                          <p:attrName>ppt_h</p:attrName>
                                        </p:attrNameLst>
                                      </p:cBhvr>
                                      <p:tavLst>
                                        <p:tav tm="0">
                                          <p:val>
                                            <p:strVal val="ppt_h"/>
                                          </p:val>
                                        </p:tav>
                                        <p:tav tm="100000">
                                          <p:val>
                                            <p:fltVal val="0"/>
                                          </p:val>
                                        </p:tav>
                                      </p:tavLst>
                                    </p:anim>
                                    <p:set>
                                      <p:cBhvr>
                                        <p:cTn id="589" dur="1" fill="hold">
                                          <p:stCondLst>
                                            <p:cond delay="499"/>
                                          </p:stCondLst>
                                        </p:cTn>
                                        <p:tgtEl>
                                          <p:spTgt spid="46252"/>
                                        </p:tgtEl>
                                        <p:attrNameLst>
                                          <p:attrName>style.visibility</p:attrName>
                                        </p:attrNameLst>
                                      </p:cBhvr>
                                      <p:to>
                                        <p:strVal val="hidden"/>
                                      </p:to>
                                    </p:set>
                                  </p:childTnLst>
                                </p:cTn>
                              </p:par>
                            </p:childTnLst>
                          </p:cTn>
                        </p:par>
                      </p:childTnLst>
                    </p:cTn>
                  </p:par>
                </p:childTnLst>
              </p:cTn>
              <p:nextCondLst>
                <p:cond evt="onClick" delay="0">
                  <p:tgtEl>
                    <p:spTgt spid="46239"/>
                  </p:tgtEl>
                </p:cond>
              </p:nextCondLst>
            </p:seq>
            <p:seq concurrent="1" nextAc="seek">
              <p:cTn id="590" restart="whenNotActive" fill="hold" evtFilter="cancelBubble" nodeType="interactiveSeq">
                <p:stCondLst>
                  <p:cond evt="onClick" delay="0">
                    <p:tgtEl>
                      <p:spTgt spid="46238"/>
                    </p:tgtEl>
                  </p:cond>
                </p:stCondLst>
                <p:endSync evt="end" delay="0">
                  <p:rtn val="all"/>
                </p:endSync>
                <p:childTnLst>
                  <p:par>
                    <p:cTn id="591" fill="hold" nodeType="clickPar">
                      <p:stCondLst>
                        <p:cond delay="0"/>
                      </p:stCondLst>
                      <p:childTnLst>
                        <p:par>
                          <p:cTn id="592" fill="hold" nodeType="withGroup">
                            <p:stCondLst>
                              <p:cond delay="0"/>
                            </p:stCondLst>
                            <p:childTnLst>
                              <p:par>
                                <p:cTn id="593" presetID="23" presetClass="entr" presetSubtype="16" fill="hold" grpId="0" nodeType="clickEffect">
                                  <p:stCondLst>
                                    <p:cond delay="0"/>
                                  </p:stCondLst>
                                  <p:childTnLst>
                                    <p:set>
                                      <p:cBhvr>
                                        <p:cTn id="594" dur="1" fill="hold">
                                          <p:stCondLst>
                                            <p:cond delay="0"/>
                                          </p:stCondLst>
                                        </p:cTn>
                                        <p:tgtEl>
                                          <p:spTgt spid="46253"/>
                                        </p:tgtEl>
                                        <p:attrNameLst>
                                          <p:attrName>style.visibility</p:attrName>
                                        </p:attrNameLst>
                                      </p:cBhvr>
                                      <p:to>
                                        <p:strVal val="visible"/>
                                      </p:to>
                                    </p:set>
                                    <p:anim calcmode="lin" valueType="num">
                                      <p:cBhvr>
                                        <p:cTn id="595" dur="500" fill="hold"/>
                                        <p:tgtEl>
                                          <p:spTgt spid="46253"/>
                                        </p:tgtEl>
                                        <p:attrNameLst>
                                          <p:attrName>ppt_w</p:attrName>
                                        </p:attrNameLst>
                                      </p:cBhvr>
                                      <p:tavLst>
                                        <p:tav tm="0">
                                          <p:val>
                                            <p:fltVal val="0"/>
                                          </p:val>
                                        </p:tav>
                                        <p:tav tm="100000">
                                          <p:val>
                                            <p:strVal val="#ppt_w"/>
                                          </p:val>
                                        </p:tav>
                                      </p:tavLst>
                                    </p:anim>
                                    <p:anim calcmode="lin" valueType="num">
                                      <p:cBhvr>
                                        <p:cTn id="596" dur="500" fill="hold"/>
                                        <p:tgtEl>
                                          <p:spTgt spid="46253"/>
                                        </p:tgtEl>
                                        <p:attrNameLst>
                                          <p:attrName>ppt_h</p:attrName>
                                        </p:attrNameLst>
                                      </p:cBhvr>
                                      <p:tavLst>
                                        <p:tav tm="0">
                                          <p:val>
                                            <p:fltVal val="0"/>
                                          </p:val>
                                        </p:tav>
                                        <p:tav tm="100000">
                                          <p:val>
                                            <p:strVal val="#ppt_h"/>
                                          </p:val>
                                        </p:tav>
                                      </p:tavLst>
                                    </p:anim>
                                  </p:childTnLst>
                                </p:cTn>
                              </p:par>
                              <p:par>
                                <p:cTn id="597" presetID="1" presetClass="emph" presetSubtype="2" fill="hold" nodeType="withEffect">
                                  <p:stCondLst>
                                    <p:cond delay="0"/>
                                  </p:stCondLst>
                                  <p:childTnLst>
                                    <p:animClr clrSpc="rgb" dir="cw">
                                      <p:cBhvr>
                                        <p:cTn id="598" dur="2000" fill="hold"/>
                                        <p:tgtEl>
                                          <p:spTgt spid="46226"/>
                                        </p:tgtEl>
                                        <p:attrNameLst>
                                          <p:attrName>fillcolor</p:attrName>
                                        </p:attrNameLst>
                                      </p:cBhvr>
                                      <p:to>
                                        <a:schemeClr val="accent2"/>
                                      </p:to>
                                    </p:animClr>
                                    <p:set>
                                      <p:cBhvr>
                                        <p:cTn id="599" dur="2000" fill="hold"/>
                                        <p:tgtEl>
                                          <p:spTgt spid="46226"/>
                                        </p:tgtEl>
                                        <p:attrNameLst>
                                          <p:attrName>fill.type</p:attrName>
                                        </p:attrNameLst>
                                      </p:cBhvr>
                                      <p:to>
                                        <p:strVal val="solid"/>
                                      </p:to>
                                    </p:set>
                                    <p:set>
                                      <p:cBhvr>
                                        <p:cTn id="600" dur="2000" fill="hold"/>
                                        <p:tgtEl>
                                          <p:spTgt spid="46226"/>
                                        </p:tgtEl>
                                        <p:attrNameLst>
                                          <p:attrName>fill.on</p:attrName>
                                        </p:attrNameLst>
                                      </p:cBhvr>
                                      <p:to>
                                        <p:strVal val="true"/>
                                      </p:to>
                                    </p:set>
                                  </p:childTnLst>
                                </p:cTn>
                              </p:par>
                              <p:par>
                                <p:cTn id="601" presetID="1" presetClass="emph" presetSubtype="2" fill="hold" nodeType="withEffect">
                                  <p:stCondLst>
                                    <p:cond delay="0"/>
                                  </p:stCondLst>
                                  <p:childTnLst>
                                    <p:animClr clrSpc="rgb" dir="cw">
                                      <p:cBhvr>
                                        <p:cTn id="602" dur="2000" fill="hold"/>
                                        <p:tgtEl>
                                          <p:spTgt spid="46227"/>
                                        </p:tgtEl>
                                        <p:attrNameLst>
                                          <p:attrName>fillcolor</p:attrName>
                                        </p:attrNameLst>
                                      </p:cBhvr>
                                      <p:to>
                                        <a:schemeClr val="accent2"/>
                                      </p:to>
                                    </p:animClr>
                                    <p:set>
                                      <p:cBhvr>
                                        <p:cTn id="603" dur="2000" fill="hold"/>
                                        <p:tgtEl>
                                          <p:spTgt spid="46227"/>
                                        </p:tgtEl>
                                        <p:attrNameLst>
                                          <p:attrName>fill.type</p:attrName>
                                        </p:attrNameLst>
                                      </p:cBhvr>
                                      <p:to>
                                        <p:strVal val="solid"/>
                                      </p:to>
                                    </p:set>
                                    <p:set>
                                      <p:cBhvr>
                                        <p:cTn id="604" dur="2000" fill="hold"/>
                                        <p:tgtEl>
                                          <p:spTgt spid="46227"/>
                                        </p:tgtEl>
                                        <p:attrNameLst>
                                          <p:attrName>fill.on</p:attrName>
                                        </p:attrNameLst>
                                      </p:cBhvr>
                                      <p:to>
                                        <p:strVal val="true"/>
                                      </p:to>
                                    </p:set>
                                  </p:childTnLst>
                                </p:cTn>
                              </p:par>
                              <p:par>
                                <p:cTn id="605" presetID="1" presetClass="emph" presetSubtype="2" fill="hold" nodeType="withEffect">
                                  <p:stCondLst>
                                    <p:cond delay="0"/>
                                  </p:stCondLst>
                                  <p:childTnLst>
                                    <p:animClr clrSpc="rgb" dir="cw">
                                      <p:cBhvr>
                                        <p:cTn id="606" dur="2000" fill="hold"/>
                                        <p:tgtEl>
                                          <p:spTgt spid="46228"/>
                                        </p:tgtEl>
                                        <p:attrNameLst>
                                          <p:attrName>fillcolor</p:attrName>
                                        </p:attrNameLst>
                                      </p:cBhvr>
                                      <p:to>
                                        <a:schemeClr val="accent2"/>
                                      </p:to>
                                    </p:animClr>
                                    <p:set>
                                      <p:cBhvr>
                                        <p:cTn id="607" dur="2000" fill="hold"/>
                                        <p:tgtEl>
                                          <p:spTgt spid="46228"/>
                                        </p:tgtEl>
                                        <p:attrNameLst>
                                          <p:attrName>fill.type</p:attrName>
                                        </p:attrNameLst>
                                      </p:cBhvr>
                                      <p:to>
                                        <p:strVal val="solid"/>
                                      </p:to>
                                    </p:set>
                                    <p:set>
                                      <p:cBhvr>
                                        <p:cTn id="608" dur="2000" fill="hold"/>
                                        <p:tgtEl>
                                          <p:spTgt spid="46228"/>
                                        </p:tgtEl>
                                        <p:attrNameLst>
                                          <p:attrName>fill.on</p:attrName>
                                        </p:attrNameLst>
                                      </p:cBhvr>
                                      <p:to>
                                        <p:strVal val="true"/>
                                      </p:to>
                                    </p:set>
                                  </p:childTnLst>
                                </p:cTn>
                              </p:par>
                              <p:par>
                                <p:cTn id="609" presetID="1" presetClass="emph" presetSubtype="2" fill="hold" nodeType="withEffect">
                                  <p:stCondLst>
                                    <p:cond delay="0"/>
                                  </p:stCondLst>
                                  <p:childTnLst>
                                    <p:animClr clrSpc="rgb" dir="cw">
                                      <p:cBhvr>
                                        <p:cTn id="610" dur="2000" fill="hold"/>
                                        <p:tgtEl>
                                          <p:spTgt spid="46166"/>
                                        </p:tgtEl>
                                        <p:attrNameLst>
                                          <p:attrName>fillcolor</p:attrName>
                                        </p:attrNameLst>
                                      </p:cBhvr>
                                      <p:to>
                                        <a:schemeClr val="accent2"/>
                                      </p:to>
                                    </p:animClr>
                                    <p:set>
                                      <p:cBhvr>
                                        <p:cTn id="611" dur="2000" fill="hold"/>
                                        <p:tgtEl>
                                          <p:spTgt spid="46166"/>
                                        </p:tgtEl>
                                        <p:attrNameLst>
                                          <p:attrName>fill.type</p:attrName>
                                        </p:attrNameLst>
                                      </p:cBhvr>
                                      <p:to>
                                        <p:strVal val="solid"/>
                                      </p:to>
                                    </p:set>
                                    <p:set>
                                      <p:cBhvr>
                                        <p:cTn id="612" dur="2000" fill="hold"/>
                                        <p:tgtEl>
                                          <p:spTgt spid="46166"/>
                                        </p:tgtEl>
                                        <p:attrNameLst>
                                          <p:attrName>fill.on</p:attrName>
                                        </p:attrNameLst>
                                      </p:cBhvr>
                                      <p:to>
                                        <p:strVal val="true"/>
                                      </p:to>
                                    </p:set>
                                  </p:childTnLst>
                                </p:cTn>
                              </p:par>
                              <p:par>
                                <p:cTn id="613" presetID="1" presetClass="emph" presetSubtype="2" fill="hold" nodeType="withEffect">
                                  <p:stCondLst>
                                    <p:cond delay="0"/>
                                  </p:stCondLst>
                                  <p:childTnLst>
                                    <p:animClr clrSpc="rgb" dir="cw">
                                      <p:cBhvr>
                                        <p:cTn id="614" dur="2000" fill="hold"/>
                                        <p:tgtEl>
                                          <p:spTgt spid="46167"/>
                                        </p:tgtEl>
                                        <p:attrNameLst>
                                          <p:attrName>fillcolor</p:attrName>
                                        </p:attrNameLst>
                                      </p:cBhvr>
                                      <p:to>
                                        <a:schemeClr val="accent2"/>
                                      </p:to>
                                    </p:animClr>
                                    <p:set>
                                      <p:cBhvr>
                                        <p:cTn id="615" dur="2000" fill="hold"/>
                                        <p:tgtEl>
                                          <p:spTgt spid="46167"/>
                                        </p:tgtEl>
                                        <p:attrNameLst>
                                          <p:attrName>fill.type</p:attrName>
                                        </p:attrNameLst>
                                      </p:cBhvr>
                                      <p:to>
                                        <p:strVal val="solid"/>
                                      </p:to>
                                    </p:set>
                                    <p:set>
                                      <p:cBhvr>
                                        <p:cTn id="616" dur="2000" fill="hold"/>
                                        <p:tgtEl>
                                          <p:spTgt spid="46167"/>
                                        </p:tgtEl>
                                        <p:attrNameLst>
                                          <p:attrName>fill.on</p:attrName>
                                        </p:attrNameLst>
                                      </p:cBhvr>
                                      <p:to>
                                        <p:strVal val="true"/>
                                      </p:to>
                                    </p:set>
                                  </p:childTnLst>
                                </p:cTn>
                              </p:par>
                              <p:par>
                                <p:cTn id="617" presetID="1" presetClass="emph" presetSubtype="2" fill="hold" nodeType="withEffect">
                                  <p:stCondLst>
                                    <p:cond delay="0"/>
                                  </p:stCondLst>
                                  <p:childTnLst>
                                    <p:animClr clrSpc="rgb" dir="cw">
                                      <p:cBhvr>
                                        <p:cTn id="618" dur="2000" fill="hold"/>
                                        <p:tgtEl>
                                          <p:spTgt spid="46168"/>
                                        </p:tgtEl>
                                        <p:attrNameLst>
                                          <p:attrName>fillcolor</p:attrName>
                                        </p:attrNameLst>
                                      </p:cBhvr>
                                      <p:to>
                                        <a:schemeClr val="accent2"/>
                                      </p:to>
                                    </p:animClr>
                                    <p:set>
                                      <p:cBhvr>
                                        <p:cTn id="619" dur="2000" fill="hold"/>
                                        <p:tgtEl>
                                          <p:spTgt spid="46168"/>
                                        </p:tgtEl>
                                        <p:attrNameLst>
                                          <p:attrName>fill.type</p:attrName>
                                        </p:attrNameLst>
                                      </p:cBhvr>
                                      <p:to>
                                        <p:strVal val="solid"/>
                                      </p:to>
                                    </p:set>
                                    <p:set>
                                      <p:cBhvr>
                                        <p:cTn id="620" dur="2000" fill="hold"/>
                                        <p:tgtEl>
                                          <p:spTgt spid="46168"/>
                                        </p:tgtEl>
                                        <p:attrNameLst>
                                          <p:attrName>fill.on</p:attrName>
                                        </p:attrNameLst>
                                      </p:cBhvr>
                                      <p:to>
                                        <p:strVal val="true"/>
                                      </p:to>
                                    </p:set>
                                  </p:childTnLst>
                                </p:cTn>
                              </p:par>
                              <p:par>
                                <p:cTn id="621" presetID="1" presetClass="emph" presetSubtype="2" fill="hold" nodeType="withEffect">
                                  <p:stCondLst>
                                    <p:cond delay="0"/>
                                  </p:stCondLst>
                                  <p:childTnLst>
                                    <p:animClr clrSpc="rgb" dir="cw">
                                      <p:cBhvr>
                                        <p:cTn id="622" dur="2000" fill="hold"/>
                                        <p:tgtEl>
                                          <p:spTgt spid="46169"/>
                                        </p:tgtEl>
                                        <p:attrNameLst>
                                          <p:attrName>fillcolor</p:attrName>
                                        </p:attrNameLst>
                                      </p:cBhvr>
                                      <p:to>
                                        <a:schemeClr val="accent2"/>
                                      </p:to>
                                    </p:animClr>
                                    <p:set>
                                      <p:cBhvr>
                                        <p:cTn id="623" dur="2000" fill="hold"/>
                                        <p:tgtEl>
                                          <p:spTgt spid="46169"/>
                                        </p:tgtEl>
                                        <p:attrNameLst>
                                          <p:attrName>fill.type</p:attrName>
                                        </p:attrNameLst>
                                      </p:cBhvr>
                                      <p:to>
                                        <p:strVal val="solid"/>
                                      </p:to>
                                    </p:set>
                                    <p:set>
                                      <p:cBhvr>
                                        <p:cTn id="624" dur="2000" fill="hold"/>
                                        <p:tgtEl>
                                          <p:spTgt spid="46169"/>
                                        </p:tgtEl>
                                        <p:attrNameLst>
                                          <p:attrName>fill.on</p:attrName>
                                        </p:attrNameLst>
                                      </p:cBhvr>
                                      <p:to>
                                        <p:strVal val="true"/>
                                      </p:to>
                                    </p:set>
                                  </p:childTnLst>
                                </p:cTn>
                              </p:par>
                              <p:par>
                                <p:cTn id="625" presetID="1" presetClass="emph" presetSubtype="2" fill="hold" nodeType="withEffect">
                                  <p:stCondLst>
                                    <p:cond delay="0"/>
                                  </p:stCondLst>
                                  <p:childTnLst>
                                    <p:animClr clrSpc="rgb" dir="cw">
                                      <p:cBhvr>
                                        <p:cTn id="626" dur="2000" fill="hold"/>
                                        <p:tgtEl>
                                          <p:spTgt spid="46176"/>
                                        </p:tgtEl>
                                        <p:attrNameLst>
                                          <p:attrName>fillcolor</p:attrName>
                                        </p:attrNameLst>
                                      </p:cBhvr>
                                      <p:to>
                                        <a:schemeClr val="accent2"/>
                                      </p:to>
                                    </p:animClr>
                                    <p:set>
                                      <p:cBhvr>
                                        <p:cTn id="627" dur="2000" fill="hold"/>
                                        <p:tgtEl>
                                          <p:spTgt spid="46176"/>
                                        </p:tgtEl>
                                        <p:attrNameLst>
                                          <p:attrName>fill.type</p:attrName>
                                        </p:attrNameLst>
                                      </p:cBhvr>
                                      <p:to>
                                        <p:strVal val="solid"/>
                                      </p:to>
                                    </p:set>
                                    <p:set>
                                      <p:cBhvr>
                                        <p:cTn id="628" dur="2000" fill="hold"/>
                                        <p:tgtEl>
                                          <p:spTgt spid="46176"/>
                                        </p:tgtEl>
                                        <p:attrNameLst>
                                          <p:attrName>fill.on</p:attrName>
                                        </p:attrNameLst>
                                      </p:cBhvr>
                                      <p:to>
                                        <p:strVal val="true"/>
                                      </p:to>
                                    </p:set>
                                  </p:childTnLst>
                                </p:cTn>
                              </p:par>
                              <p:par>
                                <p:cTn id="629" presetID="1" presetClass="emph" presetSubtype="2" fill="hold" nodeType="withEffect">
                                  <p:stCondLst>
                                    <p:cond delay="0"/>
                                  </p:stCondLst>
                                  <p:childTnLst>
                                    <p:animClr clrSpc="rgb" dir="cw">
                                      <p:cBhvr>
                                        <p:cTn id="630" dur="2000" fill="hold"/>
                                        <p:tgtEl>
                                          <p:spTgt spid="46178"/>
                                        </p:tgtEl>
                                        <p:attrNameLst>
                                          <p:attrName>fillcolor</p:attrName>
                                        </p:attrNameLst>
                                      </p:cBhvr>
                                      <p:to>
                                        <a:schemeClr val="accent2"/>
                                      </p:to>
                                    </p:animClr>
                                    <p:set>
                                      <p:cBhvr>
                                        <p:cTn id="631" dur="2000" fill="hold"/>
                                        <p:tgtEl>
                                          <p:spTgt spid="46178"/>
                                        </p:tgtEl>
                                        <p:attrNameLst>
                                          <p:attrName>fill.type</p:attrName>
                                        </p:attrNameLst>
                                      </p:cBhvr>
                                      <p:to>
                                        <p:strVal val="solid"/>
                                      </p:to>
                                    </p:set>
                                    <p:set>
                                      <p:cBhvr>
                                        <p:cTn id="632" dur="2000" fill="hold"/>
                                        <p:tgtEl>
                                          <p:spTgt spid="46178"/>
                                        </p:tgtEl>
                                        <p:attrNameLst>
                                          <p:attrName>fill.on</p:attrName>
                                        </p:attrNameLst>
                                      </p:cBhvr>
                                      <p:to>
                                        <p:strVal val="true"/>
                                      </p:to>
                                    </p:set>
                                  </p:childTnLst>
                                </p:cTn>
                              </p:par>
                              <p:par>
                                <p:cTn id="633" presetID="1" presetClass="emph" presetSubtype="2" fill="hold" nodeType="withEffect">
                                  <p:stCondLst>
                                    <p:cond delay="0"/>
                                  </p:stCondLst>
                                  <p:childTnLst>
                                    <p:animClr clrSpc="rgb" dir="cw">
                                      <p:cBhvr>
                                        <p:cTn id="634" dur="2000" fill="hold"/>
                                        <p:tgtEl>
                                          <p:spTgt spid="46179"/>
                                        </p:tgtEl>
                                        <p:attrNameLst>
                                          <p:attrName>fillcolor</p:attrName>
                                        </p:attrNameLst>
                                      </p:cBhvr>
                                      <p:to>
                                        <a:schemeClr val="accent2"/>
                                      </p:to>
                                    </p:animClr>
                                    <p:set>
                                      <p:cBhvr>
                                        <p:cTn id="635" dur="2000" fill="hold"/>
                                        <p:tgtEl>
                                          <p:spTgt spid="46179"/>
                                        </p:tgtEl>
                                        <p:attrNameLst>
                                          <p:attrName>fill.type</p:attrName>
                                        </p:attrNameLst>
                                      </p:cBhvr>
                                      <p:to>
                                        <p:strVal val="solid"/>
                                      </p:to>
                                    </p:set>
                                    <p:set>
                                      <p:cBhvr>
                                        <p:cTn id="636" dur="2000" fill="hold"/>
                                        <p:tgtEl>
                                          <p:spTgt spid="46179"/>
                                        </p:tgtEl>
                                        <p:attrNameLst>
                                          <p:attrName>fill.on</p:attrName>
                                        </p:attrNameLst>
                                      </p:cBhvr>
                                      <p:to>
                                        <p:strVal val="true"/>
                                      </p:to>
                                    </p:set>
                                  </p:childTnLst>
                                </p:cTn>
                              </p:par>
                              <p:par>
                                <p:cTn id="637" presetID="1" presetClass="emph" presetSubtype="2" fill="hold" nodeType="withEffect">
                                  <p:stCondLst>
                                    <p:cond delay="0"/>
                                  </p:stCondLst>
                                  <p:childTnLst>
                                    <p:animClr clrSpc="rgb" dir="cw">
                                      <p:cBhvr>
                                        <p:cTn id="638" dur="2000" fill="hold"/>
                                        <p:tgtEl>
                                          <p:spTgt spid="46180"/>
                                        </p:tgtEl>
                                        <p:attrNameLst>
                                          <p:attrName>fillcolor</p:attrName>
                                        </p:attrNameLst>
                                      </p:cBhvr>
                                      <p:to>
                                        <a:schemeClr val="accent2"/>
                                      </p:to>
                                    </p:animClr>
                                    <p:set>
                                      <p:cBhvr>
                                        <p:cTn id="639" dur="2000" fill="hold"/>
                                        <p:tgtEl>
                                          <p:spTgt spid="46180"/>
                                        </p:tgtEl>
                                        <p:attrNameLst>
                                          <p:attrName>fill.type</p:attrName>
                                        </p:attrNameLst>
                                      </p:cBhvr>
                                      <p:to>
                                        <p:strVal val="solid"/>
                                      </p:to>
                                    </p:set>
                                    <p:set>
                                      <p:cBhvr>
                                        <p:cTn id="640" dur="2000" fill="hold"/>
                                        <p:tgtEl>
                                          <p:spTgt spid="46180"/>
                                        </p:tgtEl>
                                        <p:attrNameLst>
                                          <p:attrName>fill.on</p:attrName>
                                        </p:attrNameLst>
                                      </p:cBhvr>
                                      <p:to>
                                        <p:strVal val="true"/>
                                      </p:to>
                                    </p:set>
                                  </p:childTnLst>
                                </p:cTn>
                              </p:par>
                              <p:par>
                                <p:cTn id="641" presetID="1" presetClass="emph" presetSubtype="2" fill="hold" nodeType="withEffect">
                                  <p:stCondLst>
                                    <p:cond delay="0"/>
                                  </p:stCondLst>
                                  <p:childTnLst>
                                    <p:animClr clrSpc="rgb" dir="cw">
                                      <p:cBhvr>
                                        <p:cTn id="642" dur="2000" fill="hold"/>
                                        <p:tgtEl>
                                          <p:spTgt spid="46181"/>
                                        </p:tgtEl>
                                        <p:attrNameLst>
                                          <p:attrName>fillcolor</p:attrName>
                                        </p:attrNameLst>
                                      </p:cBhvr>
                                      <p:to>
                                        <a:schemeClr val="accent2"/>
                                      </p:to>
                                    </p:animClr>
                                    <p:set>
                                      <p:cBhvr>
                                        <p:cTn id="643" dur="2000" fill="hold"/>
                                        <p:tgtEl>
                                          <p:spTgt spid="46181"/>
                                        </p:tgtEl>
                                        <p:attrNameLst>
                                          <p:attrName>fill.type</p:attrName>
                                        </p:attrNameLst>
                                      </p:cBhvr>
                                      <p:to>
                                        <p:strVal val="solid"/>
                                      </p:to>
                                    </p:set>
                                    <p:set>
                                      <p:cBhvr>
                                        <p:cTn id="644" dur="2000" fill="hold"/>
                                        <p:tgtEl>
                                          <p:spTgt spid="46181"/>
                                        </p:tgtEl>
                                        <p:attrNameLst>
                                          <p:attrName>fill.on</p:attrName>
                                        </p:attrNameLst>
                                      </p:cBhvr>
                                      <p:to>
                                        <p:strVal val="true"/>
                                      </p:to>
                                    </p:set>
                                  </p:childTnLst>
                                </p:cTn>
                              </p:par>
                            </p:childTnLst>
                          </p:cTn>
                        </p:par>
                      </p:childTnLst>
                    </p:cTn>
                  </p:par>
                  <p:par>
                    <p:cTn id="645" fill="hold" nodeType="clickPar">
                      <p:stCondLst>
                        <p:cond delay="indefinite"/>
                      </p:stCondLst>
                      <p:childTnLst>
                        <p:par>
                          <p:cTn id="646" fill="hold" nodeType="withGroup">
                            <p:stCondLst>
                              <p:cond delay="0"/>
                            </p:stCondLst>
                            <p:childTnLst>
                              <p:par>
                                <p:cTn id="647" presetID="23" presetClass="exit" presetSubtype="32" fill="hold" grpId="0" nodeType="clickEffect">
                                  <p:stCondLst>
                                    <p:cond delay="0"/>
                                  </p:stCondLst>
                                  <p:childTnLst>
                                    <p:anim calcmode="lin" valueType="num">
                                      <p:cBhvr>
                                        <p:cTn id="648" dur="500"/>
                                        <p:tgtEl>
                                          <p:spTgt spid="46226"/>
                                        </p:tgtEl>
                                        <p:attrNameLst>
                                          <p:attrName>ppt_w</p:attrName>
                                        </p:attrNameLst>
                                      </p:cBhvr>
                                      <p:tavLst>
                                        <p:tav tm="0">
                                          <p:val>
                                            <p:strVal val="ppt_w"/>
                                          </p:val>
                                        </p:tav>
                                        <p:tav tm="100000">
                                          <p:val>
                                            <p:fltVal val="0"/>
                                          </p:val>
                                        </p:tav>
                                      </p:tavLst>
                                    </p:anim>
                                    <p:anim calcmode="lin" valueType="num">
                                      <p:cBhvr>
                                        <p:cTn id="649" dur="500"/>
                                        <p:tgtEl>
                                          <p:spTgt spid="46226"/>
                                        </p:tgtEl>
                                        <p:attrNameLst>
                                          <p:attrName>ppt_h</p:attrName>
                                        </p:attrNameLst>
                                      </p:cBhvr>
                                      <p:tavLst>
                                        <p:tav tm="0">
                                          <p:val>
                                            <p:strVal val="ppt_h"/>
                                          </p:val>
                                        </p:tav>
                                        <p:tav tm="100000">
                                          <p:val>
                                            <p:fltVal val="0"/>
                                          </p:val>
                                        </p:tav>
                                      </p:tavLst>
                                    </p:anim>
                                    <p:set>
                                      <p:cBhvr>
                                        <p:cTn id="650" dur="1" fill="hold">
                                          <p:stCondLst>
                                            <p:cond delay="499"/>
                                          </p:stCondLst>
                                        </p:cTn>
                                        <p:tgtEl>
                                          <p:spTgt spid="46226"/>
                                        </p:tgtEl>
                                        <p:attrNameLst>
                                          <p:attrName>style.visibility</p:attrName>
                                        </p:attrNameLst>
                                      </p:cBhvr>
                                      <p:to>
                                        <p:strVal val="hidden"/>
                                      </p:to>
                                    </p:set>
                                  </p:childTnLst>
                                </p:cTn>
                              </p:par>
                              <p:par>
                                <p:cTn id="651" presetID="23" presetClass="exit" presetSubtype="32" fill="hold" grpId="0" nodeType="withEffect">
                                  <p:stCondLst>
                                    <p:cond delay="0"/>
                                  </p:stCondLst>
                                  <p:childTnLst>
                                    <p:anim calcmode="lin" valueType="num">
                                      <p:cBhvr>
                                        <p:cTn id="652" dur="500"/>
                                        <p:tgtEl>
                                          <p:spTgt spid="46227"/>
                                        </p:tgtEl>
                                        <p:attrNameLst>
                                          <p:attrName>ppt_w</p:attrName>
                                        </p:attrNameLst>
                                      </p:cBhvr>
                                      <p:tavLst>
                                        <p:tav tm="0">
                                          <p:val>
                                            <p:strVal val="ppt_w"/>
                                          </p:val>
                                        </p:tav>
                                        <p:tav tm="100000">
                                          <p:val>
                                            <p:fltVal val="0"/>
                                          </p:val>
                                        </p:tav>
                                      </p:tavLst>
                                    </p:anim>
                                    <p:anim calcmode="lin" valueType="num">
                                      <p:cBhvr>
                                        <p:cTn id="653" dur="500"/>
                                        <p:tgtEl>
                                          <p:spTgt spid="46227"/>
                                        </p:tgtEl>
                                        <p:attrNameLst>
                                          <p:attrName>ppt_h</p:attrName>
                                        </p:attrNameLst>
                                      </p:cBhvr>
                                      <p:tavLst>
                                        <p:tav tm="0">
                                          <p:val>
                                            <p:strVal val="ppt_h"/>
                                          </p:val>
                                        </p:tav>
                                        <p:tav tm="100000">
                                          <p:val>
                                            <p:fltVal val="0"/>
                                          </p:val>
                                        </p:tav>
                                      </p:tavLst>
                                    </p:anim>
                                    <p:set>
                                      <p:cBhvr>
                                        <p:cTn id="654" dur="1" fill="hold">
                                          <p:stCondLst>
                                            <p:cond delay="499"/>
                                          </p:stCondLst>
                                        </p:cTn>
                                        <p:tgtEl>
                                          <p:spTgt spid="46227"/>
                                        </p:tgtEl>
                                        <p:attrNameLst>
                                          <p:attrName>style.visibility</p:attrName>
                                        </p:attrNameLst>
                                      </p:cBhvr>
                                      <p:to>
                                        <p:strVal val="hidden"/>
                                      </p:to>
                                    </p:set>
                                  </p:childTnLst>
                                </p:cTn>
                              </p:par>
                              <p:par>
                                <p:cTn id="655" presetID="23" presetClass="exit" presetSubtype="32" fill="hold" grpId="0" nodeType="withEffect">
                                  <p:stCondLst>
                                    <p:cond delay="0"/>
                                  </p:stCondLst>
                                  <p:childTnLst>
                                    <p:anim calcmode="lin" valueType="num">
                                      <p:cBhvr>
                                        <p:cTn id="656" dur="500"/>
                                        <p:tgtEl>
                                          <p:spTgt spid="46228"/>
                                        </p:tgtEl>
                                        <p:attrNameLst>
                                          <p:attrName>ppt_w</p:attrName>
                                        </p:attrNameLst>
                                      </p:cBhvr>
                                      <p:tavLst>
                                        <p:tav tm="0">
                                          <p:val>
                                            <p:strVal val="ppt_w"/>
                                          </p:val>
                                        </p:tav>
                                        <p:tav tm="100000">
                                          <p:val>
                                            <p:fltVal val="0"/>
                                          </p:val>
                                        </p:tav>
                                      </p:tavLst>
                                    </p:anim>
                                    <p:anim calcmode="lin" valueType="num">
                                      <p:cBhvr>
                                        <p:cTn id="657" dur="500"/>
                                        <p:tgtEl>
                                          <p:spTgt spid="46228"/>
                                        </p:tgtEl>
                                        <p:attrNameLst>
                                          <p:attrName>ppt_h</p:attrName>
                                        </p:attrNameLst>
                                      </p:cBhvr>
                                      <p:tavLst>
                                        <p:tav tm="0">
                                          <p:val>
                                            <p:strVal val="ppt_h"/>
                                          </p:val>
                                        </p:tav>
                                        <p:tav tm="100000">
                                          <p:val>
                                            <p:fltVal val="0"/>
                                          </p:val>
                                        </p:tav>
                                      </p:tavLst>
                                    </p:anim>
                                    <p:set>
                                      <p:cBhvr>
                                        <p:cTn id="658" dur="1" fill="hold">
                                          <p:stCondLst>
                                            <p:cond delay="499"/>
                                          </p:stCondLst>
                                        </p:cTn>
                                        <p:tgtEl>
                                          <p:spTgt spid="46228"/>
                                        </p:tgtEl>
                                        <p:attrNameLst>
                                          <p:attrName>style.visibility</p:attrName>
                                        </p:attrNameLst>
                                      </p:cBhvr>
                                      <p:to>
                                        <p:strVal val="hidden"/>
                                      </p:to>
                                    </p:set>
                                  </p:childTnLst>
                                </p:cTn>
                              </p:par>
                              <p:par>
                                <p:cTn id="659" presetID="23" presetClass="exit" presetSubtype="32" fill="hold" grpId="0" nodeType="withEffect">
                                  <p:stCondLst>
                                    <p:cond delay="0"/>
                                  </p:stCondLst>
                                  <p:childTnLst>
                                    <p:anim calcmode="lin" valueType="num">
                                      <p:cBhvr>
                                        <p:cTn id="660" dur="500"/>
                                        <p:tgtEl>
                                          <p:spTgt spid="46166"/>
                                        </p:tgtEl>
                                        <p:attrNameLst>
                                          <p:attrName>ppt_w</p:attrName>
                                        </p:attrNameLst>
                                      </p:cBhvr>
                                      <p:tavLst>
                                        <p:tav tm="0">
                                          <p:val>
                                            <p:strVal val="ppt_w"/>
                                          </p:val>
                                        </p:tav>
                                        <p:tav tm="100000">
                                          <p:val>
                                            <p:fltVal val="0"/>
                                          </p:val>
                                        </p:tav>
                                      </p:tavLst>
                                    </p:anim>
                                    <p:anim calcmode="lin" valueType="num">
                                      <p:cBhvr>
                                        <p:cTn id="661" dur="500"/>
                                        <p:tgtEl>
                                          <p:spTgt spid="46166"/>
                                        </p:tgtEl>
                                        <p:attrNameLst>
                                          <p:attrName>ppt_h</p:attrName>
                                        </p:attrNameLst>
                                      </p:cBhvr>
                                      <p:tavLst>
                                        <p:tav tm="0">
                                          <p:val>
                                            <p:strVal val="ppt_h"/>
                                          </p:val>
                                        </p:tav>
                                        <p:tav tm="100000">
                                          <p:val>
                                            <p:fltVal val="0"/>
                                          </p:val>
                                        </p:tav>
                                      </p:tavLst>
                                    </p:anim>
                                    <p:set>
                                      <p:cBhvr>
                                        <p:cTn id="662" dur="1" fill="hold">
                                          <p:stCondLst>
                                            <p:cond delay="499"/>
                                          </p:stCondLst>
                                        </p:cTn>
                                        <p:tgtEl>
                                          <p:spTgt spid="46166"/>
                                        </p:tgtEl>
                                        <p:attrNameLst>
                                          <p:attrName>style.visibility</p:attrName>
                                        </p:attrNameLst>
                                      </p:cBhvr>
                                      <p:to>
                                        <p:strVal val="hidden"/>
                                      </p:to>
                                    </p:set>
                                  </p:childTnLst>
                                </p:cTn>
                              </p:par>
                              <p:par>
                                <p:cTn id="663" presetID="23" presetClass="exit" presetSubtype="32" fill="hold" grpId="0" nodeType="withEffect">
                                  <p:stCondLst>
                                    <p:cond delay="0"/>
                                  </p:stCondLst>
                                  <p:childTnLst>
                                    <p:anim calcmode="lin" valueType="num">
                                      <p:cBhvr>
                                        <p:cTn id="664" dur="500"/>
                                        <p:tgtEl>
                                          <p:spTgt spid="46167"/>
                                        </p:tgtEl>
                                        <p:attrNameLst>
                                          <p:attrName>ppt_w</p:attrName>
                                        </p:attrNameLst>
                                      </p:cBhvr>
                                      <p:tavLst>
                                        <p:tav tm="0">
                                          <p:val>
                                            <p:strVal val="ppt_w"/>
                                          </p:val>
                                        </p:tav>
                                        <p:tav tm="100000">
                                          <p:val>
                                            <p:fltVal val="0"/>
                                          </p:val>
                                        </p:tav>
                                      </p:tavLst>
                                    </p:anim>
                                    <p:anim calcmode="lin" valueType="num">
                                      <p:cBhvr>
                                        <p:cTn id="665" dur="500"/>
                                        <p:tgtEl>
                                          <p:spTgt spid="46167"/>
                                        </p:tgtEl>
                                        <p:attrNameLst>
                                          <p:attrName>ppt_h</p:attrName>
                                        </p:attrNameLst>
                                      </p:cBhvr>
                                      <p:tavLst>
                                        <p:tav tm="0">
                                          <p:val>
                                            <p:strVal val="ppt_h"/>
                                          </p:val>
                                        </p:tav>
                                        <p:tav tm="100000">
                                          <p:val>
                                            <p:fltVal val="0"/>
                                          </p:val>
                                        </p:tav>
                                      </p:tavLst>
                                    </p:anim>
                                    <p:set>
                                      <p:cBhvr>
                                        <p:cTn id="666" dur="1" fill="hold">
                                          <p:stCondLst>
                                            <p:cond delay="499"/>
                                          </p:stCondLst>
                                        </p:cTn>
                                        <p:tgtEl>
                                          <p:spTgt spid="46167"/>
                                        </p:tgtEl>
                                        <p:attrNameLst>
                                          <p:attrName>style.visibility</p:attrName>
                                        </p:attrNameLst>
                                      </p:cBhvr>
                                      <p:to>
                                        <p:strVal val="hidden"/>
                                      </p:to>
                                    </p:set>
                                  </p:childTnLst>
                                </p:cTn>
                              </p:par>
                              <p:par>
                                <p:cTn id="667" presetID="23" presetClass="exit" presetSubtype="32" fill="hold" grpId="0" nodeType="withEffect">
                                  <p:stCondLst>
                                    <p:cond delay="0"/>
                                  </p:stCondLst>
                                  <p:childTnLst>
                                    <p:anim calcmode="lin" valueType="num">
                                      <p:cBhvr>
                                        <p:cTn id="668" dur="500"/>
                                        <p:tgtEl>
                                          <p:spTgt spid="46168"/>
                                        </p:tgtEl>
                                        <p:attrNameLst>
                                          <p:attrName>ppt_w</p:attrName>
                                        </p:attrNameLst>
                                      </p:cBhvr>
                                      <p:tavLst>
                                        <p:tav tm="0">
                                          <p:val>
                                            <p:strVal val="ppt_w"/>
                                          </p:val>
                                        </p:tav>
                                        <p:tav tm="100000">
                                          <p:val>
                                            <p:fltVal val="0"/>
                                          </p:val>
                                        </p:tav>
                                      </p:tavLst>
                                    </p:anim>
                                    <p:anim calcmode="lin" valueType="num">
                                      <p:cBhvr>
                                        <p:cTn id="669" dur="500"/>
                                        <p:tgtEl>
                                          <p:spTgt spid="46168"/>
                                        </p:tgtEl>
                                        <p:attrNameLst>
                                          <p:attrName>ppt_h</p:attrName>
                                        </p:attrNameLst>
                                      </p:cBhvr>
                                      <p:tavLst>
                                        <p:tav tm="0">
                                          <p:val>
                                            <p:strVal val="ppt_h"/>
                                          </p:val>
                                        </p:tav>
                                        <p:tav tm="100000">
                                          <p:val>
                                            <p:fltVal val="0"/>
                                          </p:val>
                                        </p:tav>
                                      </p:tavLst>
                                    </p:anim>
                                    <p:set>
                                      <p:cBhvr>
                                        <p:cTn id="670" dur="1" fill="hold">
                                          <p:stCondLst>
                                            <p:cond delay="499"/>
                                          </p:stCondLst>
                                        </p:cTn>
                                        <p:tgtEl>
                                          <p:spTgt spid="46168"/>
                                        </p:tgtEl>
                                        <p:attrNameLst>
                                          <p:attrName>style.visibility</p:attrName>
                                        </p:attrNameLst>
                                      </p:cBhvr>
                                      <p:to>
                                        <p:strVal val="hidden"/>
                                      </p:to>
                                    </p:set>
                                  </p:childTnLst>
                                </p:cTn>
                              </p:par>
                              <p:par>
                                <p:cTn id="671" presetID="23" presetClass="exit" presetSubtype="32" fill="hold" grpId="0" nodeType="withEffect">
                                  <p:stCondLst>
                                    <p:cond delay="0"/>
                                  </p:stCondLst>
                                  <p:childTnLst>
                                    <p:anim calcmode="lin" valueType="num">
                                      <p:cBhvr>
                                        <p:cTn id="672" dur="500"/>
                                        <p:tgtEl>
                                          <p:spTgt spid="46169"/>
                                        </p:tgtEl>
                                        <p:attrNameLst>
                                          <p:attrName>ppt_w</p:attrName>
                                        </p:attrNameLst>
                                      </p:cBhvr>
                                      <p:tavLst>
                                        <p:tav tm="0">
                                          <p:val>
                                            <p:strVal val="ppt_w"/>
                                          </p:val>
                                        </p:tav>
                                        <p:tav tm="100000">
                                          <p:val>
                                            <p:fltVal val="0"/>
                                          </p:val>
                                        </p:tav>
                                      </p:tavLst>
                                    </p:anim>
                                    <p:anim calcmode="lin" valueType="num">
                                      <p:cBhvr>
                                        <p:cTn id="673" dur="500"/>
                                        <p:tgtEl>
                                          <p:spTgt spid="46169"/>
                                        </p:tgtEl>
                                        <p:attrNameLst>
                                          <p:attrName>ppt_h</p:attrName>
                                        </p:attrNameLst>
                                      </p:cBhvr>
                                      <p:tavLst>
                                        <p:tav tm="0">
                                          <p:val>
                                            <p:strVal val="ppt_h"/>
                                          </p:val>
                                        </p:tav>
                                        <p:tav tm="100000">
                                          <p:val>
                                            <p:fltVal val="0"/>
                                          </p:val>
                                        </p:tav>
                                      </p:tavLst>
                                    </p:anim>
                                    <p:set>
                                      <p:cBhvr>
                                        <p:cTn id="674" dur="1" fill="hold">
                                          <p:stCondLst>
                                            <p:cond delay="499"/>
                                          </p:stCondLst>
                                        </p:cTn>
                                        <p:tgtEl>
                                          <p:spTgt spid="46169"/>
                                        </p:tgtEl>
                                        <p:attrNameLst>
                                          <p:attrName>style.visibility</p:attrName>
                                        </p:attrNameLst>
                                      </p:cBhvr>
                                      <p:to>
                                        <p:strVal val="hidden"/>
                                      </p:to>
                                    </p:set>
                                  </p:childTnLst>
                                </p:cTn>
                              </p:par>
                              <p:par>
                                <p:cTn id="675" presetID="23" presetClass="exit" presetSubtype="32" fill="hold" grpId="0" nodeType="withEffect">
                                  <p:stCondLst>
                                    <p:cond delay="0"/>
                                  </p:stCondLst>
                                  <p:childTnLst>
                                    <p:anim calcmode="lin" valueType="num">
                                      <p:cBhvr>
                                        <p:cTn id="676" dur="500"/>
                                        <p:tgtEl>
                                          <p:spTgt spid="46176"/>
                                        </p:tgtEl>
                                        <p:attrNameLst>
                                          <p:attrName>ppt_w</p:attrName>
                                        </p:attrNameLst>
                                      </p:cBhvr>
                                      <p:tavLst>
                                        <p:tav tm="0">
                                          <p:val>
                                            <p:strVal val="ppt_w"/>
                                          </p:val>
                                        </p:tav>
                                        <p:tav tm="100000">
                                          <p:val>
                                            <p:fltVal val="0"/>
                                          </p:val>
                                        </p:tav>
                                      </p:tavLst>
                                    </p:anim>
                                    <p:anim calcmode="lin" valueType="num">
                                      <p:cBhvr>
                                        <p:cTn id="677" dur="500"/>
                                        <p:tgtEl>
                                          <p:spTgt spid="46176"/>
                                        </p:tgtEl>
                                        <p:attrNameLst>
                                          <p:attrName>ppt_h</p:attrName>
                                        </p:attrNameLst>
                                      </p:cBhvr>
                                      <p:tavLst>
                                        <p:tav tm="0">
                                          <p:val>
                                            <p:strVal val="ppt_h"/>
                                          </p:val>
                                        </p:tav>
                                        <p:tav tm="100000">
                                          <p:val>
                                            <p:fltVal val="0"/>
                                          </p:val>
                                        </p:tav>
                                      </p:tavLst>
                                    </p:anim>
                                    <p:set>
                                      <p:cBhvr>
                                        <p:cTn id="678" dur="1" fill="hold">
                                          <p:stCondLst>
                                            <p:cond delay="499"/>
                                          </p:stCondLst>
                                        </p:cTn>
                                        <p:tgtEl>
                                          <p:spTgt spid="46176"/>
                                        </p:tgtEl>
                                        <p:attrNameLst>
                                          <p:attrName>style.visibility</p:attrName>
                                        </p:attrNameLst>
                                      </p:cBhvr>
                                      <p:to>
                                        <p:strVal val="hidden"/>
                                      </p:to>
                                    </p:set>
                                  </p:childTnLst>
                                </p:cTn>
                              </p:par>
                              <p:par>
                                <p:cTn id="679" presetID="23" presetClass="exit" presetSubtype="32" fill="hold" grpId="0" nodeType="withEffect">
                                  <p:stCondLst>
                                    <p:cond delay="0"/>
                                  </p:stCondLst>
                                  <p:childTnLst>
                                    <p:anim calcmode="lin" valueType="num">
                                      <p:cBhvr>
                                        <p:cTn id="680" dur="500"/>
                                        <p:tgtEl>
                                          <p:spTgt spid="46177"/>
                                        </p:tgtEl>
                                        <p:attrNameLst>
                                          <p:attrName>ppt_w</p:attrName>
                                        </p:attrNameLst>
                                      </p:cBhvr>
                                      <p:tavLst>
                                        <p:tav tm="0">
                                          <p:val>
                                            <p:strVal val="ppt_w"/>
                                          </p:val>
                                        </p:tav>
                                        <p:tav tm="100000">
                                          <p:val>
                                            <p:fltVal val="0"/>
                                          </p:val>
                                        </p:tav>
                                      </p:tavLst>
                                    </p:anim>
                                    <p:anim calcmode="lin" valueType="num">
                                      <p:cBhvr>
                                        <p:cTn id="681" dur="500"/>
                                        <p:tgtEl>
                                          <p:spTgt spid="46177"/>
                                        </p:tgtEl>
                                        <p:attrNameLst>
                                          <p:attrName>ppt_h</p:attrName>
                                        </p:attrNameLst>
                                      </p:cBhvr>
                                      <p:tavLst>
                                        <p:tav tm="0">
                                          <p:val>
                                            <p:strVal val="ppt_h"/>
                                          </p:val>
                                        </p:tav>
                                        <p:tav tm="100000">
                                          <p:val>
                                            <p:fltVal val="0"/>
                                          </p:val>
                                        </p:tav>
                                      </p:tavLst>
                                    </p:anim>
                                    <p:set>
                                      <p:cBhvr>
                                        <p:cTn id="682" dur="1" fill="hold">
                                          <p:stCondLst>
                                            <p:cond delay="499"/>
                                          </p:stCondLst>
                                        </p:cTn>
                                        <p:tgtEl>
                                          <p:spTgt spid="46177"/>
                                        </p:tgtEl>
                                        <p:attrNameLst>
                                          <p:attrName>style.visibility</p:attrName>
                                        </p:attrNameLst>
                                      </p:cBhvr>
                                      <p:to>
                                        <p:strVal val="hidden"/>
                                      </p:to>
                                    </p:set>
                                  </p:childTnLst>
                                </p:cTn>
                              </p:par>
                              <p:par>
                                <p:cTn id="683" presetID="23" presetClass="exit" presetSubtype="32" fill="hold" grpId="0" nodeType="withEffect">
                                  <p:stCondLst>
                                    <p:cond delay="0"/>
                                  </p:stCondLst>
                                  <p:childTnLst>
                                    <p:anim calcmode="lin" valueType="num">
                                      <p:cBhvr>
                                        <p:cTn id="684" dur="500"/>
                                        <p:tgtEl>
                                          <p:spTgt spid="46178"/>
                                        </p:tgtEl>
                                        <p:attrNameLst>
                                          <p:attrName>ppt_w</p:attrName>
                                        </p:attrNameLst>
                                      </p:cBhvr>
                                      <p:tavLst>
                                        <p:tav tm="0">
                                          <p:val>
                                            <p:strVal val="ppt_w"/>
                                          </p:val>
                                        </p:tav>
                                        <p:tav tm="100000">
                                          <p:val>
                                            <p:fltVal val="0"/>
                                          </p:val>
                                        </p:tav>
                                      </p:tavLst>
                                    </p:anim>
                                    <p:anim calcmode="lin" valueType="num">
                                      <p:cBhvr>
                                        <p:cTn id="685" dur="500"/>
                                        <p:tgtEl>
                                          <p:spTgt spid="46178"/>
                                        </p:tgtEl>
                                        <p:attrNameLst>
                                          <p:attrName>ppt_h</p:attrName>
                                        </p:attrNameLst>
                                      </p:cBhvr>
                                      <p:tavLst>
                                        <p:tav tm="0">
                                          <p:val>
                                            <p:strVal val="ppt_h"/>
                                          </p:val>
                                        </p:tav>
                                        <p:tav tm="100000">
                                          <p:val>
                                            <p:fltVal val="0"/>
                                          </p:val>
                                        </p:tav>
                                      </p:tavLst>
                                    </p:anim>
                                    <p:set>
                                      <p:cBhvr>
                                        <p:cTn id="686" dur="1" fill="hold">
                                          <p:stCondLst>
                                            <p:cond delay="499"/>
                                          </p:stCondLst>
                                        </p:cTn>
                                        <p:tgtEl>
                                          <p:spTgt spid="46178"/>
                                        </p:tgtEl>
                                        <p:attrNameLst>
                                          <p:attrName>style.visibility</p:attrName>
                                        </p:attrNameLst>
                                      </p:cBhvr>
                                      <p:to>
                                        <p:strVal val="hidden"/>
                                      </p:to>
                                    </p:set>
                                  </p:childTnLst>
                                </p:cTn>
                              </p:par>
                              <p:par>
                                <p:cTn id="687" presetID="23" presetClass="exit" presetSubtype="32" fill="hold" grpId="0" nodeType="withEffect">
                                  <p:stCondLst>
                                    <p:cond delay="0"/>
                                  </p:stCondLst>
                                  <p:childTnLst>
                                    <p:anim calcmode="lin" valueType="num">
                                      <p:cBhvr>
                                        <p:cTn id="688" dur="500"/>
                                        <p:tgtEl>
                                          <p:spTgt spid="46179"/>
                                        </p:tgtEl>
                                        <p:attrNameLst>
                                          <p:attrName>ppt_w</p:attrName>
                                        </p:attrNameLst>
                                      </p:cBhvr>
                                      <p:tavLst>
                                        <p:tav tm="0">
                                          <p:val>
                                            <p:strVal val="ppt_w"/>
                                          </p:val>
                                        </p:tav>
                                        <p:tav tm="100000">
                                          <p:val>
                                            <p:fltVal val="0"/>
                                          </p:val>
                                        </p:tav>
                                      </p:tavLst>
                                    </p:anim>
                                    <p:anim calcmode="lin" valueType="num">
                                      <p:cBhvr>
                                        <p:cTn id="689" dur="500"/>
                                        <p:tgtEl>
                                          <p:spTgt spid="46179"/>
                                        </p:tgtEl>
                                        <p:attrNameLst>
                                          <p:attrName>ppt_h</p:attrName>
                                        </p:attrNameLst>
                                      </p:cBhvr>
                                      <p:tavLst>
                                        <p:tav tm="0">
                                          <p:val>
                                            <p:strVal val="ppt_h"/>
                                          </p:val>
                                        </p:tav>
                                        <p:tav tm="100000">
                                          <p:val>
                                            <p:fltVal val="0"/>
                                          </p:val>
                                        </p:tav>
                                      </p:tavLst>
                                    </p:anim>
                                    <p:set>
                                      <p:cBhvr>
                                        <p:cTn id="690" dur="1" fill="hold">
                                          <p:stCondLst>
                                            <p:cond delay="499"/>
                                          </p:stCondLst>
                                        </p:cTn>
                                        <p:tgtEl>
                                          <p:spTgt spid="46179"/>
                                        </p:tgtEl>
                                        <p:attrNameLst>
                                          <p:attrName>style.visibility</p:attrName>
                                        </p:attrNameLst>
                                      </p:cBhvr>
                                      <p:to>
                                        <p:strVal val="hidden"/>
                                      </p:to>
                                    </p:set>
                                  </p:childTnLst>
                                </p:cTn>
                              </p:par>
                              <p:par>
                                <p:cTn id="691" presetID="23" presetClass="exit" presetSubtype="32" fill="hold" grpId="0" nodeType="withEffect">
                                  <p:stCondLst>
                                    <p:cond delay="0"/>
                                  </p:stCondLst>
                                  <p:childTnLst>
                                    <p:anim calcmode="lin" valueType="num">
                                      <p:cBhvr>
                                        <p:cTn id="692" dur="500"/>
                                        <p:tgtEl>
                                          <p:spTgt spid="46180"/>
                                        </p:tgtEl>
                                        <p:attrNameLst>
                                          <p:attrName>ppt_w</p:attrName>
                                        </p:attrNameLst>
                                      </p:cBhvr>
                                      <p:tavLst>
                                        <p:tav tm="0">
                                          <p:val>
                                            <p:strVal val="ppt_w"/>
                                          </p:val>
                                        </p:tav>
                                        <p:tav tm="100000">
                                          <p:val>
                                            <p:fltVal val="0"/>
                                          </p:val>
                                        </p:tav>
                                      </p:tavLst>
                                    </p:anim>
                                    <p:anim calcmode="lin" valueType="num">
                                      <p:cBhvr>
                                        <p:cTn id="693" dur="500"/>
                                        <p:tgtEl>
                                          <p:spTgt spid="46180"/>
                                        </p:tgtEl>
                                        <p:attrNameLst>
                                          <p:attrName>ppt_h</p:attrName>
                                        </p:attrNameLst>
                                      </p:cBhvr>
                                      <p:tavLst>
                                        <p:tav tm="0">
                                          <p:val>
                                            <p:strVal val="ppt_h"/>
                                          </p:val>
                                        </p:tav>
                                        <p:tav tm="100000">
                                          <p:val>
                                            <p:fltVal val="0"/>
                                          </p:val>
                                        </p:tav>
                                      </p:tavLst>
                                    </p:anim>
                                    <p:set>
                                      <p:cBhvr>
                                        <p:cTn id="694" dur="1" fill="hold">
                                          <p:stCondLst>
                                            <p:cond delay="499"/>
                                          </p:stCondLst>
                                        </p:cTn>
                                        <p:tgtEl>
                                          <p:spTgt spid="46180"/>
                                        </p:tgtEl>
                                        <p:attrNameLst>
                                          <p:attrName>style.visibility</p:attrName>
                                        </p:attrNameLst>
                                      </p:cBhvr>
                                      <p:to>
                                        <p:strVal val="hidden"/>
                                      </p:to>
                                    </p:set>
                                  </p:childTnLst>
                                </p:cTn>
                              </p:par>
                              <p:par>
                                <p:cTn id="695" presetID="23" presetClass="exit" presetSubtype="32" fill="hold" grpId="0" nodeType="withEffect">
                                  <p:stCondLst>
                                    <p:cond delay="0"/>
                                  </p:stCondLst>
                                  <p:childTnLst>
                                    <p:anim calcmode="lin" valueType="num">
                                      <p:cBhvr>
                                        <p:cTn id="696" dur="500"/>
                                        <p:tgtEl>
                                          <p:spTgt spid="46181"/>
                                        </p:tgtEl>
                                        <p:attrNameLst>
                                          <p:attrName>ppt_w</p:attrName>
                                        </p:attrNameLst>
                                      </p:cBhvr>
                                      <p:tavLst>
                                        <p:tav tm="0">
                                          <p:val>
                                            <p:strVal val="ppt_w"/>
                                          </p:val>
                                        </p:tav>
                                        <p:tav tm="100000">
                                          <p:val>
                                            <p:fltVal val="0"/>
                                          </p:val>
                                        </p:tav>
                                      </p:tavLst>
                                    </p:anim>
                                    <p:anim calcmode="lin" valueType="num">
                                      <p:cBhvr>
                                        <p:cTn id="697" dur="500"/>
                                        <p:tgtEl>
                                          <p:spTgt spid="46181"/>
                                        </p:tgtEl>
                                        <p:attrNameLst>
                                          <p:attrName>ppt_h</p:attrName>
                                        </p:attrNameLst>
                                      </p:cBhvr>
                                      <p:tavLst>
                                        <p:tav tm="0">
                                          <p:val>
                                            <p:strVal val="ppt_h"/>
                                          </p:val>
                                        </p:tav>
                                        <p:tav tm="100000">
                                          <p:val>
                                            <p:fltVal val="0"/>
                                          </p:val>
                                        </p:tav>
                                      </p:tavLst>
                                    </p:anim>
                                    <p:set>
                                      <p:cBhvr>
                                        <p:cTn id="698" dur="1" fill="hold">
                                          <p:stCondLst>
                                            <p:cond delay="499"/>
                                          </p:stCondLst>
                                        </p:cTn>
                                        <p:tgtEl>
                                          <p:spTgt spid="46181"/>
                                        </p:tgtEl>
                                        <p:attrNameLst>
                                          <p:attrName>style.visibility</p:attrName>
                                        </p:attrNameLst>
                                      </p:cBhvr>
                                      <p:to>
                                        <p:strVal val="hidden"/>
                                      </p:to>
                                    </p:set>
                                  </p:childTnLst>
                                </p:cTn>
                              </p:par>
                            </p:childTnLst>
                          </p:cTn>
                        </p:par>
                        <p:par>
                          <p:cTn id="699" fill="hold" nodeType="afterGroup">
                            <p:stCondLst>
                              <p:cond delay="500"/>
                            </p:stCondLst>
                            <p:childTnLst>
                              <p:par>
                                <p:cTn id="700" presetID="23" presetClass="exit" presetSubtype="32" fill="hold" grpId="1" nodeType="afterEffect">
                                  <p:stCondLst>
                                    <p:cond delay="0"/>
                                  </p:stCondLst>
                                  <p:childTnLst>
                                    <p:anim calcmode="lin" valueType="num">
                                      <p:cBhvr>
                                        <p:cTn id="701" dur="500"/>
                                        <p:tgtEl>
                                          <p:spTgt spid="46253"/>
                                        </p:tgtEl>
                                        <p:attrNameLst>
                                          <p:attrName>ppt_w</p:attrName>
                                        </p:attrNameLst>
                                      </p:cBhvr>
                                      <p:tavLst>
                                        <p:tav tm="0">
                                          <p:val>
                                            <p:strVal val="ppt_w"/>
                                          </p:val>
                                        </p:tav>
                                        <p:tav tm="100000">
                                          <p:val>
                                            <p:fltVal val="0"/>
                                          </p:val>
                                        </p:tav>
                                      </p:tavLst>
                                    </p:anim>
                                    <p:anim calcmode="lin" valueType="num">
                                      <p:cBhvr>
                                        <p:cTn id="702" dur="500"/>
                                        <p:tgtEl>
                                          <p:spTgt spid="46253"/>
                                        </p:tgtEl>
                                        <p:attrNameLst>
                                          <p:attrName>ppt_h</p:attrName>
                                        </p:attrNameLst>
                                      </p:cBhvr>
                                      <p:tavLst>
                                        <p:tav tm="0">
                                          <p:val>
                                            <p:strVal val="ppt_h"/>
                                          </p:val>
                                        </p:tav>
                                        <p:tav tm="100000">
                                          <p:val>
                                            <p:fltVal val="0"/>
                                          </p:val>
                                        </p:tav>
                                      </p:tavLst>
                                    </p:anim>
                                    <p:set>
                                      <p:cBhvr>
                                        <p:cTn id="703" dur="1" fill="hold">
                                          <p:stCondLst>
                                            <p:cond delay="499"/>
                                          </p:stCondLst>
                                        </p:cTn>
                                        <p:tgtEl>
                                          <p:spTgt spid="46253"/>
                                        </p:tgtEl>
                                        <p:attrNameLst>
                                          <p:attrName>style.visibility</p:attrName>
                                        </p:attrNameLst>
                                      </p:cBhvr>
                                      <p:to>
                                        <p:strVal val="hidden"/>
                                      </p:to>
                                    </p:set>
                                  </p:childTnLst>
                                </p:cTn>
                              </p:par>
                            </p:childTnLst>
                          </p:cTn>
                        </p:par>
                      </p:childTnLst>
                    </p:cTn>
                  </p:par>
                </p:childTnLst>
              </p:cTn>
              <p:nextCondLst>
                <p:cond evt="onClick" delay="0">
                  <p:tgtEl>
                    <p:spTgt spid="46238"/>
                  </p:tgtEl>
                </p:cond>
              </p:nextCondLst>
            </p:seq>
            <p:seq concurrent="1" nextAc="seek">
              <p:cTn id="704" restart="whenNotActive" fill="hold" evtFilter="cancelBubble" nodeType="interactiveSeq">
                <p:stCondLst>
                  <p:cond evt="onClick" delay="0">
                    <p:tgtEl>
                      <p:spTgt spid="46190"/>
                    </p:tgtEl>
                  </p:cond>
                </p:stCondLst>
                <p:endSync evt="end" delay="0">
                  <p:rtn val="all"/>
                </p:endSync>
                <p:childTnLst>
                  <p:par>
                    <p:cTn id="705" fill="hold" nodeType="clickPar">
                      <p:stCondLst>
                        <p:cond delay="0"/>
                      </p:stCondLst>
                      <p:childTnLst>
                        <p:par>
                          <p:cTn id="706" fill="hold" nodeType="withGroup">
                            <p:stCondLst>
                              <p:cond delay="0"/>
                            </p:stCondLst>
                            <p:childTnLst>
                              <p:par>
                                <p:cTn id="707" presetID="23" presetClass="exit" presetSubtype="32" fill="hold" grpId="1" nodeType="withEffect">
                                  <p:stCondLst>
                                    <p:cond delay="0"/>
                                  </p:stCondLst>
                                  <p:childTnLst>
                                    <p:anim calcmode="lin" valueType="num">
                                      <p:cBhvr>
                                        <p:cTn id="708" dur="500"/>
                                        <p:tgtEl>
                                          <p:spTgt spid="46171"/>
                                        </p:tgtEl>
                                        <p:attrNameLst>
                                          <p:attrName>ppt_w</p:attrName>
                                        </p:attrNameLst>
                                      </p:cBhvr>
                                      <p:tavLst>
                                        <p:tav tm="0">
                                          <p:val>
                                            <p:strVal val="ppt_w"/>
                                          </p:val>
                                        </p:tav>
                                        <p:tav tm="100000">
                                          <p:val>
                                            <p:fltVal val="0"/>
                                          </p:val>
                                        </p:tav>
                                      </p:tavLst>
                                    </p:anim>
                                    <p:anim calcmode="lin" valueType="num">
                                      <p:cBhvr>
                                        <p:cTn id="709" dur="500"/>
                                        <p:tgtEl>
                                          <p:spTgt spid="46171"/>
                                        </p:tgtEl>
                                        <p:attrNameLst>
                                          <p:attrName>ppt_h</p:attrName>
                                        </p:attrNameLst>
                                      </p:cBhvr>
                                      <p:tavLst>
                                        <p:tav tm="0">
                                          <p:val>
                                            <p:strVal val="ppt_h"/>
                                          </p:val>
                                        </p:tav>
                                        <p:tav tm="100000">
                                          <p:val>
                                            <p:fltVal val="0"/>
                                          </p:val>
                                        </p:tav>
                                      </p:tavLst>
                                    </p:anim>
                                    <p:set>
                                      <p:cBhvr>
                                        <p:cTn id="710" dur="1" fill="hold">
                                          <p:stCondLst>
                                            <p:cond delay="499"/>
                                          </p:stCondLst>
                                        </p:cTn>
                                        <p:tgtEl>
                                          <p:spTgt spid="46171"/>
                                        </p:tgtEl>
                                        <p:attrNameLst>
                                          <p:attrName>style.visibility</p:attrName>
                                        </p:attrNameLst>
                                      </p:cBhvr>
                                      <p:to>
                                        <p:strVal val="hidden"/>
                                      </p:to>
                                    </p:set>
                                  </p:childTnLst>
                                </p:cTn>
                              </p:par>
                              <p:par>
                                <p:cTn id="711" presetID="23" presetClass="exit" presetSubtype="32" fill="hold" grpId="1" nodeType="withEffect">
                                  <p:stCondLst>
                                    <p:cond delay="0"/>
                                  </p:stCondLst>
                                  <p:childTnLst>
                                    <p:anim calcmode="lin" valueType="num">
                                      <p:cBhvr>
                                        <p:cTn id="712" dur="500"/>
                                        <p:tgtEl>
                                          <p:spTgt spid="46184"/>
                                        </p:tgtEl>
                                        <p:attrNameLst>
                                          <p:attrName>ppt_w</p:attrName>
                                        </p:attrNameLst>
                                      </p:cBhvr>
                                      <p:tavLst>
                                        <p:tav tm="0">
                                          <p:val>
                                            <p:strVal val="ppt_w"/>
                                          </p:val>
                                        </p:tav>
                                        <p:tav tm="100000">
                                          <p:val>
                                            <p:fltVal val="0"/>
                                          </p:val>
                                        </p:tav>
                                      </p:tavLst>
                                    </p:anim>
                                    <p:anim calcmode="lin" valueType="num">
                                      <p:cBhvr>
                                        <p:cTn id="713" dur="500"/>
                                        <p:tgtEl>
                                          <p:spTgt spid="46184"/>
                                        </p:tgtEl>
                                        <p:attrNameLst>
                                          <p:attrName>ppt_h</p:attrName>
                                        </p:attrNameLst>
                                      </p:cBhvr>
                                      <p:tavLst>
                                        <p:tav tm="0">
                                          <p:val>
                                            <p:strVal val="ppt_h"/>
                                          </p:val>
                                        </p:tav>
                                        <p:tav tm="100000">
                                          <p:val>
                                            <p:fltVal val="0"/>
                                          </p:val>
                                        </p:tav>
                                      </p:tavLst>
                                    </p:anim>
                                    <p:set>
                                      <p:cBhvr>
                                        <p:cTn id="714" dur="1" fill="hold">
                                          <p:stCondLst>
                                            <p:cond delay="499"/>
                                          </p:stCondLst>
                                        </p:cTn>
                                        <p:tgtEl>
                                          <p:spTgt spid="46184"/>
                                        </p:tgtEl>
                                        <p:attrNameLst>
                                          <p:attrName>style.visibility</p:attrName>
                                        </p:attrNameLst>
                                      </p:cBhvr>
                                      <p:to>
                                        <p:strVal val="hidden"/>
                                      </p:to>
                                    </p:set>
                                  </p:childTnLst>
                                </p:cTn>
                              </p:par>
                              <p:par>
                                <p:cTn id="715" presetID="23" presetClass="exit" presetSubtype="32" fill="hold" grpId="1" nodeType="withEffect">
                                  <p:stCondLst>
                                    <p:cond delay="0"/>
                                  </p:stCondLst>
                                  <p:childTnLst>
                                    <p:anim calcmode="lin" valueType="num">
                                      <p:cBhvr>
                                        <p:cTn id="716" dur="500"/>
                                        <p:tgtEl>
                                          <p:spTgt spid="46164"/>
                                        </p:tgtEl>
                                        <p:attrNameLst>
                                          <p:attrName>ppt_w</p:attrName>
                                        </p:attrNameLst>
                                      </p:cBhvr>
                                      <p:tavLst>
                                        <p:tav tm="0">
                                          <p:val>
                                            <p:strVal val="ppt_w"/>
                                          </p:val>
                                        </p:tav>
                                        <p:tav tm="100000">
                                          <p:val>
                                            <p:fltVal val="0"/>
                                          </p:val>
                                        </p:tav>
                                      </p:tavLst>
                                    </p:anim>
                                    <p:anim calcmode="lin" valueType="num">
                                      <p:cBhvr>
                                        <p:cTn id="717" dur="500"/>
                                        <p:tgtEl>
                                          <p:spTgt spid="46164"/>
                                        </p:tgtEl>
                                        <p:attrNameLst>
                                          <p:attrName>ppt_h</p:attrName>
                                        </p:attrNameLst>
                                      </p:cBhvr>
                                      <p:tavLst>
                                        <p:tav tm="0">
                                          <p:val>
                                            <p:strVal val="ppt_h"/>
                                          </p:val>
                                        </p:tav>
                                        <p:tav tm="100000">
                                          <p:val>
                                            <p:fltVal val="0"/>
                                          </p:val>
                                        </p:tav>
                                      </p:tavLst>
                                    </p:anim>
                                    <p:set>
                                      <p:cBhvr>
                                        <p:cTn id="718" dur="1" fill="hold">
                                          <p:stCondLst>
                                            <p:cond delay="499"/>
                                          </p:stCondLst>
                                        </p:cTn>
                                        <p:tgtEl>
                                          <p:spTgt spid="46164"/>
                                        </p:tgtEl>
                                        <p:attrNameLst>
                                          <p:attrName>style.visibility</p:attrName>
                                        </p:attrNameLst>
                                      </p:cBhvr>
                                      <p:to>
                                        <p:strVal val="hidden"/>
                                      </p:to>
                                    </p:set>
                                  </p:childTnLst>
                                </p:cTn>
                              </p:par>
                              <p:par>
                                <p:cTn id="719" presetID="23" presetClass="exit" presetSubtype="32" fill="hold" grpId="1" nodeType="withEffect">
                                  <p:stCondLst>
                                    <p:cond delay="0"/>
                                  </p:stCondLst>
                                  <p:childTnLst>
                                    <p:anim calcmode="lin" valueType="num">
                                      <p:cBhvr>
                                        <p:cTn id="720" dur="500"/>
                                        <p:tgtEl>
                                          <p:spTgt spid="46194"/>
                                        </p:tgtEl>
                                        <p:attrNameLst>
                                          <p:attrName>ppt_w</p:attrName>
                                        </p:attrNameLst>
                                      </p:cBhvr>
                                      <p:tavLst>
                                        <p:tav tm="0">
                                          <p:val>
                                            <p:strVal val="ppt_w"/>
                                          </p:val>
                                        </p:tav>
                                        <p:tav tm="100000">
                                          <p:val>
                                            <p:fltVal val="0"/>
                                          </p:val>
                                        </p:tav>
                                      </p:tavLst>
                                    </p:anim>
                                    <p:anim calcmode="lin" valueType="num">
                                      <p:cBhvr>
                                        <p:cTn id="721" dur="500"/>
                                        <p:tgtEl>
                                          <p:spTgt spid="46194"/>
                                        </p:tgtEl>
                                        <p:attrNameLst>
                                          <p:attrName>ppt_h</p:attrName>
                                        </p:attrNameLst>
                                      </p:cBhvr>
                                      <p:tavLst>
                                        <p:tav tm="0">
                                          <p:val>
                                            <p:strVal val="ppt_h"/>
                                          </p:val>
                                        </p:tav>
                                        <p:tav tm="100000">
                                          <p:val>
                                            <p:fltVal val="0"/>
                                          </p:val>
                                        </p:tav>
                                      </p:tavLst>
                                    </p:anim>
                                    <p:set>
                                      <p:cBhvr>
                                        <p:cTn id="722" dur="1" fill="hold">
                                          <p:stCondLst>
                                            <p:cond delay="499"/>
                                          </p:stCondLst>
                                        </p:cTn>
                                        <p:tgtEl>
                                          <p:spTgt spid="46194"/>
                                        </p:tgtEl>
                                        <p:attrNameLst>
                                          <p:attrName>style.visibility</p:attrName>
                                        </p:attrNameLst>
                                      </p:cBhvr>
                                      <p:to>
                                        <p:strVal val="hidden"/>
                                      </p:to>
                                    </p:set>
                                  </p:childTnLst>
                                </p:cTn>
                              </p:par>
                              <p:par>
                                <p:cTn id="723" presetID="23" presetClass="exit" presetSubtype="32" fill="hold" grpId="1" nodeType="withEffect">
                                  <p:stCondLst>
                                    <p:cond delay="0"/>
                                  </p:stCondLst>
                                  <p:childTnLst>
                                    <p:anim calcmode="lin" valueType="num">
                                      <p:cBhvr>
                                        <p:cTn id="724" dur="500"/>
                                        <p:tgtEl>
                                          <p:spTgt spid="46219"/>
                                        </p:tgtEl>
                                        <p:attrNameLst>
                                          <p:attrName>ppt_w</p:attrName>
                                        </p:attrNameLst>
                                      </p:cBhvr>
                                      <p:tavLst>
                                        <p:tav tm="0">
                                          <p:val>
                                            <p:strVal val="ppt_w"/>
                                          </p:val>
                                        </p:tav>
                                        <p:tav tm="100000">
                                          <p:val>
                                            <p:fltVal val="0"/>
                                          </p:val>
                                        </p:tav>
                                      </p:tavLst>
                                    </p:anim>
                                    <p:anim calcmode="lin" valueType="num">
                                      <p:cBhvr>
                                        <p:cTn id="725" dur="500"/>
                                        <p:tgtEl>
                                          <p:spTgt spid="46219"/>
                                        </p:tgtEl>
                                        <p:attrNameLst>
                                          <p:attrName>ppt_h</p:attrName>
                                        </p:attrNameLst>
                                      </p:cBhvr>
                                      <p:tavLst>
                                        <p:tav tm="0">
                                          <p:val>
                                            <p:strVal val="ppt_h"/>
                                          </p:val>
                                        </p:tav>
                                        <p:tav tm="100000">
                                          <p:val>
                                            <p:fltVal val="0"/>
                                          </p:val>
                                        </p:tav>
                                      </p:tavLst>
                                    </p:anim>
                                    <p:set>
                                      <p:cBhvr>
                                        <p:cTn id="726" dur="1" fill="hold">
                                          <p:stCondLst>
                                            <p:cond delay="499"/>
                                          </p:stCondLst>
                                        </p:cTn>
                                        <p:tgtEl>
                                          <p:spTgt spid="46219"/>
                                        </p:tgtEl>
                                        <p:attrNameLst>
                                          <p:attrName>style.visibility</p:attrName>
                                        </p:attrNameLst>
                                      </p:cBhvr>
                                      <p:to>
                                        <p:strVal val="hidden"/>
                                      </p:to>
                                    </p:set>
                                  </p:childTnLst>
                                </p:cTn>
                              </p:par>
                              <p:par>
                                <p:cTn id="727" presetID="23" presetClass="exit" presetSubtype="32" fill="hold" grpId="1" nodeType="withEffect">
                                  <p:stCondLst>
                                    <p:cond delay="0"/>
                                  </p:stCondLst>
                                  <p:childTnLst>
                                    <p:anim calcmode="lin" valueType="num">
                                      <p:cBhvr>
                                        <p:cTn id="728" dur="500"/>
                                        <p:tgtEl>
                                          <p:spTgt spid="46225"/>
                                        </p:tgtEl>
                                        <p:attrNameLst>
                                          <p:attrName>ppt_w</p:attrName>
                                        </p:attrNameLst>
                                      </p:cBhvr>
                                      <p:tavLst>
                                        <p:tav tm="0">
                                          <p:val>
                                            <p:strVal val="ppt_w"/>
                                          </p:val>
                                        </p:tav>
                                        <p:tav tm="100000">
                                          <p:val>
                                            <p:fltVal val="0"/>
                                          </p:val>
                                        </p:tav>
                                      </p:tavLst>
                                    </p:anim>
                                    <p:anim calcmode="lin" valueType="num">
                                      <p:cBhvr>
                                        <p:cTn id="729" dur="500"/>
                                        <p:tgtEl>
                                          <p:spTgt spid="46225"/>
                                        </p:tgtEl>
                                        <p:attrNameLst>
                                          <p:attrName>ppt_h</p:attrName>
                                        </p:attrNameLst>
                                      </p:cBhvr>
                                      <p:tavLst>
                                        <p:tav tm="0">
                                          <p:val>
                                            <p:strVal val="ppt_h"/>
                                          </p:val>
                                        </p:tav>
                                        <p:tav tm="100000">
                                          <p:val>
                                            <p:fltVal val="0"/>
                                          </p:val>
                                        </p:tav>
                                      </p:tavLst>
                                    </p:anim>
                                    <p:set>
                                      <p:cBhvr>
                                        <p:cTn id="730" dur="1" fill="hold">
                                          <p:stCondLst>
                                            <p:cond delay="499"/>
                                          </p:stCondLst>
                                        </p:cTn>
                                        <p:tgtEl>
                                          <p:spTgt spid="46225"/>
                                        </p:tgtEl>
                                        <p:attrNameLst>
                                          <p:attrName>style.visibility</p:attrName>
                                        </p:attrNameLst>
                                      </p:cBhvr>
                                      <p:to>
                                        <p:strVal val="hidden"/>
                                      </p:to>
                                    </p:set>
                                  </p:childTnLst>
                                </p:cTn>
                              </p:par>
                              <p:par>
                                <p:cTn id="731" presetID="23" presetClass="exit" presetSubtype="32" fill="hold" grpId="1" nodeType="withEffect">
                                  <p:stCondLst>
                                    <p:cond delay="0"/>
                                  </p:stCondLst>
                                  <p:childTnLst>
                                    <p:anim calcmode="lin" valueType="num">
                                      <p:cBhvr>
                                        <p:cTn id="732" dur="500"/>
                                        <p:tgtEl>
                                          <p:spTgt spid="46233"/>
                                        </p:tgtEl>
                                        <p:attrNameLst>
                                          <p:attrName>ppt_w</p:attrName>
                                        </p:attrNameLst>
                                      </p:cBhvr>
                                      <p:tavLst>
                                        <p:tav tm="0">
                                          <p:val>
                                            <p:strVal val="ppt_w"/>
                                          </p:val>
                                        </p:tav>
                                        <p:tav tm="100000">
                                          <p:val>
                                            <p:fltVal val="0"/>
                                          </p:val>
                                        </p:tav>
                                      </p:tavLst>
                                    </p:anim>
                                    <p:anim calcmode="lin" valueType="num">
                                      <p:cBhvr>
                                        <p:cTn id="733" dur="500"/>
                                        <p:tgtEl>
                                          <p:spTgt spid="46233"/>
                                        </p:tgtEl>
                                        <p:attrNameLst>
                                          <p:attrName>ppt_h</p:attrName>
                                        </p:attrNameLst>
                                      </p:cBhvr>
                                      <p:tavLst>
                                        <p:tav tm="0">
                                          <p:val>
                                            <p:strVal val="ppt_h"/>
                                          </p:val>
                                        </p:tav>
                                        <p:tav tm="100000">
                                          <p:val>
                                            <p:fltVal val="0"/>
                                          </p:val>
                                        </p:tav>
                                      </p:tavLst>
                                    </p:anim>
                                    <p:set>
                                      <p:cBhvr>
                                        <p:cTn id="734" dur="1" fill="hold">
                                          <p:stCondLst>
                                            <p:cond delay="499"/>
                                          </p:stCondLst>
                                        </p:cTn>
                                        <p:tgtEl>
                                          <p:spTgt spid="46233"/>
                                        </p:tgtEl>
                                        <p:attrNameLst>
                                          <p:attrName>style.visibility</p:attrName>
                                        </p:attrNameLst>
                                      </p:cBhvr>
                                      <p:to>
                                        <p:strVal val="hidden"/>
                                      </p:to>
                                    </p:set>
                                  </p:childTnLst>
                                </p:cTn>
                              </p:par>
                              <p:par>
                                <p:cTn id="735" presetID="23" presetClass="exit" presetSubtype="32" fill="hold" grpId="1" nodeType="withEffect">
                                  <p:stCondLst>
                                    <p:cond delay="0"/>
                                  </p:stCondLst>
                                  <p:childTnLst>
                                    <p:anim calcmode="lin" valueType="num">
                                      <p:cBhvr>
                                        <p:cTn id="736" dur="500"/>
                                        <p:tgtEl>
                                          <p:spTgt spid="46177"/>
                                        </p:tgtEl>
                                        <p:attrNameLst>
                                          <p:attrName>ppt_w</p:attrName>
                                        </p:attrNameLst>
                                      </p:cBhvr>
                                      <p:tavLst>
                                        <p:tav tm="0">
                                          <p:val>
                                            <p:strVal val="ppt_w"/>
                                          </p:val>
                                        </p:tav>
                                        <p:tav tm="100000">
                                          <p:val>
                                            <p:fltVal val="0"/>
                                          </p:val>
                                        </p:tav>
                                      </p:tavLst>
                                    </p:anim>
                                    <p:anim calcmode="lin" valueType="num">
                                      <p:cBhvr>
                                        <p:cTn id="737" dur="500"/>
                                        <p:tgtEl>
                                          <p:spTgt spid="46177"/>
                                        </p:tgtEl>
                                        <p:attrNameLst>
                                          <p:attrName>ppt_h</p:attrName>
                                        </p:attrNameLst>
                                      </p:cBhvr>
                                      <p:tavLst>
                                        <p:tav tm="0">
                                          <p:val>
                                            <p:strVal val="ppt_h"/>
                                          </p:val>
                                        </p:tav>
                                        <p:tav tm="100000">
                                          <p:val>
                                            <p:fltVal val="0"/>
                                          </p:val>
                                        </p:tav>
                                      </p:tavLst>
                                    </p:anim>
                                    <p:set>
                                      <p:cBhvr>
                                        <p:cTn id="738" dur="1" fill="hold">
                                          <p:stCondLst>
                                            <p:cond delay="499"/>
                                          </p:stCondLst>
                                        </p:cTn>
                                        <p:tgtEl>
                                          <p:spTgt spid="46177"/>
                                        </p:tgtEl>
                                        <p:attrNameLst>
                                          <p:attrName>style.visibility</p:attrName>
                                        </p:attrNameLst>
                                      </p:cBhvr>
                                      <p:to>
                                        <p:strVal val="hidden"/>
                                      </p:to>
                                    </p:set>
                                  </p:childTnLst>
                                </p:cTn>
                              </p:par>
                            </p:childTnLst>
                          </p:cTn>
                        </p:par>
                      </p:childTnLst>
                    </p:cTn>
                  </p:par>
                </p:childTnLst>
              </p:cTn>
              <p:nextCondLst>
                <p:cond evt="onClick" delay="0">
                  <p:tgtEl>
                    <p:spTgt spid="46190"/>
                  </p:tgtEl>
                </p:cond>
              </p:nextCondLst>
            </p:seq>
          </p:childTnLst>
        </p:cTn>
      </p:par>
    </p:tnLst>
    <p:bldLst>
      <p:bldP spid="46160" grpId="0" animBg="1"/>
      <p:bldP spid="46161" grpId="0" animBg="1"/>
      <p:bldP spid="46162" grpId="0" animBg="1"/>
      <p:bldP spid="46163" grpId="0" animBg="1"/>
      <p:bldP spid="46164" grpId="0" animBg="1"/>
      <p:bldP spid="46164" grpId="1" animBg="1"/>
      <p:bldP spid="46165" grpId="0" animBg="1"/>
      <p:bldP spid="46166" grpId="0" animBg="1"/>
      <p:bldP spid="46167" grpId="0" animBg="1"/>
      <p:bldP spid="46168" grpId="0" animBg="1"/>
      <p:bldP spid="46169" grpId="0" animBg="1"/>
      <p:bldP spid="46170" grpId="0" animBg="1"/>
      <p:bldP spid="46171" grpId="0" animBg="1"/>
      <p:bldP spid="46171" grpId="1" animBg="1"/>
      <p:bldP spid="46172" grpId="0" animBg="1"/>
      <p:bldP spid="46173" grpId="0" animBg="1"/>
      <p:bldP spid="46174" grpId="0" animBg="1"/>
      <p:bldP spid="46175" grpId="0" animBg="1"/>
      <p:bldP spid="46176" grpId="0" animBg="1"/>
      <p:bldP spid="46177" grpId="0" animBg="1"/>
      <p:bldP spid="46177" grpId="1" animBg="1"/>
      <p:bldP spid="46178" grpId="0" animBg="1"/>
      <p:bldP spid="46179" grpId="0" animBg="1"/>
      <p:bldP spid="46180" grpId="0" animBg="1"/>
      <p:bldP spid="46181" grpId="0" animBg="1"/>
      <p:bldP spid="46182" grpId="0" animBg="1"/>
      <p:bldP spid="46183" grpId="0" animBg="1"/>
      <p:bldP spid="46184" grpId="0" animBg="1"/>
      <p:bldP spid="46184" grpId="1" animBg="1"/>
      <p:bldP spid="46185" grpId="0" animBg="1"/>
      <p:bldP spid="46186" grpId="0" animBg="1"/>
      <p:bldP spid="46187" grpId="0" animBg="1"/>
      <p:bldP spid="46188" grpId="0" animBg="1"/>
      <p:bldP spid="46189" grpId="0" animBg="1"/>
      <p:bldP spid="46191" grpId="0" animBg="1"/>
      <p:bldP spid="46192" grpId="0" animBg="1"/>
      <p:bldP spid="46193" grpId="0" animBg="1"/>
      <p:bldP spid="46194" grpId="0" animBg="1"/>
      <p:bldP spid="46194" grpId="1" animBg="1"/>
      <p:bldP spid="46195" grpId="0" animBg="1"/>
      <p:bldP spid="46196" grpId="0" animBg="1"/>
      <p:bldP spid="46197" grpId="0" animBg="1"/>
      <p:bldP spid="46198" grpId="0" animBg="1"/>
      <p:bldP spid="46199" grpId="0" animBg="1"/>
      <p:bldP spid="46200" grpId="0" animBg="1"/>
      <p:bldP spid="46201" grpId="0" animBg="1"/>
      <p:bldP spid="46202" grpId="0" animBg="1"/>
      <p:bldP spid="46203" grpId="0" animBg="1"/>
      <p:bldP spid="46204" grpId="0" animBg="1"/>
      <p:bldP spid="46205" grpId="0" animBg="1"/>
      <p:bldP spid="46206" grpId="0" animBg="1"/>
      <p:bldP spid="46207" grpId="0" animBg="1"/>
      <p:bldP spid="46208" grpId="0" animBg="1"/>
      <p:bldP spid="46209" grpId="0" animBg="1"/>
      <p:bldP spid="46210" grpId="0" animBg="1"/>
      <p:bldP spid="46211" grpId="0" animBg="1"/>
      <p:bldP spid="46212" grpId="0" animBg="1"/>
      <p:bldP spid="46213" grpId="0" animBg="1"/>
      <p:bldP spid="46214" grpId="0" animBg="1"/>
      <p:bldP spid="46215" grpId="0" animBg="1"/>
      <p:bldP spid="46216" grpId="0" animBg="1"/>
      <p:bldP spid="46217" grpId="0" animBg="1"/>
      <p:bldP spid="46218" grpId="0" animBg="1"/>
      <p:bldP spid="46219" grpId="0" animBg="1"/>
      <p:bldP spid="46219" grpId="1" animBg="1"/>
      <p:bldP spid="46220" grpId="0" animBg="1"/>
      <p:bldP spid="46221" grpId="0" animBg="1"/>
      <p:bldP spid="46222" grpId="0" animBg="1"/>
      <p:bldP spid="46223" grpId="0" animBg="1"/>
      <p:bldP spid="46224" grpId="0" animBg="1"/>
      <p:bldP spid="46225" grpId="0" animBg="1"/>
      <p:bldP spid="46225" grpId="1" animBg="1"/>
      <p:bldP spid="46226" grpId="0" animBg="1"/>
      <p:bldP spid="46227" grpId="0" animBg="1"/>
      <p:bldP spid="46228" grpId="0" animBg="1"/>
      <p:bldP spid="46229" grpId="0" animBg="1"/>
      <p:bldP spid="46230" grpId="0" animBg="1"/>
      <p:bldP spid="46231" grpId="0" animBg="1"/>
      <p:bldP spid="46232" grpId="0" animBg="1"/>
      <p:bldP spid="46233" grpId="0" animBg="1"/>
      <p:bldP spid="46233" grpId="1" animBg="1"/>
      <p:bldP spid="46234" grpId="0" animBg="1"/>
      <p:bldP spid="46235" grpId="0" animBg="1"/>
      <p:bldP spid="46236" grpId="0" animBg="1"/>
      <p:bldP spid="46237" grpId="0" animBg="1"/>
      <p:bldP spid="46246" grpId="0" animBg="1"/>
      <p:bldP spid="46246" grpId="1" animBg="1"/>
      <p:bldP spid="46247" grpId="0" animBg="1"/>
      <p:bldP spid="46247" grpId="1" animBg="1"/>
      <p:bldP spid="46248" grpId="0" animBg="1"/>
      <p:bldP spid="46248" grpId="1" animBg="1"/>
      <p:bldP spid="46249" grpId="0" animBg="1"/>
      <p:bldP spid="46249" grpId="1" animBg="1"/>
      <p:bldP spid="46250" grpId="0" animBg="1"/>
      <p:bldP spid="46250" grpId="1" animBg="1"/>
      <p:bldP spid="46251" grpId="0" animBg="1"/>
      <p:bldP spid="46251" grpId="1" animBg="1"/>
      <p:bldP spid="46252" grpId="0" animBg="1"/>
      <p:bldP spid="46252" grpId="1" animBg="1"/>
      <p:bldP spid="46253" grpId="0" animBg="1"/>
      <p:bldP spid="46253"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320802" y="158043"/>
            <a:ext cx="9581660" cy="47500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VẬN 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23293" y="841750"/>
            <a:ext cx="8475784" cy="941796"/>
          </a:xfrm>
          <a:prstGeom prst="rect">
            <a:avLst/>
          </a:prstGeom>
        </p:spPr>
        <p:txBody>
          <a:bodyPr wrap="square">
            <a:spAutoFit/>
          </a:bodyPr>
          <a:lstStyle/>
          <a:p>
            <a:pPr algn="just">
              <a:lnSpc>
                <a:spcPct val="115000"/>
              </a:lnSpc>
              <a:spcAft>
                <a:spcPts val="0"/>
              </a:spcAft>
              <a:tabLst>
                <a:tab pos="8101330" algn="l"/>
              </a:tabLs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N</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hiệm </a:t>
            </a:r>
            <a:r>
              <a:rPr lang="vi-VN" sz="2400" b="1" dirty="0">
                <a:latin typeface="Times New Roman" panose="02020603050405020304" pitchFamily="18" charset="0"/>
                <a:ea typeface="Calibri" panose="020F0502020204030204" pitchFamily="34" charset="0"/>
                <a:cs typeface="Times New Roman" panose="02020603050405020304" pitchFamily="18" charset="0"/>
              </a:rPr>
              <a:t>vụ học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15000"/>
              </a:lnSpc>
              <a:spcAft>
                <a:spcPts val="0"/>
              </a:spcAft>
              <a:tabLst>
                <a:tab pos="8101330" algn="l"/>
              </a:tabLst>
            </a:pPr>
            <a:r>
              <a:rPr lang="vi-VN" sz="2400" dirty="0">
                <a:latin typeface="Times New Roman" panose="02020603050405020304" pitchFamily="18" charset="0"/>
                <a:ea typeface="Calibri" panose="020F0502020204030204" pitchFamily="34" charset="0"/>
                <a:cs typeface="Times New Roman" panose="02020603050405020304" pitchFamily="18" charset="0"/>
              </a:rPr>
              <a:t>Dựa vào kiến thức vừa học hãy hoàn thành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SGK/73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82" t="72263" r="35093" b="22305"/>
          <a:stretch/>
        </p:blipFill>
        <p:spPr>
          <a:xfrm>
            <a:off x="1873955" y="1935805"/>
            <a:ext cx="9716635" cy="1044461"/>
          </a:xfrm>
          <a:prstGeom prst="rect">
            <a:avLst/>
          </a:prstGeom>
        </p:spPr>
      </p:pic>
    </p:spTree>
    <p:extLst>
      <p:ext uri="{BB962C8B-B14F-4D97-AF65-F5344CB8AC3E}">
        <p14:creationId xmlns:p14="http://schemas.microsoft.com/office/powerpoint/2010/main" val="42651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AB53C941-41C4-3145-B1AC-B6DC66719B98}"/>
              </a:ext>
            </a:extLst>
          </p:cNvPr>
          <p:cNvSpPr txBox="1"/>
          <p:nvPr/>
        </p:nvSpPr>
        <p:spPr>
          <a:xfrm>
            <a:off x="1623647" y="2062302"/>
            <a:ext cx="8767916" cy="1938992"/>
          </a:xfrm>
          <a:prstGeom prst="rect">
            <a:avLst/>
          </a:prstGeom>
          <a:noFill/>
        </p:spPr>
        <p:txBody>
          <a:bodyPr wrap="square" rtlCol="0">
            <a:spAutoFit/>
          </a:bodyPr>
          <a:lstStyle/>
          <a:p>
            <a:pPr algn="ctr"/>
            <a:r>
              <a:rPr lang="x-none" sz="6000" b="1" dirty="0">
                <a:solidFill>
                  <a:srgbClr val="7030A0"/>
                </a:solidFill>
                <a:latin typeface="APPLE CHANCERY" panose="03020702040506060504" pitchFamily="66" charset="-79"/>
                <a:cs typeface="APPLE CHANCERY" panose="03020702040506060504" pitchFamily="66" charset="-79"/>
              </a:rPr>
              <a:t>CẢM ƠN CÁC EM!</a:t>
            </a:r>
          </a:p>
          <a:p>
            <a:pPr algn="ctr"/>
            <a:r>
              <a:rPr lang="x-none" sz="6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06059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62707" y="526361"/>
            <a:ext cx="7920389" cy="74463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cs typeface="Times New Roman" panose="02020603050405020304" pitchFamily="18" charset="0"/>
              </a:rPr>
              <a:t>Cuộc kháng chiến chống quân </a:t>
            </a:r>
            <a:r>
              <a:rPr lang="vi-VN" sz="2400" b="1" dirty="0" smtClean="0">
                <a:solidFill>
                  <a:srgbClr val="FF0000"/>
                </a:solidFill>
                <a:latin typeface="Times New Roman" panose="02020603050405020304" pitchFamily="18" charset="0"/>
                <a:cs typeface="Times New Roman" panose="02020603050405020304" pitchFamily="18" charset="0"/>
              </a:rPr>
              <a:t>Nguyên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1285</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1568603" y="-88180"/>
            <a:ext cx="683419" cy="683419"/>
          </a:xfrm>
          <a:prstGeom prst="rect">
            <a:avLst/>
          </a:prstGeom>
        </p:spPr>
      </p:pic>
      <p:sp>
        <p:nvSpPr>
          <p:cNvPr id="12" name="Rectangle 11"/>
          <p:cNvSpPr>
            <a:spLocks noChangeArrowheads="1"/>
          </p:cNvSpPr>
          <p:nvPr/>
        </p:nvSpPr>
        <p:spPr bwMode="auto">
          <a:xfrm>
            <a:off x="680402" y="1726350"/>
            <a:ext cx="1062737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sz="2800" smtClean="0">
                <a:latin typeface="Times New Roman" panose="02020603050405020304" pitchFamily="18" charset="0"/>
                <a:cs typeface="Times New Roman" panose="02020603050405020304" pitchFamily="18" charset="0"/>
              </a:rPr>
              <a:t>Sau khi chiếm được phần lớn lãnh thổ Trung Quốc, vua Mông Cổ là Hốt Tất Liệt lập ra nhà Nguyên (1271). Năm 1279, nhà Nguyên ráo riết chuẩn bị xâm lược Chăm-Pa và Đại Việt.</a:t>
            </a:r>
            <a:endParaRPr lang="en-US" sz="2800"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467645" y="1726350"/>
            <a:ext cx="110528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sz="2800" b="1" smtClean="0">
                <a:latin typeface="Times New Roman" panose="02020603050405020304" pitchFamily="18" charset="0"/>
                <a:cs typeface="Times New Roman" panose="02020603050405020304" pitchFamily="18" charset="0"/>
              </a:rPr>
              <a:t>a. Hoàn cảnh: </a:t>
            </a:r>
            <a:r>
              <a:rPr lang="en-US" sz="2800" smtClean="0">
                <a:latin typeface="Times New Roman" panose="02020603050405020304" pitchFamily="18" charset="0"/>
                <a:cs typeface="Times New Roman" panose="02020603050405020304" pitchFamily="18" charset="0"/>
              </a:rPr>
              <a:t>Năm 1279, nhà Nguyên ráo riết chuẩn bị xâm lược Chăm-Pa và Đại Việt.</a:t>
            </a:r>
            <a:endParaRPr lang="en-US" sz="28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34F6E39-D14C-4CCA-A7C8-EE281B76F9BB}"/>
              </a:ext>
            </a:extLst>
          </p:cNvPr>
          <p:cNvSpPr>
            <a:spLocks noChangeArrowheads="1"/>
          </p:cNvSpPr>
          <p:nvPr/>
        </p:nvSpPr>
        <p:spPr bwMode="auto">
          <a:xfrm>
            <a:off x="22632" y="779617"/>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195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1" nodeType="clickEffect">
                                  <p:stCondLst>
                                    <p:cond delay="0"/>
                                  </p:stCondLst>
                                  <p:iterate type="lt">
                                    <p:tmPct val="0"/>
                                  </p:iterate>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2" grpId="1"/>
      <p:bldP spid="14"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97" y="-237561"/>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3" name="TextBox 2"/>
          <p:cNvSpPr txBox="1"/>
          <p:nvPr/>
        </p:nvSpPr>
        <p:spPr>
          <a:xfrm>
            <a:off x="2453489" y="1845405"/>
            <a:ext cx="8166226"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 Trước tình hình đó, vua Trần đã làm gì?</a:t>
            </a:r>
            <a:endParaRPr lang="en-US" sz="2800" b="1">
              <a:latin typeface="Times New Roman" panose="02020603050405020304" pitchFamily="18" charset="0"/>
              <a:cs typeface="Times New Roman" panose="02020603050405020304" pitchFamily="18" charset="0"/>
            </a:endParaRPr>
          </a:p>
        </p:txBody>
      </p:sp>
      <p:sp>
        <p:nvSpPr>
          <p:cNvPr id="6" name="TextBox 5"/>
          <p:cNvSpPr txBox="1"/>
          <p:nvPr/>
        </p:nvSpPr>
        <p:spPr>
          <a:xfrm>
            <a:off x="704662" y="783853"/>
            <a:ext cx="816622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r>
              <a:rPr lang="en-US" sz="2800" b="1" smtClean="0">
                <a:solidFill>
                  <a:srgbClr val="FF0000"/>
                </a:solidFill>
                <a:latin typeface="Times New Roman" panose="02020603050405020304" pitchFamily="18" charset="0"/>
                <a:cs typeface="Times New Roman" panose="02020603050405020304" pitchFamily="18" charset="0"/>
              </a:rPr>
              <a:t>. Sự chuẩn bị của nhà Trần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40806" y="1602343"/>
            <a:ext cx="11191591" cy="1815882"/>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Vua Trần triệu tập Hội nghị Bình Than (Bắc Ninh), mở Hội Nghị Diên Hồng (Hà Nội) để bàn kế sách đánh giặc và khẳng định quyết tâm đánh giặc, cử Trần Quốc Tuấn làm Quốc công tiết chế -tổng chỉ huy các lực lượng kháng chiến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6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6"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6" name="TextBox 5"/>
          <p:cNvSpPr txBox="1"/>
          <p:nvPr/>
        </p:nvSpPr>
        <p:spPr>
          <a:xfrm>
            <a:off x="1682437" y="619352"/>
            <a:ext cx="816622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r>
              <a:rPr lang="en-US" sz="2800" b="1" smtClean="0">
                <a:solidFill>
                  <a:srgbClr val="FF0000"/>
                </a:solidFill>
                <a:latin typeface="Times New Roman" panose="02020603050405020304" pitchFamily="18" charset="0"/>
                <a:cs typeface="Times New Roman" panose="02020603050405020304" pitchFamily="18" charset="0"/>
              </a:rPr>
              <a:t>. Sự chuẩn bị của nhà Trần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25166" y="1641512"/>
            <a:ext cx="11285146" cy="3246530"/>
          </a:xfrm>
          <a:prstGeom prst="rect">
            <a:avLst/>
          </a:prstGeom>
          <a:noFill/>
        </p:spPr>
        <p:txBody>
          <a:bodyPr wrap="square" rtlCol="0">
            <a:spAutoFit/>
          </a:bodyPr>
          <a:lstStyle/>
          <a:p>
            <a:pPr>
              <a:lnSpc>
                <a:spcPct val="150000"/>
              </a:lnSpc>
            </a:pPr>
            <a:r>
              <a:rPr lang="en-US" sz="2800" b="1" smtClean="0">
                <a:latin typeface="Times New Roman" panose="02020603050405020304" pitchFamily="18" charset="0"/>
                <a:cs typeface="Times New Roman" panose="02020603050405020304" pitchFamily="18" charset="0"/>
              </a:rPr>
              <a:t>- Vua Trần triệu tập Hội nghị Bình Than (Bắc Ninh), mở Hội Nghị </a:t>
            </a:r>
          </a:p>
          <a:p>
            <a:pPr>
              <a:lnSpc>
                <a:spcPct val="150000"/>
              </a:lnSpc>
            </a:pPr>
            <a:r>
              <a:rPr lang="en-US" sz="2800" b="1" smtClean="0">
                <a:latin typeface="Times New Roman" panose="02020603050405020304" pitchFamily="18" charset="0"/>
                <a:cs typeface="Times New Roman" panose="02020603050405020304" pitchFamily="18" charset="0"/>
              </a:rPr>
              <a:t>Diên Hồng (Hà Nội).</a:t>
            </a:r>
          </a:p>
          <a:p>
            <a:pPr>
              <a:lnSpc>
                <a:spcPct val="150000"/>
              </a:lnSpc>
            </a:pPr>
            <a:r>
              <a:rPr lang="en-US" sz="2800" b="1" smtClean="0">
                <a:latin typeface="Times New Roman" panose="02020603050405020304" pitchFamily="18" charset="0"/>
                <a:cs typeface="Times New Roman" panose="02020603050405020304" pitchFamily="18" charset="0"/>
              </a:rPr>
              <a:t>- Cử Trần Quốc Tuấn làm Quốc công tiết chế - tổng chỉ huy các lực lượng kháng chiến.</a:t>
            </a:r>
          </a:p>
          <a:p>
            <a:pPr>
              <a:lnSpc>
                <a:spcPct val="150000"/>
              </a:lnSpc>
            </a:pPr>
            <a:r>
              <a:rPr lang="en-US" sz="2800" b="1" smtClean="0">
                <a:latin typeface="Times New Roman" panose="02020603050405020304" pitchFamily="18" charset="0"/>
                <a:cs typeface="Times New Roman" panose="02020603050405020304" pitchFamily="18" charset="0"/>
              </a:rPr>
              <a:t>- Tổ chức cuộc tập trận lớn. Cả nước sẵn sàng chiến đấu</a:t>
            </a:r>
            <a:endParaRPr lang="en-US" sz="2800" b="1">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34F6E39-D14C-4CCA-A7C8-EE281B76F9BB}"/>
              </a:ext>
            </a:extLst>
          </p:cNvPr>
          <p:cNvSpPr>
            <a:spLocks noChangeArrowheads="1"/>
          </p:cNvSpPr>
          <p:nvPr/>
        </p:nvSpPr>
        <p:spPr bwMode="auto">
          <a:xfrm>
            <a:off x="370789" y="490926"/>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89233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8180"/>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vi-VN"/>
              <a:t>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6" name="Rectangle 5"/>
          <p:cNvSpPr/>
          <p:nvPr/>
        </p:nvSpPr>
        <p:spPr>
          <a:xfrm>
            <a:off x="563534" y="511468"/>
            <a:ext cx="10880045" cy="954107"/>
          </a:xfrm>
          <a:prstGeom prst="rect">
            <a:avLst/>
          </a:prstGeom>
        </p:spPr>
        <p:txBody>
          <a:bodyPr wrap="square">
            <a:spAutoFit/>
          </a:bodyPr>
          <a:lstStyle/>
          <a:p>
            <a:pPr algn="just">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H. Khai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2, 3,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https://img.loigiaihay.com/picture/2022/0405/screen-shot-2022-04-05-at-155119.png"/>
          <p:cNvPicPr/>
          <p:nvPr/>
        </p:nvPicPr>
        <p:blipFill>
          <a:blip r:embed="rId3">
            <a:extLst>
              <a:ext uri="{28A0092B-C50C-407E-A947-70E740481C1C}">
                <a14:useLocalDpi xmlns:a14="http://schemas.microsoft.com/office/drawing/2010/main" val="0"/>
              </a:ext>
            </a:extLst>
          </a:blip>
          <a:srcRect/>
          <a:stretch>
            <a:fillRect/>
          </a:stretch>
        </p:blipFill>
        <p:spPr bwMode="auto">
          <a:xfrm>
            <a:off x="1033757" y="3731115"/>
            <a:ext cx="8163071" cy="1959937"/>
          </a:xfrm>
          <a:prstGeom prst="rect">
            <a:avLst/>
          </a:prstGeom>
          <a:noFill/>
          <a:ln>
            <a:noFill/>
          </a:ln>
        </p:spPr>
      </p:pic>
      <p:pic>
        <p:nvPicPr>
          <p:cNvPr id="8" name="Picture 7" descr="https://img.loigiaihay.com/picture/2022/0405/screen-shot-2022-04-05-at-155112.png"/>
          <p:cNvPicPr/>
          <p:nvPr/>
        </p:nvPicPr>
        <p:blipFill>
          <a:blip r:embed="rId4">
            <a:extLst>
              <a:ext uri="{28A0092B-C50C-407E-A947-70E740481C1C}">
                <a14:useLocalDpi xmlns:a14="http://schemas.microsoft.com/office/drawing/2010/main" val="0"/>
              </a:ext>
            </a:extLst>
          </a:blip>
          <a:srcRect/>
          <a:stretch>
            <a:fillRect/>
          </a:stretch>
        </p:blipFill>
        <p:spPr bwMode="auto">
          <a:xfrm>
            <a:off x="1115793" y="1734770"/>
            <a:ext cx="8317917" cy="2172367"/>
          </a:xfrm>
          <a:prstGeom prst="rect">
            <a:avLst/>
          </a:prstGeom>
          <a:noFill/>
          <a:ln>
            <a:noFill/>
          </a:ln>
        </p:spPr>
      </p:pic>
      <p:sp>
        <p:nvSpPr>
          <p:cNvPr id="9" name="TextBox 8"/>
          <p:cNvSpPr txBox="1"/>
          <p:nvPr/>
        </p:nvSpPr>
        <p:spPr>
          <a:xfrm>
            <a:off x="987936" y="2091255"/>
            <a:ext cx="1003124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r>
              <a:rPr lang="vi-VN" sz="2800">
                <a:latin typeface="Times New Roman" panose="02020603050405020304" pitchFamily="18" charset="0"/>
                <a:cs typeface="Times New Roman" panose="02020603050405020304" pitchFamily="18" charset="0"/>
              </a:rPr>
              <a:t>uân dân trước sau như một, đồng lòng, quyết chiến đấu đến cùng. Sẵn sàng hi sinh xương máu để chống quân xâm lược, bảo vệ nền độc lập, tự chủ của dân tộc.</a:t>
            </a:r>
            <a:endParaRPr lang="en-US" sz="2800" b="1">
              <a:solidFill>
                <a:srgbClr val="FF0000"/>
              </a:solidFill>
              <a:latin typeface="Times New Roman" panose="02020603050405020304" pitchFamily="18" charset="0"/>
              <a:cs typeface="Times New Roman" panose="02020603050405020304" pitchFamily="18" charset="0"/>
            </a:endParaRPr>
          </a:p>
          <a:p>
            <a:endParaRPr lang="en-US" sz="2800"/>
          </a:p>
        </p:txBody>
      </p:sp>
    </p:spTree>
    <p:extLst>
      <p:ext uri="{BB962C8B-B14F-4D97-AF65-F5344CB8AC3E}">
        <p14:creationId xmlns:p14="http://schemas.microsoft.com/office/powerpoint/2010/main" val="6282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0"/>
                                        <p:tgtEl>
                                          <p:spTgt spid="8"/>
                                        </p:tgtEl>
                                        <p:attrNameLst>
                                          <p:attrName>ppt_y</p:attrName>
                                        </p:attrNameLst>
                                      </p:cBhvr>
                                      <p:tavLst>
                                        <p:tav tm="0">
                                          <p:val>
                                            <p:strVal val="ppt_y"/>
                                          </p:val>
                                        </p:tav>
                                        <p:tav tm="100000">
                                          <p:val>
                                            <p:strVal val="ppt_y+.1"/>
                                          </p:val>
                                        </p:tav>
                                      </p:tavLst>
                                    </p:anim>
                                    <p:set>
                                      <p:cBhvr>
                                        <p:cTn id="27" dur="1" fill="hold">
                                          <p:stCondLst>
                                            <p:cond delay="999"/>
                                          </p:stCondLst>
                                        </p:cTn>
                                        <p:tgtEl>
                                          <p:spTgt spid="8"/>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97" y="-237561"/>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vi-VN"/>
              <a:t>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7" name="TextBox 6"/>
          <p:cNvSpPr txBox="1"/>
          <p:nvPr/>
        </p:nvSpPr>
        <p:spPr>
          <a:xfrm>
            <a:off x="1682437" y="619352"/>
            <a:ext cx="8166226"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c. Diễn biến: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0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7561"/>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5" name="TextBox 4"/>
          <p:cNvSpPr txBox="1"/>
          <p:nvPr/>
        </p:nvSpPr>
        <p:spPr>
          <a:xfrm>
            <a:off x="1347459" y="1096405"/>
            <a:ext cx="8166226" cy="954107"/>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c. Kết quả: </a:t>
            </a:r>
            <a:r>
              <a:rPr lang="en-US" sz="2800" b="1" smtClean="0">
                <a:latin typeface="Times New Roman" panose="02020603050405020304" pitchFamily="18" charset="0"/>
                <a:cs typeface="Times New Roman" panose="02020603050405020304" pitchFamily="18" charset="0"/>
              </a:rPr>
              <a:t>Cuộc kháng chiến kết thúc thắng lợi</a:t>
            </a:r>
          </a:p>
          <a:p>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4F6E39-D14C-4CCA-A7C8-EE281B76F9BB}"/>
              </a:ext>
            </a:extLst>
          </p:cNvPr>
          <p:cNvSpPr>
            <a:spLocks noChangeArrowheads="1"/>
          </p:cNvSpPr>
          <p:nvPr/>
        </p:nvSpPr>
        <p:spPr bwMode="auto">
          <a:xfrm>
            <a:off x="475305" y="117897"/>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7130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2708" y="526361"/>
            <a:ext cx="5578448" cy="74463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cs typeface="Times New Roman" panose="02020603050405020304" pitchFamily="18" charset="0"/>
              </a:rPr>
              <a:t>Cuộc kháng chiến chống quân </a:t>
            </a:r>
            <a:r>
              <a:rPr lang="vi-VN" sz="2400" b="1" dirty="0" smtClean="0">
                <a:solidFill>
                  <a:srgbClr val="FF0000"/>
                </a:solidFill>
                <a:latin typeface="Times New Roman" panose="02020603050405020304" pitchFamily="18" charset="0"/>
                <a:cs typeface="Times New Roman" panose="02020603050405020304" pitchFamily="18" charset="0"/>
              </a:rPr>
              <a:t>Nguyên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1285</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141156" y="691662"/>
            <a:ext cx="0" cy="6166338"/>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
        <p:nvSpPr>
          <p:cNvPr id="5" name="Rectangle 4"/>
          <p:cNvSpPr/>
          <p:nvPr/>
        </p:nvSpPr>
        <p:spPr>
          <a:xfrm>
            <a:off x="6330592" y="602623"/>
            <a:ext cx="5579720" cy="1200329"/>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3" name="Picture 12" descr="https://img.loigiaihay.com/picture/2022/0405/screen-shot-2022-04-05-at-155119.png"/>
          <p:cNvPicPr/>
          <p:nvPr/>
        </p:nvPicPr>
        <p:blipFill>
          <a:blip r:embed="rId3">
            <a:extLst>
              <a:ext uri="{28A0092B-C50C-407E-A947-70E740481C1C}">
                <a14:useLocalDpi xmlns:a14="http://schemas.microsoft.com/office/drawing/2010/main" val="0"/>
              </a:ext>
            </a:extLst>
          </a:blip>
          <a:srcRect/>
          <a:stretch>
            <a:fillRect/>
          </a:stretch>
        </p:blipFill>
        <p:spPr bwMode="auto">
          <a:xfrm>
            <a:off x="6330591" y="3774831"/>
            <a:ext cx="5579720" cy="1852246"/>
          </a:xfrm>
          <a:prstGeom prst="rect">
            <a:avLst/>
          </a:prstGeom>
          <a:noFill/>
          <a:ln>
            <a:noFill/>
          </a:ln>
        </p:spPr>
      </p:pic>
      <p:pic>
        <p:nvPicPr>
          <p:cNvPr id="15" name="Picture 14" descr="https://img.loigiaihay.com/picture/2022/0405/521d29ec-8b74-410f-9eab-db11ef0c04c2_1.jpeg"/>
          <p:cNvPicPr/>
          <p:nvPr/>
        </p:nvPicPr>
        <p:blipFill>
          <a:blip r:embed="rId4">
            <a:extLst>
              <a:ext uri="{28A0092B-C50C-407E-A947-70E740481C1C}">
                <a14:useLocalDpi xmlns:a14="http://schemas.microsoft.com/office/drawing/2010/main" val="0"/>
              </a:ext>
            </a:extLst>
          </a:blip>
          <a:srcRect/>
          <a:stretch>
            <a:fillRect/>
          </a:stretch>
        </p:blipFill>
        <p:spPr bwMode="auto">
          <a:xfrm>
            <a:off x="562708" y="1270995"/>
            <a:ext cx="5578448" cy="5399436"/>
          </a:xfrm>
          <a:prstGeom prst="rect">
            <a:avLst/>
          </a:prstGeom>
          <a:noFill/>
          <a:ln>
            <a:noFill/>
          </a:ln>
        </p:spPr>
      </p:pic>
      <p:sp>
        <p:nvSpPr>
          <p:cNvPr id="17" name="Rectangle 16"/>
          <p:cNvSpPr/>
          <p:nvPr/>
        </p:nvSpPr>
        <p:spPr>
          <a:xfrm>
            <a:off x="6330592" y="1750061"/>
            <a:ext cx="5579720"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1285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p>
        </p:txBody>
      </p:sp>
      <p:pic>
        <p:nvPicPr>
          <p:cNvPr id="18" name="Picture 17" descr="https://img.loigiaihay.com/picture/2022/0405/screen-shot-2022-04-05-at-155112.png"/>
          <p:cNvPicPr/>
          <p:nvPr/>
        </p:nvPicPr>
        <p:blipFill>
          <a:blip r:embed="rId5">
            <a:extLst>
              <a:ext uri="{28A0092B-C50C-407E-A947-70E740481C1C}">
                <a14:useLocalDpi xmlns:a14="http://schemas.microsoft.com/office/drawing/2010/main" val="0"/>
              </a:ext>
            </a:extLst>
          </a:blip>
          <a:srcRect/>
          <a:stretch>
            <a:fillRect/>
          </a:stretch>
        </p:blipFill>
        <p:spPr bwMode="auto">
          <a:xfrm>
            <a:off x="6414183" y="1797564"/>
            <a:ext cx="5685562" cy="2053004"/>
          </a:xfrm>
          <a:prstGeom prst="rect">
            <a:avLst/>
          </a:prstGeom>
          <a:noFill/>
          <a:ln>
            <a:noFill/>
          </a:ln>
        </p:spPr>
      </p:pic>
    </p:spTree>
    <p:extLst>
      <p:ext uri="{BB962C8B-B14F-4D97-AF65-F5344CB8AC3E}">
        <p14:creationId xmlns:p14="http://schemas.microsoft.com/office/powerpoint/2010/main" val="13797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iterate type="lt">
                                    <p:tmPct val="0"/>
                                  </p:iterate>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8"/>
                                        </p:tgtEl>
                                      </p:cBhvr>
                                    </p:animEffect>
                                    <p:anim calcmode="lin" valueType="num">
                                      <p:cBhvr>
                                        <p:cTn id="28" dur="1000"/>
                                        <p:tgtEl>
                                          <p:spTgt spid="18"/>
                                        </p:tgtEl>
                                        <p:attrNameLst>
                                          <p:attrName>ppt_x</p:attrName>
                                        </p:attrNameLst>
                                      </p:cBhvr>
                                      <p:tavLst>
                                        <p:tav tm="0">
                                          <p:val>
                                            <p:strVal val="ppt_x"/>
                                          </p:val>
                                        </p:tav>
                                        <p:tav tm="100000">
                                          <p:val>
                                            <p:strVal val="ppt_x"/>
                                          </p:val>
                                        </p:tav>
                                      </p:tavLst>
                                    </p:anim>
                                    <p:anim calcmode="lin" valueType="num">
                                      <p:cBhvr>
                                        <p:cTn id="29" dur="1000"/>
                                        <p:tgtEl>
                                          <p:spTgt spid="18"/>
                                        </p:tgtEl>
                                        <p:attrNameLst>
                                          <p:attrName>ppt_y</p:attrName>
                                        </p:attrNameLst>
                                      </p:cBhvr>
                                      <p:tavLst>
                                        <p:tav tm="0">
                                          <p:val>
                                            <p:strVal val="ppt_y"/>
                                          </p:val>
                                        </p:tav>
                                        <p:tav tm="100000">
                                          <p:val>
                                            <p:strVal val="ppt_y+.1"/>
                                          </p:val>
                                        </p:tav>
                                      </p:tavLst>
                                    </p:anim>
                                    <p:set>
                                      <p:cBhvr>
                                        <p:cTn id="30" dur="1" fill="hold">
                                          <p:stCondLst>
                                            <p:cond delay="999"/>
                                          </p:stCondLst>
                                        </p:cTn>
                                        <p:tgtEl>
                                          <p:spTgt spid="1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13"/>
                                        </p:tgtEl>
                                      </p:cBhvr>
                                    </p:animEffect>
                                    <p:anim calcmode="lin" valueType="num">
                                      <p:cBhvr>
                                        <p:cTn id="33" dur="1000"/>
                                        <p:tgtEl>
                                          <p:spTgt spid="13"/>
                                        </p:tgtEl>
                                        <p:attrNameLst>
                                          <p:attrName>ppt_x</p:attrName>
                                        </p:attrNameLst>
                                      </p:cBhvr>
                                      <p:tavLst>
                                        <p:tav tm="0">
                                          <p:val>
                                            <p:strVal val="ppt_x"/>
                                          </p:val>
                                        </p:tav>
                                        <p:tav tm="100000">
                                          <p:val>
                                            <p:strVal val="ppt_x"/>
                                          </p:val>
                                        </p:tav>
                                      </p:tavLst>
                                    </p:anim>
                                    <p:anim calcmode="lin" valueType="num">
                                      <p:cBhvr>
                                        <p:cTn id="34" dur="1000"/>
                                        <p:tgtEl>
                                          <p:spTgt spid="13"/>
                                        </p:tgtEl>
                                        <p:attrNameLst>
                                          <p:attrName>ppt_y</p:attrName>
                                        </p:attrNameLst>
                                      </p:cBhvr>
                                      <p:tavLst>
                                        <p:tav tm="0">
                                          <p:val>
                                            <p:strVal val="ppt_y"/>
                                          </p:val>
                                        </p:tav>
                                        <p:tav tm="100000">
                                          <p:val>
                                            <p:strVal val="ppt_y+.1"/>
                                          </p:val>
                                        </p:tav>
                                      </p:tavLst>
                                    </p:anim>
                                    <p:set>
                                      <p:cBhvr>
                                        <p:cTn id="35" dur="1" fill="hold">
                                          <p:stCondLst>
                                            <p:cond delay="9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grpId="1" nodeType="clickEffect">
                                  <p:stCondLst>
                                    <p:cond delay="0"/>
                                  </p:stCondLst>
                                  <p:iterate type="lt">
                                    <p:tmPct val="4000"/>
                                  </p:iterate>
                                  <p:childTnLst>
                                    <p:set>
                                      <p:cBhvr override="childStyle">
                                        <p:cTn id="39" dur="500" fill="hold"/>
                                        <p:tgtEl>
                                          <p:spTgt spid="17"/>
                                        </p:tgtEl>
                                        <p:attrNameLst>
                                          <p:attrName>style.color</p:attrName>
                                        </p:attrNameLst>
                                      </p:cBhvr>
                                      <p:to>
                                        <p:clrVal>
                                          <a:schemeClr val="accent2"/>
                                        </p:clrVal>
                                      </p:to>
                                    </p:set>
                                    <p:set>
                                      <p:cBhvr>
                                        <p:cTn id="40" dur="500" fill="hold"/>
                                        <p:tgtEl>
                                          <p:spTgt spid="17"/>
                                        </p:tgtEl>
                                        <p:attrNameLst>
                                          <p:attrName>fillcolor</p:attrName>
                                        </p:attrNameLst>
                                      </p:cBhvr>
                                      <p:to>
                                        <p:clrVal>
                                          <a:schemeClr val="accent2"/>
                                        </p:clrVal>
                                      </p:to>
                                    </p:set>
                                    <p:set>
                                      <p:cBhvr>
                                        <p:cTn id="41" dur="500" fill="hold"/>
                                        <p:tgtEl>
                                          <p:spTgt spid="1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37561"/>
            <a:ext cx="12213125" cy="709556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1568603" y="-88180"/>
            <a:ext cx="683419" cy="683419"/>
          </a:xfrm>
          <a:prstGeom prst="rect">
            <a:avLst/>
          </a:prstGeom>
        </p:spPr>
      </p:pic>
    </p:spTree>
    <p:extLst>
      <p:ext uri="{BB962C8B-B14F-4D97-AF65-F5344CB8AC3E}">
        <p14:creationId xmlns:p14="http://schemas.microsoft.com/office/powerpoint/2010/main" val="28868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TotalTime>
  <Words>1421</Words>
  <Application>Microsoft Office PowerPoint</Application>
  <PresentationFormat>Widescreen</PresentationFormat>
  <Paragraphs>196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 CHANCERY</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102</cp:revision>
  <dcterms:created xsi:type="dcterms:W3CDTF">2021-07-16T03:19:13Z</dcterms:created>
  <dcterms:modified xsi:type="dcterms:W3CDTF">2026-02-22T14:20:09Z</dcterms:modified>
</cp:coreProperties>
</file>