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notesMasterIdLst>
    <p:notesMasterId r:id="rId26"/>
  </p:notesMasterIdLst>
  <p:handoutMasterIdLst>
    <p:handoutMasterId r:id="rId27"/>
  </p:handoutMasterIdLst>
  <p:sldIdLst>
    <p:sldId id="394" r:id="rId4"/>
    <p:sldId id="413" r:id="rId5"/>
    <p:sldId id="273" r:id="rId6"/>
    <p:sldId id="392" r:id="rId7"/>
    <p:sldId id="270" r:id="rId8"/>
    <p:sldId id="396" r:id="rId9"/>
    <p:sldId id="397" r:id="rId10"/>
    <p:sldId id="398" r:id="rId11"/>
    <p:sldId id="399" r:id="rId12"/>
    <p:sldId id="400" r:id="rId13"/>
    <p:sldId id="395" r:id="rId14"/>
    <p:sldId id="401" r:id="rId15"/>
    <p:sldId id="402" r:id="rId16"/>
    <p:sldId id="403" r:id="rId17"/>
    <p:sldId id="404" r:id="rId18"/>
    <p:sldId id="406" r:id="rId19"/>
    <p:sldId id="407" r:id="rId20"/>
    <p:sldId id="405" r:id="rId21"/>
    <p:sldId id="408" r:id="rId22"/>
    <p:sldId id="409" r:id="rId23"/>
    <p:sldId id="411" r:id="rId24"/>
    <p:sldId id="41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8"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0000FF"/>
    <a:srgbClr val="FFFFFF"/>
    <a:srgbClr val="FFCCFF"/>
    <a:srgbClr val="FF99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showGuides="1">
      <p:cViewPr varScale="1">
        <p:scale>
          <a:sx n="89" d="100"/>
          <a:sy n="89" d="100"/>
        </p:scale>
        <p:origin x="432" y="58"/>
      </p:cViewPr>
      <p:guideLst>
        <p:guide orient="horz" pos="2328"/>
        <p:guide pos="3864"/>
      </p:guideLst>
    </p:cSldViewPr>
  </p:slideViewPr>
  <p:notesTextViewPr>
    <p:cViewPr>
      <p:scale>
        <a:sx n="1" d="1"/>
        <a:sy n="1" d="1"/>
      </p:scale>
      <p:origin x="0" y="0"/>
    </p:cViewPr>
  </p:notesTextViewPr>
  <p:notesViewPr>
    <p:cSldViewPr snapToGrid="0" showGuides="1">
      <p:cViewPr varScale="1">
        <p:scale>
          <a:sx n="83" d="100"/>
          <a:sy n="83" d="100"/>
        </p:scale>
        <p:origin x="504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98439FE-94A4-4394-BEC7-0F98A62231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035EB94D-D734-48CF-9D74-A503AF9711C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308336-F1CD-467F-8FDC-ABD4B658DC6B}" type="datetimeFigureOut">
              <a:rPr lang="en-US" smtClean="0"/>
              <a:t>1/29/2026</a:t>
            </a:fld>
            <a:endParaRPr lang="en-US"/>
          </a:p>
        </p:txBody>
      </p:sp>
      <p:sp>
        <p:nvSpPr>
          <p:cNvPr id="4" name="Footer Placeholder 3">
            <a:extLst>
              <a:ext uri="{FF2B5EF4-FFF2-40B4-BE49-F238E27FC236}">
                <a16:creationId xmlns:a16="http://schemas.microsoft.com/office/drawing/2014/main" xmlns="" id="{99BB9547-E2B2-442A-99FE-388E5C7728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298DB4FD-0ECC-403B-9800-DA17BC88EF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982CE0-FBF7-4D86-8DEC-B86BC83DA857}" type="slidenum">
              <a:rPr lang="en-US" smtClean="0"/>
              <a:t>‹#›</a:t>
            </a:fld>
            <a:endParaRPr lang="en-US"/>
          </a:p>
        </p:txBody>
      </p:sp>
    </p:spTree>
    <p:extLst>
      <p:ext uri="{BB962C8B-B14F-4D97-AF65-F5344CB8AC3E}">
        <p14:creationId xmlns:p14="http://schemas.microsoft.com/office/powerpoint/2010/main" val="256081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61F036-9BEF-42F2-A356-589E868B7D72}" type="datetimeFigureOut">
              <a:rPr lang="en-US" smtClean="0"/>
              <a:t>1/29/2026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3B355F-7DE4-4D29-AD17-021F578115DC}" type="slidenum">
              <a:rPr lang="en-US" smtClean="0"/>
              <a:t>‹#›</a:t>
            </a:fld>
            <a:endParaRPr lang="en-US"/>
          </a:p>
        </p:txBody>
      </p:sp>
    </p:spTree>
    <p:extLst>
      <p:ext uri="{BB962C8B-B14F-4D97-AF65-F5344CB8AC3E}">
        <p14:creationId xmlns:p14="http://schemas.microsoft.com/office/powerpoint/2010/main" val="4157810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bg1">
            <a:alpha val="7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2995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xmlns="" id="{B75548DB-9145-4C14-977F-BF3E634F8427}"/>
              </a:ext>
            </a:extLst>
          </p:cNvPr>
          <p:cNvSpPr/>
          <p:nvPr userDrawn="1"/>
        </p:nvSpPr>
        <p:spPr>
          <a:xfrm>
            <a:off x="3857624" y="601907"/>
            <a:ext cx="7771585" cy="5654186"/>
          </a:xfrm>
          <a:prstGeom prst="rect">
            <a:avLst/>
          </a:prstGeom>
          <a:solidFill>
            <a:schemeClr val="bg1">
              <a:alpha val="40000"/>
            </a:schemeClr>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a:extLst>
              <a:ext uri="{FF2B5EF4-FFF2-40B4-BE49-F238E27FC236}">
                <a16:creationId xmlns:a16="http://schemas.microsoft.com/office/drawing/2014/main" xmlns="" id="{52E1BB11-CE0C-4E0F-902B-E0070B16AAE6}"/>
              </a:ext>
            </a:extLst>
          </p:cNvPr>
          <p:cNvSpPr>
            <a:spLocks noGrp="1"/>
          </p:cNvSpPr>
          <p:nvPr>
            <p:ph type="pic" idx="12" hasCustomPrompt="1"/>
          </p:nvPr>
        </p:nvSpPr>
        <p:spPr>
          <a:xfrm>
            <a:off x="9268565" y="783486"/>
            <a:ext cx="2160000" cy="26647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4" name="Picture Placeholder 2">
            <a:extLst>
              <a:ext uri="{FF2B5EF4-FFF2-40B4-BE49-F238E27FC236}">
                <a16:creationId xmlns:a16="http://schemas.microsoft.com/office/drawing/2014/main" xmlns="" id="{637E444D-D0F8-454F-BC8D-5B07A2464039}"/>
              </a:ext>
            </a:extLst>
          </p:cNvPr>
          <p:cNvSpPr>
            <a:spLocks noGrp="1"/>
          </p:cNvSpPr>
          <p:nvPr>
            <p:ph type="pic" idx="13" hasCustomPrompt="1"/>
          </p:nvPr>
        </p:nvSpPr>
        <p:spPr>
          <a:xfrm>
            <a:off x="6694434" y="783486"/>
            <a:ext cx="2160000" cy="26647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5" name="Picture Placeholder 2">
            <a:extLst>
              <a:ext uri="{FF2B5EF4-FFF2-40B4-BE49-F238E27FC236}">
                <a16:creationId xmlns:a16="http://schemas.microsoft.com/office/drawing/2014/main" xmlns="" id="{D017A26C-1F87-42E7-AD5B-9E66527C1297}"/>
              </a:ext>
            </a:extLst>
          </p:cNvPr>
          <p:cNvSpPr>
            <a:spLocks noGrp="1"/>
          </p:cNvSpPr>
          <p:nvPr>
            <p:ph type="pic" idx="14" hasCustomPrompt="1"/>
          </p:nvPr>
        </p:nvSpPr>
        <p:spPr>
          <a:xfrm>
            <a:off x="4120304" y="783486"/>
            <a:ext cx="2160000" cy="26647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621442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95B8CE5-8DE7-4B1E-A438-23286B4532FA}"/>
              </a:ext>
            </a:extLst>
          </p:cNvPr>
          <p:cNvSpPr/>
          <p:nvPr userDrawn="1"/>
        </p:nvSpPr>
        <p:spPr>
          <a:xfrm>
            <a:off x="0" y="0"/>
            <a:ext cx="378089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reeform: Shape 2">
            <a:extLst>
              <a:ext uri="{FF2B5EF4-FFF2-40B4-BE49-F238E27FC236}">
                <a16:creationId xmlns:a16="http://schemas.microsoft.com/office/drawing/2014/main" xmlns="" id="{B70290CC-81EF-4E15-9C76-9825C872E73D}"/>
              </a:ext>
            </a:extLst>
          </p:cNvPr>
          <p:cNvSpPr/>
          <p:nvPr userDrawn="1"/>
        </p:nvSpPr>
        <p:spPr>
          <a:xfrm>
            <a:off x="67749" y="2190042"/>
            <a:ext cx="1825371" cy="4705764"/>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bg1">
              <a:alpha val="60000"/>
            </a:schemeClr>
          </a:solidFill>
          <a:ln w="2261" cap="flat">
            <a:noFill/>
            <a:prstDash val="solid"/>
            <a:miter/>
          </a:ln>
        </p:spPr>
        <p:txBody>
          <a:bodyPr wrap="square" rtlCol="0" anchor="ctr">
            <a:noAutofit/>
          </a:bodyPr>
          <a:lstStyle/>
          <a:p>
            <a:endParaRPr lang="en-US"/>
          </a:p>
        </p:txBody>
      </p:sp>
      <p:sp>
        <p:nvSpPr>
          <p:cNvPr id="4" name="Freeform: Shape 3">
            <a:extLst>
              <a:ext uri="{FF2B5EF4-FFF2-40B4-BE49-F238E27FC236}">
                <a16:creationId xmlns:a16="http://schemas.microsoft.com/office/drawing/2014/main" xmlns="" id="{1FCEF7E4-8494-44BA-9495-9F967125937F}"/>
              </a:ext>
            </a:extLst>
          </p:cNvPr>
          <p:cNvSpPr/>
          <p:nvPr userDrawn="1"/>
        </p:nvSpPr>
        <p:spPr>
          <a:xfrm>
            <a:off x="67749" y="4642338"/>
            <a:ext cx="874123" cy="2253468"/>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bg1">
              <a:alpha val="60000"/>
            </a:schemeClr>
          </a:solidFill>
          <a:ln w="2261" cap="flat">
            <a:noFill/>
            <a:prstDash val="solid"/>
            <a:miter/>
          </a:ln>
        </p:spPr>
        <p:txBody>
          <a:bodyPr wrap="square" rtlCol="0" anchor="ctr">
            <a:noAutofit/>
          </a:bodyPr>
          <a:lstStyle/>
          <a:p>
            <a:endParaRPr lang="en-US"/>
          </a:p>
        </p:txBody>
      </p:sp>
      <p:sp>
        <p:nvSpPr>
          <p:cNvPr id="5" name="Freeform: Shape 4">
            <a:extLst>
              <a:ext uri="{FF2B5EF4-FFF2-40B4-BE49-F238E27FC236}">
                <a16:creationId xmlns:a16="http://schemas.microsoft.com/office/drawing/2014/main" xmlns="" id="{D52FCF1B-F1CF-41E9-84C6-9D8022AAF358}"/>
              </a:ext>
            </a:extLst>
          </p:cNvPr>
          <p:cNvSpPr/>
          <p:nvPr userDrawn="1"/>
        </p:nvSpPr>
        <p:spPr>
          <a:xfrm>
            <a:off x="1394131" y="5094016"/>
            <a:ext cx="698917" cy="1801790"/>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bg1">
              <a:alpha val="60000"/>
            </a:schemeClr>
          </a:solidFill>
          <a:ln w="2261" cap="flat">
            <a:noFill/>
            <a:prstDash val="solid"/>
            <a:miter/>
          </a:ln>
        </p:spPr>
        <p:txBody>
          <a:bodyPr wrap="square" rtlCol="0" anchor="ctr">
            <a:noAutofit/>
          </a:bodyPr>
          <a:lstStyle/>
          <a:p>
            <a:endParaRPr lang="en-US"/>
          </a:p>
        </p:txBody>
      </p:sp>
      <p:sp>
        <p:nvSpPr>
          <p:cNvPr id="6" name="Freeform: Shape 5">
            <a:extLst>
              <a:ext uri="{FF2B5EF4-FFF2-40B4-BE49-F238E27FC236}">
                <a16:creationId xmlns:a16="http://schemas.microsoft.com/office/drawing/2014/main" xmlns="" id="{ABA80C23-9532-403F-8276-9AD3849FBC9A}"/>
              </a:ext>
            </a:extLst>
          </p:cNvPr>
          <p:cNvSpPr/>
          <p:nvPr userDrawn="1"/>
        </p:nvSpPr>
        <p:spPr>
          <a:xfrm rot="3600000" flipV="1">
            <a:off x="1481922" y="-359510"/>
            <a:ext cx="1739424" cy="2395147"/>
          </a:xfrm>
          <a:custGeom>
            <a:avLst/>
            <a:gdLst>
              <a:gd name="connsiteX0" fmla="*/ 1077528 w 1739424"/>
              <a:gd name="connsiteY0" fmla="*/ 398319 h 2395147"/>
              <a:gd name="connsiteX1" fmla="*/ 1067918 w 1739424"/>
              <a:gd name="connsiteY1" fmla="*/ 380004 h 2395147"/>
              <a:gd name="connsiteX2" fmla="*/ 1092561 w 1739424"/>
              <a:gd name="connsiteY2" fmla="*/ 411557 h 2395147"/>
              <a:gd name="connsiteX3" fmla="*/ 1093901 w 1739424"/>
              <a:gd name="connsiteY3" fmla="*/ 415398 h 2395147"/>
              <a:gd name="connsiteX4" fmla="*/ 1090150 w 1739424"/>
              <a:gd name="connsiteY4" fmla="*/ 414575 h 2395147"/>
              <a:gd name="connsiteX5" fmla="*/ 1077528 w 1739424"/>
              <a:gd name="connsiteY5" fmla="*/ 398319 h 2395147"/>
              <a:gd name="connsiteX6" fmla="*/ 1064970 w 1739424"/>
              <a:gd name="connsiteY6" fmla="*/ 378632 h 2395147"/>
              <a:gd name="connsiteX7" fmla="*/ 1065239 w 1739424"/>
              <a:gd name="connsiteY7" fmla="*/ 377535 h 2395147"/>
              <a:gd name="connsiteX8" fmla="*/ 1067113 w 1739424"/>
              <a:gd name="connsiteY8" fmla="*/ 379456 h 2395147"/>
              <a:gd name="connsiteX9" fmla="*/ 1064970 w 1739424"/>
              <a:gd name="connsiteY9" fmla="*/ 378632 h 2395147"/>
              <a:gd name="connsiteX10" fmla="*/ 1734633 w 1739424"/>
              <a:gd name="connsiteY10" fmla="*/ 2247062 h 2395147"/>
              <a:gd name="connsiteX11" fmla="*/ 1739424 w 1739424"/>
              <a:gd name="connsiteY11" fmla="*/ 2180709 h 2395147"/>
              <a:gd name="connsiteX12" fmla="*/ 1737481 w 1739424"/>
              <a:gd name="connsiteY12" fmla="*/ 2187429 h 2395147"/>
              <a:gd name="connsiteX13" fmla="*/ 1734633 w 1739424"/>
              <a:gd name="connsiteY13" fmla="*/ 2247062 h 2395147"/>
              <a:gd name="connsiteX14" fmla="*/ 51484 w 1739424"/>
              <a:gd name="connsiteY14" fmla="*/ 1299625 h 2395147"/>
              <a:gd name="connsiteX15" fmla="*/ 225973 w 1739424"/>
              <a:gd name="connsiteY15" fmla="*/ 1500814 h 2395147"/>
              <a:gd name="connsiteX16" fmla="*/ 421792 w 1739424"/>
              <a:gd name="connsiteY16" fmla="*/ 1544987 h 2395147"/>
              <a:gd name="connsiteX17" fmla="*/ 528944 w 1739424"/>
              <a:gd name="connsiteY17" fmla="*/ 1408075 h 2395147"/>
              <a:gd name="connsiteX18" fmla="*/ 515014 w 1739424"/>
              <a:gd name="connsiteY18" fmla="*/ 1396279 h 2395147"/>
              <a:gd name="connsiteX19" fmla="*/ 348661 w 1739424"/>
              <a:gd name="connsiteY19" fmla="*/ 1408350 h 2395147"/>
              <a:gd name="connsiteX20" fmla="*/ 279815 w 1739424"/>
              <a:gd name="connsiteY20" fmla="*/ 1396004 h 2395147"/>
              <a:gd name="connsiteX21" fmla="*/ 319463 w 1739424"/>
              <a:gd name="connsiteY21" fmla="*/ 1397376 h 2395147"/>
              <a:gd name="connsiteX22" fmla="*/ 483940 w 1739424"/>
              <a:gd name="connsiteY22" fmla="*/ 1374603 h 2395147"/>
              <a:gd name="connsiteX23" fmla="*/ 539659 w 1739424"/>
              <a:gd name="connsiteY23" fmla="*/ 1360061 h 2395147"/>
              <a:gd name="connsiteX24" fmla="*/ 725033 w 1739424"/>
              <a:gd name="connsiteY24" fmla="*/ 1297230 h 2395147"/>
              <a:gd name="connsiteX25" fmla="*/ 885491 w 1739424"/>
              <a:gd name="connsiteY25" fmla="*/ 1249489 h 2395147"/>
              <a:gd name="connsiteX26" fmla="*/ 965854 w 1739424"/>
              <a:gd name="connsiteY26" fmla="*/ 1237965 h 2395147"/>
              <a:gd name="connsiteX27" fmla="*/ 1140675 w 1739424"/>
              <a:gd name="connsiteY27" fmla="*/ 1261289 h 2395147"/>
              <a:gd name="connsiteX28" fmla="*/ 1430909 w 1739424"/>
              <a:gd name="connsiteY28" fmla="*/ 1481407 h 2395147"/>
              <a:gd name="connsiteX29" fmla="*/ 1549564 w 1739424"/>
              <a:gd name="connsiteY29" fmla="*/ 1651718 h 2395147"/>
              <a:gd name="connsiteX30" fmla="*/ 1557415 w 1739424"/>
              <a:gd name="connsiteY30" fmla="*/ 1670822 h 2395147"/>
              <a:gd name="connsiteX31" fmla="*/ 1555525 w 1739424"/>
              <a:gd name="connsiteY31" fmla="*/ 1670473 h 2395147"/>
              <a:gd name="connsiteX32" fmla="*/ 1398512 w 1739424"/>
              <a:gd name="connsiteY32" fmla="*/ 1652472 h 2395147"/>
              <a:gd name="connsiteX33" fmla="*/ 1046085 w 1739424"/>
              <a:gd name="connsiteY33" fmla="*/ 1706261 h 2395147"/>
              <a:gd name="connsiteX34" fmla="*/ 1003447 w 1739424"/>
              <a:gd name="connsiteY34" fmla="*/ 1719049 h 2395147"/>
              <a:gd name="connsiteX35" fmla="*/ 1087567 w 1739424"/>
              <a:gd name="connsiteY35" fmla="*/ 1688103 h 2395147"/>
              <a:gd name="connsiteX36" fmla="*/ 1370422 w 1739424"/>
              <a:gd name="connsiteY36" fmla="*/ 1632771 h 2395147"/>
              <a:gd name="connsiteX37" fmla="*/ 1376144 w 1739424"/>
              <a:gd name="connsiteY37" fmla="*/ 1623897 h 2395147"/>
              <a:gd name="connsiteX38" fmla="*/ 1329191 w 1739424"/>
              <a:gd name="connsiteY38" fmla="*/ 1578151 h 2395147"/>
              <a:gd name="connsiteX39" fmla="*/ 1229320 w 1739424"/>
              <a:gd name="connsiteY39" fmla="*/ 1559619 h 2395147"/>
              <a:gd name="connsiteX40" fmla="*/ 996653 w 1739424"/>
              <a:gd name="connsiteY40" fmla="*/ 1626677 h 2395147"/>
              <a:gd name="connsiteX41" fmla="*/ 863114 w 1739424"/>
              <a:gd name="connsiteY41" fmla="*/ 1736938 h 2395147"/>
              <a:gd name="connsiteX42" fmla="*/ 811586 w 1739424"/>
              <a:gd name="connsiteY42" fmla="*/ 1832416 h 2395147"/>
              <a:gd name="connsiteX43" fmla="*/ 807916 w 1739424"/>
              <a:gd name="connsiteY43" fmla="*/ 1845357 h 2395147"/>
              <a:gd name="connsiteX44" fmla="*/ 807963 w 1739424"/>
              <a:gd name="connsiteY44" fmla="*/ 1848892 h 2395147"/>
              <a:gd name="connsiteX45" fmla="*/ 879991 w 1739424"/>
              <a:gd name="connsiteY45" fmla="*/ 1820168 h 2395147"/>
              <a:gd name="connsiteX46" fmla="*/ 1011289 w 1739424"/>
              <a:gd name="connsiteY46" fmla="*/ 1801302 h 2395147"/>
              <a:gd name="connsiteX47" fmla="*/ 1249185 w 1739424"/>
              <a:gd name="connsiteY47" fmla="*/ 1765402 h 2395147"/>
              <a:gd name="connsiteX48" fmla="*/ 1343560 w 1739424"/>
              <a:gd name="connsiteY48" fmla="*/ 1722610 h 2395147"/>
              <a:gd name="connsiteX49" fmla="*/ 1376800 w 1739424"/>
              <a:gd name="connsiteY49" fmla="*/ 1677991 h 2395147"/>
              <a:gd name="connsiteX50" fmla="*/ 1387169 w 1739424"/>
              <a:gd name="connsiteY50" fmla="*/ 1672942 h 2395147"/>
              <a:gd name="connsiteX51" fmla="*/ 1500972 w 1739424"/>
              <a:gd name="connsiteY51" fmla="*/ 1682857 h 2395147"/>
              <a:gd name="connsiteX52" fmla="*/ 1566833 w 1739424"/>
              <a:gd name="connsiteY52" fmla="*/ 1693739 h 2395147"/>
              <a:gd name="connsiteX53" fmla="*/ 1593093 w 1739424"/>
              <a:gd name="connsiteY53" fmla="*/ 1757638 h 2395147"/>
              <a:gd name="connsiteX54" fmla="*/ 1627517 w 1739424"/>
              <a:gd name="connsiteY54" fmla="*/ 1871216 h 2395147"/>
              <a:gd name="connsiteX55" fmla="*/ 1642518 w 1739424"/>
              <a:gd name="connsiteY55" fmla="*/ 1943101 h 2395147"/>
              <a:gd name="connsiteX56" fmla="*/ 1641715 w 1739424"/>
              <a:gd name="connsiteY56" fmla="*/ 2189761 h 2395147"/>
              <a:gd name="connsiteX57" fmla="*/ 1669305 w 1739424"/>
              <a:gd name="connsiteY57" fmla="*/ 2379903 h 2395147"/>
              <a:gd name="connsiteX58" fmla="*/ 1669117 w 1739424"/>
              <a:gd name="connsiteY58" fmla="*/ 2383495 h 2395147"/>
              <a:gd name="connsiteX59" fmla="*/ 1722169 w 1739424"/>
              <a:gd name="connsiteY59" fmla="*/ 2376292 h 2395147"/>
              <a:gd name="connsiteX60" fmla="*/ 1680021 w 1739424"/>
              <a:gd name="connsiteY60" fmla="*/ 2119798 h 2395147"/>
              <a:gd name="connsiteX61" fmla="*/ 1684306 w 1739424"/>
              <a:gd name="connsiteY61" fmla="*/ 1712628 h 2395147"/>
              <a:gd name="connsiteX62" fmla="*/ 1631534 w 1739424"/>
              <a:gd name="connsiteY62" fmla="*/ 1258270 h 2395147"/>
              <a:gd name="connsiteX63" fmla="*/ 1545546 w 1739424"/>
              <a:gd name="connsiteY63" fmla="*/ 1033010 h 2395147"/>
              <a:gd name="connsiteX64" fmla="*/ 1482058 w 1739424"/>
              <a:gd name="connsiteY64" fmla="*/ 912011 h 2395147"/>
              <a:gd name="connsiteX65" fmla="*/ 1482326 w 1739424"/>
              <a:gd name="connsiteY65" fmla="*/ 893903 h 2395147"/>
              <a:gd name="connsiteX66" fmla="*/ 1498131 w 1739424"/>
              <a:gd name="connsiteY66" fmla="*/ 852199 h 2395147"/>
              <a:gd name="connsiteX67" fmla="*/ 1490363 w 1739424"/>
              <a:gd name="connsiteY67" fmla="*/ 758088 h 2395147"/>
              <a:gd name="connsiteX68" fmla="*/ 1392854 w 1739424"/>
              <a:gd name="connsiteY68" fmla="*/ 556701 h 2395147"/>
              <a:gd name="connsiteX69" fmla="*/ 1132209 w 1739424"/>
              <a:gd name="connsiteY69" fmla="*/ 271353 h 2395147"/>
              <a:gd name="connsiteX70" fmla="*/ 813699 w 1739424"/>
              <a:gd name="connsiteY70" fmla="*/ 1097 h 2395147"/>
              <a:gd name="connsiteX71" fmla="*/ 810218 w 1739424"/>
              <a:gd name="connsiteY71" fmla="*/ 0 h 2395147"/>
              <a:gd name="connsiteX72" fmla="*/ 810486 w 1739424"/>
              <a:gd name="connsiteY72" fmla="*/ 4391 h 2395147"/>
              <a:gd name="connsiteX73" fmla="*/ 914155 w 1739424"/>
              <a:gd name="connsiteY73" fmla="*/ 340496 h 2395147"/>
              <a:gd name="connsiteX74" fmla="*/ 1228378 w 1739424"/>
              <a:gd name="connsiteY74" fmla="*/ 826682 h 2395147"/>
              <a:gd name="connsiteX75" fmla="*/ 1341690 w 1739424"/>
              <a:gd name="connsiteY75" fmla="*/ 917499 h 2395147"/>
              <a:gd name="connsiteX76" fmla="*/ 1412410 w 1739424"/>
              <a:gd name="connsiteY76" fmla="*/ 934785 h 2395147"/>
              <a:gd name="connsiteX77" fmla="*/ 1420713 w 1739424"/>
              <a:gd name="connsiteY77" fmla="*/ 920793 h 2395147"/>
              <a:gd name="connsiteX78" fmla="*/ 1351601 w 1739424"/>
              <a:gd name="connsiteY78" fmla="*/ 800342 h 2395147"/>
              <a:gd name="connsiteX79" fmla="*/ 1099795 w 1739424"/>
              <a:gd name="connsiteY79" fmla="*/ 430764 h 2395147"/>
              <a:gd name="connsiteX80" fmla="*/ 1092829 w 1739424"/>
              <a:gd name="connsiteY80" fmla="*/ 418142 h 2395147"/>
              <a:gd name="connsiteX81" fmla="*/ 1101403 w 1739424"/>
              <a:gd name="connsiteY81" fmla="*/ 424179 h 2395147"/>
              <a:gd name="connsiteX82" fmla="*/ 1305794 w 1739424"/>
              <a:gd name="connsiteY82" fmla="*/ 694435 h 2395147"/>
              <a:gd name="connsiteX83" fmla="*/ 1424463 w 1739424"/>
              <a:gd name="connsiteY83" fmla="*/ 872227 h 2395147"/>
              <a:gd name="connsiteX84" fmla="*/ 1500810 w 1739424"/>
              <a:gd name="connsiteY84" fmla="*/ 1008316 h 2395147"/>
              <a:gd name="connsiteX85" fmla="*/ 1610640 w 1739424"/>
              <a:gd name="connsiteY85" fmla="*/ 1310125 h 2395147"/>
              <a:gd name="connsiteX86" fmla="*/ 1646268 w 1739424"/>
              <a:gd name="connsiteY86" fmla="*/ 1762565 h 2395147"/>
              <a:gd name="connsiteX87" fmla="*/ 1643589 w 1739424"/>
              <a:gd name="connsiteY87" fmla="*/ 1766407 h 2395147"/>
              <a:gd name="connsiteX88" fmla="*/ 1637160 w 1739424"/>
              <a:gd name="connsiteY88" fmla="*/ 1747474 h 2395147"/>
              <a:gd name="connsiteX89" fmla="*/ 1480720 w 1739424"/>
              <a:gd name="connsiteY89" fmla="*/ 1478590 h 2395147"/>
              <a:gd name="connsiteX90" fmla="*/ 1140741 w 1739424"/>
              <a:gd name="connsiteY90" fmla="*/ 1210217 h 2395147"/>
              <a:gd name="connsiteX91" fmla="*/ 942550 w 1739424"/>
              <a:gd name="connsiteY91" fmla="*/ 1071697 h 2395147"/>
              <a:gd name="connsiteX92" fmla="*/ 710299 w 1739424"/>
              <a:gd name="connsiteY92" fmla="*/ 861253 h 2395147"/>
              <a:gd name="connsiteX93" fmla="*/ 706012 w 1739424"/>
              <a:gd name="connsiteY93" fmla="*/ 845339 h 2395147"/>
              <a:gd name="connsiteX94" fmla="*/ 722086 w 1739424"/>
              <a:gd name="connsiteY94" fmla="*/ 767417 h 2395147"/>
              <a:gd name="connsiteX95" fmla="*/ 679759 w 1739424"/>
              <a:gd name="connsiteY95" fmla="*/ 625567 h 2395147"/>
              <a:gd name="connsiteX96" fmla="*/ 497603 w 1739424"/>
              <a:gd name="connsiteY96" fmla="*/ 336106 h 2395147"/>
              <a:gd name="connsiteX97" fmla="*/ 396076 w 1739424"/>
              <a:gd name="connsiteY97" fmla="*/ 177244 h 2395147"/>
              <a:gd name="connsiteX98" fmla="*/ 359644 w 1739424"/>
              <a:gd name="connsiteY98" fmla="*/ 72707 h 2395147"/>
              <a:gd name="connsiteX99" fmla="*/ 355893 w 1739424"/>
              <a:gd name="connsiteY99" fmla="*/ 76001 h 2395147"/>
              <a:gd name="connsiteX100" fmla="*/ 345714 w 1739424"/>
              <a:gd name="connsiteY100" fmla="*/ 92187 h 2395147"/>
              <a:gd name="connsiteX101" fmla="*/ 293210 w 1739424"/>
              <a:gd name="connsiteY101" fmla="*/ 237881 h 2395147"/>
              <a:gd name="connsiteX102" fmla="*/ 300978 w 1739424"/>
              <a:gd name="connsiteY102" fmla="*/ 485638 h 2395147"/>
              <a:gd name="connsiteX103" fmla="*/ 445633 w 1739424"/>
              <a:gd name="connsiteY103" fmla="*/ 798970 h 2395147"/>
              <a:gd name="connsiteX104" fmla="*/ 557339 w 1739424"/>
              <a:gd name="connsiteY104" fmla="*/ 888690 h 2395147"/>
              <a:gd name="connsiteX105" fmla="*/ 648686 w 1739424"/>
              <a:gd name="connsiteY105" fmla="*/ 895823 h 2395147"/>
              <a:gd name="connsiteX106" fmla="*/ 652705 w 1739424"/>
              <a:gd name="connsiteY106" fmla="*/ 881283 h 2395147"/>
              <a:gd name="connsiteX107" fmla="*/ 449383 w 1739424"/>
              <a:gd name="connsiteY107" fmla="*/ 525148 h 2395147"/>
              <a:gd name="connsiteX108" fmla="*/ 404113 w 1739424"/>
              <a:gd name="connsiteY108" fmla="*/ 405521 h 2395147"/>
              <a:gd name="connsiteX109" fmla="*/ 430098 w 1739424"/>
              <a:gd name="connsiteY109" fmla="*/ 463414 h 2395147"/>
              <a:gd name="connsiteX110" fmla="*/ 699315 w 1739424"/>
              <a:gd name="connsiteY110" fmla="*/ 892806 h 2395147"/>
              <a:gd name="connsiteX111" fmla="*/ 1003893 w 1739424"/>
              <a:gd name="connsiteY111" fmla="*/ 1157849 h 2395147"/>
              <a:gd name="connsiteX112" fmla="*/ 1056131 w 1739424"/>
              <a:gd name="connsiteY112" fmla="*/ 1196809 h 2395147"/>
              <a:gd name="connsiteX113" fmla="*/ 1026396 w 1739424"/>
              <a:gd name="connsiteY113" fmla="*/ 1194890 h 2395147"/>
              <a:gd name="connsiteX114" fmla="*/ 847988 w 1739424"/>
              <a:gd name="connsiteY114" fmla="*/ 1218760 h 2395147"/>
              <a:gd name="connsiteX115" fmla="*/ 525462 w 1739424"/>
              <a:gd name="connsiteY115" fmla="*/ 1334545 h 2395147"/>
              <a:gd name="connsiteX116" fmla="*/ 506711 w 1739424"/>
              <a:gd name="connsiteY116" fmla="*/ 1327960 h 2395147"/>
              <a:gd name="connsiteX117" fmla="*/ 302050 w 1739424"/>
              <a:gd name="connsiteY117" fmla="*/ 1262933 h 2395147"/>
              <a:gd name="connsiteX118" fmla="*/ 0 w 1739424"/>
              <a:gd name="connsiteY118" fmla="*/ 1208733 h 2395147"/>
              <a:gd name="connsiteX119" fmla="*/ 51484 w 1739424"/>
              <a:gd name="connsiteY119" fmla="*/ 1299625 h 239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39424" h="2395147">
                <a:moveTo>
                  <a:pt x="1077528" y="398319"/>
                </a:moveTo>
                <a:cubicBezTo>
                  <a:pt x="1073409" y="392832"/>
                  <a:pt x="1069793" y="387001"/>
                  <a:pt x="1067918" y="380004"/>
                </a:cubicBezTo>
                <a:cubicBezTo>
                  <a:pt x="1077560" y="389333"/>
                  <a:pt x="1085061" y="400308"/>
                  <a:pt x="1092561" y="411557"/>
                </a:cubicBezTo>
                <a:cubicBezTo>
                  <a:pt x="1093366" y="412654"/>
                  <a:pt x="1095240" y="413478"/>
                  <a:pt x="1093901" y="415398"/>
                </a:cubicBezTo>
                <a:cubicBezTo>
                  <a:pt x="1092295" y="417319"/>
                  <a:pt x="1091222" y="415673"/>
                  <a:pt x="1090150" y="414575"/>
                </a:cubicBezTo>
                <a:cubicBezTo>
                  <a:pt x="1086267" y="408951"/>
                  <a:pt x="1081646" y="403807"/>
                  <a:pt x="1077528" y="398319"/>
                </a:cubicBezTo>
                <a:close/>
                <a:moveTo>
                  <a:pt x="1064970" y="378632"/>
                </a:moveTo>
                <a:cubicBezTo>
                  <a:pt x="1064970" y="378359"/>
                  <a:pt x="1065239" y="377810"/>
                  <a:pt x="1065239" y="377535"/>
                </a:cubicBezTo>
                <a:lnTo>
                  <a:pt x="1067113" y="379456"/>
                </a:lnTo>
                <a:cubicBezTo>
                  <a:pt x="1066310" y="380279"/>
                  <a:pt x="1065507" y="380004"/>
                  <a:pt x="1064970" y="378632"/>
                </a:cubicBezTo>
                <a:close/>
                <a:moveTo>
                  <a:pt x="1734633" y="2247062"/>
                </a:moveTo>
                <a:lnTo>
                  <a:pt x="1739424" y="2180709"/>
                </a:lnTo>
                <a:lnTo>
                  <a:pt x="1737481" y="2187429"/>
                </a:lnTo>
                <a:cubicBezTo>
                  <a:pt x="1736531" y="2207307"/>
                  <a:pt x="1735583" y="2227184"/>
                  <a:pt x="1734633" y="2247062"/>
                </a:cubicBezTo>
                <a:close/>
                <a:moveTo>
                  <a:pt x="51484" y="1299625"/>
                </a:moveTo>
                <a:cubicBezTo>
                  <a:pt x="107250" y="1386350"/>
                  <a:pt x="173250" y="1458783"/>
                  <a:pt x="225973" y="1500814"/>
                </a:cubicBezTo>
                <a:cubicBezTo>
                  <a:pt x="296271" y="1556856"/>
                  <a:pt x="349466" y="1562823"/>
                  <a:pt x="421792" y="1544987"/>
                </a:cubicBezTo>
                <a:cubicBezTo>
                  <a:pt x="494924" y="1526879"/>
                  <a:pt x="532962" y="1478041"/>
                  <a:pt x="528944" y="1408075"/>
                </a:cubicBezTo>
                <a:cubicBezTo>
                  <a:pt x="528409" y="1397649"/>
                  <a:pt x="526265" y="1394083"/>
                  <a:pt x="515014" y="1396279"/>
                </a:cubicBezTo>
                <a:cubicBezTo>
                  <a:pt x="460099" y="1406978"/>
                  <a:pt x="404648" y="1412191"/>
                  <a:pt x="348661" y="1408350"/>
                </a:cubicBezTo>
                <a:cubicBezTo>
                  <a:pt x="326160" y="1406978"/>
                  <a:pt x="303657" y="1403412"/>
                  <a:pt x="279815" y="1396004"/>
                </a:cubicBezTo>
                <a:cubicBezTo>
                  <a:pt x="294818" y="1392986"/>
                  <a:pt x="307139" y="1396827"/>
                  <a:pt x="319463" y="1397376"/>
                </a:cubicBezTo>
                <a:cubicBezTo>
                  <a:pt x="375717" y="1400120"/>
                  <a:pt x="429829" y="1388870"/>
                  <a:pt x="483940" y="1374603"/>
                </a:cubicBezTo>
                <a:cubicBezTo>
                  <a:pt x="502424" y="1369665"/>
                  <a:pt x="521443" y="1365549"/>
                  <a:pt x="539659" y="1360061"/>
                </a:cubicBezTo>
                <a:cubicBezTo>
                  <a:pt x="602343" y="1341953"/>
                  <a:pt x="663419" y="1318632"/>
                  <a:pt x="725033" y="1297230"/>
                </a:cubicBezTo>
                <a:cubicBezTo>
                  <a:pt x="777804" y="1278847"/>
                  <a:pt x="831379" y="1263208"/>
                  <a:pt x="885491" y="1249489"/>
                </a:cubicBezTo>
                <a:lnTo>
                  <a:pt x="965854" y="1237965"/>
                </a:lnTo>
                <a:cubicBezTo>
                  <a:pt x="1008386" y="1239932"/>
                  <a:pt x="1063167" y="1220715"/>
                  <a:pt x="1140675" y="1261289"/>
                </a:cubicBezTo>
                <a:cubicBezTo>
                  <a:pt x="1218186" y="1301862"/>
                  <a:pt x="1362760" y="1416335"/>
                  <a:pt x="1430909" y="1481407"/>
                </a:cubicBezTo>
                <a:cubicBezTo>
                  <a:pt x="1499057" y="1546478"/>
                  <a:pt x="1516795" y="1586751"/>
                  <a:pt x="1549564" y="1651718"/>
                </a:cubicBezTo>
                <a:lnTo>
                  <a:pt x="1557415" y="1670822"/>
                </a:lnTo>
                <a:lnTo>
                  <a:pt x="1555525" y="1670473"/>
                </a:lnTo>
                <a:cubicBezTo>
                  <a:pt x="1503614" y="1661478"/>
                  <a:pt x="1446534" y="1653334"/>
                  <a:pt x="1398512" y="1652472"/>
                </a:cubicBezTo>
                <a:cubicBezTo>
                  <a:pt x="1277780" y="1650277"/>
                  <a:pt x="1160915" y="1670735"/>
                  <a:pt x="1046085" y="1706261"/>
                </a:cubicBezTo>
                <a:cubicBezTo>
                  <a:pt x="1031962" y="1710529"/>
                  <a:pt x="1017823" y="1715069"/>
                  <a:pt x="1003447" y="1719049"/>
                </a:cubicBezTo>
                <a:cubicBezTo>
                  <a:pt x="1030832" y="1706926"/>
                  <a:pt x="1059271" y="1697451"/>
                  <a:pt x="1087567" y="1688103"/>
                </a:cubicBezTo>
                <a:cubicBezTo>
                  <a:pt x="1179405" y="1657507"/>
                  <a:pt x="1273537" y="1637923"/>
                  <a:pt x="1370422" y="1632771"/>
                </a:cubicBezTo>
                <a:cubicBezTo>
                  <a:pt x="1377778" y="1632422"/>
                  <a:pt x="1379106" y="1630739"/>
                  <a:pt x="1376144" y="1623897"/>
                </a:cubicBezTo>
                <a:cubicBezTo>
                  <a:pt x="1366655" y="1602111"/>
                  <a:pt x="1350034" y="1587888"/>
                  <a:pt x="1329191" y="1578151"/>
                </a:cubicBezTo>
                <a:cubicBezTo>
                  <a:pt x="1297530" y="1563385"/>
                  <a:pt x="1263689" y="1559482"/>
                  <a:pt x="1229320" y="1559619"/>
                </a:cubicBezTo>
                <a:cubicBezTo>
                  <a:pt x="1145365" y="1560020"/>
                  <a:pt x="1068453" y="1584359"/>
                  <a:pt x="996653" y="1626677"/>
                </a:cubicBezTo>
                <a:cubicBezTo>
                  <a:pt x="946428" y="1656370"/>
                  <a:pt x="899719" y="1690631"/>
                  <a:pt x="863114" y="1736938"/>
                </a:cubicBezTo>
                <a:cubicBezTo>
                  <a:pt x="840384" y="1765651"/>
                  <a:pt x="822768" y="1797268"/>
                  <a:pt x="811586" y="1832416"/>
                </a:cubicBezTo>
                <a:cubicBezTo>
                  <a:pt x="810229" y="1836675"/>
                  <a:pt x="809000" y="1841079"/>
                  <a:pt x="807916" y="1845357"/>
                </a:cubicBezTo>
                <a:cubicBezTo>
                  <a:pt x="807864" y="1846169"/>
                  <a:pt x="807939" y="1847124"/>
                  <a:pt x="807963" y="1848892"/>
                </a:cubicBezTo>
                <a:cubicBezTo>
                  <a:pt x="831400" y="1836927"/>
                  <a:pt x="855096" y="1827287"/>
                  <a:pt x="879991" y="1820168"/>
                </a:cubicBezTo>
                <a:cubicBezTo>
                  <a:pt x="922865" y="1807938"/>
                  <a:pt x="966993" y="1803800"/>
                  <a:pt x="1011289" y="1801302"/>
                </a:cubicBezTo>
                <a:cubicBezTo>
                  <a:pt x="1091805" y="1797289"/>
                  <a:pt x="1171657" y="1788752"/>
                  <a:pt x="1249185" y="1765402"/>
                </a:cubicBezTo>
                <a:cubicBezTo>
                  <a:pt x="1282546" y="1755423"/>
                  <a:pt x="1315560" y="1744472"/>
                  <a:pt x="1343560" y="1722610"/>
                </a:cubicBezTo>
                <a:cubicBezTo>
                  <a:pt x="1358845" y="1710673"/>
                  <a:pt x="1371004" y="1696638"/>
                  <a:pt x="1376800" y="1677991"/>
                </a:cubicBezTo>
                <a:cubicBezTo>
                  <a:pt x="1378851" y="1671330"/>
                  <a:pt x="1382967" y="1672813"/>
                  <a:pt x="1387169" y="1672942"/>
                </a:cubicBezTo>
                <a:cubicBezTo>
                  <a:pt x="1424336" y="1673661"/>
                  <a:pt x="1463273" y="1677620"/>
                  <a:pt x="1500972" y="1682857"/>
                </a:cubicBezTo>
                <a:lnTo>
                  <a:pt x="1566833" y="1693739"/>
                </a:lnTo>
                <a:lnTo>
                  <a:pt x="1593093" y="1757638"/>
                </a:lnTo>
                <a:cubicBezTo>
                  <a:pt x="1605907" y="1794995"/>
                  <a:pt x="1617203" y="1833627"/>
                  <a:pt x="1627517" y="1871216"/>
                </a:cubicBezTo>
                <a:cubicBezTo>
                  <a:pt x="1633946" y="1894812"/>
                  <a:pt x="1643322" y="1918133"/>
                  <a:pt x="1642518" y="1943101"/>
                </a:cubicBezTo>
                <a:cubicBezTo>
                  <a:pt x="1640107" y="2025412"/>
                  <a:pt x="1638499" y="2107725"/>
                  <a:pt x="1641715" y="2189761"/>
                </a:cubicBezTo>
                <a:cubicBezTo>
                  <a:pt x="1644125" y="2253964"/>
                  <a:pt x="1644928" y="2318717"/>
                  <a:pt x="1669305" y="2379903"/>
                </a:cubicBezTo>
                <a:cubicBezTo>
                  <a:pt x="1669242" y="2381100"/>
                  <a:pt x="1669180" y="2382297"/>
                  <a:pt x="1669117" y="2383495"/>
                </a:cubicBezTo>
                <a:cubicBezTo>
                  <a:pt x="1673135" y="2372016"/>
                  <a:pt x="1720350" y="2420240"/>
                  <a:pt x="1722169" y="2376292"/>
                </a:cubicBezTo>
                <a:cubicBezTo>
                  <a:pt x="1711719" y="2312911"/>
                  <a:pt x="1681361" y="2183726"/>
                  <a:pt x="1680021" y="2119798"/>
                </a:cubicBezTo>
                <a:cubicBezTo>
                  <a:pt x="1677610" y="1983983"/>
                  <a:pt x="1684308" y="1848168"/>
                  <a:pt x="1684306" y="1712628"/>
                </a:cubicBezTo>
                <a:cubicBezTo>
                  <a:pt x="1684306" y="1558981"/>
                  <a:pt x="1673055" y="1406703"/>
                  <a:pt x="1631534" y="1258270"/>
                </a:cubicBezTo>
                <a:cubicBezTo>
                  <a:pt x="1609835" y="1180348"/>
                  <a:pt x="1581442" y="1105169"/>
                  <a:pt x="1545546" y="1033010"/>
                </a:cubicBezTo>
                <a:cubicBezTo>
                  <a:pt x="1520632" y="975301"/>
                  <a:pt x="1492596" y="935197"/>
                  <a:pt x="1482058" y="912011"/>
                </a:cubicBezTo>
                <a:cubicBezTo>
                  <a:pt x="1478307" y="905426"/>
                  <a:pt x="1477504" y="900763"/>
                  <a:pt x="1482326" y="893903"/>
                </a:cubicBezTo>
                <a:cubicBezTo>
                  <a:pt x="1491434" y="881558"/>
                  <a:pt x="1495452" y="867289"/>
                  <a:pt x="1498131" y="852199"/>
                </a:cubicBezTo>
                <a:cubicBezTo>
                  <a:pt x="1504024" y="820097"/>
                  <a:pt x="1498131" y="788819"/>
                  <a:pt x="1490363" y="758088"/>
                </a:cubicBezTo>
                <a:cubicBezTo>
                  <a:pt x="1471344" y="684284"/>
                  <a:pt x="1433840" y="619531"/>
                  <a:pt x="1392854" y="556701"/>
                </a:cubicBezTo>
                <a:cubicBezTo>
                  <a:pt x="1321331" y="446953"/>
                  <a:pt x="1229715" y="356135"/>
                  <a:pt x="1132209" y="271353"/>
                </a:cubicBezTo>
                <a:cubicBezTo>
                  <a:pt x="1027199" y="179713"/>
                  <a:pt x="917637" y="94109"/>
                  <a:pt x="813699" y="1097"/>
                </a:cubicBezTo>
                <a:cubicBezTo>
                  <a:pt x="812897" y="275"/>
                  <a:pt x="811557" y="275"/>
                  <a:pt x="810218" y="0"/>
                </a:cubicBezTo>
                <a:cubicBezTo>
                  <a:pt x="810218" y="1920"/>
                  <a:pt x="810218" y="3292"/>
                  <a:pt x="810486" y="4391"/>
                </a:cubicBezTo>
                <a:cubicBezTo>
                  <a:pt x="830845" y="120998"/>
                  <a:pt x="868080" y="232118"/>
                  <a:pt x="914155" y="340496"/>
                </a:cubicBezTo>
                <a:cubicBezTo>
                  <a:pt x="991303" y="521307"/>
                  <a:pt x="1092561" y="685930"/>
                  <a:pt x="1228378" y="826682"/>
                </a:cubicBezTo>
                <a:cubicBezTo>
                  <a:pt x="1262397" y="861803"/>
                  <a:pt x="1298293" y="894726"/>
                  <a:pt x="1341690" y="917499"/>
                </a:cubicBezTo>
                <a:cubicBezTo>
                  <a:pt x="1363924" y="929022"/>
                  <a:pt x="1387228" y="936431"/>
                  <a:pt x="1412410" y="934785"/>
                </a:cubicBezTo>
                <a:cubicBezTo>
                  <a:pt x="1427143" y="933960"/>
                  <a:pt x="1427411" y="933688"/>
                  <a:pt x="1420713" y="920793"/>
                </a:cubicBezTo>
                <a:cubicBezTo>
                  <a:pt x="1399015" y="879911"/>
                  <a:pt x="1375709" y="839852"/>
                  <a:pt x="1351601" y="800342"/>
                </a:cubicBezTo>
                <a:cubicBezTo>
                  <a:pt x="1273648" y="672759"/>
                  <a:pt x="1185784" y="552310"/>
                  <a:pt x="1099795" y="430764"/>
                </a:cubicBezTo>
                <a:cubicBezTo>
                  <a:pt x="1097116" y="426923"/>
                  <a:pt x="1093098" y="423630"/>
                  <a:pt x="1092829" y="418142"/>
                </a:cubicBezTo>
                <a:cubicBezTo>
                  <a:pt x="1098455" y="417594"/>
                  <a:pt x="1099527" y="421710"/>
                  <a:pt x="1101403" y="424179"/>
                </a:cubicBezTo>
                <a:cubicBezTo>
                  <a:pt x="1170247" y="513625"/>
                  <a:pt x="1239895" y="602520"/>
                  <a:pt x="1305794" y="694435"/>
                </a:cubicBezTo>
                <a:cubicBezTo>
                  <a:pt x="1347316" y="752328"/>
                  <a:pt x="1387228" y="811318"/>
                  <a:pt x="1424463" y="872227"/>
                </a:cubicBezTo>
                <a:cubicBezTo>
                  <a:pt x="1451519" y="916677"/>
                  <a:pt x="1476165" y="962497"/>
                  <a:pt x="1500810" y="1008316"/>
                </a:cubicBezTo>
                <a:cubicBezTo>
                  <a:pt x="1531839" y="1081300"/>
                  <a:pt x="1586397" y="1184417"/>
                  <a:pt x="1610640" y="1310125"/>
                </a:cubicBezTo>
                <a:cubicBezTo>
                  <a:pt x="1644660" y="1459110"/>
                  <a:pt x="1650018" y="1610562"/>
                  <a:pt x="1646268" y="1762565"/>
                </a:cubicBezTo>
                <a:cubicBezTo>
                  <a:pt x="1646268" y="1763937"/>
                  <a:pt x="1647071" y="1766407"/>
                  <a:pt x="1643589" y="1766407"/>
                </a:cubicBezTo>
                <a:lnTo>
                  <a:pt x="1637160" y="1747474"/>
                </a:lnTo>
                <a:cubicBezTo>
                  <a:pt x="1602603" y="1647053"/>
                  <a:pt x="1563456" y="1568132"/>
                  <a:pt x="1480720" y="1478590"/>
                </a:cubicBezTo>
                <a:cubicBezTo>
                  <a:pt x="1397982" y="1389046"/>
                  <a:pt x="1230435" y="1278034"/>
                  <a:pt x="1140741" y="1210217"/>
                </a:cubicBezTo>
                <a:cubicBezTo>
                  <a:pt x="1051045" y="1142403"/>
                  <a:pt x="1014290" y="1129857"/>
                  <a:pt x="942550" y="1071697"/>
                </a:cubicBezTo>
                <a:cubicBezTo>
                  <a:pt x="870809" y="1013535"/>
                  <a:pt x="780483" y="939723"/>
                  <a:pt x="710299" y="861253"/>
                </a:cubicBezTo>
                <a:cubicBezTo>
                  <a:pt x="706280" y="856863"/>
                  <a:pt x="700922" y="853846"/>
                  <a:pt x="706012" y="845339"/>
                </a:cubicBezTo>
                <a:cubicBezTo>
                  <a:pt x="720210" y="821469"/>
                  <a:pt x="723692" y="795129"/>
                  <a:pt x="722086" y="767417"/>
                </a:cubicBezTo>
                <a:cubicBezTo>
                  <a:pt x="719139" y="716659"/>
                  <a:pt x="700119" y="670839"/>
                  <a:pt x="679759" y="625567"/>
                </a:cubicBezTo>
                <a:cubicBezTo>
                  <a:pt x="632613" y="520209"/>
                  <a:pt x="567787" y="426373"/>
                  <a:pt x="497603" y="336106"/>
                </a:cubicBezTo>
                <a:cubicBezTo>
                  <a:pt x="459296" y="286170"/>
                  <a:pt x="422864" y="234862"/>
                  <a:pt x="396076" y="177244"/>
                </a:cubicBezTo>
                <a:cubicBezTo>
                  <a:pt x="380539" y="143770"/>
                  <a:pt x="368752" y="109200"/>
                  <a:pt x="359644" y="72707"/>
                </a:cubicBezTo>
                <a:cubicBezTo>
                  <a:pt x="357769" y="74354"/>
                  <a:pt x="356698" y="75177"/>
                  <a:pt x="355893" y="76001"/>
                </a:cubicBezTo>
                <a:cubicBezTo>
                  <a:pt x="352411" y="81214"/>
                  <a:pt x="348930" y="86702"/>
                  <a:pt x="345714" y="92187"/>
                </a:cubicBezTo>
                <a:cubicBezTo>
                  <a:pt x="319195" y="137460"/>
                  <a:pt x="302318" y="186298"/>
                  <a:pt x="293210" y="237881"/>
                </a:cubicBezTo>
                <a:cubicBezTo>
                  <a:pt x="278477" y="321014"/>
                  <a:pt x="285709" y="403600"/>
                  <a:pt x="300978" y="485638"/>
                </a:cubicBezTo>
                <a:cubicBezTo>
                  <a:pt x="322945" y="602795"/>
                  <a:pt x="368485" y="708427"/>
                  <a:pt x="445633" y="798970"/>
                </a:cubicBezTo>
                <a:cubicBezTo>
                  <a:pt x="477244" y="836010"/>
                  <a:pt x="512603" y="868661"/>
                  <a:pt x="557339" y="888690"/>
                </a:cubicBezTo>
                <a:cubicBezTo>
                  <a:pt x="586806" y="901860"/>
                  <a:pt x="617075" y="906251"/>
                  <a:pt x="648686" y="895823"/>
                </a:cubicBezTo>
                <a:cubicBezTo>
                  <a:pt x="658597" y="892531"/>
                  <a:pt x="659134" y="889513"/>
                  <a:pt x="652705" y="881283"/>
                </a:cubicBezTo>
                <a:cubicBezTo>
                  <a:pt x="568590" y="772357"/>
                  <a:pt x="502156" y="652731"/>
                  <a:pt x="449383" y="525148"/>
                </a:cubicBezTo>
                <a:cubicBezTo>
                  <a:pt x="433043" y="485913"/>
                  <a:pt x="416703" y="446403"/>
                  <a:pt x="404113" y="405521"/>
                </a:cubicBezTo>
                <a:cubicBezTo>
                  <a:pt x="413219" y="424727"/>
                  <a:pt x="421524" y="444207"/>
                  <a:pt x="430098" y="463414"/>
                </a:cubicBezTo>
                <a:cubicBezTo>
                  <a:pt x="498942" y="620354"/>
                  <a:pt x="585466" y="765223"/>
                  <a:pt x="699315" y="892806"/>
                </a:cubicBezTo>
                <a:cubicBezTo>
                  <a:pt x="789859" y="994324"/>
                  <a:pt x="944425" y="1107182"/>
                  <a:pt x="1003893" y="1157849"/>
                </a:cubicBezTo>
                <a:cubicBezTo>
                  <a:pt x="1063363" y="1208516"/>
                  <a:pt x="1052380" y="1190636"/>
                  <a:pt x="1056131" y="1196809"/>
                </a:cubicBezTo>
                <a:lnTo>
                  <a:pt x="1026396" y="1194890"/>
                </a:lnTo>
                <a:cubicBezTo>
                  <a:pt x="965588" y="1191871"/>
                  <a:pt x="906386" y="1202297"/>
                  <a:pt x="847988" y="1218760"/>
                </a:cubicBezTo>
                <a:cubicBezTo>
                  <a:pt x="737889" y="1250038"/>
                  <a:pt x="632344" y="1294212"/>
                  <a:pt x="525462" y="1334545"/>
                </a:cubicBezTo>
                <a:cubicBezTo>
                  <a:pt x="516622" y="1337837"/>
                  <a:pt x="511532" y="1338934"/>
                  <a:pt x="506711" y="1327960"/>
                </a:cubicBezTo>
                <a:cubicBezTo>
                  <a:pt x="468939" y="1241807"/>
                  <a:pt x="387055" y="1245709"/>
                  <a:pt x="302050" y="1262933"/>
                </a:cubicBezTo>
                <a:cubicBezTo>
                  <a:pt x="225689" y="1278407"/>
                  <a:pt x="119549" y="1258220"/>
                  <a:pt x="0" y="1208733"/>
                </a:cubicBezTo>
                <a:cubicBezTo>
                  <a:pt x="15444" y="1240221"/>
                  <a:pt x="32896" y="1270717"/>
                  <a:pt x="51484" y="1299625"/>
                </a:cubicBezTo>
                <a:close/>
              </a:path>
            </a:pathLst>
          </a:custGeom>
          <a:solidFill>
            <a:schemeClr val="bg1">
              <a:alpha val="70000"/>
            </a:schemeClr>
          </a:solidFill>
          <a:ln w="6727" cap="flat">
            <a:noFill/>
            <a:prstDash val="solid"/>
            <a:miter/>
          </a:ln>
        </p:spPr>
        <p:txBody>
          <a:bodyPr wrap="square" rtlCol="0" anchor="ctr">
            <a:noAutofit/>
          </a:bodyPr>
          <a:lstStyle/>
          <a:p>
            <a:endParaRPr lang="en-US" dirty="0"/>
          </a:p>
        </p:txBody>
      </p:sp>
      <p:sp>
        <p:nvSpPr>
          <p:cNvPr id="7" name="Oval 6">
            <a:extLst>
              <a:ext uri="{FF2B5EF4-FFF2-40B4-BE49-F238E27FC236}">
                <a16:creationId xmlns:a16="http://schemas.microsoft.com/office/drawing/2014/main" xmlns="" id="{B11CEBA1-0EDA-4340-A4AD-56B021D0A009}"/>
              </a:ext>
            </a:extLst>
          </p:cNvPr>
          <p:cNvSpPr/>
          <p:nvPr userDrawn="1"/>
        </p:nvSpPr>
        <p:spPr>
          <a:xfrm>
            <a:off x="553627" y="3377149"/>
            <a:ext cx="455455" cy="455455"/>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BCF2F2F2-DE5A-4BD1-85CE-DD9ECFCBD255}"/>
              </a:ext>
            </a:extLst>
          </p:cNvPr>
          <p:cNvSpPr/>
          <p:nvPr userDrawn="1"/>
        </p:nvSpPr>
        <p:spPr>
          <a:xfrm>
            <a:off x="2433278" y="3595190"/>
            <a:ext cx="464131" cy="46413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CC92DCE5-2166-4668-B521-0638D75A07ED}"/>
              </a:ext>
            </a:extLst>
          </p:cNvPr>
          <p:cNvSpPr/>
          <p:nvPr userDrawn="1"/>
        </p:nvSpPr>
        <p:spPr>
          <a:xfrm>
            <a:off x="2314576" y="5741793"/>
            <a:ext cx="715838" cy="715838"/>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09050765-659D-4573-A04D-668C8D965743}"/>
              </a:ext>
            </a:extLst>
          </p:cNvPr>
          <p:cNvSpPr/>
          <p:nvPr userDrawn="1"/>
        </p:nvSpPr>
        <p:spPr>
          <a:xfrm>
            <a:off x="2771987" y="3611116"/>
            <a:ext cx="826317" cy="82631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027A1F9B-E51F-46C1-928E-641E8940A002}"/>
              </a:ext>
            </a:extLst>
          </p:cNvPr>
          <p:cNvSpPr/>
          <p:nvPr userDrawn="1"/>
        </p:nvSpPr>
        <p:spPr>
          <a:xfrm>
            <a:off x="1352551" y="4688929"/>
            <a:ext cx="225712" cy="22571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12E7F8D1-0943-4483-BBC8-C0EA02399BA2}"/>
              </a:ext>
            </a:extLst>
          </p:cNvPr>
          <p:cNvSpPr/>
          <p:nvPr userDrawn="1"/>
        </p:nvSpPr>
        <p:spPr>
          <a:xfrm>
            <a:off x="820518" y="824946"/>
            <a:ext cx="464131" cy="46413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xmlns="" id="{53C29172-A0D3-46ED-9F09-2AB2F89E9419}"/>
              </a:ext>
            </a:extLst>
          </p:cNvPr>
          <p:cNvSpPr/>
          <p:nvPr userDrawn="1"/>
        </p:nvSpPr>
        <p:spPr>
          <a:xfrm>
            <a:off x="245875" y="388836"/>
            <a:ext cx="826317" cy="82631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B5889500-846F-42F1-99B4-64FC8796EC66}"/>
              </a:ext>
            </a:extLst>
          </p:cNvPr>
          <p:cNvSpPr/>
          <p:nvPr userDrawn="1"/>
        </p:nvSpPr>
        <p:spPr>
          <a:xfrm>
            <a:off x="29855" y="5050411"/>
            <a:ext cx="225712" cy="22571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2BD4DB23-347B-441F-B307-6A5452DFA1EB}"/>
              </a:ext>
            </a:extLst>
          </p:cNvPr>
          <p:cNvSpPr/>
          <p:nvPr userDrawn="1"/>
        </p:nvSpPr>
        <p:spPr>
          <a:xfrm>
            <a:off x="692606" y="3716895"/>
            <a:ext cx="255823" cy="25582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4AA81D6F-6D57-49A7-ACE9-4CB76CAB4B5B}"/>
              </a:ext>
            </a:extLst>
          </p:cNvPr>
          <p:cNvSpPr/>
          <p:nvPr userDrawn="1"/>
        </p:nvSpPr>
        <p:spPr>
          <a:xfrm>
            <a:off x="3312555" y="1679029"/>
            <a:ext cx="225712" cy="22571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9FDB441B-A93D-469C-8F26-6C38E82A4BEC}"/>
              </a:ext>
            </a:extLst>
          </p:cNvPr>
          <p:cNvSpPr/>
          <p:nvPr userDrawn="1"/>
        </p:nvSpPr>
        <p:spPr>
          <a:xfrm>
            <a:off x="2959433" y="163124"/>
            <a:ext cx="122626" cy="12262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0676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1412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8823DD-6200-9361-8302-8C0A3FC0F6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1099C43-990B-4205-54C1-3FFA6C1555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572D395-356B-0E34-F957-889737B34D02}"/>
              </a:ext>
            </a:extLst>
          </p:cNvPr>
          <p:cNvSpPr>
            <a:spLocks noGrp="1"/>
          </p:cNvSpPr>
          <p:nvPr>
            <p:ph type="dt" sz="half" idx="10"/>
          </p:nvPr>
        </p:nvSpPr>
        <p:spPr/>
        <p:txBody>
          <a:bodyPr/>
          <a:lstStyle/>
          <a:p>
            <a:fld id="{62DC9260-C554-4C66-9873-F9C6EDE248B2}" type="datetimeFigureOut">
              <a:rPr lang="en-US" smtClean="0"/>
              <a:t>1/29/2026</a:t>
            </a:fld>
            <a:endParaRPr lang="en-US"/>
          </a:p>
        </p:txBody>
      </p:sp>
      <p:sp>
        <p:nvSpPr>
          <p:cNvPr id="5" name="Footer Placeholder 4">
            <a:extLst>
              <a:ext uri="{FF2B5EF4-FFF2-40B4-BE49-F238E27FC236}">
                <a16:creationId xmlns:a16="http://schemas.microsoft.com/office/drawing/2014/main" xmlns="" id="{6A518EDF-12E5-B31C-3189-D64A92B8A1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416EFAF-A9FE-B885-1010-EC5F7F9BD0AE}"/>
              </a:ext>
            </a:extLst>
          </p:cNvPr>
          <p:cNvSpPr>
            <a:spLocks noGrp="1"/>
          </p:cNvSpPr>
          <p:nvPr>
            <p:ph type="sldNum" sz="quarter" idx="12"/>
          </p:nvPr>
        </p:nvSpPr>
        <p:spPr/>
        <p:txBody>
          <a:bodyPr/>
          <a:lstStyle/>
          <a:p>
            <a:fld id="{05776068-1AAC-4878-91D5-5F6982B3521E}" type="slidenum">
              <a:rPr lang="en-US" smtClean="0"/>
              <a:t>‹#›</a:t>
            </a:fld>
            <a:endParaRPr lang="en-US"/>
          </a:p>
        </p:txBody>
      </p:sp>
    </p:spTree>
    <p:extLst>
      <p:ext uri="{BB962C8B-B14F-4D97-AF65-F5344CB8AC3E}">
        <p14:creationId xmlns:p14="http://schemas.microsoft.com/office/powerpoint/2010/main" val="1950777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6049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9" name="Freeform: Shape 8">
            <a:extLst>
              <a:ext uri="{FF2B5EF4-FFF2-40B4-BE49-F238E27FC236}">
                <a16:creationId xmlns:a16="http://schemas.microsoft.com/office/drawing/2014/main" xmlns="" id="{D1DE2E88-6A87-4923-A695-C08C6C89DECA}"/>
              </a:ext>
            </a:extLst>
          </p:cNvPr>
          <p:cNvSpPr/>
          <p:nvPr userDrawn="1"/>
        </p:nvSpPr>
        <p:spPr>
          <a:xfrm>
            <a:off x="173631" y="0"/>
            <a:ext cx="942221" cy="1583239"/>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5115276D-F3BF-43F2-930C-943D3CCC450E}"/>
              </a:ext>
            </a:extLst>
          </p:cNvPr>
          <p:cNvSpPr/>
          <p:nvPr userDrawn="1"/>
        </p:nvSpPr>
        <p:spPr>
          <a:xfrm>
            <a:off x="1265750" y="0"/>
            <a:ext cx="542368" cy="911356"/>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endParaRPr lang="en-US"/>
          </a:p>
        </p:txBody>
      </p:sp>
    </p:spTree>
    <p:extLst>
      <p:ext uri="{BB962C8B-B14F-4D97-AF65-F5344CB8AC3E}">
        <p14:creationId xmlns:p14="http://schemas.microsoft.com/office/powerpoint/2010/main" val="4064022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4" name="Group 23">
            <a:extLst>
              <a:ext uri="{FF2B5EF4-FFF2-40B4-BE49-F238E27FC236}">
                <a16:creationId xmlns:a16="http://schemas.microsoft.com/office/drawing/2014/main" xmlns="" id="{F3E69537-CC5A-4694-B61B-401CDCE14E9F}"/>
              </a:ext>
            </a:extLst>
          </p:cNvPr>
          <p:cNvGrpSpPr/>
          <p:nvPr userDrawn="1"/>
        </p:nvGrpSpPr>
        <p:grpSpPr>
          <a:xfrm>
            <a:off x="323529" y="4603539"/>
            <a:ext cx="11654798" cy="2035618"/>
            <a:chOff x="323529" y="4603539"/>
            <a:chExt cx="11654798" cy="2035618"/>
          </a:xfrm>
          <a:solidFill>
            <a:schemeClr val="accent1">
              <a:lumMod val="60000"/>
              <a:lumOff val="40000"/>
            </a:schemeClr>
          </a:solidFill>
        </p:grpSpPr>
        <p:sp>
          <p:nvSpPr>
            <p:cNvPr id="18" name="Freeform: Shape 17">
              <a:extLst>
                <a:ext uri="{FF2B5EF4-FFF2-40B4-BE49-F238E27FC236}">
                  <a16:creationId xmlns:a16="http://schemas.microsoft.com/office/drawing/2014/main" xmlns="" id="{F2045BAE-2033-4781-88D7-3316C0868B69}"/>
                </a:ext>
              </a:extLst>
            </p:cNvPr>
            <p:cNvSpPr/>
            <p:nvPr/>
          </p:nvSpPr>
          <p:spPr>
            <a:xfrm rot="16200000">
              <a:off x="363852" y="6186863"/>
              <a:ext cx="411971" cy="492617"/>
            </a:xfrm>
            <a:custGeom>
              <a:avLst/>
              <a:gdLst>
                <a:gd name="connsiteX0" fmla="*/ 182559 w 565444"/>
                <a:gd name="connsiteY0" fmla="*/ 37056 h 676134"/>
                <a:gd name="connsiteX1" fmla="*/ 182559 w 565444"/>
                <a:gd name="connsiteY1" fmla="*/ 175472 h 676134"/>
                <a:gd name="connsiteX2" fmla="*/ 108447 w 565444"/>
                <a:gd name="connsiteY2" fmla="*/ 175472 h 676134"/>
                <a:gd name="connsiteX3" fmla="*/ 108447 w 565444"/>
                <a:gd name="connsiteY3" fmla="*/ 37056 h 676134"/>
                <a:gd name="connsiteX4" fmla="*/ 145503 w 565444"/>
                <a:gd name="connsiteY4" fmla="*/ 0 h 676134"/>
                <a:gd name="connsiteX5" fmla="*/ 182559 w 565444"/>
                <a:gd name="connsiteY5" fmla="*/ 37056 h 676134"/>
                <a:gd name="connsiteX6" fmla="*/ 456997 w 565444"/>
                <a:gd name="connsiteY6" fmla="*/ 37056 h 676134"/>
                <a:gd name="connsiteX7" fmla="*/ 456997 w 565444"/>
                <a:gd name="connsiteY7" fmla="*/ 175472 h 676134"/>
                <a:gd name="connsiteX8" fmla="*/ 382885 w 565444"/>
                <a:gd name="connsiteY8" fmla="*/ 175472 h 676134"/>
                <a:gd name="connsiteX9" fmla="*/ 382885 w 565444"/>
                <a:gd name="connsiteY9" fmla="*/ 37056 h 676134"/>
                <a:gd name="connsiteX10" fmla="*/ 419941 w 565444"/>
                <a:gd name="connsiteY10" fmla="*/ 0 h 676134"/>
                <a:gd name="connsiteX11" fmla="*/ 456997 w 565444"/>
                <a:gd name="connsiteY11" fmla="*/ 37056 h 676134"/>
                <a:gd name="connsiteX12" fmla="*/ 486829 w 565444"/>
                <a:gd name="connsiteY12" fmla="*/ 382985 h 676134"/>
                <a:gd name="connsiteX13" fmla="*/ 483130 w 565444"/>
                <a:gd name="connsiteY13" fmla="*/ 374057 h 676134"/>
                <a:gd name="connsiteX14" fmla="*/ 474202 w 565444"/>
                <a:gd name="connsiteY14" fmla="*/ 370359 h 676134"/>
                <a:gd name="connsiteX15" fmla="*/ 91243 w 565444"/>
                <a:gd name="connsiteY15" fmla="*/ 370358 h 676134"/>
                <a:gd name="connsiteX16" fmla="*/ 78616 w 565444"/>
                <a:gd name="connsiteY16" fmla="*/ 382985 h 676134"/>
                <a:gd name="connsiteX17" fmla="*/ 78615 w 565444"/>
                <a:gd name="connsiteY17" fmla="*/ 382985 h 676134"/>
                <a:gd name="connsiteX18" fmla="*/ 91242 w 565444"/>
                <a:gd name="connsiteY18" fmla="*/ 395612 h 676134"/>
                <a:gd name="connsiteX19" fmla="*/ 474202 w 565444"/>
                <a:gd name="connsiteY19" fmla="*/ 395612 h 676134"/>
                <a:gd name="connsiteX20" fmla="*/ 483130 w 565444"/>
                <a:gd name="connsiteY20" fmla="*/ 391914 h 676134"/>
                <a:gd name="connsiteX21" fmla="*/ 486829 w 565444"/>
                <a:gd name="connsiteY21" fmla="*/ 329550 h 676134"/>
                <a:gd name="connsiteX22" fmla="*/ 483130 w 565444"/>
                <a:gd name="connsiteY22" fmla="*/ 320622 h 676134"/>
                <a:gd name="connsiteX23" fmla="*/ 474202 w 565444"/>
                <a:gd name="connsiteY23" fmla="*/ 316924 h 676134"/>
                <a:gd name="connsiteX24" fmla="*/ 91243 w 565444"/>
                <a:gd name="connsiteY24" fmla="*/ 316923 h 676134"/>
                <a:gd name="connsiteX25" fmla="*/ 78616 w 565444"/>
                <a:gd name="connsiteY25" fmla="*/ 329550 h 676134"/>
                <a:gd name="connsiteX26" fmla="*/ 78615 w 565444"/>
                <a:gd name="connsiteY26" fmla="*/ 329550 h 676134"/>
                <a:gd name="connsiteX27" fmla="*/ 91242 w 565444"/>
                <a:gd name="connsiteY27" fmla="*/ 342177 h 676134"/>
                <a:gd name="connsiteX28" fmla="*/ 474202 w 565444"/>
                <a:gd name="connsiteY28" fmla="*/ 342177 h 676134"/>
                <a:gd name="connsiteX29" fmla="*/ 483130 w 565444"/>
                <a:gd name="connsiteY29" fmla="*/ 338479 h 676134"/>
                <a:gd name="connsiteX30" fmla="*/ 486829 w 565444"/>
                <a:gd name="connsiteY30" fmla="*/ 276115 h 676134"/>
                <a:gd name="connsiteX31" fmla="*/ 483130 w 565444"/>
                <a:gd name="connsiteY31" fmla="*/ 267187 h 676134"/>
                <a:gd name="connsiteX32" fmla="*/ 474202 w 565444"/>
                <a:gd name="connsiteY32" fmla="*/ 263489 h 676134"/>
                <a:gd name="connsiteX33" fmla="*/ 91243 w 565444"/>
                <a:gd name="connsiteY33" fmla="*/ 263488 h 676134"/>
                <a:gd name="connsiteX34" fmla="*/ 78616 w 565444"/>
                <a:gd name="connsiteY34" fmla="*/ 276115 h 676134"/>
                <a:gd name="connsiteX35" fmla="*/ 78615 w 565444"/>
                <a:gd name="connsiteY35" fmla="*/ 276115 h 676134"/>
                <a:gd name="connsiteX36" fmla="*/ 91242 w 565444"/>
                <a:gd name="connsiteY36" fmla="*/ 288742 h 676134"/>
                <a:gd name="connsiteX37" fmla="*/ 474202 w 565444"/>
                <a:gd name="connsiteY37" fmla="*/ 288742 h 676134"/>
                <a:gd name="connsiteX38" fmla="*/ 483130 w 565444"/>
                <a:gd name="connsiteY38" fmla="*/ 285044 h 676134"/>
                <a:gd name="connsiteX39" fmla="*/ 565444 w 565444"/>
                <a:gd name="connsiteY39" fmla="*/ 194687 h 676134"/>
                <a:gd name="connsiteX40" fmla="*/ 546230 w 565444"/>
                <a:gd name="connsiteY40" fmla="*/ 213901 h 676134"/>
                <a:gd name="connsiteX41" fmla="*/ 525276 w 565444"/>
                <a:gd name="connsiteY41" fmla="*/ 213901 h 676134"/>
                <a:gd name="connsiteX42" fmla="*/ 508899 w 565444"/>
                <a:gd name="connsiteY42" fmla="*/ 524387 h 676134"/>
                <a:gd name="connsiteX43" fmla="*/ 378242 w 565444"/>
                <a:gd name="connsiteY43" fmla="*/ 676134 h 676134"/>
                <a:gd name="connsiteX44" fmla="*/ 184454 w 565444"/>
                <a:gd name="connsiteY44" fmla="*/ 676134 h 676134"/>
                <a:gd name="connsiteX45" fmla="*/ 53798 w 565444"/>
                <a:gd name="connsiteY45" fmla="*/ 524387 h 676134"/>
                <a:gd name="connsiteX46" fmla="*/ 37421 w 565444"/>
                <a:gd name="connsiteY46" fmla="*/ 213901 h 676134"/>
                <a:gd name="connsiteX47" fmla="*/ 19214 w 565444"/>
                <a:gd name="connsiteY47" fmla="*/ 213901 h 676134"/>
                <a:gd name="connsiteX48" fmla="*/ 0 w 565444"/>
                <a:gd name="connsiteY48" fmla="*/ 194687 h 676134"/>
                <a:gd name="connsiteX49" fmla="*/ 19214 w 565444"/>
                <a:gd name="connsiteY49" fmla="*/ 175473 h 676134"/>
                <a:gd name="connsiteX50" fmla="*/ 546230 w 565444"/>
                <a:gd name="connsiteY50" fmla="*/ 175473 h 676134"/>
                <a:gd name="connsiteX51" fmla="*/ 565444 w 565444"/>
                <a:gd name="connsiteY51" fmla="*/ 194687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65444" h="676134">
                  <a:moveTo>
                    <a:pt x="182559" y="37056"/>
                  </a:moveTo>
                  <a:lnTo>
                    <a:pt x="182559" y="175472"/>
                  </a:lnTo>
                  <a:lnTo>
                    <a:pt x="108447" y="175472"/>
                  </a:lnTo>
                  <a:lnTo>
                    <a:pt x="108447" y="37056"/>
                  </a:lnTo>
                  <a:cubicBezTo>
                    <a:pt x="108447" y="16591"/>
                    <a:pt x="125038" y="0"/>
                    <a:pt x="145503" y="0"/>
                  </a:cubicBezTo>
                  <a:cubicBezTo>
                    <a:pt x="165968" y="0"/>
                    <a:pt x="182559" y="16591"/>
                    <a:pt x="182559" y="37056"/>
                  </a:cubicBezTo>
                  <a:close/>
                  <a:moveTo>
                    <a:pt x="456997" y="37056"/>
                  </a:moveTo>
                  <a:lnTo>
                    <a:pt x="456997" y="175472"/>
                  </a:lnTo>
                  <a:lnTo>
                    <a:pt x="382885" y="175472"/>
                  </a:lnTo>
                  <a:lnTo>
                    <a:pt x="382885" y="37056"/>
                  </a:lnTo>
                  <a:cubicBezTo>
                    <a:pt x="382885" y="16591"/>
                    <a:pt x="399476" y="0"/>
                    <a:pt x="419941" y="0"/>
                  </a:cubicBezTo>
                  <a:cubicBezTo>
                    <a:pt x="440406" y="0"/>
                    <a:pt x="456997" y="16591"/>
                    <a:pt x="456997" y="37056"/>
                  </a:cubicBezTo>
                  <a:close/>
                  <a:moveTo>
                    <a:pt x="486829" y="382985"/>
                  </a:moveTo>
                  <a:lnTo>
                    <a:pt x="483130" y="374057"/>
                  </a:lnTo>
                  <a:cubicBezTo>
                    <a:pt x="480845" y="371772"/>
                    <a:pt x="477689" y="370359"/>
                    <a:pt x="474202" y="370359"/>
                  </a:cubicBezTo>
                  <a:lnTo>
                    <a:pt x="91243" y="370358"/>
                  </a:lnTo>
                  <a:cubicBezTo>
                    <a:pt x="84269" y="370358"/>
                    <a:pt x="78616" y="376011"/>
                    <a:pt x="78616" y="382985"/>
                  </a:cubicBezTo>
                  <a:lnTo>
                    <a:pt x="78615" y="382985"/>
                  </a:lnTo>
                  <a:cubicBezTo>
                    <a:pt x="78615" y="389959"/>
                    <a:pt x="84268" y="395612"/>
                    <a:pt x="91242" y="395612"/>
                  </a:cubicBezTo>
                  <a:lnTo>
                    <a:pt x="474202" y="395612"/>
                  </a:lnTo>
                  <a:cubicBezTo>
                    <a:pt x="477689" y="395612"/>
                    <a:pt x="480845" y="394199"/>
                    <a:pt x="483130" y="391914"/>
                  </a:cubicBezTo>
                  <a:close/>
                  <a:moveTo>
                    <a:pt x="486829" y="329550"/>
                  </a:moveTo>
                  <a:lnTo>
                    <a:pt x="483130" y="320622"/>
                  </a:lnTo>
                  <a:cubicBezTo>
                    <a:pt x="480845" y="318337"/>
                    <a:pt x="477689" y="316924"/>
                    <a:pt x="474202" y="316924"/>
                  </a:cubicBezTo>
                  <a:lnTo>
                    <a:pt x="91243" y="316923"/>
                  </a:lnTo>
                  <a:cubicBezTo>
                    <a:pt x="84269" y="316923"/>
                    <a:pt x="78616" y="322576"/>
                    <a:pt x="78616" y="329550"/>
                  </a:cubicBezTo>
                  <a:lnTo>
                    <a:pt x="78615" y="329550"/>
                  </a:lnTo>
                  <a:cubicBezTo>
                    <a:pt x="78615" y="336524"/>
                    <a:pt x="84268" y="342177"/>
                    <a:pt x="91242" y="342177"/>
                  </a:cubicBezTo>
                  <a:lnTo>
                    <a:pt x="474202" y="342177"/>
                  </a:lnTo>
                  <a:cubicBezTo>
                    <a:pt x="477689" y="342177"/>
                    <a:pt x="480845" y="340764"/>
                    <a:pt x="483130" y="338479"/>
                  </a:cubicBezTo>
                  <a:close/>
                  <a:moveTo>
                    <a:pt x="486829" y="276115"/>
                  </a:moveTo>
                  <a:lnTo>
                    <a:pt x="483130" y="267187"/>
                  </a:lnTo>
                  <a:cubicBezTo>
                    <a:pt x="480845" y="264902"/>
                    <a:pt x="477689" y="263489"/>
                    <a:pt x="474202" y="263489"/>
                  </a:cubicBezTo>
                  <a:lnTo>
                    <a:pt x="91243" y="263488"/>
                  </a:lnTo>
                  <a:cubicBezTo>
                    <a:pt x="84269" y="263488"/>
                    <a:pt x="78616" y="269141"/>
                    <a:pt x="78616" y="276115"/>
                  </a:cubicBezTo>
                  <a:lnTo>
                    <a:pt x="78615" y="276115"/>
                  </a:lnTo>
                  <a:cubicBezTo>
                    <a:pt x="78615" y="283089"/>
                    <a:pt x="84268" y="288742"/>
                    <a:pt x="91242" y="288742"/>
                  </a:cubicBezTo>
                  <a:lnTo>
                    <a:pt x="474202" y="288742"/>
                  </a:lnTo>
                  <a:cubicBezTo>
                    <a:pt x="477689" y="288742"/>
                    <a:pt x="480845" y="287329"/>
                    <a:pt x="483130" y="285044"/>
                  </a:cubicBezTo>
                  <a:close/>
                  <a:moveTo>
                    <a:pt x="565444" y="194687"/>
                  </a:moveTo>
                  <a:cubicBezTo>
                    <a:pt x="565444" y="205299"/>
                    <a:pt x="556842" y="213901"/>
                    <a:pt x="546230" y="213901"/>
                  </a:cubicBezTo>
                  <a:lnTo>
                    <a:pt x="525276" y="213901"/>
                  </a:lnTo>
                  <a:lnTo>
                    <a:pt x="508899" y="524387"/>
                  </a:lnTo>
                  <a:cubicBezTo>
                    <a:pt x="504507" y="609787"/>
                    <a:pt x="447139" y="676134"/>
                    <a:pt x="378242" y="676134"/>
                  </a:cubicBezTo>
                  <a:lnTo>
                    <a:pt x="184454" y="676134"/>
                  </a:lnTo>
                  <a:cubicBezTo>
                    <a:pt x="115558" y="676134"/>
                    <a:pt x="58190" y="609787"/>
                    <a:pt x="53798" y="524387"/>
                  </a:cubicBezTo>
                  <a:lnTo>
                    <a:pt x="37421" y="213901"/>
                  </a:lnTo>
                  <a:lnTo>
                    <a:pt x="19214" y="213901"/>
                  </a:lnTo>
                  <a:cubicBezTo>
                    <a:pt x="8602" y="213901"/>
                    <a:pt x="0" y="205299"/>
                    <a:pt x="0" y="194687"/>
                  </a:cubicBezTo>
                  <a:cubicBezTo>
                    <a:pt x="0" y="184075"/>
                    <a:pt x="8602" y="175473"/>
                    <a:pt x="19214" y="175473"/>
                  </a:cubicBezTo>
                  <a:lnTo>
                    <a:pt x="546230" y="175473"/>
                  </a:lnTo>
                  <a:cubicBezTo>
                    <a:pt x="556842" y="175473"/>
                    <a:pt x="565444" y="184075"/>
                    <a:pt x="565444" y="1946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row: Bent 11">
              <a:extLst>
                <a:ext uri="{FF2B5EF4-FFF2-40B4-BE49-F238E27FC236}">
                  <a16:creationId xmlns:a16="http://schemas.microsoft.com/office/drawing/2014/main" xmlns="" id="{4C701790-911F-49B9-B58C-72E9534D4C93}"/>
                </a:ext>
              </a:extLst>
            </p:cNvPr>
            <p:cNvSpPr/>
            <p:nvPr/>
          </p:nvSpPr>
          <p:spPr>
            <a:xfrm flipH="1" flipV="1">
              <a:off x="816143" y="5935877"/>
              <a:ext cx="10779743" cy="582611"/>
            </a:xfrm>
            <a:prstGeom prst="bentArrow">
              <a:avLst>
                <a:gd name="adj1" fmla="val 14113"/>
                <a:gd name="adj2" fmla="val 12152"/>
                <a:gd name="adj3" fmla="val 0"/>
                <a:gd name="adj4" fmla="val 545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Freeform: Shape 22">
              <a:extLst>
                <a:ext uri="{FF2B5EF4-FFF2-40B4-BE49-F238E27FC236}">
                  <a16:creationId xmlns:a16="http://schemas.microsoft.com/office/drawing/2014/main" xmlns="" id="{A2CAA496-8808-490A-A588-30FACF8CED72}"/>
                </a:ext>
              </a:extLst>
            </p:cNvPr>
            <p:cNvSpPr/>
            <p:nvPr userDrawn="1"/>
          </p:nvSpPr>
          <p:spPr>
            <a:xfrm flipH="1">
              <a:off x="11086249" y="4603539"/>
              <a:ext cx="892078" cy="1332338"/>
            </a:xfrm>
            <a:custGeom>
              <a:avLst/>
              <a:gdLst>
                <a:gd name="connsiteX0" fmla="*/ 501893 w 892078"/>
                <a:gd name="connsiteY0" fmla="*/ 0 h 1332338"/>
                <a:gd name="connsiteX1" fmla="*/ 498205 w 892078"/>
                <a:gd name="connsiteY1" fmla="*/ 53000 h 1332338"/>
                <a:gd name="connsiteX2" fmla="*/ 456830 w 892078"/>
                <a:gd name="connsiteY2" fmla="*/ 120945 h 1332338"/>
                <a:gd name="connsiteX3" fmla="*/ 387912 w 892078"/>
                <a:gd name="connsiteY3" fmla="*/ 218109 h 1332338"/>
                <a:gd name="connsiteX4" fmla="*/ 391667 w 892078"/>
                <a:gd name="connsiteY4" fmla="*/ 334412 h 1332338"/>
                <a:gd name="connsiteX5" fmla="*/ 407219 w 892078"/>
                <a:gd name="connsiteY5" fmla="*/ 351214 h 1332338"/>
                <a:gd name="connsiteX6" fmla="*/ 413637 w 892078"/>
                <a:gd name="connsiteY6" fmla="*/ 474030 h 1332338"/>
                <a:gd name="connsiteX7" fmla="*/ 416812 w 892078"/>
                <a:gd name="connsiteY7" fmla="*/ 504492 h 1332338"/>
                <a:gd name="connsiteX8" fmla="*/ 402754 w 892078"/>
                <a:gd name="connsiteY8" fmla="*/ 505610 h 1332338"/>
                <a:gd name="connsiteX9" fmla="*/ 369924 w 892078"/>
                <a:gd name="connsiteY9" fmla="*/ 475906 h 1332338"/>
                <a:gd name="connsiteX10" fmla="*/ 126043 w 892078"/>
                <a:gd name="connsiteY10" fmla="*/ 282053 h 1332338"/>
                <a:gd name="connsiteX11" fmla="*/ 204209 w 892078"/>
                <a:gd name="connsiteY11" fmla="*/ 408681 h 1332338"/>
                <a:gd name="connsiteX12" fmla="*/ 344910 w 892078"/>
                <a:gd name="connsiteY12" fmla="*/ 500918 h 1332338"/>
                <a:gd name="connsiteX13" fmla="*/ 418387 w 892078"/>
                <a:gd name="connsiteY13" fmla="*/ 565015 h 1332338"/>
                <a:gd name="connsiteX14" fmla="*/ 404318 w 892078"/>
                <a:gd name="connsiteY14" fmla="*/ 841726 h 1332338"/>
                <a:gd name="connsiteX15" fmla="*/ 354290 w 892078"/>
                <a:gd name="connsiteY15" fmla="*/ 830783 h 1332338"/>
                <a:gd name="connsiteX16" fmla="*/ 353526 w 892078"/>
                <a:gd name="connsiteY16" fmla="*/ 831058 h 1332338"/>
                <a:gd name="connsiteX17" fmla="*/ 350580 w 892078"/>
                <a:gd name="connsiteY17" fmla="*/ 827584 h 1332338"/>
                <a:gd name="connsiteX18" fmla="*/ 347061 w 892078"/>
                <a:gd name="connsiteY18" fmla="*/ 800105 h 1332338"/>
                <a:gd name="connsiteX19" fmla="*/ 281402 w 892078"/>
                <a:gd name="connsiteY19" fmla="*/ 603126 h 1332338"/>
                <a:gd name="connsiteX20" fmla="*/ 0 w 892078"/>
                <a:gd name="connsiteY20" fmla="*/ 531211 h 1332338"/>
                <a:gd name="connsiteX21" fmla="*/ 87546 w 892078"/>
                <a:gd name="connsiteY21" fmla="*/ 639081 h 1332338"/>
                <a:gd name="connsiteX22" fmla="*/ 156335 w 892078"/>
                <a:gd name="connsiteY22" fmla="*/ 770401 h 1332338"/>
                <a:gd name="connsiteX23" fmla="*/ 309542 w 892078"/>
                <a:gd name="connsiteY23" fmla="*/ 829808 h 1332338"/>
                <a:gd name="connsiteX24" fmla="*/ 340979 w 892078"/>
                <a:gd name="connsiteY24" fmla="*/ 837942 h 1332338"/>
                <a:gd name="connsiteX25" fmla="*/ 348283 w 892078"/>
                <a:gd name="connsiteY25" fmla="*/ 838787 h 1332338"/>
                <a:gd name="connsiteX26" fmla="*/ 348036 w 892078"/>
                <a:gd name="connsiteY26" fmla="*/ 840162 h 1332338"/>
                <a:gd name="connsiteX27" fmla="*/ 405880 w 892078"/>
                <a:gd name="connsiteY27" fmla="*/ 949596 h 1332338"/>
                <a:gd name="connsiteX28" fmla="*/ 392717 w 892078"/>
                <a:gd name="connsiteY28" fmla="*/ 1332338 h 1332338"/>
                <a:gd name="connsiteX29" fmla="*/ 473368 w 892078"/>
                <a:gd name="connsiteY29" fmla="*/ 1332338 h 1332338"/>
                <a:gd name="connsiteX30" fmla="*/ 463724 w 892078"/>
                <a:gd name="connsiteY30" fmla="*/ 999622 h 1332338"/>
                <a:gd name="connsiteX31" fmla="*/ 476231 w 892078"/>
                <a:gd name="connsiteY31" fmla="*/ 908949 h 1332338"/>
                <a:gd name="connsiteX32" fmla="*/ 523131 w 892078"/>
                <a:gd name="connsiteY32" fmla="*/ 880809 h 1332338"/>
                <a:gd name="connsiteX33" fmla="*/ 827981 w 892078"/>
                <a:gd name="connsiteY33" fmla="*/ 722913 h 1332338"/>
                <a:gd name="connsiteX34" fmla="*/ 892078 w 892078"/>
                <a:gd name="connsiteY34" fmla="*/ 391486 h 1332338"/>
                <a:gd name="connsiteX35" fmla="*/ 671648 w 892078"/>
                <a:gd name="connsiteY35" fmla="*/ 560326 h 1332338"/>
                <a:gd name="connsiteX36" fmla="*/ 535636 w 892078"/>
                <a:gd name="connsiteY36" fmla="*/ 646309 h 1332338"/>
                <a:gd name="connsiteX37" fmla="*/ 480920 w 892078"/>
                <a:gd name="connsiteY37" fmla="*/ 830783 h 1332338"/>
                <a:gd name="connsiteX38" fmla="*/ 448091 w 892078"/>
                <a:gd name="connsiteY38" fmla="*/ 882373 h 1332338"/>
                <a:gd name="connsiteX39" fmla="*/ 448091 w 892078"/>
                <a:gd name="connsiteY39" fmla="*/ 608790 h 1332338"/>
                <a:gd name="connsiteX40" fmla="*/ 513752 w 892078"/>
                <a:gd name="connsiteY40" fmla="*/ 546257 h 1332338"/>
                <a:gd name="connsiteX41" fmla="*/ 582537 w 892078"/>
                <a:gd name="connsiteY41" fmla="*/ 540003 h 1332338"/>
                <a:gd name="connsiteX42" fmla="*/ 748253 w 892078"/>
                <a:gd name="connsiteY42" fmla="*/ 207012 h 1332338"/>
                <a:gd name="connsiteX43" fmla="*/ 596608 w 892078"/>
                <a:gd name="connsiteY43" fmla="*/ 313318 h 1332338"/>
                <a:gd name="connsiteX44" fmla="*/ 451217 w 892078"/>
                <a:gd name="connsiteY44" fmla="*/ 482159 h 1332338"/>
                <a:gd name="connsiteX45" fmla="*/ 445183 w 892078"/>
                <a:gd name="connsiteY45" fmla="*/ 497255 h 1332338"/>
                <a:gd name="connsiteX46" fmla="*/ 439086 w 892078"/>
                <a:gd name="connsiteY46" fmla="*/ 500090 h 1332338"/>
                <a:gd name="connsiteX47" fmla="*/ 435706 w 892078"/>
                <a:gd name="connsiteY47" fmla="*/ 482384 h 1332338"/>
                <a:gd name="connsiteX48" fmla="*/ 420305 w 892078"/>
                <a:gd name="connsiteY48" fmla="*/ 370688 h 1332338"/>
                <a:gd name="connsiteX49" fmla="*/ 426244 w 892078"/>
                <a:gd name="connsiteY49" fmla="*/ 360755 h 1332338"/>
                <a:gd name="connsiteX50" fmla="*/ 485748 w 892078"/>
                <a:gd name="connsiteY50" fmla="*/ 335852 h 1332338"/>
                <a:gd name="connsiteX51" fmla="*/ 556629 w 892078"/>
                <a:gd name="connsiteY51" fmla="*/ 224791 h 1332338"/>
                <a:gd name="connsiteX52" fmla="*/ 533558 w 892078"/>
                <a:gd name="connsiteY52" fmla="*/ 68029 h 1332338"/>
                <a:gd name="connsiteX53" fmla="*/ 501893 w 892078"/>
                <a:gd name="connsiteY53" fmla="*/ 0 h 133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92078" h="1332338">
                  <a:moveTo>
                    <a:pt x="501893" y="0"/>
                  </a:moveTo>
                  <a:cubicBezTo>
                    <a:pt x="505496" y="20041"/>
                    <a:pt x="503339" y="36518"/>
                    <a:pt x="498205" y="53000"/>
                  </a:cubicBezTo>
                  <a:cubicBezTo>
                    <a:pt x="489909" y="79014"/>
                    <a:pt x="474662" y="101069"/>
                    <a:pt x="456830" y="120945"/>
                  </a:cubicBezTo>
                  <a:cubicBezTo>
                    <a:pt x="430082" y="150759"/>
                    <a:pt x="404129" y="181166"/>
                    <a:pt x="387912" y="218109"/>
                  </a:cubicBezTo>
                  <a:cubicBezTo>
                    <a:pt x="370904" y="257435"/>
                    <a:pt x="367592" y="296342"/>
                    <a:pt x="391667" y="334412"/>
                  </a:cubicBezTo>
                  <a:cubicBezTo>
                    <a:pt x="396044" y="341153"/>
                    <a:pt x="402085" y="346893"/>
                    <a:pt x="407219" y="351214"/>
                  </a:cubicBezTo>
                  <a:cubicBezTo>
                    <a:pt x="406074" y="380095"/>
                    <a:pt x="409823" y="433373"/>
                    <a:pt x="413637" y="474030"/>
                  </a:cubicBezTo>
                  <a:lnTo>
                    <a:pt x="416812" y="504492"/>
                  </a:lnTo>
                  <a:lnTo>
                    <a:pt x="402754" y="505610"/>
                  </a:lnTo>
                  <a:cubicBezTo>
                    <a:pt x="393375" y="507174"/>
                    <a:pt x="371487" y="502482"/>
                    <a:pt x="369924" y="475906"/>
                  </a:cubicBezTo>
                  <a:cubicBezTo>
                    <a:pt x="358979" y="328953"/>
                    <a:pt x="269870" y="258602"/>
                    <a:pt x="126043" y="282053"/>
                  </a:cubicBezTo>
                  <a:cubicBezTo>
                    <a:pt x="168253" y="316446"/>
                    <a:pt x="180759" y="364908"/>
                    <a:pt x="204209" y="408681"/>
                  </a:cubicBezTo>
                  <a:cubicBezTo>
                    <a:pt x="232351" y="463399"/>
                    <a:pt x="265180" y="511863"/>
                    <a:pt x="344910" y="500918"/>
                  </a:cubicBezTo>
                  <a:cubicBezTo>
                    <a:pt x="371487" y="496228"/>
                    <a:pt x="423077" y="507174"/>
                    <a:pt x="418387" y="565015"/>
                  </a:cubicBezTo>
                  <a:cubicBezTo>
                    <a:pt x="412133" y="655690"/>
                    <a:pt x="409008" y="747925"/>
                    <a:pt x="404318" y="841726"/>
                  </a:cubicBezTo>
                  <a:cubicBezTo>
                    <a:pt x="387119" y="838598"/>
                    <a:pt x="371487" y="833909"/>
                    <a:pt x="354290" y="830783"/>
                  </a:cubicBezTo>
                  <a:lnTo>
                    <a:pt x="353526" y="831058"/>
                  </a:lnTo>
                  <a:lnTo>
                    <a:pt x="350580" y="827584"/>
                  </a:lnTo>
                  <a:cubicBezTo>
                    <a:pt x="345889" y="820623"/>
                    <a:pt x="344717" y="813002"/>
                    <a:pt x="347061" y="800105"/>
                  </a:cubicBezTo>
                  <a:cubicBezTo>
                    <a:pt x="362694" y="723500"/>
                    <a:pt x="339244" y="656278"/>
                    <a:pt x="281402" y="603126"/>
                  </a:cubicBezTo>
                  <a:cubicBezTo>
                    <a:pt x="218869" y="545282"/>
                    <a:pt x="87546" y="512451"/>
                    <a:pt x="0" y="531211"/>
                  </a:cubicBezTo>
                  <a:cubicBezTo>
                    <a:pt x="43773" y="554661"/>
                    <a:pt x="68787" y="595308"/>
                    <a:pt x="87546" y="639081"/>
                  </a:cubicBezTo>
                  <a:cubicBezTo>
                    <a:pt x="106307" y="684418"/>
                    <a:pt x="123503" y="731318"/>
                    <a:pt x="156335" y="770401"/>
                  </a:cubicBezTo>
                  <a:cubicBezTo>
                    <a:pt x="196980" y="818865"/>
                    <a:pt x="240755" y="856384"/>
                    <a:pt x="309542" y="829808"/>
                  </a:cubicBezTo>
                  <a:cubicBezTo>
                    <a:pt x="322440" y="823945"/>
                    <a:pt x="330940" y="833912"/>
                    <a:pt x="340979" y="837942"/>
                  </a:cubicBezTo>
                  <a:lnTo>
                    <a:pt x="348283" y="838787"/>
                  </a:lnTo>
                  <a:lnTo>
                    <a:pt x="348036" y="840162"/>
                  </a:lnTo>
                  <a:cubicBezTo>
                    <a:pt x="404318" y="857359"/>
                    <a:pt x="409008" y="898006"/>
                    <a:pt x="405880" y="949596"/>
                  </a:cubicBezTo>
                  <a:lnTo>
                    <a:pt x="392717" y="1332338"/>
                  </a:lnTo>
                  <a:lnTo>
                    <a:pt x="473368" y="1332338"/>
                  </a:lnTo>
                  <a:lnTo>
                    <a:pt x="463724" y="999622"/>
                  </a:lnTo>
                  <a:cubicBezTo>
                    <a:pt x="463724" y="968357"/>
                    <a:pt x="463724" y="938653"/>
                    <a:pt x="476231" y="908949"/>
                  </a:cubicBezTo>
                  <a:cubicBezTo>
                    <a:pt x="485610" y="887063"/>
                    <a:pt x="490302" y="874556"/>
                    <a:pt x="523131" y="880809"/>
                  </a:cubicBezTo>
                  <a:cubicBezTo>
                    <a:pt x="652888" y="904260"/>
                    <a:pt x="767011" y="840162"/>
                    <a:pt x="827981" y="722913"/>
                  </a:cubicBezTo>
                  <a:cubicBezTo>
                    <a:pt x="878009" y="624423"/>
                    <a:pt x="884261" y="516553"/>
                    <a:pt x="892078" y="391486"/>
                  </a:cubicBezTo>
                  <a:cubicBezTo>
                    <a:pt x="840488" y="494664"/>
                    <a:pt x="756068" y="525932"/>
                    <a:pt x="671648" y="560326"/>
                  </a:cubicBezTo>
                  <a:cubicBezTo>
                    <a:pt x="621620" y="580648"/>
                    <a:pt x="573158" y="607226"/>
                    <a:pt x="535636" y="646309"/>
                  </a:cubicBezTo>
                  <a:cubicBezTo>
                    <a:pt x="485610" y="697899"/>
                    <a:pt x="448091" y="754179"/>
                    <a:pt x="480920" y="830783"/>
                  </a:cubicBezTo>
                  <a:cubicBezTo>
                    <a:pt x="488738" y="849542"/>
                    <a:pt x="477793" y="868302"/>
                    <a:pt x="448091" y="882373"/>
                  </a:cubicBezTo>
                  <a:cubicBezTo>
                    <a:pt x="448091" y="787008"/>
                    <a:pt x="448091" y="697899"/>
                    <a:pt x="448091" y="608790"/>
                  </a:cubicBezTo>
                  <a:cubicBezTo>
                    <a:pt x="448091" y="565015"/>
                    <a:pt x="455908" y="533749"/>
                    <a:pt x="513752" y="546257"/>
                  </a:cubicBezTo>
                  <a:cubicBezTo>
                    <a:pt x="535636" y="550946"/>
                    <a:pt x="559087" y="546257"/>
                    <a:pt x="582537" y="540003"/>
                  </a:cubicBezTo>
                  <a:cubicBezTo>
                    <a:pt x="701352" y="504046"/>
                    <a:pt x="779518" y="347712"/>
                    <a:pt x="748253" y="207012"/>
                  </a:cubicBezTo>
                  <a:cubicBezTo>
                    <a:pt x="716985" y="269546"/>
                    <a:pt x="652888" y="285178"/>
                    <a:pt x="596608" y="313318"/>
                  </a:cubicBezTo>
                  <a:cubicBezTo>
                    <a:pt x="524693" y="349275"/>
                    <a:pt x="454344" y="386797"/>
                    <a:pt x="451217" y="482159"/>
                  </a:cubicBezTo>
                  <a:cubicBezTo>
                    <a:pt x="450826" y="489194"/>
                    <a:pt x="448579" y="493982"/>
                    <a:pt x="445183" y="497255"/>
                  </a:cubicBezTo>
                  <a:lnTo>
                    <a:pt x="439086" y="500090"/>
                  </a:lnTo>
                  <a:lnTo>
                    <a:pt x="435706" y="482384"/>
                  </a:lnTo>
                  <a:cubicBezTo>
                    <a:pt x="429401" y="445321"/>
                    <a:pt x="420625" y="384681"/>
                    <a:pt x="420305" y="370688"/>
                  </a:cubicBezTo>
                  <a:cubicBezTo>
                    <a:pt x="420100" y="366322"/>
                    <a:pt x="417511" y="361166"/>
                    <a:pt x="426244" y="360755"/>
                  </a:cubicBezTo>
                  <a:cubicBezTo>
                    <a:pt x="449067" y="359727"/>
                    <a:pt x="467310" y="348584"/>
                    <a:pt x="485748" y="335852"/>
                  </a:cubicBezTo>
                  <a:cubicBezTo>
                    <a:pt x="524607" y="308401"/>
                    <a:pt x="549757" y="272437"/>
                    <a:pt x="556629" y="224791"/>
                  </a:cubicBezTo>
                  <a:cubicBezTo>
                    <a:pt x="564085" y="170396"/>
                    <a:pt x="553286" y="118213"/>
                    <a:pt x="533558" y="68029"/>
                  </a:cubicBezTo>
                  <a:cubicBezTo>
                    <a:pt x="524789" y="45615"/>
                    <a:pt x="518004" y="22205"/>
                    <a:pt x="501893" y="0"/>
                  </a:cubicBezTo>
                  <a:close/>
                </a:path>
              </a:pathLst>
            </a:custGeom>
            <a:grpFill/>
            <a:ln w="8081" cap="flat">
              <a:noFill/>
              <a:prstDash val="solid"/>
              <a:miter/>
            </a:ln>
          </p:spPr>
          <p:txBody>
            <a:bodyPr wrap="square" rtlCol="0" anchor="ctr">
              <a:noAutofit/>
            </a:bodyPr>
            <a:lstStyle/>
            <a:p>
              <a:endParaRPr lang="en-US"/>
            </a:p>
          </p:txBody>
        </p:sp>
      </p:grpSp>
    </p:spTree>
    <p:extLst>
      <p:ext uri="{BB962C8B-B14F-4D97-AF65-F5344CB8AC3E}">
        <p14:creationId xmlns:p14="http://schemas.microsoft.com/office/powerpoint/2010/main" val="2410231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A4524873-6BE5-4879-B50F-EC3ECF1F2BA1}"/>
              </a:ext>
            </a:extLst>
          </p:cNvPr>
          <p:cNvSpPr/>
          <p:nvPr userDrawn="1"/>
        </p:nvSpPr>
        <p:spPr>
          <a:xfrm>
            <a:off x="0" y="0"/>
            <a:ext cx="12192000"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grpSp>
        <p:nvGrpSpPr>
          <p:cNvPr id="28" name="Group 27">
            <a:extLst>
              <a:ext uri="{FF2B5EF4-FFF2-40B4-BE49-F238E27FC236}">
                <a16:creationId xmlns:a16="http://schemas.microsoft.com/office/drawing/2014/main" xmlns="" id="{69DB7680-BCD7-4C1B-97B4-C82E082C47C2}"/>
              </a:ext>
            </a:extLst>
          </p:cNvPr>
          <p:cNvGrpSpPr/>
          <p:nvPr userDrawn="1"/>
        </p:nvGrpSpPr>
        <p:grpSpPr>
          <a:xfrm>
            <a:off x="623567" y="-9292"/>
            <a:ext cx="2434936" cy="1219200"/>
            <a:chOff x="623567" y="20852"/>
            <a:chExt cx="2434936" cy="1219200"/>
          </a:xfrm>
        </p:grpSpPr>
        <p:sp>
          <p:nvSpPr>
            <p:cNvPr id="11" name="Freeform: Shape 10">
              <a:extLst>
                <a:ext uri="{FF2B5EF4-FFF2-40B4-BE49-F238E27FC236}">
                  <a16:creationId xmlns:a16="http://schemas.microsoft.com/office/drawing/2014/main" xmlns="" id="{60C6E2EE-321A-47CB-9B17-01A6C7F54C53}"/>
                </a:ext>
              </a:extLst>
            </p:cNvPr>
            <p:cNvSpPr/>
            <p:nvPr userDrawn="1"/>
          </p:nvSpPr>
          <p:spPr>
            <a:xfrm>
              <a:off x="1538287" y="20852"/>
              <a:ext cx="704850" cy="1219200"/>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xmlns="" id="{C81EE286-F844-4771-9CFC-94BF60D78565}"/>
                </a:ext>
              </a:extLst>
            </p:cNvPr>
            <p:cNvSpPr/>
            <p:nvPr userDrawn="1"/>
          </p:nvSpPr>
          <p:spPr>
            <a:xfrm>
              <a:off x="2161853" y="284463"/>
              <a:ext cx="552450" cy="9555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13" name="Freeform: Shape 12">
              <a:extLst>
                <a:ext uri="{FF2B5EF4-FFF2-40B4-BE49-F238E27FC236}">
                  <a16:creationId xmlns:a16="http://schemas.microsoft.com/office/drawing/2014/main" xmlns="" id="{819794EC-70B7-4CA7-B86F-B7DD5B250116}"/>
                </a:ext>
              </a:extLst>
            </p:cNvPr>
            <p:cNvSpPr/>
            <p:nvPr userDrawn="1"/>
          </p:nvSpPr>
          <p:spPr>
            <a:xfrm>
              <a:off x="1378101" y="436863"/>
              <a:ext cx="464344" cy="8031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14" name="Freeform: Shape 13">
              <a:extLst>
                <a:ext uri="{FF2B5EF4-FFF2-40B4-BE49-F238E27FC236}">
                  <a16:creationId xmlns:a16="http://schemas.microsoft.com/office/drawing/2014/main" xmlns="" id="{05923C14-7C77-40CC-82DB-9E1F4A7524AB}"/>
                </a:ext>
              </a:extLst>
            </p:cNvPr>
            <p:cNvSpPr/>
            <p:nvPr userDrawn="1"/>
          </p:nvSpPr>
          <p:spPr>
            <a:xfrm>
              <a:off x="745171" y="282011"/>
              <a:ext cx="553868" cy="958041"/>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xmlns="" id="{B35BE877-79E4-493D-8CCE-9682FE0748AA}"/>
                </a:ext>
              </a:extLst>
            </p:cNvPr>
            <p:cNvSpPr/>
            <p:nvPr userDrawn="1"/>
          </p:nvSpPr>
          <p:spPr>
            <a:xfrm>
              <a:off x="623567" y="609600"/>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xmlns="" id="{592FD92A-CC13-4DFD-A85C-8CE910B21828}"/>
                </a:ext>
              </a:extLst>
            </p:cNvPr>
            <p:cNvSpPr/>
            <p:nvPr userDrawn="1"/>
          </p:nvSpPr>
          <p:spPr>
            <a:xfrm>
              <a:off x="1235073" y="609600"/>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a16="http://schemas.microsoft.com/office/drawing/2014/main" xmlns="" id="{DC05787A-C43E-453A-BE07-3D337B74A2E0}"/>
                </a:ext>
              </a:extLst>
            </p:cNvPr>
            <p:cNvSpPr/>
            <p:nvPr userDrawn="1"/>
          </p:nvSpPr>
          <p:spPr>
            <a:xfrm>
              <a:off x="2674902" y="576526"/>
              <a:ext cx="383601" cy="663526"/>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grpSp>
      <p:grpSp>
        <p:nvGrpSpPr>
          <p:cNvPr id="18" name="Group 17">
            <a:extLst>
              <a:ext uri="{FF2B5EF4-FFF2-40B4-BE49-F238E27FC236}">
                <a16:creationId xmlns:a16="http://schemas.microsoft.com/office/drawing/2014/main" xmlns="" id="{49A36D23-48BD-4BA3-8545-A3920D835DF4}"/>
              </a:ext>
            </a:extLst>
          </p:cNvPr>
          <p:cNvGrpSpPr/>
          <p:nvPr userDrawn="1"/>
        </p:nvGrpSpPr>
        <p:grpSpPr>
          <a:xfrm flipH="1">
            <a:off x="9757064" y="5636998"/>
            <a:ext cx="2434936" cy="1240052"/>
            <a:chOff x="328292" y="0"/>
            <a:chExt cx="2434936" cy="1240052"/>
          </a:xfrm>
        </p:grpSpPr>
        <p:sp>
          <p:nvSpPr>
            <p:cNvPr id="19" name="Freeform: Shape 18">
              <a:extLst>
                <a:ext uri="{FF2B5EF4-FFF2-40B4-BE49-F238E27FC236}">
                  <a16:creationId xmlns:a16="http://schemas.microsoft.com/office/drawing/2014/main" xmlns="" id="{0222CDA6-66B0-4261-8AAB-F61537EBC5C1}"/>
                </a:ext>
              </a:extLst>
            </p:cNvPr>
            <p:cNvSpPr/>
            <p:nvPr userDrawn="1"/>
          </p:nvSpPr>
          <p:spPr>
            <a:xfrm>
              <a:off x="1243012" y="0"/>
              <a:ext cx="704850" cy="1219200"/>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20" name="Freeform: Shape 19">
              <a:extLst>
                <a:ext uri="{FF2B5EF4-FFF2-40B4-BE49-F238E27FC236}">
                  <a16:creationId xmlns:a16="http://schemas.microsoft.com/office/drawing/2014/main" xmlns="" id="{79E29A8A-7472-4C7B-B2D8-F2CA911113E6}"/>
                </a:ext>
              </a:extLst>
            </p:cNvPr>
            <p:cNvSpPr/>
            <p:nvPr userDrawn="1"/>
          </p:nvSpPr>
          <p:spPr>
            <a:xfrm>
              <a:off x="1866578" y="263611"/>
              <a:ext cx="552450" cy="9555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21" name="Freeform: Shape 20">
              <a:extLst>
                <a:ext uri="{FF2B5EF4-FFF2-40B4-BE49-F238E27FC236}">
                  <a16:creationId xmlns:a16="http://schemas.microsoft.com/office/drawing/2014/main" xmlns="" id="{BF2D5BA9-02F0-4EBF-8047-65342716CF01}"/>
                </a:ext>
              </a:extLst>
            </p:cNvPr>
            <p:cNvSpPr/>
            <p:nvPr userDrawn="1"/>
          </p:nvSpPr>
          <p:spPr>
            <a:xfrm>
              <a:off x="1082826" y="422492"/>
              <a:ext cx="464344" cy="8031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22" name="Freeform: Shape 21">
              <a:extLst>
                <a:ext uri="{FF2B5EF4-FFF2-40B4-BE49-F238E27FC236}">
                  <a16:creationId xmlns:a16="http://schemas.microsoft.com/office/drawing/2014/main" xmlns="" id="{94CD11AB-8BFB-424D-B3CC-4FEB6AB5C821}"/>
                </a:ext>
              </a:extLst>
            </p:cNvPr>
            <p:cNvSpPr/>
            <p:nvPr userDrawn="1"/>
          </p:nvSpPr>
          <p:spPr>
            <a:xfrm>
              <a:off x="449896" y="280904"/>
              <a:ext cx="553868" cy="958041"/>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23" name="Freeform: Shape 22">
              <a:extLst>
                <a:ext uri="{FF2B5EF4-FFF2-40B4-BE49-F238E27FC236}">
                  <a16:creationId xmlns:a16="http://schemas.microsoft.com/office/drawing/2014/main" xmlns="" id="{1B82DE08-397D-4848-B109-C55EEF52BDA4}"/>
                </a:ext>
              </a:extLst>
            </p:cNvPr>
            <p:cNvSpPr/>
            <p:nvPr userDrawn="1"/>
          </p:nvSpPr>
          <p:spPr>
            <a:xfrm>
              <a:off x="328292" y="609600"/>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endParaRPr lang="en-US"/>
            </a:p>
          </p:txBody>
        </p:sp>
        <p:sp>
          <p:nvSpPr>
            <p:cNvPr id="24" name="Freeform: Shape 23">
              <a:extLst>
                <a:ext uri="{FF2B5EF4-FFF2-40B4-BE49-F238E27FC236}">
                  <a16:creationId xmlns:a16="http://schemas.microsoft.com/office/drawing/2014/main" xmlns="" id="{29598C0A-7EE6-4767-B149-6F044CB9FD7B}"/>
                </a:ext>
              </a:extLst>
            </p:cNvPr>
            <p:cNvSpPr/>
            <p:nvPr userDrawn="1"/>
          </p:nvSpPr>
          <p:spPr>
            <a:xfrm>
              <a:off x="939798" y="608493"/>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endParaRPr lang="en-US"/>
            </a:p>
          </p:txBody>
        </p:sp>
        <p:sp>
          <p:nvSpPr>
            <p:cNvPr id="25" name="Freeform: Shape 24">
              <a:extLst>
                <a:ext uri="{FF2B5EF4-FFF2-40B4-BE49-F238E27FC236}">
                  <a16:creationId xmlns:a16="http://schemas.microsoft.com/office/drawing/2014/main" xmlns="" id="{5736E712-C4F3-4B0A-8585-2B8D1DBCB0CC}"/>
                </a:ext>
              </a:extLst>
            </p:cNvPr>
            <p:cNvSpPr/>
            <p:nvPr userDrawn="1"/>
          </p:nvSpPr>
          <p:spPr>
            <a:xfrm>
              <a:off x="2379627" y="555674"/>
              <a:ext cx="383601" cy="663526"/>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grpSp>
      <p:sp>
        <p:nvSpPr>
          <p:cNvPr id="8" name="Rectangle 7">
            <a:extLst>
              <a:ext uri="{FF2B5EF4-FFF2-40B4-BE49-F238E27FC236}">
                <a16:creationId xmlns:a16="http://schemas.microsoft.com/office/drawing/2014/main" xmlns="" id="{D758FE55-F2E3-411E-B08B-7BB726147569}"/>
              </a:ext>
            </a:extLst>
          </p:cNvPr>
          <p:cNvSpPr/>
          <p:nvPr userDrawn="1"/>
        </p:nvSpPr>
        <p:spPr>
          <a:xfrm>
            <a:off x="0" y="6359791"/>
            <a:ext cx="9325299" cy="568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B8BD529C-F177-4014-858A-48426744683D}"/>
              </a:ext>
            </a:extLst>
          </p:cNvPr>
          <p:cNvSpPr/>
          <p:nvPr userDrawn="1"/>
        </p:nvSpPr>
        <p:spPr>
          <a:xfrm>
            <a:off x="0" y="6512191"/>
            <a:ext cx="9325299" cy="568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729A4EDC-BC81-48B2-A5D1-5C42D2143CB0}"/>
              </a:ext>
            </a:extLst>
          </p:cNvPr>
          <p:cNvSpPr/>
          <p:nvPr userDrawn="1"/>
        </p:nvSpPr>
        <p:spPr>
          <a:xfrm>
            <a:off x="0" y="6664591"/>
            <a:ext cx="9325299" cy="568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628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32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60DE4DB8-95B1-490C-9ADC-E0A3E777B4A5}"/>
              </a:ext>
            </a:extLst>
          </p:cNvPr>
          <p:cNvSpPr/>
          <p:nvPr userDrawn="1"/>
        </p:nvSpPr>
        <p:spPr>
          <a:xfrm>
            <a:off x="419100" y="490537"/>
            <a:ext cx="8429625" cy="5876925"/>
          </a:xfrm>
          <a:prstGeom prst="roundRect">
            <a:avLst>
              <a:gd name="adj" fmla="val 4836"/>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3827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A9DA522A-2DEF-4520-8803-18075D5AFB6D}"/>
              </a:ext>
            </a:extLst>
          </p:cNvPr>
          <p:cNvSpPr/>
          <p:nvPr userDrawn="1"/>
        </p:nvSpPr>
        <p:spPr>
          <a:xfrm>
            <a:off x="405725" y="347409"/>
            <a:ext cx="11380551" cy="6163182"/>
          </a:xfrm>
          <a:prstGeom prst="roundRect">
            <a:avLst>
              <a:gd name="adj" fmla="val 3889"/>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7335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8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1" r:id="rId2"/>
    <p:sldLayoutId id="2147483662" r:id="rId3"/>
    <p:sldLayoutId id="2147483658" r:id="rId4"/>
    <p:sldLayoutId id="2147483666" r:id="rId5"/>
    <p:sldLayoutId id="2147483665" r:id="rId6"/>
    <p:sldLayoutId id="2147483664" r:id="rId7"/>
    <p:sldLayoutId id="2147483667" r:id="rId8"/>
    <p:sldLayoutId id="2147483663" r:id="rId9"/>
    <p:sldLayoutId id="2147483679"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 name="Graphic 30">
            <a:extLst>
              <a:ext uri="{FF2B5EF4-FFF2-40B4-BE49-F238E27FC236}">
                <a16:creationId xmlns:a16="http://schemas.microsoft.com/office/drawing/2014/main" xmlns="" id="{3BBFB3E6-898A-41B7-BFD3-D63E70DBE654}"/>
              </a:ext>
            </a:extLst>
          </p:cNvPr>
          <p:cNvGrpSpPr/>
          <p:nvPr/>
        </p:nvGrpSpPr>
        <p:grpSpPr>
          <a:xfrm rot="1052635">
            <a:off x="10666176" y="109451"/>
            <a:ext cx="1338434" cy="1227345"/>
            <a:chOff x="5655092" y="376887"/>
            <a:chExt cx="4490688" cy="4117968"/>
          </a:xfrm>
          <a:solidFill>
            <a:schemeClr val="accent1"/>
          </a:solidFill>
        </p:grpSpPr>
        <p:sp>
          <p:nvSpPr>
            <p:cNvPr id="119" name="Freeform: Shape 118">
              <a:extLst>
                <a:ext uri="{FF2B5EF4-FFF2-40B4-BE49-F238E27FC236}">
                  <a16:creationId xmlns:a16="http://schemas.microsoft.com/office/drawing/2014/main" xmlns="" id="{391DB494-6D90-4242-AA8C-650987075EB9}"/>
                </a:ext>
              </a:extLst>
            </p:cNvPr>
            <p:cNvSpPr/>
            <p:nvPr/>
          </p:nvSpPr>
          <p:spPr>
            <a:xfrm>
              <a:off x="5655092" y="385052"/>
              <a:ext cx="4490688" cy="4109803"/>
            </a:xfrm>
            <a:custGeom>
              <a:avLst/>
              <a:gdLst>
                <a:gd name="connsiteX0" fmla="*/ 568 w 4490127"/>
                <a:gd name="connsiteY0" fmla="*/ 1465456 h 4087093"/>
                <a:gd name="connsiteX1" fmla="*/ 10785 w 4490127"/>
                <a:gd name="connsiteY1" fmla="*/ 1371794 h 4087093"/>
                <a:gd name="connsiteX2" fmla="*/ 67551 w 4490127"/>
                <a:gd name="connsiteY2" fmla="*/ 1099321 h 4087093"/>
                <a:gd name="connsiteX3" fmla="*/ 86283 w 4490127"/>
                <a:gd name="connsiteY3" fmla="*/ 1090238 h 4087093"/>
                <a:gd name="connsiteX4" fmla="*/ 379192 w 4490127"/>
                <a:gd name="connsiteY4" fmla="*/ 1150977 h 4087093"/>
                <a:gd name="connsiteX5" fmla="*/ 849775 w 4490127"/>
                <a:gd name="connsiteY5" fmla="*/ 1335464 h 4087093"/>
                <a:gd name="connsiteX6" fmla="*/ 1353282 w 4490127"/>
                <a:gd name="connsiteY6" fmla="*/ 1755527 h 4087093"/>
                <a:gd name="connsiteX7" fmla="*/ 1554799 w 4490127"/>
                <a:gd name="connsiteY7" fmla="*/ 2227813 h 4087093"/>
                <a:gd name="connsiteX8" fmla="*/ 1580911 w 4490127"/>
                <a:gd name="connsiteY8" fmla="*/ 2615519 h 4087093"/>
                <a:gd name="connsiteX9" fmla="*/ 1601914 w 4490127"/>
                <a:gd name="connsiteY9" fmla="*/ 2773327 h 4087093"/>
                <a:gd name="connsiteX10" fmla="*/ 1784698 w 4490127"/>
                <a:gd name="connsiteY10" fmla="*/ 3363117 h 4087093"/>
                <a:gd name="connsiteX11" fmla="*/ 1810242 w 4490127"/>
                <a:gd name="connsiteY11" fmla="*/ 3428397 h 4087093"/>
                <a:gd name="connsiteX12" fmla="*/ 1811945 w 4490127"/>
                <a:gd name="connsiteY12" fmla="*/ 3431235 h 4087093"/>
                <a:gd name="connsiteX13" fmla="*/ 1818757 w 4490127"/>
                <a:gd name="connsiteY13" fmla="*/ 3422720 h 4087093"/>
                <a:gd name="connsiteX14" fmla="*/ 2071362 w 4490127"/>
                <a:gd name="connsiteY14" fmla="*/ 2656390 h 4087093"/>
                <a:gd name="connsiteX15" fmla="*/ 2135507 w 4490127"/>
                <a:gd name="connsiteY15" fmla="*/ 2303311 h 4087093"/>
                <a:gd name="connsiteX16" fmla="*/ 2136642 w 4490127"/>
                <a:gd name="connsiteY16" fmla="*/ 2275496 h 4087093"/>
                <a:gd name="connsiteX17" fmla="*/ 2147428 w 4490127"/>
                <a:gd name="connsiteY17" fmla="*/ 1900846 h 4087093"/>
                <a:gd name="connsiteX18" fmla="*/ 2365406 w 4490127"/>
                <a:gd name="connsiteY18" fmla="*/ 1158924 h 4087093"/>
                <a:gd name="connsiteX19" fmla="*/ 2640149 w 4490127"/>
                <a:gd name="connsiteY19" fmla="*/ 801304 h 4087093"/>
                <a:gd name="connsiteX20" fmla="*/ 3362203 w 4490127"/>
                <a:gd name="connsiteY20" fmla="*/ 297796 h 4087093"/>
                <a:gd name="connsiteX21" fmla="*/ 4107530 w 4490127"/>
                <a:gd name="connsiteY21" fmla="*/ 46894 h 4087093"/>
                <a:gd name="connsiteX22" fmla="*/ 4371488 w 4490127"/>
                <a:gd name="connsiteY22" fmla="*/ 347 h 4087093"/>
                <a:gd name="connsiteX23" fmla="*/ 4390220 w 4490127"/>
                <a:gd name="connsiteY23" fmla="*/ 11700 h 4087093"/>
                <a:gd name="connsiteX24" fmla="*/ 4473665 w 4490127"/>
                <a:gd name="connsiteY24" fmla="*/ 409056 h 4087093"/>
                <a:gd name="connsiteX25" fmla="*/ 4489560 w 4490127"/>
                <a:gd name="connsiteY25" fmla="*/ 713318 h 4087093"/>
                <a:gd name="connsiteX26" fmla="*/ 4181324 w 4490127"/>
                <a:gd name="connsiteY26" fmla="*/ 1554010 h 4087093"/>
                <a:gd name="connsiteX27" fmla="*/ 3764100 w 4490127"/>
                <a:gd name="connsiteY27" fmla="*/ 1900846 h 4087093"/>
                <a:gd name="connsiteX28" fmla="*/ 3106759 w 4490127"/>
                <a:gd name="connsiteY28" fmla="*/ 2167074 h 4087093"/>
                <a:gd name="connsiteX29" fmla="*/ 2613470 w 4490127"/>
                <a:gd name="connsiteY29" fmla="*/ 2263008 h 4087093"/>
                <a:gd name="connsiteX30" fmla="*/ 2374488 w 4490127"/>
                <a:gd name="connsiteY30" fmla="*/ 2287416 h 4087093"/>
                <a:gd name="connsiteX31" fmla="*/ 2356323 w 4490127"/>
                <a:gd name="connsiteY31" fmla="*/ 2302175 h 4087093"/>
                <a:gd name="connsiteX32" fmla="*/ 2101448 w 4490127"/>
                <a:gd name="connsiteY32" fmla="*/ 3137759 h 4087093"/>
                <a:gd name="connsiteX33" fmla="*/ 1990756 w 4490127"/>
                <a:gd name="connsiteY33" fmla="*/ 3606072 h 4087093"/>
                <a:gd name="connsiteX34" fmla="*/ 1953858 w 4490127"/>
                <a:gd name="connsiteY34" fmla="*/ 3948366 h 4087093"/>
                <a:gd name="connsiteX35" fmla="*/ 1962941 w 4490127"/>
                <a:gd name="connsiteY35" fmla="*/ 4014214 h 4087093"/>
                <a:gd name="connsiteX36" fmla="*/ 1957832 w 4490127"/>
                <a:gd name="connsiteY36" fmla="*/ 4030676 h 4087093"/>
                <a:gd name="connsiteX37" fmla="*/ 1783563 w 4490127"/>
                <a:gd name="connsiteY37" fmla="*/ 4092550 h 4087093"/>
                <a:gd name="connsiteX38" fmla="*/ 1637676 w 4490127"/>
                <a:gd name="connsiteY38" fmla="*/ 4016484 h 4087093"/>
                <a:gd name="connsiteX39" fmla="*/ 1631432 w 4490127"/>
                <a:gd name="connsiteY39" fmla="*/ 4007970 h 4087093"/>
                <a:gd name="connsiteX40" fmla="*/ 1621782 w 4490127"/>
                <a:gd name="connsiteY40" fmla="*/ 3889330 h 4087093"/>
                <a:gd name="connsiteX41" fmla="*/ 1697279 w 4490127"/>
                <a:gd name="connsiteY41" fmla="*/ 3717899 h 4087093"/>
                <a:gd name="connsiteX42" fmla="*/ 1699550 w 4490127"/>
                <a:gd name="connsiteY42" fmla="*/ 3658864 h 4087093"/>
                <a:gd name="connsiteX43" fmla="*/ 1634270 w 4490127"/>
                <a:gd name="connsiteY43" fmla="*/ 3314866 h 4087093"/>
                <a:gd name="connsiteX44" fmla="*/ 1435024 w 4490127"/>
                <a:gd name="connsiteY44" fmla="*/ 2643334 h 4087093"/>
                <a:gd name="connsiteX45" fmla="*/ 1412318 w 4490127"/>
                <a:gd name="connsiteY45" fmla="*/ 2625169 h 4087093"/>
                <a:gd name="connsiteX46" fmla="*/ 1103515 w 4490127"/>
                <a:gd name="connsiteY46" fmla="*/ 2584866 h 4087093"/>
                <a:gd name="connsiteX47" fmla="*/ 504075 w 4490127"/>
                <a:gd name="connsiteY47" fmla="*/ 2375970 h 4087093"/>
                <a:gd name="connsiteX48" fmla="*/ 118072 w 4490127"/>
                <a:gd name="connsiteY48" fmla="*/ 2005293 h 4087093"/>
                <a:gd name="connsiteX49" fmla="*/ 6244 w 4490127"/>
                <a:gd name="connsiteY49" fmla="*/ 1652214 h 4087093"/>
                <a:gd name="connsiteX50" fmla="*/ 0 w 4490127"/>
                <a:gd name="connsiteY50" fmla="*/ 1598855 h 4087093"/>
                <a:gd name="connsiteX51" fmla="*/ 568 w 4490127"/>
                <a:gd name="connsiteY51" fmla="*/ 1465456 h 4087093"/>
                <a:gd name="connsiteX0" fmla="*/ 568 w 4490688"/>
                <a:gd name="connsiteY0" fmla="*/ 1465456 h 4092582"/>
                <a:gd name="connsiteX1" fmla="*/ 10785 w 4490688"/>
                <a:gd name="connsiteY1" fmla="*/ 1371794 h 4092582"/>
                <a:gd name="connsiteX2" fmla="*/ 67551 w 4490688"/>
                <a:gd name="connsiteY2" fmla="*/ 1099321 h 4092582"/>
                <a:gd name="connsiteX3" fmla="*/ 86283 w 4490688"/>
                <a:gd name="connsiteY3" fmla="*/ 1090238 h 4092582"/>
                <a:gd name="connsiteX4" fmla="*/ 379192 w 4490688"/>
                <a:gd name="connsiteY4" fmla="*/ 1150977 h 4092582"/>
                <a:gd name="connsiteX5" fmla="*/ 849775 w 4490688"/>
                <a:gd name="connsiteY5" fmla="*/ 1335464 h 4092582"/>
                <a:gd name="connsiteX6" fmla="*/ 1353282 w 4490688"/>
                <a:gd name="connsiteY6" fmla="*/ 1755527 h 4092582"/>
                <a:gd name="connsiteX7" fmla="*/ 1554799 w 4490688"/>
                <a:gd name="connsiteY7" fmla="*/ 2227813 h 4092582"/>
                <a:gd name="connsiteX8" fmla="*/ 1580911 w 4490688"/>
                <a:gd name="connsiteY8" fmla="*/ 2615519 h 4092582"/>
                <a:gd name="connsiteX9" fmla="*/ 1601914 w 4490688"/>
                <a:gd name="connsiteY9" fmla="*/ 2773327 h 4092582"/>
                <a:gd name="connsiteX10" fmla="*/ 1784698 w 4490688"/>
                <a:gd name="connsiteY10" fmla="*/ 3363117 h 4092582"/>
                <a:gd name="connsiteX11" fmla="*/ 1810242 w 4490688"/>
                <a:gd name="connsiteY11" fmla="*/ 3428397 h 4092582"/>
                <a:gd name="connsiteX12" fmla="*/ 1811945 w 4490688"/>
                <a:gd name="connsiteY12" fmla="*/ 3431235 h 4092582"/>
                <a:gd name="connsiteX13" fmla="*/ 1818757 w 4490688"/>
                <a:gd name="connsiteY13" fmla="*/ 3422720 h 4092582"/>
                <a:gd name="connsiteX14" fmla="*/ 2071362 w 4490688"/>
                <a:gd name="connsiteY14" fmla="*/ 2656390 h 4092582"/>
                <a:gd name="connsiteX15" fmla="*/ 2135507 w 4490688"/>
                <a:gd name="connsiteY15" fmla="*/ 2303311 h 4092582"/>
                <a:gd name="connsiteX16" fmla="*/ 2136642 w 4490688"/>
                <a:gd name="connsiteY16" fmla="*/ 2275496 h 4092582"/>
                <a:gd name="connsiteX17" fmla="*/ 2147428 w 4490688"/>
                <a:gd name="connsiteY17" fmla="*/ 1900846 h 4092582"/>
                <a:gd name="connsiteX18" fmla="*/ 2365406 w 4490688"/>
                <a:gd name="connsiteY18" fmla="*/ 1158924 h 4092582"/>
                <a:gd name="connsiteX19" fmla="*/ 2640149 w 4490688"/>
                <a:gd name="connsiteY19" fmla="*/ 801304 h 4092582"/>
                <a:gd name="connsiteX20" fmla="*/ 3362203 w 4490688"/>
                <a:gd name="connsiteY20" fmla="*/ 297796 h 4092582"/>
                <a:gd name="connsiteX21" fmla="*/ 4107530 w 4490688"/>
                <a:gd name="connsiteY21" fmla="*/ 46894 h 4092582"/>
                <a:gd name="connsiteX22" fmla="*/ 4371488 w 4490688"/>
                <a:gd name="connsiteY22" fmla="*/ 347 h 4092582"/>
                <a:gd name="connsiteX23" fmla="*/ 4390220 w 4490688"/>
                <a:gd name="connsiteY23" fmla="*/ 11700 h 4092582"/>
                <a:gd name="connsiteX24" fmla="*/ 4473665 w 4490688"/>
                <a:gd name="connsiteY24" fmla="*/ 409056 h 4092582"/>
                <a:gd name="connsiteX25" fmla="*/ 4489560 w 4490688"/>
                <a:gd name="connsiteY25" fmla="*/ 713318 h 4092582"/>
                <a:gd name="connsiteX26" fmla="*/ 4181324 w 4490688"/>
                <a:gd name="connsiteY26" fmla="*/ 1554010 h 4092582"/>
                <a:gd name="connsiteX27" fmla="*/ 3764100 w 4490688"/>
                <a:gd name="connsiteY27" fmla="*/ 1900846 h 4092582"/>
                <a:gd name="connsiteX28" fmla="*/ 3106759 w 4490688"/>
                <a:gd name="connsiteY28" fmla="*/ 2167074 h 4092582"/>
                <a:gd name="connsiteX29" fmla="*/ 2613470 w 4490688"/>
                <a:gd name="connsiteY29" fmla="*/ 2263008 h 4092582"/>
                <a:gd name="connsiteX30" fmla="*/ 2374488 w 4490688"/>
                <a:gd name="connsiteY30" fmla="*/ 2287416 h 4092582"/>
                <a:gd name="connsiteX31" fmla="*/ 2356323 w 4490688"/>
                <a:gd name="connsiteY31" fmla="*/ 2302175 h 4092582"/>
                <a:gd name="connsiteX32" fmla="*/ 2101448 w 4490688"/>
                <a:gd name="connsiteY32" fmla="*/ 3137759 h 4092582"/>
                <a:gd name="connsiteX33" fmla="*/ 1990756 w 4490688"/>
                <a:gd name="connsiteY33" fmla="*/ 3606072 h 4092582"/>
                <a:gd name="connsiteX34" fmla="*/ 1953858 w 4490688"/>
                <a:gd name="connsiteY34" fmla="*/ 3948366 h 4092582"/>
                <a:gd name="connsiteX35" fmla="*/ 1962941 w 4490688"/>
                <a:gd name="connsiteY35" fmla="*/ 4014214 h 4092582"/>
                <a:gd name="connsiteX36" fmla="*/ 1957832 w 4490688"/>
                <a:gd name="connsiteY36" fmla="*/ 4030676 h 4092582"/>
                <a:gd name="connsiteX37" fmla="*/ 1783563 w 4490688"/>
                <a:gd name="connsiteY37" fmla="*/ 4092550 h 4092582"/>
                <a:gd name="connsiteX38" fmla="*/ 1637676 w 4490688"/>
                <a:gd name="connsiteY38" fmla="*/ 4016484 h 4092582"/>
                <a:gd name="connsiteX39" fmla="*/ 1621782 w 4490688"/>
                <a:gd name="connsiteY39" fmla="*/ 3889330 h 4092582"/>
                <a:gd name="connsiteX40" fmla="*/ 1697279 w 4490688"/>
                <a:gd name="connsiteY40" fmla="*/ 3717899 h 4092582"/>
                <a:gd name="connsiteX41" fmla="*/ 1699550 w 4490688"/>
                <a:gd name="connsiteY41" fmla="*/ 3658864 h 4092582"/>
                <a:gd name="connsiteX42" fmla="*/ 1634270 w 4490688"/>
                <a:gd name="connsiteY42" fmla="*/ 3314866 h 4092582"/>
                <a:gd name="connsiteX43" fmla="*/ 1435024 w 4490688"/>
                <a:gd name="connsiteY43" fmla="*/ 2643334 h 4092582"/>
                <a:gd name="connsiteX44" fmla="*/ 1412318 w 4490688"/>
                <a:gd name="connsiteY44" fmla="*/ 2625169 h 4092582"/>
                <a:gd name="connsiteX45" fmla="*/ 1103515 w 4490688"/>
                <a:gd name="connsiteY45" fmla="*/ 2584866 h 4092582"/>
                <a:gd name="connsiteX46" fmla="*/ 504075 w 4490688"/>
                <a:gd name="connsiteY46" fmla="*/ 2375970 h 4092582"/>
                <a:gd name="connsiteX47" fmla="*/ 118072 w 4490688"/>
                <a:gd name="connsiteY47" fmla="*/ 2005293 h 4092582"/>
                <a:gd name="connsiteX48" fmla="*/ 6244 w 4490688"/>
                <a:gd name="connsiteY48" fmla="*/ 1652214 h 4092582"/>
                <a:gd name="connsiteX49" fmla="*/ 0 w 4490688"/>
                <a:gd name="connsiteY49" fmla="*/ 1598855 h 4092582"/>
                <a:gd name="connsiteX50" fmla="*/ 568 w 4490688"/>
                <a:gd name="connsiteY50" fmla="*/ 1465456 h 4092582"/>
                <a:gd name="connsiteX0" fmla="*/ 568 w 4490688"/>
                <a:gd name="connsiteY0" fmla="*/ 1465456 h 4098571"/>
                <a:gd name="connsiteX1" fmla="*/ 10785 w 4490688"/>
                <a:gd name="connsiteY1" fmla="*/ 1371794 h 4098571"/>
                <a:gd name="connsiteX2" fmla="*/ 67551 w 4490688"/>
                <a:gd name="connsiteY2" fmla="*/ 1099321 h 4098571"/>
                <a:gd name="connsiteX3" fmla="*/ 86283 w 4490688"/>
                <a:gd name="connsiteY3" fmla="*/ 1090238 h 4098571"/>
                <a:gd name="connsiteX4" fmla="*/ 379192 w 4490688"/>
                <a:gd name="connsiteY4" fmla="*/ 1150977 h 4098571"/>
                <a:gd name="connsiteX5" fmla="*/ 849775 w 4490688"/>
                <a:gd name="connsiteY5" fmla="*/ 1335464 h 4098571"/>
                <a:gd name="connsiteX6" fmla="*/ 1353282 w 4490688"/>
                <a:gd name="connsiteY6" fmla="*/ 1755527 h 4098571"/>
                <a:gd name="connsiteX7" fmla="*/ 1554799 w 4490688"/>
                <a:gd name="connsiteY7" fmla="*/ 2227813 h 4098571"/>
                <a:gd name="connsiteX8" fmla="*/ 1580911 w 4490688"/>
                <a:gd name="connsiteY8" fmla="*/ 2615519 h 4098571"/>
                <a:gd name="connsiteX9" fmla="*/ 1601914 w 4490688"/>
                <a:gd name="connsiteY9" fmla="*/ 2773327 h 4098571"/>
                <a:gd name="connsiteX10" fmla="*/ 1784698 w 4490688"/>
                <a:gd name="connsiteY10" fmla="*/ 3363117 h 4098571"/>
                <a:gd name="connsiteX11" fmla="*/ 1810242 w 4490688"/>
                <a:gd name="connsiteY11" fmla="*/ 3428397 h 4098571"/>
                <a:gd name="connsiteX12" fmla="*/ 1811945 w 4490688"/>
                <a:gd name="connsiteY12" fmla="*/ 3431235 h 4098571"/>
                <a:gd name="connsiteX13" fmla="*/ 1818757 w 4490688"/>
                <a:gd name="connsiteY13" fmla="*/ 3422720 h 4098571"/>
                <a:gd name="connsiteX14" fmla="*/ 2071362 w 4490688"/>
                <a:gd name="connsiteY14" fmla="*/ 2656390 h 4098571"/>
                <a:gd name="connsiteX15" fmla="*/ 2135507 w 4490688"/>
                <a:gd name="connsiteY15" fmla="*/ 2303311 h 4098571"/>
                <a:gd name="connsiteX16" fmla="*/ 2136642 w 4490688"/>
                <a:gd name="connsiteY16" fmla="*/ 2275496 h 4098571"/>
                <a:gd name="connsiteX17" fmla="*/ 2147428 w 4490688"/>
                <a:gd name="connsiteY17" fmla="*/ 1900846 h 4098571"/>
                <a:gd name="connsiteX18" fmla="*/ 2365406 w 4490688"/>
                <a:gd name="connsiteY18" fmla="*/ 1158924 h 4098571"/>
                <a:gd name="connsiteX19" fmla="*/ 2640149 w 4490688"/>
                <a:gd name="connsiteY19" fmla="*/ 801304 h 4098571"/>
                <a:gd name="connsiteX20" fmla="*/ 3362203 w 4490688"/>
                <a:gd name="connsiteY20" fmla="*/ 297796 h 4098571"/>
                <a:gd name="connsiteX21" fmla="*/ 4107530 w 4490688"/>
                <a:gd name="connsiteY21" fmla="*/ 46894 h 4098571"/>
                <a:gd name="connsiteX22" fmla="*/ 4371488 w 4490688"/>
                <a:gd name="connsiteY22" fmla="*/ 347 h 4098571"/>
                <a:gd name="connsiteX23" fmla="*/ 4390220 w 4490688"/>
                <a:gd name="connsiteY23" fmla="*/ 11700 h 4098571"/>
                <a:gd name="connsiteX24" fmla="*/ 4473665 w 4490688"/>
                <a:gd name="connsiteY24" fmla="*/ 409056 h 4098571"/>
                <a:gd name="connsiteX25" fmla="*/ 4489560 w 4490688"/>
                <a:gd name="connsiteY25" fmla="*/ 713318 h 4098571"/>
                <a:gd name="connsiteX26" fmla="*/ 4181324 w 4490688"/>
                <a:gd name="connsiteY26" fmla="*/ 1554010 h 4098571"/>
                <a:gd name="connsiteX27" fmla="*/ 3764100 w 4490688"/>
                <a:gd name="connsiteY27" fmla="*/ 1900846 h 4098571"/>
                <a:gd name="connsiteX28" fmla="*/ 3106759 w 4490688"/>
                <a:gd name="connsiteY28" fmla="*/ 2167074 h 4098571"/>
                <a:gd name="connsiteX29" fmla="*/ 2613470 w 4490688"/>
                <a:gd name="connsiteY29" fmla="*/ 2263008 h 4098571"/>
                <a:gd name="connsiteX30" fmla="*/ 2374488 w 4490688"/>
                <a:gd name="connsiteY30" fmla="*/ 2287416 h 4098571"/>
                <a:gd name="connsiteX31" fmla="*/ 2356323 w 4490688"/>
                <a:gd name="connsiteY31" fmla="*/ 2302175 h 4098571"/>
                <a:gd name="connsiteX32" fmla="*/ 2101448 w 4490688"/>
                <a:gd name="connsiteY32" fmla="*/ 3137759 h 4098571"/>
                <a:gd name="connsiteX33" fmla="*/ 1990756 w 4490688"/>
                <a:gd name="connsiteY33" fmla="*/ 3606072 h 4098571"/>
                <a:gd name="connsiteX34" fmla="*/ 1953858 w 4490688"/>
                <a:gd name="connsiteY34" fmla="*/ 3948366 h 4098571"/>
                <a:gd name="connsiteX35" fmla="*/ 1962941 w 4490688"/>
                <a:gd name="connsiteY35" fmla="*/ 4014214 h 4098571"/>
                <a:gd name="connsiteX36" fmla="*/ 1957832 w 4490688"/>
                <a:gd name="connsiteY36" fmla="*/ 4030676 h 4098571"/>
                <a:gd name="connsiteX37" fmla="*/ 1783563 w 4490688"/>
                <a:gd name="connsiteY37" fmla="*/ 4092550 h 4098571"/>
                <a:gd name="connsiteX38" fmla="*/ 1621782 w 4490688"/>
                <a:gd name="connsiteY38" fmla="*/ 3889330 h 4098571"/>
                <a:gd name="connsiteX39" fmla="*/ 1697279 w 4490688"/>
                <a:gd name="connsiteY39" fmla="*/ 3717899 h 4098571"/>
                <a:gd name="connsiteX40" fmla="*/ 1699550 w 4490688"/>
                <a:gd name="connsiteY40" fmla="*/ 3658864 h 4098571"/>
                <a:gd name="connsiteX41" fmla="*/ 1634270 w 4490688"/>
                <a:gd name="connsiteY41" fmla="*/ 3314866 h 4098571"/>
                <a:gd name="connsiteX42" fmla="*/ 1435024 w 4490688"/>
                <a:gd name="connsiteY42" fmla="*/ 2643334 h 4098571"/>
                <a:gd name="connsiteX43" fmla="*/ 1412318 w 4490688"/>
                <a:gd name="connsiteY43" fmla="*/ 2625169 h 4098571"/>
                <a:gd name="connsiteX44" fmla="*/ 1103515 w 4490688"/>
                <a:gd name="connsiteY44" fmla="*/ 2584866 h 4098571"/>
                <a:gd name="connsiteX45" fmla="*/ 504075 w 4490688"/>
                <a:gd name="connsiteY45" fmla="*/ 2375970 h 4098571"/>
                <a:gd name="connsiteX46" fmla="*/ 118072 w 4490688"/>
                <a:gd name="connsiteY46" fmla="*/ 2005293 h 4098571"/>
                <a:gd name="connsiteX47" fmla="*/ 6244 w 4490688"/>
                <a:gd name="connsiteY47" fmla="*/ 1652214 h 4098571"/>
                <a:gd name="connsiteX48" fmla="*/ 0 w 4490688"/>
                <a:gd name="connsiteY48" fmla="*/ 1598855 h 4098571"/>
                <a:gd name="connsiteX49" fmla="*/ 568 w 4490688"/>
                <a:gd name="connsiteY49" fmla="*/ 1465456 h 4098571"/>
                <a:gd name="connsiteX0" fmla="*/ 568 w 4490688"/>
                <a:gd name="connsiteY0" fmla="*/ 1465456 h 4109802"/>
                <a:gd name="connsiteX1" fmla="*/ 10785 w 4490688"/>
                <a:gd name="connsiteY1" fmla="*/ 1371794 h 4109802"/>
                <a:gd name="connsiteX2" fmla="*/ 67551 w 4490688"/>
                <a:gd name="connsiteY2" fmla="*/ 1099321 h 4109802"/>
                <a:gd name="connsiteX3" fmla="*/ 86283 w 4490688"/>
                <a:gd name="connsiteY3" fmla="*/ 1090238 h 4109802"/>
                <a:gd name="connsiteX4" fmla="*/ 379192 w 4490688"/>
                <a:gd name="connsiteY4" fmla="*/ 1150977 h 4109802"/>
                <a:gd name="connsiteX5" fmla="*/ 849775 w 4490688"/>
                <a:gd name="connsiteY5" fmla="*/ 1335464 h 4109802"/>
                <a:gd name="connsiteX6" fmla="*/ 1353282 w 4490688"/>
                <a:gd name="connsiteY6" fmla="*/ 1755527 h 4109802"/>
                <a:gd name="connsiteX7" fmla="*/ 1554799 w 4490688"/>
                <a:gd name="connsiteY7" fmla="*/ 2227813 h 4109802"/>
                <a:gd name="connsiteX8" fmla="*/ 1580911 w 4490688"/>
                <a:gd name="connsiteY8" fmla="*/ 2615519 h 4109802"/>
                <a:gd name="connsiteX9" fmla="*/ 1601914 w 4490688"/>
                <a:gd name="connsiteY9" fmla="*/ 2773327 h 4109802"/>
                <a:gd name="connsiteX10" fmla="*/ 1784698 w 4490688"/>
                <a:gd name="connsiteY10" fmla="*/ 3363117 h 4109802"/>
                <a:gd name="connsiteX11" fmla="*/ 1810242 w 4490688"/>
                <a:gd name="connsiteY11" fmla="*/ 3428397 h 4109802"/>
                <a:gd name="connsiteX12" fmla="*/ 1811945 w 4490688"/>
                <a:gd name="connsiteY12" fmla="*/ 3431235 h 4109802"/>
                <a:gd name="connsiteX13" fmla="*/ 1818757 w 4490688"/>
                <a:gd name="connsiteY13" fmla="*/ 3422720 h 4109802"/>
                <a:gd name="connsiteX14" fmla="*/ 2071362 w 4490688"/>
                <a:gd name="connsiteY14" fmla="*/ 2656390 h 4109802"/>
                <a:gd name="connsiteX15" fmla="*/ 2135507 w 4490688"/>
                <a:gd name="connsiteY15" fmla="*/ 2303311 h 4109802"/>
                <a:gd name="connsiteX16" fmla="*/ 2136642 w 4490688"/>
                <a:gd name="connsiteY16" fmla="*/ 2275496 h 4109802"/>
                <a:gd name="connsiteX17" fmla="*/ 2147428 w 4490688"/>
                <a:gd name="connsiteY17" fmla="*/ 1900846 h 4109802"/>
                <a:gd name="connsiteX18" fmla="*/ 2365406 w 4490688"/>
                <a:gd name="connsiteY18" fmla="*/ 1158924 h 4109802"/>
                <a:gd name="connsiteX19" fmla="*/ 2640149 w 4490688"/>
                <a:gd name="connsiteY19" fmla="*/ 801304 h 4109802"/>
                <a:gd name="connsiteX20" fmla="*/ 3362203 w 4490688"/>
                <a:gd name="connsiteY20" fmla="*/ 297796 h 4109802"/>
                <a:gd name="connsiteX21" fmla="*/ 4107530 w 4490688"/>
                <a:gd name="connsiteY21" fmla="*/ 46894 h 4109802"/>
                <a:gd name="connsiteX22" fmla="*/ 4371488 w 4490688"/>
                <a:gd name="connsiteY22" fmla="*/ 347 h 4109802"/>
                <a:gd name="connsiteX23" fmla="*/ 4390220 w 4490688"/>
                <a:gd name="connsiteY23" fmla="*/ 11700 h 4109802"/>
                <a:gd name="connsiteX24" fmla="*/ 4473665 w 4490688"/>
                <a:gd name="connsiteY24" fmla="*/ 409056 h 4109802"/>
                <a:gd name="connsiteX25" fmla="*/ 4489560 w 4490688"/>
                <a:gd name="connsiteY25" fmla="*/ 713318 h 4109802"/>
                <a:gd name="connsiteX26" fmla="*/ 4181324 w 4490688"/>
                <a:gd name="connsiteY26" fmla="*/ 1554010 h 4109802"/>
                <a:gd name="connsiteX27" fmla="*/ 3764100 w 4490688"/>
                <a:gd name="connsiteY27" fmla="*/ 1900846 h 4109802"/>
                <a:gd name="connsiteX28" fmla="*/ 3106759 w 4490688"/>
                <a:gd name="connsiteY28" fmla="*/ 2167074 h 4109802"/>
                <a:gd name="connsiteX29" fmla="*/ 2613470 w 4490688"/>
                <a:gd name="connsiteY29" fmla="*/ 2263008 h 4109802"/>
                <a:gd name="connsiteX30" fmla="*/ 2374488 w 4490688"/>
                <a:gd name="connsiteY30" fmla="*/ 2287416 h 4109802"/>
                <a:gd name="connsiteX31" fmla="*/ 2356323 w 4490688"/>
                <a:gd name="connsiteY31" fmla="*/ 2302175 h 4109802"/>
                <a:gd name="connsiteX32" fmla="*/ 2101448 w 4490688"/>
                <a:gd name="connsiteY32" fmla="*/ 3137759 h 4109802"/>
                <a:gd name="connsiteX33" fmla="*/ 1990756 w 4490688"/>
                <a:gd name="connsiteY33" fmla="*/ 3606072 h 4109802"/>
                <a:gd name="connsiteX34" fmla="*/ 1953858 w 4490688"/>
                <a:gd name="connsiteY34" fmla="*/ 3948366 h 4109802"/>
                <a:gd name="connsiteX35" fmla="*/ 1962941 w 4490688"/>
                <a:gd name="connsiteY35" fmla="*/ 4014214 h 4109802"/>
                <a:gd name="connsiteX36" fmla="*/ 1957832 w 4490688"/>
                <a:gd name="connsiteY36" fmla="*/ 4030676 h 4109802"/>
                <a:gd name="connsiteX37" fmla="*/ 1783563 w 4490688"/>
                <a:gd name="connsiteY37" fmla="*/ 4092550 h 4109802"/>
                <a:gd name="connsiteX38" fmla="*/ 1697279 w 4490688"/>
                <a:gd name="connsiteY38" fmla="*/ 3717899 h 4109802"/>
                <a:gd name="connsiteX39" fmla="*/ 1699550 w 4490688"/>
                <a:gd name="connsiteY39" fmla="*/ 3658864 h 4109802"/>
                <a:gd name="connsiteX40" fmla="*/ 1634270 w 4490688"/>
                <a:gd name="connsiteY40" fmla="*/ 3314866 h 4109802"/>
                <a:gd name="connsiteX41" fmla="*/ 1435024 w 4490688"/>
                <a:gd name="connsiteY41" fmla="*/ 2643334 h 4109802"/>
                <a:gd name="connsiteX42" fmla="*/ 1412318 w 4490688"/>
                <a:gd name="connsiteY42" fmla="*/ 2625169 h 4109802"/>
                <a:gd name="connsiteX43" fmla="*/ 1103515 w 4490688"/>
                <a:gd name="connsiteY43" fmla="*/ 2584866 h 4109802"/>
                <a:gd name="connsiteX44" fmla="*/ 504075 w 4490688"/>
                <a:gd name="connsiteY44" fmla="*/ 2375970 h 4109802"/>
                <a:gd name="connsiteX45" fmla="*/ 118072 w 4490688"/>
                <a:gd name="connsiteY45" fmla="*/ 2005293 h 4109802"/>
                <a:gd name="connsiteX46" fmla="*/ 6244 w 4490688"/>
                <a:gd name="connsiteY46" fmla="*/ 1652214 h 4109802"/>
                <a:gd name="connsiteX47" fmla="*/ 0 w 4490688"/>
                <a:gd name="connsiteY47" fmla="*/ 1598855 h 4109802"/>
                <a:gd name="connsiteX48" fmla="*/ 568 w 4490688"/>
                <a:gd name="connsiteY48" fmla="*/ 1465456 h 410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490688" h="4109802">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grpFill/>
            <a:ln w="5672"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xmlns="" id="{A08E9B24-582D-47C9-8196-55833281079D}"/>
                </a:ext>
              </a:extLst>
            </p:cNvPr>
            <p:cNvSpPr/>
            <p:nvPr/>
          </p:nvSpPr>
          <p:spPr>
            <a:xfrm>
              <a:off x="7600719" y="376887"/>
              <a:ext cx="2435227" cy="2185460"/>
            </a:xfrm>
            <a:custGeom>
              <a:avLst/>
              <a:gdLst>
                <a:gd name="connsiteX0" fmla="*/ 2436079 w 2435226"/>
                <a:gd name="connsiteY0" fmla="*/ 568 h 2185459"/>
                <a:gd name="connsiteX1" fmla="*/ 2361717 w 2435226"/>
                <a:gd name="connsiteY1" fmla="*/ 9650 h 2185459"/>
                <a:gd name="connsiteX2" fmla="*/ 1811095 w 2435226"/>
                <a:gd name="connsiteY2" fmla="*/ 119207 h 2185459"/>
                <a:gd name="connsiteX3" fmla="*/ 1059523 w 2435226"/>
                <a:gd name="connsiteY3" fmla="*/ 436524 h 2185459"/>
                <a:gd name="connsiteX4" fmla="*/ 448730 w 2435226"/>
                <a:gd name="connsiteY4" fmla="*/ 979200 h 2185459"/>
                <a:gd name="connsiteX5" fmla="*/ 176825 w 2435226"/>
                <a:gd name="connsiteY5" fmla="*/ 1575802 h 2185459"/>
                <a:gd name="connsiteX6" fmla="*/ 109274 w 2435226"/>
                <a:gd name="connsiteY6" fmla="*/ 2124154 h 2185459"/>
                <a:gd name="connsiteX7" fmla="*/ 107003 w 2435226"/>
                <a:gd name="connsiteY7" fmla="*/ 2188866 h 2185459"/>
                <a:gd name="connsiteX8" fmla="*/ 66700 w 2435226"/>
                <a:gd name="connsiteY8" fmla="*/ 2053765 h 2185459"/>
                <a:gd name="connsiteX9" fmla="*/ 1988 w 2435226"/>
                <a:gd name="connsiteY9" fmla="*/ 1474192 h 2185459"/>
                <a:gd name="connsiteX10" fmla="*/ 287517 w 2435226"/>
                <a:gd name="connsiteY10" fmla="*/ 723189 h 2185459"/>
                <a:gd name="connsiteX11" fmla="*/ 695659 w 2435226"/>
                <a:gd name="connsiteY11" fmla="*/ 387139 h 2185459"/>
                <a:gd name="connsiteX12" fmla="*/ 1307587 w 2435226"/>
                <a:gd name="connsiteY12" fmla="*/ 140210 h 2185459"/>
                <a:gd name="connsiteX13" fmla="*/ 1781009 w 2435226"/>
                <a:gd name="connsiteY13" fmla="*/ 44845 h 2185459"/>
                <a:gd name="connsiteX14" fmla="*/ 2271460 w 2435226"/>
                <a:gd name="connsiteY14" fmla="*/ 2838 h 2185459"/>
                <a:gd name="connsiteX15" fmla="*/ 2285084 w 2435226"/>
                <a:gd name="connsiteY15" fmla="*/ 0 h 2185459"/>
                <a:gd name="connsiteX16" fmla="*/ 2436079 w 2435226"/>
                <a:gd name="connsiteY16" fmla="*/ 568 h 218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35226" h="2185459">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grpFill/>
            <a:ln w="5672"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xmlns="" id="{41417516-CE29-44C2-96E5-7F6D20424F30}"/>
                </a:ext>
              </a:extLst>
            </p:cNvPr>
            <p:cNvSpPr/>
            <p:nvPr/>
          </p:nvSpPr>
          <p:spPr>
            <a:xfrm>
              <a:off x="5750459" y="1472498"/>
              <a:ext cx="1612132" cy="1458865"/>
            </a:xfrm>
            <a:custGeom>
              <a:avLst/>
              <a:gdLst>
                <a:gd name="connsiteX0" fmla="*/ 0 w 1612131"/>
                <a:gd name="connsiteY0" fmla="*/ 1093 h 1458865"/>
                <a:gd name="connsiteX1" fmla="*/ 233873 w 1612131"/>
                <a:gd name="connsiteY1" fmla="*/ 7904 h 1458865"/>
                <a:gd name="connsiteX2" fmla="*/ 630094 w 1612131"/>
                <a:gd name="connsiteY2" fmla="*/ 66940 h 1458865"/>
                <a:gd name="connsiteX3" fmla="*/ 1207963 w 1612131"/>
                <a:gd name="connsiteY3" fmla="*/ 297407 h 1458865"/>
                <a:gd name="connsiteX4" fmla="*/ 1533796 w 1612131"/>
                <a:gd name="connsiteY4" fmla="*/ 662975 h 1458865"/>
                <a:gd name="connsiteX5" fmla="*/ 1610429 w 1612131"/>
                <a:gd name="connsiteY5" fmla="*/ 966669 h 1458865"/>
                <a:gd name="connsiteX6" fmla="*/ 1546284 w 1612131"/>
                <a:gd name="connsiteY6" fmla="*/ 1458823 h 1458865"/>
                <a:gd name="connsiteX7" fmla="*/ 1543446 w 1612131"/>
                <a:gd name="connsiteY7" fmla="*/ 1463932 h 1458865"/>
                <a:gd name="connsiteX8" fmla="*/ 1540608 w 1612131"/>
                <a:gd name="connsiteY8" fmla="*/ 1451443 h 1458865"/>
                <a:gd name="connsiteX9" fmla="*/ 1471354 w 1612131"/>
                <a:gd name="connsiteY9" fmla="*/ 972913 h 1458865"/>
                <a:gd name="connsiteX10" fmla="*/ 1176175 w 1612131"/>
                <a:gd name="connsiteY10" fmla="*/ 501194 h 1458865"/>
                <a:gd name="connsiteX11" fmla="*/ 634635 w 1612131"/>
                <a:gd name="connsiteY11" fmla="*/ 158332 h 1458865"/>
                <a:gd name="connsiteX12" fmla="*/ 82877 w 1612131"/>
                <a:gd name="connsiteY12" fmla="*/ 11310 h 1458865"/>
                <a:gd name="connsiteX13" fmla="*/ 0 w 1612131"/>
                <a:gd name="connsiteY13" fmla="*/ 1093 h 1458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2131" h="1458865">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grpFill/>
            <a:ln w="5672" cap="flat">
              <a:noFill/>
              <a:prstDash val="solid"/>
              <a:miter/>
            </a:ln>
          </p:spPr>
          <p:txBody>
            <a:bodyPr rtlCol="0" anchor="ctr"/>
            <a:lstStyle/>
            <a:p>
              <a:endParaRPr lang="en-US"/>
            </a:p>
          </p:txBody>
        </p:sp>
      </p:grpSp>
      <p:grpSp>
        <p:nvGrpSpPr>
          <p:cNvPr id="127" name="Group 126">
            <a:extLst>
              <a:ext uri="{FF2B5EF4-FFF2-40B4-BE49-F238E27FC236}">
                <a16:creationId xmlns:a16="http://schemas.microsoft.com/office/drawing/2014/main" xmlns="" id="{ECE682B8-5BD4-4732-9491-F4A67F6D0095}"/>
              </a:ext>
            </a:extLst>
          </p:cNvPr>
          <p:cNvGrpSpPr/>
          <p:nvPr/>
        </p:nvGrpSpPr>
        <p:grpSpPr>
          <a:xfrm rot="2779377">
            <a:off x="11347929" y="3055633"/>
            <a:ext cx="612565" cy="807484"/>
            <a:chOff x="5733204" y="4148522"/>
            <a:chExt cx="1306402" cy="1722100"/>
          </a:xfrm>
        </p:grpSpPr>
        <p:grpSp>
          <p:nvGrpSpPr>
            <p:cNvPr id="128" name="Group 127">
              <a:extLst>
                <a:ext uri="{FF2B5EF4-FFF2-40B4-BE49-F238E27FC236}">
                  <a16:creationId xmlns:a16="http://schemas.microsoft.com/office/drawing/2014/main" xmlns="" id="{992857E0-9B62-493F-A111-D9EF7F78869B}"/>
                </a:ext>
              </a:extLst>
            </p:cNvPr>
            <p:cNvGrpSpPr/>
            <p:nvPr/>
          </p:nvGrpSpPr>
          <p:grpSpPr>
            <a:xfrm>
              <a:off x="5733204" y="4148522"/>
              <a:ext cx="1306402" cy="1722100"/>
              <a:chOff x="2445111" y="599435"/>
              <a:chExt cx="5312311" cy="7002691"/>
            </a:xfrm>
            <a:solidFill>
              <a:schemeClr val="accent3"/>
            </a:solidFill>
          </p:grpSpPr>
          <p:sp>
            <p:nvSpPr>
              <p:cNvPr id="133" name="Freeform: Shape 132">
                <a:extLst>
                  <a:ext uri="{FF2B5EF4-FFF2-40B4-BE49-F238E27FC236}">
                    <a16:creationId xmlns:a16="http://schemas.microsoft.com/office/drawing/2014/main" xmlns="" id="{766ABEC5-ACD6-42E5-A96E-6BEB7E14B6EB}"/>
                  </a:ext>
                </a:extLst>
              </p:cNvPr>
              <p:cNvSpPr/>
              <p:nvPr/>
            </p:nvSpPr>
            <p:spPr>
              <a:xfrm>
                <a:off x="2445111" y="599435"/>
                <a:ext cx="3497902" cy="68381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xmlns="" id="{D5B7E80D-D016-43CF-8467-C0B9A50C4F7B}"/>
                  </a:ext>
                </a:extLst>
              </p:cNvPr>
              <p:cNvSpPr/>
              <p:nvPr/>
            </p:nvSpPr>
            <p:spPr>
              <a:xfrm>
                <a:off x="2473235" y="4334670"/>
                <a:ext cx="1615901" cy="31589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xmlns="" id="{986845B7-1E20-4243-865B-FB714623E09B}"/>
                  </a:ext>
                </a:extLst>
              </p:cNvPr>
              <p:cNvSpPr/>
              <p:nvPr/>
            </p:nvSpPr>
            <p:spPr>
              <a:xfrm>
                <a:off x="5693427" y="3567142"/>
                <a:ext cx="2063995" cy="4034984"/>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grpSp>
        <p:grpSp>
          <p:nvGrpSpPr>
            <p:cNvPr id="129" name="Group 128">
              <a:extLst>
                <a:ext uri="{FF2B5EF4-FFF2-40B4-BE49-F238E27FC236}">
                  <a16:creationId xmlns:a16="http://schemas.microsoft.com/office/drawing/2014/main" xmlns="" id="{3846B13F-CF9C-45C6-9F45-A818A825B7B8}"/>
                </a:ext>
              </a:extLst>
            </p:cNvPr>
            <p:cNvGrpSpPr/>
            <p:nvPr/>
          </p:nvGrpSpPr>
          <p:grpSpPr>
            <a:xfrm>
              <a:off x="5960899" y="4970731"/>
              <a:ext cx="821311" cy="845919"/>
              <a:chOff x="954383" y="599435"/>
              <a:chExt cx="6803039" cy="7006874"/>
            </a:xfrm>
            <a:solidFill>
              <a:schemeClr val="accent3"/>
            </a:solidFill>
          </p:grpSpPr>
          <p:sp>
            <p:nvSpPr>
              <p:cNvPr id="130" name="Freeform: Shape 129">
                <a:extLst>
                  <a:ext uri="{FF2B5EF4-FFF2-40B4-BE49-F238E27FC236}">
                    <a16:creationId xmlns:a16="http://schemas.microsoft.com/office/drawing/2014/main" xmlns="" id="{783D043E-F20A-4CA0-9C3B-8029FEA6F9C3}"/>
                  </a:ext>
                </a:extLst>
              </p:cNvPr>
              <p:cNvSpPr/>
              <p:nvPr/>
            </p:nvSpPr>
            <p:spPr>
              <a:xfrm>
                <a:off x="2445111" y="599435"/>
                <a:ext cx="3497902" cy="68381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xmlns="" id="{B6BCA537-0004-40B7-AB2B-A9EF9D429073}"/>
                  </a:ext>
                </a:extLst>
              </p:cNvPr>
              <p:cNvSpPr/>
              <p:nvPr/>
            </p:nvSpPr>
            <p:spPr>
              <a:xfrm>
                <a:off x="954383" y="4447323"/>
                <a:ext cx="1615901" cy="3158986"/>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xmlns="" id="{D8C39085-AF1A-4ECA-BBCB-4807E6143976}"/>
                  </a:ext>
                </a:extLst>
              </p:cNvPr>
              <p:cNvSpPr/>
              <p:nvPr/>
            </p:nvSpPr>
            <p:spPr>
              <a:xfrm>
                <a:off x="5693427" y="3567142"/>
                <a:ext cx="2063995" cy="4034984"/>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grpSp>
      </p:grpSp>
      <p:grpSp>
        <p:nvGrpSpPr>
          <p:cNvPr id="136" name="Group 135">
            <a:extLst>
              <a:ext uri="{FF2B5EF4-FFF2-40B4-BE49-F238E27FC236}">
                <a16:creationId xmlns:a16="http://schemas.microsoft.com/office/drawing/2014/main" xmlns="" id="{13822EB5-523E-4C82-A4CD-F151154C2A33}"/>
              </a:ext>
            </a:extLst>
          </p:cNvPr>
          <p:cNvGrpSpPr/>
          <p:nvPr/>
        </p:nvGrpSpPr>
        <p:grpSpPr>
          <a:xfrm rot="18305502">
            <a:off x="30681" y="311769"/>
            <a:ext cx="889290" cy="318443"/>
            <a:chOff x="2751274" y="4274125"/>
            <a:chExt cx="1502839" cy="538144"/>
          </a:xfrm>
        </p:grpSpPr>
        <p:sp>
          <p:nvSpPr>
            <p:cNvPr id="137" name="Freeform: Shape 136">
              <a:extLst>
                <a:ext uri="{FF2B5EF4-FFF2-40B4-BE49-F238E27FC236}">
                  <a16:creationId xmlns:a16="http://schemas.microsoft.com/office/drawing/2014/main" xmlns="" id="{CB4B5651-3798-4C82-9B98-AD8870D8932E}"/>
                </a:ext>
              </a:extLst>
            </p:cNvPr>
            <p:cNvSpPr/>
            <p:nvPr/>
          </p:nvSpPr>
          <p:spPr>
            <a:xfrm>
              <a:off x="2751274" y="4567310"/>
              <a:ext cx="295404" cy="244959"/>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xmlns="" id="{7EB5C5F8-527E-4E08-9DBF-E2FF9FFD89BB}"/>
                </a:ext>
              </a:extLst>
            </p:cNvPr>
            <p:cNvSpPr/>
            <p:nvPr/>
          </p:nvSpPr>
          <p:spPr>
            <a:xfrm>
              <a:off x="3010694" y="4274125"/>
              <a:ext cx="592070" cy="490966"/>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xmlns="" id="{847BB29C-A56C-419B-95ED-154F2D072E78}"/>
                </a:ext>
              </a:extLst>
            </p:cNvPr>
            <p:cNvSpPr/>
            <p:nvPr/>
          </p:nvSpPr>
          <p:spPr>
            <a:xfrm>
              <a:off x="3593508" y="4427305"/>
              <a:ext cx="369266" cy="306207"/>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xmlns="" id="{E25FFA65-E02C-4117-9472-B796ABF2FC02}"/>
                </a:ext>
              </a:extLst>
            </p:cNvPr>
            <p:cNvSpPr/>
            <p:nvPr/>
          </p:nvSpPr>
          <p:spPr>
            <a:xfrm>
              <a:off x="3958709" y="4512144"/>
              <a:ext cx="295404" cy="244959"/>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grpSp>
      <p:sp>
        <p:nvSpPr>
          <p:cNvPr id="213" name="Oval 212">
            <a:extLst>
              <a:ext uri="{FF2B5EF4-FFF2-40B4-BE49-F238E27FC236}">
                <a16:creationId xmlns:a16="http://schemas.microsoft.com/office/drawing/2014/main" xmlns="" id="{0290F905-8262-4DD0-AEDF-EC7C841C039B}"/>
              </a:ext>
            </a:extLst>
          </p:cNvPr>
          <p:cNvSpPr/>
          <p:nvPr/>
        </p:nvSpPr>
        <p:spPr>
          <a:xfrm>
            <a:off x="3352442" y="1755605"/>
            <a:ext cx="962308" cy="96230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xmlns="" id="{E7197A7C-EDB3-4158-A8BF-D1D46C07B0E1}"/>
              </a:ext>
            </a:extLst>
          </p:cNvPr>
          <p:cNvSpPr/>
          <p:nvPr/>
        </p:nvSpPr>
        <p:spPr>
          <a:xfrm>
            <a:off x="3588001" y="784221"/>
            <a:ext cx="656604" cy="656604"/>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a:extLst>
              <a:ext uri="{FF2B5EF4-FFF2-40B4-BE49-F238E27FC236}">
                <a16:creationId xmlns:a16="http://schemas.microsoft.com/office/drawing/2014/main" xmlns="" id="{61596F0C-2382-49A1-A783-06968FAC121F}"/>
              </a:ext>
            </a:extLst>
          </p:cNvPr>
          <p:cNvSpPr/>
          <p:nvPr/>
        </p:nvSpPr>
        <p:spPr>
          <a:xfrm>
            <a:off x="3268368" y="2443048"/>
            <a:ext cx="404592" cy="40459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a:extLst>
              <a:ext uri="{FF2B5EF4-FFF2-40B4-BE49-F238E27FC236}">
                <a16:creationId xmlns:a16="http://schemas.microsoft.com/office/drawing/2014/main" xmlns="" id="{815C8D3B-9D2D-4B96-8791-90F9C736B9D6}"/>
              </a:ext>
            </a:extLst>
          </p:cNvPr>
          <p:cNvSpPr/>
          <p:nvPr/>
        </p:nvSpPr>
        <p:spPr>
          <a:xfrm>
            <a:off x="2277581" y="2346642"/>
            <a:ext cx="498826" cy="498826"/>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xmlns="" id="{373C6841-D415-4314-853D-16CEA879B54F}"/>
              </a:ext>
            </a:extLst>
          </p:cNvPr>
          <p:cNvSpPr/>
          <p:nvPr/>
        </p:nvSpPr>
        <p:spPr>
          <a:xfrm>
            <a:off x="957555" y="2216048"/>
            <a:ext cx="1344768" cy="134476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a:extLst>
              <a:ext uri="{FF2B5EF4-FFF2-40B4-BE49-F238E27FC236}">
                <a16:creationId xmlns:a16="http://schemas.microsoft.com/office/drawing/2014/main" xmlns="" id="{C6D4F8F8-9E55-4CE6-8294-3AB46C1CC81C}"/>
              </a:ext>
            </a:extLst>
          </p:cNvPr>
          <p:cNvSpPr/>
          <p:nvPr/>
        </p:nvSpPr>
        <p:spPr>
          <a:xfrm>
            <a:off x="3374548" y="820529"/>
            <a:ext cx="331383" cy="33138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a:extLst>
              <a:ext uri="{FF2B5EF4-FFF2-40B4-BE49-F238E27FC236}">
                <a16:creationId xmlns:a16="http://schemas.microsoft.com/office/drawing/2014/main" xmlns="" id="{ABF5F5B3-A798-427A-A14C-6A3A0CC99415}"/>
              </a:ext>
            </a:extLst>
          </p:cNvPr>
          <p:cNvSpPr/>
          <p:nvPr/>
        </p:nvSpPr>
        <p:spPr>
          <a:xfrm>
            <a:off x="488566" y="619947"/>
            <a:ext cx="820878" cy="82087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0" name="Group 219">
            <a:extLst>
              <a:ext uri="{FF2B5EF4-FFF2-40B4-BE49-F238E27FC236}">
                <a16:creationId xmlns:a16="http://schemas.microsoft.com/office/drawing/2014/main" xmlns="" id="{501E6DC6-2B4D-422C-919E-F4FFBF13FA30}"/>
              </a:ext>
            </a:extLst>
          </p:cNvPr>
          <p:cNvGrpSpPr/>
          <p:nvPr/>
        </p:nvGrpSpPr>
        <p:grpSpPr>
          <a:xfrm>
            <a:off x="73393" y="1392589"/>
            <a:ext cx="450484" cy="450484"/>
            <a:chOff x="4266660" y="45289"/>
            <a:chExt cx="768290" cy="768290"/>
          </a:xfrm>
        </p:grpSpPr>
        <p:sp>
          <p:nvSpPr>
            <p:cNvPr id="221" name="Freeform: Shape 220">
              <a:extLst>
                <a:ext uri="{FF2B5EF4-FFF2-40B4-BE49-F238E27FC236}">
                  <a16:creationId xmlns:a16="http://schemas.microsoft.com/office/drawing/2014/main" xmlns="" id="{270DB740-643E-43D7-8452-0D3BF7315089}"/>
                </a:ext>
              </a:extLst>
            </p:cNvPr>
            <p:cNvSpPr/>
            <p:nvPr/>
          </p:nvSpPr>
          <p:spPr>
            <a:xfrm>
              <a:off x="4266660" y="45289"/>
              <a:ext cx="768290" cy="768290"/>
            </a:xfrm>
            <a:custGeom>
              <a:avLst/>
              <a:gdLst>
                <a:gd name="connsiteX0" fmla="*/ 583092 w 768290"/>
                <a:gd name="connsiteY0" fmla="*/ 51758 h 768290"/>
                <a:gd name="connsiteX1" fmla="*/ 573387 w 768290"/>
                <a:gd name="connsiteY1" fmla="*/ 131014 h 768290"/>
                <a:gd name="connsiteX2" fmla="*/ 596031 w 768290"/>
                <a:gd name="connsiteY2" fmla="*/ 164980 h 768290"/>
                <a:gd name="connsiteX3" fmla="*/ 700357 w 768290"/>
                <a:gd name="connsiteY3" fmla="*/ 188433 h 768290"/>
                <a:gd name="connsiteX4" fmla="*/ 709253 w 768290"/>
                <a:gd name="connsiteY4" fmla="*/ 215121 h 768290"/>
                <a:gd name="connsiteX5" fmla="*/ 671243 w 768290"/>
                <a:gd name="connsiteY5" fmla="*/ 265262 h 768290"/>
                <a:gd name="connsiteX6" fmla="*/ 674478 w 768290"/>
                <a:gd name="connsiteY6" fmla="*/ 293568 h 768290"/>
                <a:gd name="connsiteX7" fmla="*/ 775569 w 768290"/>
                <a:gd name="connsiteY7" fmla="*/ 388189 h 768290"/>
                <a:gd name="connsiteX8" fmla="*/ 706827 w 768290"/>
                <a:gd name="connsiteY8" fmla="*/ 417303 h 768290"/>
                <a:gd name="connsiteX9" fmla="*/ 686609 w 768290"/>
                <a:gd name="connsiteY9" fmla="*/ 463400 h 768290"/>
                <a:gd name="connsiteX10" fmla="*/ 723002 w 768290"/>
                <a:gd name="connsiteY10" fmla="*/ 580666 h 768290"/>
                <a:gd name="connsiteX11" fmla="*/ 635659 w 768290"/>
                <a:gd name="connsiteY11" fmla="*/ 571770 h 768290"/>
                <a:gd name="connsiteX12" fmla="*/ 613015 w 768290"/>
                <a:gd name="connsiteY12" fmla="*/ 587944 h 768290"/>
                <a:gd name="connsiteX13" fmla="*/ 581474 w 768290"/>
                <a:gd name="connsiteY13" fmla="*/ 719767 h 768290"/>
                <a:gd name="connsiteX14" fmla="*/ 511115 w 768290"/>
                <a:gd name="connsiteY14" fmla="*/ 670434 h 768290"/>
                <a:gd name="connsiteX15" fmla="*/ 480384 w 768290"/>
                <a:gd name="connsiteY15" fmla="*/ 673669 h 768290"/>
                <a:gd name="connsiteX16" fmla="*/ 385762 w 768290"/>
                <a:gd name="connsiteY16" fmla="*/ 773951 h 768290"/>
                <a:gd name="connsiteX17" fmla="*/ 350179 w 768290"/>
                <a:gd name="connsiteY17" fmla="*/ 692270 h 768290"/>
                <a:gd name="connsiteX18" fmla="*/ 324299 w 768290"/>
                <a:gd name="connsiteY18" fmla="*/ 680948 h 768290"/>
                <a:gd name="connsiteX19" fmla="*/ 210269 w 768290"/>
                <a:gd name="connsiteY19" fmla="*/ 716532 h 768290"/>
                <a:gd name="connsiteX20" fmla="*/ 192477 w 768290"/>
                <a:gd name="connsiteY20" fmla="*/ 701975 h 768290"/>
                <a:gd name="connsiteX21" fmla="*/ 202182 w 768290"/>
                <a:gd name="connsiteY21" fmla="*/ 637276 h 768290"/>
                <a:gd name="connsiteX22" fmla="*/ 182772 w 768290"/>
                <a:gd name="connsiteY22" fmla="*/ 609780 h 768290"/>
                <a:gd name="connsiteX23" fmla="*/ 50950 w 768290"/>
                <a:gd name="connsiteY23" fmla="*/ 579048 h 768290"/>
                <a:gd name="connsiteX24" fmla="*/ 103517 w 768290"/>
                <a:gd name="connsiteY24" fmla="*/ 508689 h 768290"/>
                <a:gd name="connsiteX25" fmla="*/ 101091 w 768290"/>
                <a:gd name="connsiteY25" fmla="*/ 480384 h 768290"/>
                <a:gd name="connsiteX26" fmla="*/ 0 w 768290"/>
                <a:gd name="connsiteY26" fmla="*/ 385763 h 768290"/>
                <a:gd name="connsiteX27" fmla="*/ 73594 w 768290"/>
                <a:gd name="connsiteY27" fmla="*/ 354222 h 768290"/>
                <a:gd name="connsiteX28" fmla="*/ 91386 w 768290"/>
                <a:gd name="connsiteY28" fmla="*/ 315403 h 768290"/>
                <a:gd name="connsiteX29" fmla="*/ 53376 w 768290"/>
                <a:gd name="connsiteY29" fmla="*/ 192477 h 768290"/>
                <a:gd name="connsiteX30" fmla="*/ 140718 w 768290"/>
                <a:gd name="connsiteY30" fmla="*/ 202182 h 768290"/>
                <a:gd name="connsiteX31" fmla="*/ 164171 w 768290"/>
                <a:gd name="connsiteY31" fmla="*/ 184390 h 768290"/>
                <a:gd name="connsiteX32" fmla="*/ 195712 w 768290"/>
                <a:gd name="connsiteY32" fmla="*/ 50950 h 768290"/>
                <a:gd name="connsiteX33" fmla="*/ 257984 w 768290"/>
                <a:gd name="connsiteY33" fmla="*/ 97856 h 768290"/>
                <a:gd name="connsiteX34" fmla="*/ 303272 w 768290"/>
                <a:gd name="connsiteY34" fmla="*/ 93004 h 768290"/>
                <a:gd name="connsiteX35" fmla="*/ 389806 w 768290"/>
                <a:gd name="connsiteY35" fmla="*/ 0 h 768290"/>
                <a:gd name="connsiteX36" fmla="*/ 422155 w 768290"/>
                <a:gd name="connsiteY36" fmla="*/ 74403 h 768290"/>
                <a:gd name="connsiteX37" fmla="*/ 457739 w 768290"/>
                <a:gd name="connsiteY37" fmla="*/ 91386 h 768290"/>
                <a:gd name="connsiteX38" fmla="*/ 583092 w 768290"/>
                <a:gd name="connsiteY38" fmla="*/ 51758 h 76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68290" h="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chemeClr val="accent1">
                <a:lumMod val="60000"/>
                <a:lumOff val="40000"/>
              </a:schemeClr>
            </a:solidFill>
            <a:ln w="8081"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xmlns="" id="{E5143C45-419B-4B81-9BAA-48484BA0B9E1}"/>
                </a:ext>
              </a:extLst>
            </p:cNvPr>
            <p:cNvSpPr/>
            <p:nvPr/>
          </p:nvSpPr>
          <p:spPr>
            <a:xfrm>
              <a:off x="4418684" y="198118"/>
              <a:ext cx="460974" cy="460974"/>
            </a:xfrm>
            <a:custGeom>
              <a:avLst/>
              <a:gdLst>
                <a:gd name="connsiteX0" fmla="*/ 229695 w 460974"/>
                <a:gd name="connsiteY0" fmla="*/ 463421 h 460974"/>
                <a:gd name="connsiteX1" fmla="*/ 17 w 460974"/>
                <a:gd name="connsiteY1" fmla="*/ 230507 h 460974"/>
                <a:gd name="connsiteX2" fmla="*/ 240209 w 460974"/>
                <a:gd name="connsiteY2" fmla="*/ 20 h 460974"/>
                <a:gd name="connsiteX3" fmla="*/ 466652 w 460974"/>
                <a:gd name="connsiteY3" fmla="*/ 235360 h 460974"/>
                <a:gd name="connsiteX4" fmla="*/ 229695 w 460974"/>
                <a:gd name="connsiteY4" fmla="*/ 463421 h 460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974" h="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chemeClr val="accent1"/>
            </a:solidFill>
            <a:ln w="8081" cap="flat">
              <a:noFill/>
              <a:prstDash val="solid"/>
              <a:miter/>
            </a:ln>
          </p:spPr>
          <p:txBody>
            <a:bodyPr rtlCol="0" anchor="ctr"/>
            <a:lstStyle/>
            <a:p>
              <a:endParaRPr lang="en-US"/>
            </a:p>
          </p:txBody>
        </p:sp>
      </p:grpSp>
      <p:sp>
        <p:nvSpPr>
          <p:cNvPr id="223" name="Oval 222">
            <a:extLst>
              <a:ext uri="{FF2B5EF4-FFF2-40B4-BE49-F238E27FC236}">
                <a16:creationId xmlns:a16="http://schemas.microsoft.com/office/drawing/2014/main" xmlns="" id="{88C562B5-3423-4961-A32F-1C7B3F43B4E8}"/>
              </a:ext>
            </a:extLst>
          </p:cNvPr>
          <p:cNvSpPr/>
          <p:nvPr/>
        </p:nvSpPr>
        <p:spPr>
          <a:xfrm>
            <a:off x="10917127" y="1344768"/>
            <a:ext cx="962308" cy="96230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a:extLst>
              <a:ext uri="{FF2B5EF4-FFF2-40B4-BE49-F238E27FC236}">
                <a16:creationId xmlns:a16="http://schemas.microsoft.com/office/drawing/2014/main" xmlns="" id="{2BC8A8CE-D1BC-41BC-BEEA-25FB4082477B}"/>
              </a:ext>
            </a:extLst>
          </p:cNvPr>
          <p:cNvSpPr/>
          <p:nvPr/>
        </p:nvSpPr>
        <p:spPr>
          <a:xfrm>
            <a:off x="10065955" y="425234"/>
            <a:ext cx="656604" cy="656604"/>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xmlns="" id="{CD03BB6F-4D41-4D8A-A5C0-9736AC6AA5F8}"/>
              </a:ext>
            </a:extLst>
          </p:cNvPr>
          <p:cNvSpPr/>
          <p:nvPr/>
        </p:nvSpPr>
        <p:spPr>
          <a:xfrm>
            <a:off x="10833053" y="2032211"/>
            <a:ext cx="404592" cy="40459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a:extLst>
              <a:ext uri="{FF2B5EF4-FFF2-40B4-BE49-F238E27FC236}">
                <a16:creationId xmlns:a16="http://schemas.microsoft.com/office/drawing/2014/main" xmlns="" id="{D3FB9E13-10FA-4CB7-85C4-813B433F22DC}"/>
              </a:ext>
            </a:extLst>
          </p:cNvPr>
          <p:cNvSpPr/>
          <p:nvPr/>
        </p:nvSpPr>
        <p:spPr>
          <a:xfrm>
            <a:off x="7966626" y="3138939"/>
            <a:ext cx="498826" cy="498826"/>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xmlns="" id="{3352E820-BF58-44BC-9B54-4E608A882A00}"/>
              </a:ext>
            </a:extLst>
          </p:cNvPr>
          <p:cNvSpPr/>
          <p:nvPr/>
        </p:nvSpPr>
        <p:spPr>
          <a:xfrm>
            <a:off x="8895307" y="2259770"/>
            <a:ext cx="1344768" cy="134476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a:extLst>
              <a:ext uri="{FF2B5EF4-FFF2-40B4-BE49-F238E27FC236}">
                <a16:creationId xmlns:a16="http://schemas.microsoft.com/office/drawing/2014/main" xmlns="" id="{E8BFDFE0-78D1-43FC-8AA2-81A23D07D56F}"/>
              </a:ext>
            </a:extLst>
          </p:cNvPr>
          <p:cNvSpPr/>
          <p:nvPr/>
        </p:nvSpPr>
        <p:spPr>
          <a:xfrm>
            <a:off x="9852502" y="461542"/>
            <a:ext cx="331383" cy="33138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xmlns="" id="{BA98F426-0F33-4CF1-B3DE-1D212A320DF5}"/>
              </a:ext>
            </a:extLst>
          </p:cNvPr>
          <p:cNvSpPr/>
          <p:nvPr/>
        </p:nvSpPr>
        <p:spPr>
          <a:xfrm>
            <a:off x="8189802" y="576417"/>
            <a:ext cx="820878" cy="82087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62532" y="1826854"/>
            <a:ext cx="11995200" cy="954107"/>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Lắng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nghe</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hát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Ơi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cuộc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sống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mến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thương</a:t>
            </a:r>
            <a:r>
              <a:rPr lang="en-US" sz="2800" b="1" dirty="0" smtClean="0">
                <a:solidFill>
                  <a:srgbClr val="FF0000"/>
                </a:solidFill>
                <a:latin typeface="Times New Roman" panose="02020603050405020304" pitchFamily="18" charset="0"/>
                <a:cs typeface="Times New Roman" panose="02020603050405020304" pitchFamily="18" charset="0"/>
              </a:rPr>
              <a:t>” </a:t>
            </a:r>
          </a:p>
          <a:p>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và</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chỉ</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ra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các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từ</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thể</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hiện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cảm</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xúc</a:t>
            </a:r>
            <a:r>
              <a:rPr lang="en-US" sz="2800" b="1" dirty="0" smtClean="0">
                <a:solidFill>
                  <a:srgbClr val="FF0000"/>
                </a:solidFill>
                <a:latin typeface="Times New Roman" panose="02020603050405020304" pitchFamily="18" charset="0"/>
                <a:cs typeface="Times New Roman" panose="02020603050405020304" pitchFamily="18" charset="0"/>
              </a:rPr>
              <a:t>? </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3810467"/>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Oval 212">
            <a:extLst>
              <a:ext uri="{FF2B5EF4-FFF2-40B4-BE49-F238E27FC236}">
                <a16:creationId xmlns:a16="http://schemas.microsoft.com/office/drawing/2014/main" xmlns="" id="{0290F905-8262-4DD0-AEDF-EC7C841C039B}"/>
              </a:ext>
            </a:extLst>
          </p:cNvPr>
          <p:cNvSpPr/>
          <p:nvPr/>
        </p:nvSpPr>
        <p:spPr>
          <a:xfrm>
            <a:off x="3352442" y="1755605"/>
            <a:ext cx="962308" cy="96230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xmlns="" id="{E7197A7C-EDB3-4158-A8BF-D1D46C07B0E1}"/>
              </a:ext>
            </a:extLst>
          </p:cNvPr>
          <p:cNvSpPr/>
          <p:nvPr/>
        </p:nvSpPr>
        <p:spPr>
          <a:xfrm>
            <a:off x="3588001" y="784221"/>
            <a:ext cx="656604" cy="656604"/>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a:extLst>
              <a:ext uri="{FF2B5EF4-FFF2-40B4-BE49-F238E27FC236}">
                <a16:creationId xmlns:a16="http://schemas.microsoft.com/office/drawing/2014/main" xmlns="" id="{61596F0C-2382-49A1-A783-06968FAC121F}"/>
              </a:ext>
            </a:extLst>
          </p:cNvPr>
          <p:cNvSpPr/>
          <p:nvPr/>
        </p:nvSpPr>
        <p:spPr>
          <a:xfrm>
            <a:off x="3268368" y="2443048"/>
            <a:ext cx="404592" cy="40459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a:extLst>
              <a:ext uri="{FF2B5EF4-FFF2-40B4-BE49-F238E27FC236}">
                <a16:creationId xmlns:a16="http://schemas.microsoft.com/office/drawing/2014/main" xmlns="" id="{815C8D3B-9D2D-4B96-8791-90F9C736B9D6}"/>
              </a:ext>
            </a:extLst>
          </p:cNvPr>
          <p:cNvSpPr/>
          <p:nvPr/>
        </p:nvSpPr>
        <p:spPr>
          <a:xfrm>
            <a:off x="2277581" y="2346642"/>
            <a:ext cx="498826" cy="498826"/>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xmlns="" id="{373C6841-D415-4314-853D-16CEA879B54F}"/>
              </a:ext>
            </a:extLst>
          </p:cNvPr>
          <p:cNvSpPr/>
          <p:nvPr/>
        </p:nvSpPr>
        <p:spPr>
          <a:xfrm>
            <a:off x="957555" y="2216048"/>
            <a:ext cx="1344768" cy="134476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a:extLst>
              <a:ext uri="{FF2B5EF4-FFF2-40B4-BE49-F238E27FC236}">
                <a16:creationId xmlns:a16="http://schemas.microsoft.com/office/drawing/2014/main" xmlns="" id="{C6D4F8F8-9E55-4CE6-8294-3AB46C1CC81C}"/>
              </a:ext>
            </a:extLst>
          </p:cNvPr>
          <p:cNvSpPr/>
          <p:nvPr/>
        </p:nvSpPr>
        <p:spPr>
          <a:xfrm>
            <a:off x="3374548" y="820529"/>
            <a:ext cx="331383" cy="33138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a:extLst>
              <a:ext uri="{FF2B5EF4-FFF2-40B4-BE49-F238E27FC236}">
                <a16:creationId xmlns:a16="http://schemas.microsoft.com/office/drawing/2014/main" xmlns="" id="{ABF5F5B3-A798-427A-A14C-6A3A0CC99415}"/>
              </a:ext>
            </a:extLst>
          </p:cNvPr>
          <p:cNvSpPr/>
          <p:nvPr/>
        </p:nvSpPr>
        <p:spPr>
          <a:xfrm>
            <a:off x="488566" y="619947"/>
            <a:ext cx="820878" cy="82087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a:extLst>
              <a:ext uri="{FF2B5EF4-FFF2-40B4-BE49-F238E27FC236}">
                <a16:creationId xmlns:a16="http://schemas.microsoft.com/office/drawing/2014/main" xmlns="" id="{88C562B5-3423-4961-A32F-1C7B3F43B4E8}"/>
              </a:ext>
            </a:extLst>
          </p:cNvPr>
          <p:cNvSpPr/>
          <p:nvPr/>
        </p:nvSpPr>
        <p:spPr>
          <a:xfrm>
            <a:off x="10917127" y="1344768"/>
            <a:ext cx="962308" cy="96230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a:extLst>
              <a:ext uri="{FF2B5EF4-FFF2-40B4-BE49-F238E27FC236}">
                <a16:creationId xmlns:a16="http://schemas.microsoft.com/office/drawing/2014/main" xmlns="" id="{2BC8A8CE-D1BC-41BC-BEEA-25FB4082477B}"/>
              </a:ext>
            </a:extLst>
          </p:cNvPr>
          <p:cNvSpPr/>
          <p:nvPr/>
        </p:nvSpPr>
        <p:spPr>
          <a:xfrm>
            <a:off x="10065955" y="425234"/>
            <a:ext cx="656604" cy="656604"/>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xmlns="" id="{CD03BB6F-4D41-4D8A-A5C0-9736AC6AA5F8}"/>
              </a:ext>
            </a:extLst>
          </p:cNvPr>
          <p:cNvSpPr/>
          <p:nvPr/>
        </p:nvSpPr>
        <p:spPr>
          <a:xfrm>
            <a:off x="10833053" y="2032211"/>
            <a:ext cx="404592" cy="40459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a:extLst>
              <a:ext uri="{FF2B5EF4-FFF2-40B4-BE49-F238E27FC236}">
                <a16:creationId xmlns:a16="http://schemas.microsoft.com/office/drawing/2014/main" xmlns="" id="{D3FB9E13-10FA-4CB7-85C4-813B433F22DC}"/>
              </a:ext>
            </a:extLst>
          </p:cNvPr>
          <p:cNvSpPr/>
          <p:nvPr/>
        </p:nvSpPr>
        <p:spPr>
          <a:xfrm>
            <a:off x="7966626" y="3138939"/>
            <a:ext cx="498826" cy="498826"/>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xmlns="" id="{3352E820-BF58-44BC-9B54-4E608A882A00}"/>
              </a:ext>
            </a:extLst>
          </p:cNvPr>
          <p:cNvSpPr/>
          <p:nvPr/>
        </p:nvSpPr>
        <p:spPr>
          <a:xfrm>
            <a:off x="8895307" y="2259770"/>
            <a:ext cx="1344768" cy="134476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a:extLst>
              <a:ext uri="{FF2B5EF4-FFF2-40B4-BE49-F238E27FC236}">
                <a16:creationId xmlns:a16="http://schemas.microsoft.com/office/drawing/2014/main" xmlns="" id="{E8BFDFE0-78D1-43FC-8AA2-81A23D07D56F}"/>
              </a:ext>
            </a:extLst>
          </p:cNvPr>
          <p:cNvSpPr/>
          <p:nvPr/>
        </p:nvSpPr>
        <p:spPr>
          <a:xfrm>
            <a:off x="9852502" y="461542"/>
            <a:ext cx="331383" cy="33138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xmlns="" id="{BA98F426-0F33-4CF1-B3DE-1D212A320DF5}"/>
              </a:ext>
            </a:extLst>
          </p:cNvPr>
          <p:cNvSpPr/>
          <p:nvPr/>
        </p:nvSpPr>
        <p:spPr>
          <a:xfrm>
            <a:off x="8189802" y="576417"/>
            <a:ext cx="820878" cy="82087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73427" y="2717913"/>
            <a:ext cx="9968948" cy="317009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b="1" dirty="0" err="1" smtClean="0">
                <a:solidFill>
                  <a:srgbClr val="FF0000"/>
                </a:solidFill>
                <a:latin typeface="Times New Roman" panose="02020603050405020304" pitchFamily="18" charset="0"/>
                <a:cs typeface="Times New Roman" panose="02020603050405020304" pitchFamily="18" charset="0"/>
              </a:rPr>
              <a:t>Luật</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chơi</a:t>
            </a:r>
            <a:r>
              <a:rPr lang="en-US" sz="4000" b="1" dirty="0">
                <a:solidFill>
                  <a:srgbClr val="FF0000"/>
                </a:solidFill>
                <a:latin typeface="Times New Roman" panose="02020603050405020304" pitchFamily="18" charset="0"/>
                <a:cs typeface="Times New Roman" panose="02020603050405020304" pitchFamily="18" charset="0"/>
              </a:rPr>
              <a:t>: </a:t>
            </a:r>
            <a:endParaRPr lang="en-US" sz="4000" b="1" dirty="0" smtClean="0">
              <a:solidFill>
                <a:srgbClr val="FF0000"/>
              </a:solidFill>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hỏi</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3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huống</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thảo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luận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30 </a:t>
            </a:r>
            <a:r>
              <a:rPr lang="en-US" sz="2400" dirty="0" err="1">
                <a:latin typeface="Times New Roman" panose="02020603050405020304" pitchFamily="18" charset="0"/>
                <a:cs typeface="Times New Roman" panose="02020603050405020304" pitchFamily="18" charset="0"/>
              </a:rPr>
              <a:t>giây</a:t>
            </a:r>
            <a:r>
              <a:rPr lang="en-US" sz="2400" dirty="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a:t>
            </a:r>
            <a:r>
              <a:rPr lang="en-US" sz="2400" dirty="0">
                <a:latin typeface="Times New Roman" panose="02020603050405020304" pitchFamily="18" charset="0"/>
                <a:cs typeface="Times New Roman" panose="02020603050405020304" pitchFamily="18" charset="0"/>
              </a:rPr>
              <a:t> sẽ rung </a:t>
            </a:r>
            <a:r>
              <a:rPr lang="en-US" sz="2400" dirty="0" err="1">
                <a:latin typeface="Times New Roman" panose="02020603050405020304" pitchFamily="18" charset="0"/>
                <a:cs typeface="Times New Roman" panose="02020603050405020304" pitchFamily="18" charset="0"/>
              </a:rPr>
              <a:t>chuông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lũy</a:t>
            </a:r>
            <a:r>
              <a:rPr lang="en-US" sz="2400" b="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40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a:t>
            </a:r>
          </a:p>
          <a:p>
            <a:r>
              <a:rPr lang="en-US" sz="2400" b="1" i="1" dirty="0">
                <a:latin typeface="Times New Roman" panose="02020603050405020304" pitchFamily="18" charset="0"/>
                <a:cs typeface="Times New Roman" panose="02020603050405020304" pitchFamily="18" charset="0"/>
              </a:rPr>
              <a:t>                           </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Sai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a:t>
            </a:r>
          </a:p>
          <a:p>
            <a:pPr algn="ct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8" name="Rounded Rectangle 17"/>
          <p:cNvSpPr/>
          <p:nvPr/>
        </p:nvSpPr>
        <p:spPr>
          <a:xfrm>
            <a:off x="2151266" y="352658"/>
            <a:ext cx="6972855" cy="162007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Vòng</a:t>
            </a:r>
            <a:r>
              <a:rPr lang="en-US" sz="3200" b="1" dirty="0" smtClean="0">
                <a:solidFill>
                  <a:srgbClr val="FF0000"/>
                </a:solidFill>
                <a:latin typeface="Times New Roman" panose="02020603050405020304" pitchFamily="18" charset="0"/>
                <a:cs typeface="Times New Roman" panose="02020603050405020304" pitchFamily="18" charset="0"/>
              </a:rPr>
              <a:t> II: VƯỢT QUA THỬ THÁCH</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479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AB2A7E71-5738-44B8-8C95-AE69F852EEE2}"/>
              </a:ext>
            </a:extLst>
          </p:cNvPr>
          <p:cNvGrpSpPr/>
          <p:nvPr/>
        </p:nvGrpSpPr>
        <p:grpSpPr>
          <a:xfrm>
            <a:off x="9516898" y="2814396"/>
            <a:ext cx="1832724" cy="1832724"/>
            <a:chOff x="4547049" y="1897856"/>
            <a:chExt cx="3071634" cy="3071634"/>
          </a:xfrm>
          <a:effectLst/>
        </p:grpSpPr>
        <p:sp>
          <p:nvSpPr>
            <p:cNvPr id="4" name="Freeform: Shape 83">
              <a:extLst>
                <a:ext uri="{FF2B5EF4-FFF2-40B4-BE49-F238E27FC236}">
                  <a16:creationId xmlns:a16="http://schemas.microsoft.com/office/drawing/2014/main" xmlns="" id="{D8F22443-BC2E-481F-848C-C91988FF254D}"/>
                </a:ext>
              </a:extLst>
            </p:cNvPr>
            <p:cNvSpPr/>
            <p:nvPr/>
          </p:nvSpPr>
          <p:spPr>
            <a:xfrm>
              <a:off x="4547049" y="1897856"/>
              <a:ext cx="3071634" cy="307163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1">
                <a:lumMod val="20000"/>
                <a:lumOff val="80000"/>
              </a:schemeClr>
            </a:solidFill>
            <a:ln w="9525" cap="flat">
              <a:noFill/>
              <a:prstDash val="solid"/>
              <a:miter/>
            </a:ln>
            <a:effectLst/>
          </p:spPr>
          <p:txBody>
            <a:bodyPr rtlCol="0" anchor="ctr"/>
            <a:lstStyle/>
            <a:p>
              <a:endParaRPr lang="en-US" dirty="0"/>
            </a:p>
          </p:txBody>
        </p:sp>
        <p:sp>
          <p:nvSpPr>
            <p:cNvPr id="5" name="Freeform: Shape 84">
              <a:extLst>
                <a:ext uri="{FF2B5EF4-FFF2-40B4-BE49-F238E27FC236}">
                  <a16:creationId xmlns:a16="http://schemas.microsoft.com/office/drawing/2014/main" xmlns="" id="{35F2A40E-4190-437D-AC60-CD4CDF3B31A4}"/>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1">
                <a:lumMod val="40000"/>
                <a:lumOff val="60000"/>
              </a:schemeClr>
            </a:solidFill>
            <a:ln w="9525" cap="flat">
              <a:noFill/>
              <a:prstDash val="solid"/>
              <a:miter/>
            </a:ln>
          </p:spPr>
          <p:txBody>
            <a:bodyPr rtlCol="0" anchor="ctr"/>
            <a:lstStyle/>
            <a:p>
              <a:endParaRPr lang="en-US" dirty="0"/>
            </a:p>
          </p:txBody>
        </p:sp>
      </p:grpSp>
      <p:sp>
        <p:nvSpPr>
          <p:cNvPr id="6" name="Rounded Rectangle 5"/>
          <p:cNvSpPr/>
          <p:nvPr/>
        </p:nvSpPr>
        <p:spPr>
          <a:xfrm>
            <a:off x="725313" y="437322"/>
            <a:ext cx="10614991" cy="33828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400" b="1" dirty="0" err="1">
                <a:solidFill>
                  <a:srgbClr val="FF0000"/>
                </a:solidFill>
                <a:latin typeface="Times New Roman" panose="02020603050405020304" pitchFamily="18" charset="0"/>
                <a:cs typeface="Times New Roman" panose="02020603050405020304" pitchFamily="18" charset="0"/>
              </a:rPr>
              <a:t>Câu</a:t>
            </a:r>
            <a:r>
              <a:rPr lang="en-US" sz="2400" b="1" dirty="0">
                <a:solidFill>
                  <a:srgbClr val="FF0000"/>
                </a:solidFill>
                <a:latin typeface="Times New Roman" panose="02020603050405020304" pitchFamily="18" charset="0"/>
                <a:cs typeface="Times New Roman" panose="02020603050405020304" pitchFamily="18" charset="0"/>
              </a:rPr>
              <a:t> 1: </a:t>
            </a:r>
            <a:r>
              <a:rPr lang="en-US" sz="2400" b="1" dirty="0" err="1">
                <a:solidFill>
                  <a:srgbClr val="FF0000"/>
                </a:solidFill>
                <a:latin typeface="Times New Roman" panose="02020603050405020304" pitchFamily="18" charset="0"/>
                <a:cs typeface="Times New Roman" panose="02020603050405020304" pitchFamily="18" charset="0"/>
              </a:rPr>
              <a:t>Tìm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thán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từ</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trong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câu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sau</a:t>
            </a:r>
            <a:r>
              <a:rPr lang="en-US" sz="2400" b="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a:p>
            <a:pPr lvl="0">
              <a:lnSpc>
                <a:spcPct val="150000"/>
              </a:lnSpc>
            </a:pPr>
            <a:r>
              <a:rPr lang="en-US" sz="2400" b="1" dirty="0" smtClean="0">
                <a:solidFill>
                  <a:srgbClr val="0000FF"/>
                </a:solidFill>
                <a:latin typeface="Times New Roman" panose="02020603050405020304" pitchFamily="18" charset="0"/>
                <a:cs typeface="Times New Roman" panose="02020603050405020304" pitchFamily="18" charset="0"/>
              </a:rPr>
              <a:t>a.  </a:t>
            </a:r>
            <a:r>
              <a:rPr lang="en-US" sz="2400" b="1" dirty="0" err="1" smtClean="0">
                <a:solidFill>
                  <a:srgbClr val="0000FF"/>
                </a:solidFill>
                <a:latin typeface="Times New Roman" panose="02020603050405020304" pitchFamily="18" charset="0"/>
                <a:cs typeface="Times New Roman" panose="02020603050405020304" pitchFamily="18" charset="0"/>
              </a:rPr>
              <a:t>Vâng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mời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bác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và</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cô</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lên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chơi</a:t>
            </a:r>
            <a:r>
              <a:rPr lang="en-US" sz="2400" b="1" dirty="0">
                <a:solidFill>
                  <a:srgbClr val="0000FF"/>
                </a:solidFill>
                <a:latin typeface="Times New Roman" panose="02020603050405020304" pitchFamily="18" charset="0"/>
                <a:cs typeface="Times New Roman" panose="02020603050405020304" pitchFamily="18" charset="0"/>
              </a:rPr>
              <a:t>.</a:t>
            </a:r>
          </a:p>
          <a:p>
            <a:pPr>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Long- </a:t>
            </a:r>
            <a:r>
              <a:rPr lang="en-US" sz="2400" i="1" dirty="0" err="1">
                <a:latin typeface="Times New Roman" panose="02020603050405020304" pitchFamily="18" charset="0"/>
                <a:cs typeface="Times New Roman" panose="02020603050405020304" pitchFamily="18" charset="0"/>
              </a:rPr>
              <a:t>Lặng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lẽ</a:t>
            </a:r>
            <a:r>
              <a:rPr lang="en-US" sz="2400" i="1" dirty="0">
                <a:latin typeface="Times New Roman" panose="02020603050405020304" pitchFamily="18" charset="0"/>
                <a:cs typeface="Times New Roman" panose="02020603050405020304" pitchFamily="18" charset="0"/>
              </a:rPr>
              <a:t> Sa Pa</a:t>
            </a:r>
            <a:r>
              <a:rPr lang="en-US" sz="2400" dirty="0">
                <a:latin typeface="Times New Roman" panose="02020603050405020304" pitchFamily="18" charset="0"/>
                <a:cs typeface="Times New Roman" panose="02020603050405020304" pitchFamily="18" charset="0"/>
              </a:rPr>
              <a:t>)</a:t>
            </a:r>
          </a:p>
          <a:p>
            <a:pPr lvl="0">
              <a:lnSpc>
                <a:spcPct val="150000"/>
              </a:lnSpc>
            </a:pPr>
            <a:r>
              <a:rPr lang="en-US" sz="2400" b="1" dirty="0" smtClean="0">
                <a:solidFill>
                  <a:srgbClr val="0000FF"/>
                </a:solidFill>
                <a:latin typeface="Times New Roman" panose="02020603050405020304" pitchFamily="18" charset="0"/>
                <a:cs typeface="Times New Roman" panose="02020603050405020304" pitchFamily="18" charset="0"/>
              </a:rPr>
              <a:t>b.  Ô</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Cô</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còn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quên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chiếc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mùi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soa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đây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này</a:t>
            </a:r>
            <a:r>
              <a:rPr lang="en-US" sz="2400" b="1" dirty="0">
                <a:solidFill>
                  <a:srgbClr val="0000FF"/>
                </a:solidFill>
                <a:latin typeface="Times New Roman" panose="02020603050405020304" pitchFamily="18" charset="0"/>
                <a:cs typeface="Times New Roman" panose="02020603050405020304" pitchFamily="18" charset="0"/>
              </a:rPr>
              <a:t>!</a:t>
            </a:r>
          </a:p>
          <a:p>
            <a:pPr>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Long- </a:t>
            </a:r>
            <a:r>
              <a:rPr lang="en-US" sz="2400" i="1" dirty="0" err="1">
                <a:latin typeface="Times New Roman" panose="02020603050405020304" pitchFamily="18" charset="0"/>
                <a:cs typeface="Times New Roman" panose="02020603050405020304" pitchFamily="18" charset="0"/>
              </a:rPr>
              <a:t>Lặng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lẽ</a:t>
            </a:r>
            <a:r>
              <a:rPr lang="en-US" sz="2400" i="1" dirty="0">
                <a:latin typeface="Times New Roman" panose="02020603050405020304" pitchFamily="18" charset="0"/>
                <a:cs typeface="Times New Roman" panose="02020603050405020304" pitchFamily="18" charset="0"/>
              </a:rPr>
              <a:t> Sa Pa</a:t>
            </a:r>
            <a:r>
              <a:rPr lang="en-US" sz="2400" dirty="0">
                <a:latin typeface="Times New Roman" panose="02020603050405020304" pitchFamily="18" charset="0"/>
                <a:cs typeface="Times New Roman" panose="02020603050405020304" pitchFamily="18" charset="0"/>
              </a:rPr>
              <a:t>)</a:t>
            </a:r>
          </a:p>
          <a:p>
            <a:pPr lvl="0">
              <a:lnSpc>
                <a:spcPct val="150000"/>
              </a:lnSpc>
            </a:pPr>
            <a:r>
              <a:rPr lang="en-US" sz="2400" b="1" dirty="0" smtClean="0">
                <a:solidFill>
                  <a:srgbClr val="0000FF"/>
                </a:solidFill>
                <a:latin typeface="Times New Roman" panose="02020603050405020304" pitchFamily="18" charset="0"/>
                <a:cs typeface="Times New Roman" panose="02020603050405020304" pitchFamily="18" charset="0"/>
              </a:rPr>
              <a:t>c. </a:t>
            </a:r>
            <a:r>
              <a:rPr lang="en-US" sz="2400" b="1" dirty="0" err="1" smtClean="0">
                <a:solidFill>
                  <a:srgbClr val="0000FF"/>
                </a:solidFill>
                <a:latin typeface="Times New Roman" panose="02020603050405020304" pitchFamily="18" charset="0"/>
                <a:cs typeface="Times New Roman" panose="02020603050405020304" pitchFamily="18" charset="0"/>
              </a:rPr>
              <a:t>Đây</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rồi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Sói</a:t>
            </a:r>
            <a:r>
              <a:rPr lang="en-US" sz="2400" b="1" dirty="0">
                <a:solidFill>
                  <a:srgbClr val="0000FF"/>
                </a:solidFill>
                <a:latin typeface="Times New Roman" panose="02020603050405020304" pitchFamily="18" charset="0"/>
                <a:cs typeface="Times New Roman" panose="02020603050405020304" pitchFamily="18" charset="0"/>
              </a:rPr>
              <a:t> Lam </a:t>
            </a:r>
            <a:r>
              <a:rPr lang="en-US" sz="2400" b="1" dirty="0" err="1">
                <a:solidFill>
                  <a:srgbClr val="0000FF"/>
                </a:solidFill>
                <a:latin typeface="Times New Roman" panose="02020603050405020304" pitchFamily="18" charset="0"/>
                <a:cs typeface="Times New Roman" panose="02020603050405020304" pitchFamily="18" charset="0"/>
              </a:rPr>
              <a:t>ơi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đây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là</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nơi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kỉ</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niệm</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đầu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tiên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của</a:t>
            </a:r>
            <a:r>
              <a:rPr lang="en-US" sz="2400" b="1" dirty="0">
                <a:solidFill>
                  <a:srgbClr val="0000FF"/>
                </a:solidFill>
                <a:latin typeface="Times New Roman" panose="02020603050405020304" pitchFamily="18" charset="0"/>
                <a:cs typeface="Times New Roman" panose="02020603050405020304" pitchFamily="18" charset="0"/>
              </a:rPr>
              <a:t> ta </a:t>
            </a:r>
            <a:r>
              <a:rPr lang="en-US" sz="2400" b="1" dirty="0" err="1">
                <a:solidFill>
                  <a:srgbClr val="0000FF"/>
                </a:solidFill>
                <a:latin typeface="Times New Roman" panose="02020603050405020304" pitchFamily="18" charset="0"/>
                <a:cs typeface="Times New Roman" panose="02020603050405020304" pitchFamily="18" charset="0"/>
              </a:rPr>
              <a:t>đó</a:t>
            </a:r>
            <a:r>
              <a:rPr lang="en-US" sz="2400" b="1" dirty="0">
                <a:solidFill>
                  <a:srgbClr val="0000FF"/>
                </a:solidFill>
                <a:latin typeface="Times New Roman" panose="02020603050405020304" pitchFamily="18" charset="0"/>
                <a:cs typeface="Times New Roman" panose="02020603050405020304" pitchFamily="18" charset="0"/>
              </a:rPr>
              <a:t>!</a:t>
            </a:r>
          </a:p>
          <a:p>
            <a:pPr>
              <a:lnSpc>
                <a:spcPct val="150000"/>
              </a:lnSpc>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Đa-ni-en</a:t>
            </a:r>
            <a:r>
              <a:rPr lang="en-US" sz="2400" dirty="0">
                <a:latin typeface="Times New Roman" panose="02020603050405020304" pitchFamily="18" charset="0"/>
                <a:cs typeface="Times New Roman" panose="02020603050405020304" pitchFamily="18" charset="0"/>
              </a:rPr>
              <a:t> Pen- </a:t>
            </a:r>
            <a:r>
              <a:rPr lang="en-US" sz="2400" dirty="0" err="1">
                <a:latin typeface="Times New Roman" panose="02020603050405020304" pitchFamily="18" charset="0"/>
                <a:cs typeface="Times New Roman" panose="02020603050405020304" pitchFamily="18" charset="0"/>
              </a:rPr>
              <a:t>nắc</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Mắt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sói</a:t>
            </a:r>
            <a:r>
              <a:rPr lang="en-US" sz="2400" dirty="0">
                <a:latin typeface="Times New Roman" panose="02020603050405020304" pitchFamily="18" charset="0"/>
                <a:cs typeface="Times New Roman" panose="02020603050405020304" pitchFamily="18" charset="0"/>
              </a:rPr>
              <a:t>)</a:t>
            </a:r>
          </a:p>
          <a:p>
            <a:pPr>
              <a:lnSpc>
                <a:spcPct val="150000"/>
              </a:lnSpc>
            </a:pPr>
            <a:r>
              <a:rPr lang="vi-VN" dirty="0"/>
              <a:t> </a:t>
            </a:r>
            <a:endParaRPr lang="en-US" dirty="0"/>
          </a:p>
        </p:txBody>
      </p:sp>
      <p:sp>
        <p:nvSpPr>
          <p:cNvPr id="7" name="TextBox 6"/>
          <p:cNvSpPr txBox="1"/>
          <p:nvPr/>
        </p:nvSpPr>
        <p:spPr>
          <a:xfrm>
            <a:off x="725313" y="4403035"/>
            <a:ext cx="9820104" cy="1631216"/>
          </a:xfrm>
          <a:prstGeom prst="rect">
            <a:avLst/>
          </a:prstGeom>
          <a:solidFill>
            <a:srgbClr val="FFCCCC"/>
          </a:solidFill>
        </p:spPr>
        <p:txBody>
          <a:bodyPr wrap="square" rtlCol="0">
            <a:spAutoFit/>
          </a:bodyPr>
          <a:lstStyle/>
          <a:p>
            <a:pPr algn="ctr"/>
            <a:r>
              <a:rPr lang="en-US" sz="2000" b="1" dirty="0" err="1" smtClean="0">
                <a:solidFill>
                  <a:srgbClr val="FF0000"/>
                </a:solidFill>
              </a:rPr>
              <a:t>Đáp</a:t>
            </a:r>
            <a:r>
              <a:rPr lang="en-US" sz="2000" b="1" dirty="0" smtClean="0">
                <a:solidFill>
                  <a:srgbClr val="FF0000"/>
                </a:solidFill>
              </a:rPr>
              <a:t> </a:t>
            </a:r>
            <a:r>
              <a:rPr lang="en-US" sz="2000" b="1" dirty="0" err="1" smtClean="0">
                <a:solidFill>
                  <a:srgbClr val="FF0000"/>
                </a:solidFill>
              </a:rPr>
              <a:t>án</a:t>
            </a:r>
            <a:r>
              <a:rPr lang="en-US" sz="2000" b="1" dirty="0" smtClean="0">
                <a:solidFill>
                  <a:srgbClr val="FF0000"/>
                </a:solidFill>
              </a:rPr>
              <a:t>:</a:t>
            </a:r>
          </a:p>
          <a:p>
            <a:r>
              <a:rPr lang="en-US" sz="2000" dirty="0" err="1" smtClean="0">
                <a:solidFill>
                  <a:srgbClr val="0000FF"/>
                </a:solidFill>
              </a:rPr>
              <a:t>Các</a:t>
            </a:r>
            <a:r>
              <a:rPr lang="en-US" sz="2000" dirty="0" smtClean="0">
                <a:solidFill>
                  <a:srgbClr val="0000FF"/>
                </a:solidFill>
              </a:rPr>
              <a:t> </a:t>
            </a:r>
            <a:r>
              <a:rPr lang="en-US" sz="2000" dirty="0" err="1">
                <a:solidFill>
                  <a:srgbClr val="0000FF"/>
                </a:solidFill>
              </a:rPr>
              <a:t>thán</a:t>
            </a:r>
            <a:r>
              <a:rPr lang="en-US" sz="2000" dirty="0">
                <a:solidFill>
                  <a:srgbClr val="0000FF"/>
                </a:solidFill>
              </a:rPr>
              <a:t> </a:t>
            </a:r>
            <a:r>
              <a:rPr lang="en-US" sz="2000" dirty="0" err="1">
                <a:solidFill>
                  <a:srgbClr val="0000FF"/>
                </a:solidFill>
              </a:rPr>
              <a:t>từ</a:t>
            </a:r>
            <a:r>
              <a:rPr lang="en-US" sz="2000" dirty="0">
                <a:solidFill>
                  <a:srgbClr val="0000FF"/>
                </a:solidFill>
              </a:rPr>
              <a:t> </a:t>
            </a:r>
            <a:r>
              <a:rPr lang="en-US" sz="2000" dirty="0" err="1" smtClean="0">
                <a:solidFill>
                  <a:srgbClr val="0000FF"/>
                </a:solidFill>
              </a:rPr>
              <a:t>là</a:t>
            </a:r>
            <a:r>
              <a:rPr lang="en-US" sz="2000" dirty="0" smtClean="0">
                <a:solidFill>
                  <a:srgbClr val="0000FF"/>
                </a:solidFill>
              </a:rPr>
              <a:t>: </a:t>
            </a:r>
          </a:p>
          <a:p>
            <a:r>
              <a:rPr lang="en-US" sz="2000" dirty="0" smtClean="0">
                <a:solidFill>
                  <a:srgbClr val="C00000"/>
                </a:solidFill>
              </a:rPr>
              <a:t>a. </a:t>
            </a:r>
            <a:r>
              <a:rPr lang="en-US" sz="2000" dirty="0" err="1" smtClean="0">
                <a:solidFill>
                  <a:srgbClr val="C00000"/>
                </a:solidFill>
              </a:rPr>
              <a:t>Vâng</a:t>
            </a:r>
            <a:endParaRPr lang="en-US" sz="2000" dirty="0">
              <a:solidFill>
                <a:srgbClr val="C00000"/>
              </a:solidFill>
            </a:endParaRPr>
          </a:p>
          <a:p>
            <a:pPr marL="342900" indent="-342900">
              <a:buAutoNum type="alphaLcPeriod" startAt="2"/>
            </a:pPr>
            <a:r>
              <a:rPr lang="en-US" sz="2000" dirty="0" smtClean="0">
                <a:solidFill>
                  <a:srgbClr val="C00000"/>
                </a:solidFill>
              </a:rPr>
              <a:t>Ô</a:t>
            </a:r>
          </a:p>
          <a:p>
            <a:pPr marL="342900" indent="-342900">
              <a:buAutoNum type="alphaLcPeriod" startAt="2"/>
            </a:pPr>
            <a:r>
              <a:rPr lang="en-US" sz="2000" dirty="0" err="1" smtClean="0">
                <a:solidFill>
                  <a:srgbClr val="C00000"/>
                </a:solidFill>
              </a:rPr>
              <a:t>Ơi</a:t>
            </a:r>
            <a:endParaRPr lang="en-US" sz="2000" dirty="0">
              <a:solidFill>
                <a:srgbClr val="C00000"/>
              </a:solidFill>
            </a:endParaRPr>
          </a:p>
        </p:txBody>
      </p:sp>
    </p:spTree>
    <p:extLst>
      <p:ext uri="{BB962C8B-B14F-4D97-AF65-F5344CB8AC3E}">
        <p14:creationId xmlns:p14="http://schemas.microsoft.com/office/powerpoint/2010/main" val="137422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57810" y="437322"/>
            <a:ext cx="10813774" cy="591378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400" b="1" dirty="0" err="1">
                <a:solidFill>
                  <a:srgbClr val="FF0000"/>
                </a:solidFill>
                <a:latin typeface="Times New Roman" panose="02020603050405020304" pitchFamily="18" charset="0"/>
                <a:cs typeface="Times New Roman" panose="02020603050405020304" pitchFamily="18" charset="0"/>
              </a:rPr>
              <a:t>Câu</a:t>
            </a:r>
            <a:r>
              <a:rPr lang="en-US" sz="2400" b="1" dirty="0">
                <a:solidFill>
                  <a:srgbClr val="FF0000"/>
                </a:solidFill>
                <a:latin typeface="Times New Roman" panose="02020603050405020304" pitchFamily="18" charset="0"/>
                <a:cs typeface="Times New Roman" panose="02020603050405020304" pitchFamily="18" charset="0"/>
              </a:rPr>
              <a:t> 2: </a:t>
            </a:r>
            <a:r>
              <a:rPr lang="en-US" sz="2400" b="1" dirty="0" err="1">
                <a:solidFill>
                  <a:srgbClr val="FF0000"/>
                </a:solidFill>
                <a:latin typeface="Times New Roman" panose="02020603050405020304" pitchFamily="18" charset="0"/>
                <a:cs typeface="Times New Roman" panose="02020603050405020304" pitchFamily="18" charset="0"/>
              </a:rPr>
              <a:t>Chỉ</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ra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thán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từ</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trong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câu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dưới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đây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biết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mỗi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thán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từ</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bộc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lộ</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cảm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xúc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gì</a:t>
            </a:r>
            <a:r>
              <a:rPr lang="en-US" sz="2400" b="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a:p>
            <a:pPr lvl="0"/>
            <a:r>
              <a:rPr lang="en-US" sz="2400" dirty="0" smtClean="0">
                <a:solidFill>
                  <a:srgbClr val="0000FF"/>
                </a:solidFill>
                <a:latin typeface="Times New Roman" panose="02020603050405020304" pitchFamily="18" charset="0"/>
                <a:cs typeface="Times New Roman" panose="02020603050405020304" pitchFamily="18" charset="0"/>
              </a:rPr>
              <a:t>a. </a:t>
            </a:r>
            <a:r>
              <a:rPr lang="en-US" sz="2400" dirty="0" err="1" smtClean="0">
                <a:solidFill>
                  <a:srgbClr val="0000FF"/>
                </a:solidFill>
                <a:latin typeface="Times New Roman" panose="02020603050405020304" pitchFamily="18" charset="0"/>
                <a:cs typeface="Times New Roman" panose="02020603050405020304" pitchFamily="18" charset="0"/>
              </a:rPr>
              <a:t>Vì</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họa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sĩ</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đã</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bắt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gặp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một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điều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thật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ra</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vẫn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ao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ước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được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biết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ôi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một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nét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thôi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đủ</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khẳng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định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một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tâm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hồn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khơi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gợi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một</a:t>
            </a:r>
            <a:r>
              <a:rPr lang="en-US" sz="2400" dirty="0">
                <a:solidFill>
                  <a:srgbClr val="0000FF"/>
                </a:solidFill>
                <a:latin typeface="Times New Roman" panose="02020603050405020304" pitchFamily="18" charset="0"/>
                <a:cs typeface="Times New Roman" panose="02020603050405020304" pitchFamily="18" charset="0"/>
              </a:rPr>
              <a:t> ý </a:t>
            </a:r>
            <a:r>
              <a:rPr lang="en-US" sz="2400" dirty="0" err="1">
                <a:solidFill>
                  <a:srgbClr val="0000FF"/>
                </a:solidFill>
                <a:latin typeface="Times New Roman" panose="02020603050405020304" pitchFamily="18" charset="0"/>
                <a:cs typeface="Times New Roman" panose="02020603050405020304" pitchFamily="18" charset="0"/>
              </a:rPr>
              <a:t>sáng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một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nét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mới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đủ</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giá</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trị</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một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chuyến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dài</a:t>
            </a:r>
            <a:r>
              <a:rPr lang="en-US" sz="2400" dirty="0" smtClean="0">
                <a:solidFill>
                  <a:srgbClr val="0000FF"/>
                </a:solidFill>
                <a:latin typeface="Times New Roman" panose="02020603050405020304" pitchFamily="18" charset="0"/>
                <a:cs typeface="Times New Roman" panose="02020603050405020304" pitchFamily="18" charset="0"/>
              </a:rPr>
              <a:t>.</a:t>
            </a:r>
            <a:endParaRPr lang="en-US" sz="2400" dirty="0">
              <a:solidFill>
                <a:srgbClr val="0000FF"/>
              </a:solidFill>
              <a:latin typeface="Times New Roman" panose="02020603050405020304" pitchFamily="18" charset="0"/>
              <a:cs typeface="Times New Roman" panose="02020603050405020304" pitchFamily="18" charset="0"/>
            </a:endParaRPr>
          </a:p>
          <a:p>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Nguyễn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Thành</a:t>
            </a:r>
            <a:r>
              <a:rPr lang="en-US" sz="2400" dirty="0" smtClean="0">
                <a:solidFill>
                  <a:schemeClr val="tx1"/>
                </a:solidFill>
                <a:latin typeface="Times New Roman" panose="02020603050405020304" pitchFamily="18" charset="0"/>
                <a:cs typeface="Times New Roman" panose="02020603050405020304" pitchFamily="18" charset="0"/>
              </a:rPr>
              <a:t> Long- </a:t>
            </a:r>
            <a:r>
              <a:rPr lang="en-US" sz="2400" i="1" dirty="0" err="1" smtClean="0">
                <a:solidFill>
                  <a:schemeClr val="tx1"/>
                </a:solidFill>
                <a:latin typeface="Times New Roman" panose="02020603050405020304" pitchFamily="18" charset="0"/>
                <a:cs typeface="Times New Roman" panose="02020603050405020304" pitchFamily="18" charset="0"/>
              </a:rPr>
              <a:t>Lặng</a:t>
            </a:r>
            <a:r>
              <a:rPr lang="en-US" sz="2400" i="1" dirty="0" smtClean="0">
                <a:solidFill>
                  <a:schemeClr val="tx1"/>
                </a:solidFill>
                <a:latin typeface="Times New Roman" panose="02020603050405020304" pitchFamily="18" charset="0"/>
                <a:cs typeface="Times New Roman" panose="02020603050405020304" pitchFamily="18" charset="0"/>
              </a:rPr>
              <a:t> </a:t>
            </a:r>
            <a:r>
              <a:rPr lang="en-US" sz="2400" i="1" dirty="0" err="1" smtClean="0">
                <a:solidFill>
                  <a:schemeClr val="tx1"/>
                </a:solidFill>
                <a:latin typeface="Times New Roman" panose="02020603050405020304" pitchFamily="18" charset="0"/>
                <a:cs typeface="Times New Roman" panose="02020603050405020304" pitchFamily="18" charset="0"/>
              </a:rPr>
              <a:t>lẽ</a:t>
            </a:r>
            <a:r>
              <a:rPr lang="en-US" sz="2400" i="1" dirty="0" smtClean="0">
                <a:solidFill>
                  <a:schemeClr val="tx1"/>
                </a:solidFill>
                <a:latin typeface="Times New Roman" panose="02020603050405020304" pitchFamily="18" charset="0"/>
                <a:cs typeface="Times New Roman" panose="02020603050405020304" pitchFamily="18" charset="0"/>
              </a:rPr>
              <a:t> Sa Pa</a:t>
            </a:r>
            <a:r>
              <a:rPr lang="en-US" sz="2400" dirty="0" smtClean="0">
                <a:solidFill>
                  <a:schemeClr val="tx1"/>
                </a:solidFill>
                <a:latin typeface="Times New Roman" panose="02020603050405020304" pitchFamily="18" charset="0"/>
                <a:cs typeface="Times New Roman" panose="02020603050405020304" pitchFamily="18" charset="0"/>
              </a:rPr>
              <a:t>)</a:t>
            </a:r>
          </a:p>
          <a:p>
            <a:pPr lvl="0"/>
            <a:r>
              <a:rPr lang="en-US" sz="2400" dirty="0" smtClean="0">
                <a:solidFill>
                  <a:srgbClr val="0000FF"/>
                </a:solidFill>
                <a:latin typeface="Times New Roman" panose="02020603050405020304" pitchFamily="18" charset="0"/>
                <a:cs typeface="Times New Roman" panose="02020603050405020304" pitchFamily="18" charset="0"/>
              </a:rPr>
              <a:t>b.  </a:t>
            </a:r>
            <a:r>
              <a:rPr lang="en-US" sz="2400" dirty="0" err="1">
                <a:solidFill>
                  <a:srgbClr val="0000FF"/>
                </a:solidFill>
                <a:latin typeface="Times New Roman" panose="02020603050405020304" pitchFamily="18" charset="0"/>
                <a:cs typeface="Times New Roman" panose="02020603050405020304" pitchFamily="18" charset="0"/>
              </a:rPr>
              <a:t>Trời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ơi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Chỉ</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còn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có</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năm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phút</a:t>
            </a:r>
            <a:r>
              <a:rPr lang="en-US" sz="2400" dirty="0">
                <a:solidFill>
                  <a:srgbClr val="0000FF"/>
                </a:solidFill>
                <a:latin typeface="Times New Roman" panose="02020603050405020304" pitchFamily="18" charset="0"/>
                <a:cs typeface="Times New Roman" panose="02020603050405020304" pitchFamily="18" charset="0"/>
              </a:rPr>
              <a:t>!</a:t>
            </a:r>
          </a:p>
          <a:p>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Chính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anh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thanh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niên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giật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mình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nói</a:t>
            </a:r>
            <a:r>
              <a:rPr lang="en-US" sz="2400" dirty="0">
                <a:solidFill>
                  <a:srgbClr val="0000FF"/>
                </a:solidFill>
                <a:latin typeface="Times New Roman" panose="02020603050405020304" pitchFamily="18" charset="0"/>
                <a:cs typeface="Times New Roman" panose="02020603050405020304" pitchFamily="18" charset="0"/>
              </a:rPr>
              <a:t> to, </a:t>
            </a:r>
            <a:r>
              <a:rPr lang="en-US" sz="2400" dirty="0" err="1">
                <a:solidFill>
                  <a:srgbClr val="0000FF"/>
                </a:solidFill>
                <a:latin typeface="Times New Roman" panose="02020603050405020304" pitchFamily="18" charset="0"/>
                <a:cs typeface="Times New Roman" panose="02020603050405020304" pitchFamily="18" charset="0"/>
              </a:rPr>
              <a:t>giọng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cười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nhưng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đầy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tiếc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rẻ</a:t>
            </a:r>
            <a:r>
              <a:rPr lang="en-US" sz="2400" dirty="0">
                <a:solidFill>
                  <a:srgbClr val="0000FF"/>
                </a:solidFill>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Long- </a:t>
            </a:r>
            <a:r>
              <a:rPr lang="en-US" sz="2400" i="1" dirty="0" err="1">
                <a:latin typeface="Times New Roman" panose="02020603050405020304" pitchFamily="18" charset="0"/>
                <a:cs typeface="Times New Roman" panose="02020603050405020304" pitchFamily="18" charset="0"/>
              </a:rPr>
              <a:t>Lặng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lẽ</a:t>
            </a:r>
            <a:r>
              <a:rPr lang="en-US" sz="2400" i="1" dirty="0">
                <a:latin typeface="Times New Roman" panose="02020603050405020304" pitchFamily="18" charset="0"/>
                <a:cs typeface="Times New Roman" panose="02020603050405020304" pitchFamily="18" charset="0"/>
              </a:rPr>
              <a:t> Sa Pa</a:t>
            </a:r>
            <a:r>
              <a:rPr lang="en-US" sz="2400" dirty="0">
                <a:latin typeface="Times New Roman" panose="02020603050405020304" pitchFamily="18" charset="0"/>
                <a:cs typeface="Times New Roman" panose="02020603050405020304" pitchFamily="18" charset="0"/>
              </a:rPr>
              <a:t>)</a:t>
            </a:r>
          </a:p>
          <a:p>
            <a:pPr lvl="0"/>
            <a:r>
              <a:rPr lang="en-US" sz="2400" dirty="0" smtClean="0">
                <a:solidFill>
                  <a:srgbClr val="0000FF"/>
                </a:solidFill>
                <a:latin typeface="Times New Roman" panose="02020603050405020304" pitchFamily="18" charset="0"/>
                <a:cs typeface="Times New Roman" panose="02020603050405020304" pitchFamily="18" charset="0"/>
              </a:rPr>
              <a:t>c. Ơ</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vẽ</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cháu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đấy</a:t>
            </a:r>
            <a:r>
              <a:rPr lang="en-US" sz="2400" dirty="0">
                <a:solidFill>
                  <a:srgbClr val="0000FF"/>
                </a:solidFill>
                <a:latin typeface="Times New Roman" panose="02020603050405020304" pitchFamily="18" charset="0"/>
                <a:cs typeface="Times New Roman" panose="02020603050405020304" pitchFamily="18" charset="0"/>
              </a:rPr>
              <a:t> ư?</a:t>
            </a:r>
          </a:p>
          <a:p>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Long- </a:t>
            </a:r>
            <a:r>
              <a:rPr lang="en-US" sz="2400" i="1" dirty="0" err="1">
                <a:latin typeface="Times New Roman" panose="02020603050405020304" pitchFamily="18" charset="0"/>
                <a:cs typeface="Times New Roman" panose="02020603050405020304" pitchFamily="18" charset="0"/>
              </a:rPr>
              <a:t>Lặng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lẽ</a:t>
            </a:r>
            <a:r>
              <a:rPr lang="en-US" sz="2400" i="1" dirty="0">
                <a:latin typeface="Times New Roman" panose="02020603050405020304" pitchFamily="18" charset="0"/>
                <a:cs typeface="Times New Roman" panose="02020603050405020304" pitchFamily="18" charset="0"/>
              </a:rPr>
              <a:t> Sa Pa</a:t>
            </a:r>
            <a:r>
              <a:rPr lang="en-US" sz="2400" dirty="0">
                <a:latin typeface="Times New Roman" panose="02020603050405020304" pitchFamily="18" charset="0"/>
                <a:cs typeface="Times New Roman" panose="02020603050405020304" pitchFamily="18" charset="0"/>
              </a:rPr>
              <a:t>)</a:t>
            </a:r>
          </a:p>
          <a:p>
            <a:pPr lvl="0"/>
            <a:r>
              <a:rPr lang="en-US" sz="2400" dirty="0" smtClean="0">
                <a:solidFill>
                  <a:srgbClr val="0000FF"/>
                </a:solidFill>
                <a:latin typeface="Times New Roman" panose="02020603050405020304" pitchFamily="18" charset="0"/>
                <a:cs typeface="Times New Roman" panose="02020603050405020304" pitchFamily="18" charset="0"/>
              </a:rPr>
              <a:t>d. Chao </a:t>
            </a:r>
            <a:r>
              <a:rPr lang="en-US" sz="2400" dirty="0" err="1">
                <a:solidFill>
                  <a:srgbClr val="0000FF"/>
                </a:solidFill>
                <a:latin typeface="Times New Roman" panose="02020603050405020304" pitchFamily="18" charset="0"/>
                <a:cs typeface="Times New Roman" panose="02020603050405020304" pitchFamily="18" charset="0"/>
              </a:rPr>
              <a:t>ôi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bắt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gặp</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một</a:t>
            </a:r>
            <a:r>
              <a:rPr lang="en-US" sz="2400" dirty="0">
                <a:solidFill>
                  <a:srgbClr val="0000FF"/>
                </a:solidFill>
                <a:latin typeface="Times New Roman" panose="02020603050405020304" pitchFamily="18" charset="0"/>
                <a:cs typeface="Times New Roman" panose="02020603050405020304" pitchFamily="18" charset="0"/>
              </a:rPr>
              <a:t> con </a:t>
            </a:r>
            <a:r>
              <a:rPr lang="en-US" sz="2400" dirty="0" err="1">
                <a:solidFill>
                  <a:srgbClr val="0000FF"/>
                </a:solidFill>
                <a:latin typeface="Times New Roman" panose="02020603050405020304" pitchFamily="18" charset="0"/>
                <a:cs typeface="Times New Roman" panose="02020603050405020304" pitchFamily="18" charset="0"/>
              </a:rPr>
              <a:t>người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như</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anh</a:t>
            </a:r>
            <a:r>
              <a:rPr lang="en-US" sz="2400" dirty="0">
                <a:solidFill>
                  <a:srgbClr val="0000FF"/>
                </a:solidFill>
                <a:latin typeface="Times New Roman" panose="02020603050405020304" pitchFamily="18" charset="0"/>
                <a:cs typeface="Times New Roman" panose="02020603050405020304" pitchFamily="18" charset="0"/>
              </a:rPr>
              <a:t> ta </a:t>
            </a:r>
            <a:r>
              <a:rPr lang="en-US" sz="2400" dirty="0" err="1">
                <a:solidFill>
                  <a:srgbClr val="0000FF"/>
                </a:solidFill>
                <a:latin typeface="Times New Roman" panose="02020603050405020304" pitchFamily="18" charset="0"/>
                <a:cs typeface="Times New Roman" panose="02020603050405020304" pitchFamily="18" charset="0"/>
              </a:rPr>
              <a:t>là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một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cơ</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hội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hãn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hữu</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sáng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nhưng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hoàn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thành</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được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sáng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tác</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còn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một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chặng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đường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dài</a:t>
            </a:r>
            <a:r>
              <a:rPr lang="en-US" sz="2400" dirty="0">
                <a:solidFill>
                  <a:srgbClr val="0000FF"/>
                </a:solidFill>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Long- </a:t>
            </a:r>
            <a:r>
              <a:rPr lang="en-US" sz="2400" i="1" dirty="0" err="1">
                <a:latin typeface="Times New Roman" panose="02020603050405020304" pitchFamily="18" charset="0"/>
                <a:cs typeface="Times New Roman" panose="02020603050405020304" pitchFamily="18" charset="0"/>
              </a:rPr>
              <a:t>Lặng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lẽ</a:t>
            </a:r>
            <a:r>
              <a:rPr lang="en-US" sz="2400" i="1" dirty="0">
                <a:latin typeface="Times New Roman" panose="02020603050405020304" pitchFamily="18" charset="0"/>
                <a:cs typeface="Times New Roman" panose="02020603050405020304" pitchFamily="18" charset="0"/>
              </a:rPr>
              <a:t> Sa Pa</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61778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87017" y="228600"/>
            <a:ext cx="10724322" cy="6052930"/>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srgbClr val="FF0000"/>
              </a:solidFill>
            </a:endParaRPr>
          </a:p>
          <a:p>
            <a:pPr algn="ctr"/>
            <a:endParaRPr lang="en-US" sz="2800" b="1" dirty="0">
              <a:solidFill>
                <a:srgbClr val="FF0000"/>
              </a:solidFill>
            </a:endParaRPr>
          </a:p>
          <a:p>
            <a:pPr algn="ctr"/>
            <a:endParaRPr lang="en-US" sz="2800" b="1" dirty="0" smtClean="0">
              <a:solidFill>
                <a:srgbClr val="FF0000"/>
              </a:solidFill>
            </a:endParaRPr>
          </a:p>
          <a:p>
            <a:pPr algn="ctr"/>
            <a:r>
              <a:rPr lang="en-US" sz="2800" b="1" dirty="0" err="1" smtClean="0">
                <a:solidFill>
                  <a:srgbClr val="FF0000"/>
                </a:solidFill>
                <a:latin typeface="Times New Roman" panose="02020603050405020304" pitchFamily="18" charset="0"/>
                <a:cs typeface="Times New Roman" panose="02020603050405020304" pitchFamily="18" charset="0"/>
              </a:rPr>
              <a:t>Đáp</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án</a:t>
            </a:r>
            <a:endParaRPr lang="en-US" sz="2800" dirty="0">
              <a:solidFill>
                <a:srgbClr val="0000FF"/>
              </a:solidFill>
              <a:latin typeface="Times New Roman" panose="02020603050405020304" pitchFamily="18" charset="0"/>
              <a:cs typeface="Times New Roman" panose="02020603050405020304" pitchFamily="18" charset="0"/>
            </a:endParaRPr>
          </a:p>
          <a:p>
            <a:pPr lvl="0" algn="just"/>
            <a:r>
              <a:rPr lang="en-US" sz="2800" dirty="0" smtClean="0">
                <a:solidFill>
                  <a:srgbClr val="0000FF"/>
                </a:solidFill>
                <a:latin typeface="Times New Roman" panose="02020603050405020304" pitchFamily="18" charset="0"/>
                <a:cs typeface="Times New Roman" panose="02020603050405020304" pitchFamily="18" charset="0"/>
              </a:rPr>
              <a:t>a. </a:t>
            </a:r>
            <a:r>
              <a:rPr lang="en-US" sz="2800" dirty="0" err="1" smtClean="0">
                <a:solidFill>
                  <a:srgbClr val="0000FF"/>
                </a:solidFill>
                <a:latin typeface="Times New Roman" panose="02020603050405020304" pitchFamily="18" charset="0"/>
                <a:cs typeface="Times New Roman" panose="02020603050405020304" pitchFamily="18" charset="0"/>
              </a:rPr>
              <a:t>Thán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từ</a:t>
            </a:r>
            <a:r>
              <a:rPr lang="en-US" sz="2800"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ối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thể</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hiện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sự</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xúc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mạnh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mẽ</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trước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một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điểu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bất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ngờ</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thấy</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sự</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xúc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lớn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lao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thái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nhiên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người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nghệ</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sĩ</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ông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tìm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được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một</a:t>
            </a:r>
            <a:r>
              <a:rPr lang="en-US" sz="2800" dirty="0">
                <a:solidFill>
                  <a:srgbClr val="0000FF"/>
                </a:solidFill>
                <a:latin typeface="Times New Roman" panose="02020603050405020304" pitchFamily="18" charset="0"/>
                <a:cs typeface="Times New Roman" panose="02020603050405020304" pitchFamily="18" charset="0"/>
              </a:rPr>
              <a:t> ý </a:t>
            </a:r>
            <a:r>
              <a:rPr lang="en-US" sz="2800" dirty="0" err="1">
                <a:solidFill>
                  <a:srgbClr val="0000FF"/>
                </a:solidFill>
                <a:latin typeface="Times New Roman" panose="02020603050405020304" pitchFamily="18" charset="0"/>
                <a:cs typeface="Times New Roman" panose="02020603050405020304" pitchFamily="18" charset="0"/>
              </a:rPr>
              <a:t>tưởng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sáng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có</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giá</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trị</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trong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chuyến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mình</a:t>
            </a:r>
            <a:r>
              <a:rPr lang="en-US" sz="2800" dirty="0">
                <a:solidFill>
                  <a:srgbClr val="0000FF"/>
                </a:solidFill>
                <a:latin typeface="Times New Roman" panose="02020603050405020304" pitchFamily="18" charset="0"/>
                <a:cs typeface="Times New Roman" panose="02020603050405020304" pitchFamily="18" charset="0"/>
              </a:rPr>
              <a:t>.</a:t>
            </a:r>
          </a:p>
          <a:p>
            <a:pPr lvl="0" algn="just"/>
            <a:r>
              <a:rPr lang="en-US" sz="2800" dirty="0" smtClean="0">
                <a:solidFill>
                  <a:srgbClr val="0000FF"/>
                </a:solidFill>
                <a:latin typeface="Times New Roman" panose="02020603050405020304" pitchFamily="18" charset="0"/>
                <a:cs typeface="Times New Roman" panose="02020603050405020304" pitchFamily="18" charset="0"/>
              </a:rPr>
              <a:t>b. </a:t>
            </a:r>
            <a:r>
              <a:rPr lang="en-US" sz="2800" dirty="0" err="1" smtClean="0">
                <a:solidFill>
                  <a:srgbClr val="0000FF"/>
                </a:solidFill>
                <a:latin typeface="Times New Roman" panose="02020603050405020304" pitchFamily="18" charset="0"/>
                <a:cs typeface="Times New Roman" panose="02020603050405020304" pitchFamily="18" charset="0"/>
              </a:rPr>
              <a:t>Thán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từ</a:t>
            </a:r>
            <a:r>
              <a:rPr lang="en-US" sz="2800"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trời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thể</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hiện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cảm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xúc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tiếc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nuối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anh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thanh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niên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anh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sắp</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phải</a:t>
            </a:r>
            <a:r>
              <a:rPr lang="en-US" sz="2800" dirty="0">
                <a:solidFill>
                  <a:srgbClr val="0000FF"/>
                </a:solidFill>
                <a:latin typeface="Times New Roman" panose="02020603050405020304" pitchFamily="18" charset="0"/>
                <a:cs typeface="Times New Roman" panose="02020603050405020304" pitchFamily="18" charset="0"/>
              </a:rPr>
              <a:t> chia </a:t>
            </a:r>
            <a:r>
              <a:rPr lang="en-US" sz="2800" dirty="0" err="1">
                <a:solidFill>
                  <a:srgbClr val="0000FF"/>
                </a:solidFill>
                <a:latin typeface="Times New Roman" panose="02020603050405020304" pitchFamily="18" charset="0"/>
                <a:cs typeface="Times New Roman" panose="02020603050405020304" pitchFamily="18" charset="0"/>
              </a:rPr>
              <a:t>tay</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ông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hoạ</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sĩ</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cô</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kĩ</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sư</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lái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xe</a:t>
            </a:r>
            <a:r>
              <a:rPr lang="en-US" sz="2800" dirty="0">
                <a:solidFill>
                  <a:srgbClr val="0000FF"/>
                </a:solidFill>
                <a:latin typeface="Times New Roman" panose="02020603050405020304" pitchFamily="18" charset="0"/>
                <a:cs typeface="Times New Roman" panose="02020603050405020304" pitchFamily="18" charset="0"/>
              </a:rPr>
              <a:t>.</a:t>
            </a:r>
          </a:p>
          <a:p>
            <a:pPr lvl="0" algn="just"/>
            <a:r>
              <a:rPr lang="en-US" sz="2800" dirty="0" smtClean="0">
                <a:solidFill>
                  <a:srgbClr val="0000FF"/>
                </a:solidFill>
                <a:latin typeface="Times New Roman" panose="02020603050405020304" pitchFamily="18" charset="0"/>
                <a:cs typeface="Times New Roman" panose="02020603050405020304" pitchFamily="18" charset="0"/>
              </a:rPr>
              <a:t>c. </a:t>
            </a:r>
            <a:r>
              <a:rPr lang="en-US" sz="2800" dirty="0" err="1" smtClean="0">
                <a:solidFill>
                  <a:srgbClr val="0000FF"/>
                </a:solidFill>
                <a:latin typeface="Times New Roman" panose="02020603050405020304" pitchFamily="18" charset="0"/>
                <a:cs typeface="Times New Roman" panose="02020603050405020304" pitchFamily="18" charset="0"/>
              </a:rPr>
              <a:t>Thán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từ</a:t>
            </a:r>
            <a:r>
              <a:rPr lang="en-US" sz="2800" dirty="0">
                <a:solidFill>
                  <a:srgbClr val="0000FF"/>
                </a:solidFill>
                <a:latin typeface="Times New Roman" panose="02020603050405020304" pitchFamily="18" charset="0"/>
                <a:cs typeface="Times New Roman" panose="02020603050405020304" pitchFamily="18" charset="0"/>
              </a:rPr>
              <a:t> </a:t>
            </a:r>
            <a:r>
              <a:rPr lang="en-US" sz="2800" b="1" i="1" dirty="0">
                <a:solidFill>
                  <a:srgbClr val="FF0000"/>
                </a:solidFill>
                <a:latin typeface="Times New Roman" panose="02020603050405020304" pitchFamily="18" charset="0"/>
                <a:cs typeface="Times New Roman" panose="02020603050405020304" pitchFamily="18" charset="0"/>
              </a:rPr>
              <a:t>ơ</a:t>
            </a:r>
            <a:r>
              <a:rPr lang="en-US" sz="2800" b="1"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thể</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hiện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sự</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nhiên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bối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rối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anh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thanh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niên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thấy</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ông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hoạ</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sĩ</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vẽ</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mình</a:t>
            </a:r>
            <a:r>
              <a:rPr lang="en-US" sz="2800" dirty="0">
                <a:solidFill>
                  <a:srgbClr val="0000FF"/>
                </a:solidFill>
                <a:latin typeface="Times New Roman" panose="02020603050405020304" pitchFamily="18" charset="0"/>
                <a:cs typeface="Times New Roman" panose="02020603050405020304" pitchFamily="18" charset="0"/>
              </a:rPr>
              <a:t>.</a:t>
            </a:r>
          </a:p>
          <a:p>
            <a:pPr lvl="0" algn="just"/>
            <a:r>
              <a:rPr lang="en-US" sz="2800" dirty="0" smtClean="0">
                <a:solidFill>
                  <a:srgbClr val="0000FF"/>
                </a:solidFill>
                <a:latin typeface="Times New Roman" panose="02020603050405020304" pitchFamily="18" charset="0"/>
                <a:cs typeface="Times New Roman" panose="02020603050405020304" pitchFamily="18" charset="0"/>
              </a:rPr>
              <a:t>d. </a:t>
            </a:r>
            <a:r>
              <a:rPr lang="en-US" sz="2800" dirty="0" err="1" smtClean="0">
                <a:solidFill>
                  <a:srgbClr val="0000FF"/>
                </a:solidFill>
                <a:latin typeface="Times New Roman" panose="02020603050405020304" pitchFamily="18" charset="0"/>
                <a:cs typeface="Times New Roman" panose="02020603050405020304" pitchFamily="18" charset="0"/>
              </a:rPr>
              <a:t>Thán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từ</a:t>
            </a:r>
            <a:r>
              <a:rPr lang="en-US" sz="2800" dirty="0">
                <a:solidFill>
                  <a:srgbClr val="0000FF"/>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chao</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ôi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thể</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hiện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sự</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xúc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mạnh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mẽ</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ông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hoạ</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sĩ</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ông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nhận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thấy</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rằng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gặp</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được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anh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thanh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niên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cơ</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hội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hiếm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có</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trong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sáng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nhưng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hoàn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thành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được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sáng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đó</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còn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một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chặng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đường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dài</a:t>
            </a:r>
            <a:r>
              <a:rPr lang="en-US" sz="2800" dirty="0">
                <a:solidFill>
                  <a:srgbClr val="0000FF"/>
                </a:solidFill>
                <a:latin typeface="Times New Roman" panose="02020603050405020304" pitchFamily="18" charset="0"/>
                <a:cs typeface="Times New Roman" panose="02020603050405020304" pitchFamily="18" charset="0"/>
              </a:rPr>
              <a:t>.</a:t>
            </a:r>
          </a:p>
          <a:p>
            <a:pPr algn="just">
              <a:lnSpc>
                <a:spcPct val="150000"/>
              </a:lnSpc>
            </a:pPr>
            <a:r>
              <a:rPr lang="en-US" dirty="0">
                <a:latin typeface="Times New Roman" panose="02020603050405020304" pitchFamily="18" charset="0"/>
                <a:cs typeface="Times New Roman" panose="02020603050405020304" pitchFamily="18" charset="0"/>
              </a:rPr>
              <a:t> </a:t>
            </a:r>
          </a:p>
          <a:p>
            <a:pPr algn="just"/>
            <a:r>
              <a:rPr lang="en-US" dirty="0">
                <a:latin typeface="Times New Roman" panose="02020603050405020304" pitchFamily="18" charset="0"/>
                <a:cs typeface="Times New Roman" panose="02020603050405020304" pitchFamily="18" charset="0"/>
              </a:rPr>
              <a:t> </a:t>
            </a:r>
          </a:p>
          <a:p>
            <a:r>
              <a:rPr lang="en-US" dirty="0"/>
              <a:t> </a:t>
            </a:r>
          </a:p>
          <a:p>
            <a:r>
              <a:rPr lang="en-US" dirty="0"/>
              <a:t> </a:t>
            </a:r>
          </a:p>
          <a:p>
            <a:pPr algn="ctr"/>
            <a:endParaRPr lang="en-US" dirty="0"/>
          </a:p>
        </p:txBody>
      </p:sp>
    </p:spTree>
    <p:extLst>
      <p:ext uri="{BB962C8B-B14F-4D97-AF65-F5344CB8AC3E}">
        <p14:creationId xmlns:p14="http://schemas.microsoft.com/office/powerpoint/2010/main" val="4093088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65921" y="655983"/>
            <a:ext cx="10704443" cy="104360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400" b="1" dirty="0" err="1">
                <a:solidFill>
                  <a:srgbClr val="FF0000"/>
                </a:solidFill>
              </a:rPr>
              <a:t>Câu</a:t>
            </a:r>
            <a:r>
              <a:rPr lang="en-US" sz="2400" b="1" dirty="0">
                <a:solidFill>
                  <a:srgbClr val="FF0000"/>
                </a:solidFill>
              </a:rPr>
              <a:t> 3. </a:t>
            </a:r>
            <a:r>
              <a:rPr lang="en-US" sz="2400" b="1" dirty="0" err="1">
                <a:solidFill>
                  <a:srgbClr val="FF0000"/>
                </a:solidFill>
              </a:rPr>
              <a:t>Nhìn</a:t>
            </a:r>
            <a:r>
              <a:rPr lang="en-US" sz="2400" b="1" dirty="0">
                <a:solidFill>
                  <a:srgbClr val="FF0000"/>
                </a:solidFill>
              </a:rPr>
              <a:t> </a:t>
            </a:r>
            <a:r>
              <a:rPr lang="en-US" sz="2400" b="1" dirty="0" err="1">
                <a:solidFill>
                  <a:srgbClr val="FF0000"/>
                </a:solidFill>
              </a:rPr>
              <a:t>hình</a:t>
            </a:r>
            <a:r>
              <a:rPr lang="en-US" sz="2400" b="1" dirty="0">
                <a:solidFill>
                  <a:srgbClr val="FF0000"/>
                </a:solidFill>
              </a:rPr>
              <a:t> </a:t>
            </a:r>
            <a:r>
              <a:rPr lang="en-US" sz="2400" b="1" dirty="0" err="1">
                <a:solidFill>
                  <a:srgbClr val="FF0000"/>
                </a:solidFill>
              </a:rPr>
              <a:t>ảnh</a:t>
            </a:r>
            <a:r>
              <a:rPr lang="en-US" sz="2400" b="1" dirty="0">
                <a:solidFill>
                  <a:srgbClr val="FF0000"/>
                </a:solidFill>
              </a:rPr>
              <a:t> </a:t>
            </a:r>
            <a:r>
              <a:rPr lang="en-US" sz="2400" b="1" dirty="0" err="1">
                <a:solidFill>
                  <a:srgbClr val="FF0000"/>
                </a:solidFill>
              </a:rPr>
              <a:t>và</a:t>
            </a:r>
            <a:r>
              <a:rPr lang="en-US" sz="2400" b="1" dirty="0">
                <a:solidFill>
                  <a:srgbClr val="FF0000"/>
                </a:solidFill>
              </a:rPr>
              <a:t> </a:t>
            </a:r>
            <a:r>
              <a:rPr lang="en-US" sz="2400" b="1" dirty="0" err="1">
                <a:solidFill>
                  <a:srgbClr val="FF0000"/>
                </a:solidFill>
              </a:rPr>
              <a:t>đặt</a:t>
            </a:r>
            <a:r>
              <a:rPr lang="en-US" sz="2400" b="1" dirty="0">
                <a:solidFill>
                  <a:srgbClr val="FF0000"/>
                </a:solidFill>
              </a:rPr>
              <a:t> 3 </a:t>
            </a:r>
            <a:r>
              <a:rPr lang="en-US" sz="2400" b="1" dirty="0" err="1">
                <a:solidFill>
                  <a:srgbClr val="FF0000"/>
                </a:solidFill>
              </a:rPr>
              <a:t>câu</a:t>
            </a:r>
            <a:r>
              <a:rPr lang="en-US" sz="2400" b="1" dirty="0">
                <a:solidFill>
                  <a:srgbClr val="FF0000"/>
                </a:solidFill>
              </a:rPr>
              <a:t>, </a:t>
            </a:r>
            <a:r>
              <a:rPr lang="en-US" sz="2400" b="1" dirty="0" err="1">
                <a:solidFill>
                  <a:srgbClr val="FF0000"/>
                </a:solidFill>
              </a:rPr>
              <a:t>mỗi</a:t>
            </a:r>
            <a:r>
              <a:rPr lang="en-US" sz="2400" b="1" dirty="0">
                <a:solidFill>
                  <a:srgbClr val="FF0000"/>
                </a:solidFill>
              </a:rPr>
              <a:t> </a:t>
            </a:r>
            <a:r>
              <a:rPr lang="en-US" sz="2400" b="1" dirty="0" err="1">
                <a:solidFill>
                  <a:srgbClr val="FF0000"/>
                </a:solidFill>
              </a:rPr>
              <a:t>câu</a:t>
            </a:r>
            <a:r>
              <a:rPr lang="en-US" sz="2400" b="1" dirty="0">
                <a:solidFill>
                  <a:srgbClr val="FF0000"/>
                </a:solidFill>
              </a:rPr>
              <a:t> </a:t>
            </a:r>
            <a:r>
              <a:rPr lang="en-US" sz="2400" b="1" dirty="0" err="1">
                <a:solidFill>
                  <a:srgbClr val="FF0000"/>
                </a:solidFill>
              </a:rPr>
              <a:t>có</a:t>
            </a:r>
            <a:r>
              <a:rPr lang="en-US" sz="2400" b="1" dirty="0">
                <a:solidFill>
                  <a:srgbClr val="FF0000"/>
                </a:solidFill>
              </a:rPr>
              <a:t> </a:t>
            </a:r>
            <a:r>
              <a:rPr lang="en-US" sz="2400" b="1" dirty="0" err="1">
                <a:solidFill>
                  <a:srgbClr val="FF0000"/>
                </a:solidFill>
              </a:rPr>
              <a:t>sử</a:t>
            </a:r>
            <a:r>
              <a:rPr lang="en-US" sz="2400" b="1" dirty="0">
                <a:solidFill>
                  <a:srgbClr val="FF0000"/>
                </a:solidFill>
              </a:rPr>
              <a:t> </a:t>
            </a:r>
            <a:r>
              <a:rPr lang="en-US" sz="2400" b="1" dirty="0" err="1">
                <a:solidFill>
                  <a:srgbClr val="FF0000"/>
                </a:solidFill>
              </a:rPr>
              <a:t>dụng</a:t>
            </a:r>
            <a:r>
              <a:rPr lang="en-US" sz="2400" b="1" dirty="0">
                <a:solidFill>
                  <a:srgbClr val="FF0000"/>
                </a:solidFill>
              </a:rPr>
              <a:t> </a:t>
            </a:r>
            <a:r>
              <a:rPr lang="en-US" sz="2400" b="1" dirty="0" err="1">
                <a:solidFill>
                  <a:srgbClr val="FF0000"/>
                </a:solidFill>
              </a:rPr>
              <a:t>một</a:t>
            </a:r>
            <a:r>
              <a:rPr lang="en-US" sz="2400" b="1" dirty="0">
                <a:solidFill>
                  <a:srgbClr val="FF0000"/>
                </a:solidFill>
              </a:rPr>
              <a:t> </a:t>
            </a:r>
            <a:r>
              <a:rPr lang="en-US" sz="2400" b="1" dirty="0" err="1">
                <a:solidFill>
                  <a:srgbClr val="FF0000"/>
                </a:solidFill>
              </a:rPr>
              <a:t>trong</a:t>
            </a:r>
            <a:r>
              <a:rPr lang="en-US" sz="2400" b="1" dirty="0">
                <a:solidFill>
                  <a:srgbClr val="FF0000"/>
                </a:solidFill>
              </a:rPr>
              <a:t> </a:t>
            </a:r>
            <a:r>
              <a:rPr lang="en-US" sz="2400" b="1" dirty="0" err="1">
                <a:solidFill>
                  <a:srgbClr val="FF0000"/>
                </a:solidFill>
              </a:rPr>
              <a:t>các</a:t>
            </a:r>
            <a:r>
              <a:rPr lang="en-US" sz="2400" b="1" dirty="0">
                <a:solidFill>
                  <a:srgbClr val="FF0000"/>
                </a:solidFill>
              </a:rPr>
              <a:t> </a:t>
            </a:r>
            <a:r>
              <a:rPr lang="en-US" sz="2400" b="1" dirty="0" err="1">
                <a:solidFill>
                  <a:srgbClr val="FF0000"/>
                </a:solidFill>
              </a:rPr>
              <a:t>thán</a:t>
            </a:r>
            <a:r>
              <a:rPr lang="en-US" sz="2400" b="1" dirty="0">
                <a:solidFill>
                  <a:srgbClr val="FF0000"/>
                </a:solidFill>
              </a:rPr>
              <a:t> </a:t>
            </a:r>
            <a:r>
              <a:rPr lang="en-US" sz="2400" b="1" dirty="0" err="1">
                <a:solidFill>
                  <a:srgbClr val="FF0000"/>
                </a:solidFill>
              </a:rPr>
              <a:t>từ</a:t>
            </a:r>
            <a:r>
              <a:rPr lang="en-US" sz="2400" b="1" dirty="0">
                <a:solidFill>
                  <a:srgbClr val="FF0000"/>
                </a:solidFill>
              </a:rPr>
              <a:t> </a:t>
            </a:r>
            <a:r>
              <a:rPr lang="en-US" sz="2400" b="1" dirty="0" err="1">
                <a:solidFill>
                  <a:srgbClr val="FF0000"/>
                </a:solidFill>
              </a:rPr>
              <a:t>sau</a:t>
            </a:r>
            <a:r>
              <a:rPr lang="en-US" sz="2400" b="1" dirty="0">
                <a:solidFill>
                  <a:srgbClr val="FF0000"/>
                </a:solidFill>
              </a:rPr>
              <a:t>: </a:t>
            </a:r>
            <a:r>
              <a:rPr lang="en-US" sz="2400" b="1" i="1" dirty="0">
                <a:solidFill>
                  <a:srgbClr val="0000FF"/>
                </a:solidFill>
              </a:rPr>
              <a:t>ơ, than </a:t>
            </a:r>
            <a:r>
              <a:rPr lang="en-US" sz="2400" b="1" i="1" dirty="0" err="1">
                <a:solidFill>
                  <a:srgbClr val="0000FF"/>
                </a:solidFill>
              </a:rPr>
              <a:t>ôi</a:t>
            </a:r>
            <a:r>
              <a:rPr lang="en-US" sz="2400" b="1" i="1" dirty="0">
                <a:solidFill>
                  <a:srgbClr val="0000FF"/>
                </a:solidFill>
              </a:rPr>
              <a:t>, </a:t>
            </a:r>
            <a:r>
              <a:rPr lang="en-US" sz="2400" b="1" i="1" dirty="0" err="1">
                <a:solidFill>
                  <a:srgbClr val="0000FF"/>
                </a:solidFill>
              </a:rPr>
              <a:t>trời</a:t>
            </a:r>
            <a:r>
              <a:rPr lang="en-US" sz="2400" b="1" i="1" dirty="0">
                <a:solidFill>
                  <a:srgbClr val="0000FF"/>
                </a:solidFill>
              </a:rPr>
              <a:t> </a:t>
            </a:r>
            <a:r>
              <a:rPr lang="en-US" sz="2400" b="1" i="1" dirty="0" err="1">
                <a:solidFill>
                  <a:srgbClr val="0000FF"/>
                </a:solidFill>
              </a:rPr>
              <a:t>ơi</a:t>
            </a:r>
            <a:r>
              <a:rPr lang="en-US" sz="2400" b="1" i="1" dirty="0">
                <a:solidFill>
                  <a:srgbClr val="0000FF"/>
                </a:solidFill>
              </a:rPr>
              <a:t>.</a:t>
            </a:r>
            <a:endParaRPr lang="en-US" sz="2400" i="1" dirty="0">
              <a:solidFill>
                <a:srgbClr val="0000FF"/>
              </a:solidFill>
            </a:endParaRPr>
          </a:p>
        </p:txBody>
      </p:sp>
      <p:pic>
        <p:nvPicPr>
          <p:cNvPr id="1026" name="Picture 2" descr="Bộ ảnh thiên nhiên tuyệt đẹp khiến bạn càng yêu quê hươ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71" y="2493137"/>
            <a:ext cx="3756990" cy="35100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ần 130.000 người tại vùng Sừng châu Phi đối mặt với nạn đói | baotintuc.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462" y="2493136"/>
            <a:ext cx="3859834" cy="35100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hững hình ảnh đẹp về tình bạn thân - Tạp chí ảnh đẹ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8565" y="2493137"/>
            <a:ext cx="3568149" cy="3510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61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rot="10800000" flipH="1" flipV="1">
            <a:off x="196553" y="407504"/>
            <a:ext cx="11784651" cy="5307496"/>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err="1" smtClean="0">
                <a:solidFill>
                  <a:srgbClr val="FF0000"/>
                </a:solidFill>
                <a:latin typeface="Times New Roman" panose="02020603050405020304" pitchFamily="18" charset="0"/>
                <a:cs typeface="Times New Roman" panose="02020603050405020304" pitchFamily="18" charset="0"/>
              </a:rPr>
              <a:t>Gợi</a:t>
            </a:r>
            <a:r>
              <a:rPr lang="en-US" sz="2800" b="1" dirty="0" smtClean="0">
                <a:solidFill>
                  <a:srgbClr val="FF0000"/>
                </a:solidFill>
                <a:latin typeface="Times New Roman" panose="02020603050405020304" pitchFamily="18" charset="0"/>
                <a:cs typeface="Times New Roman" panose="02020603050405020304" pitchFamily="18" charset="0"/>
              </a:rPr>
              <a:t> ý: </a:t>
            </a:r>
          </a:p>
          <a:p>
            <a:pPr lvl="0" algn="ctr"/>
            <a:endParaRPr lang="en-US" sz="2800" b="1" dirty="0" smtClean="0">
              <a:solidFill>
                <a:srgbClr val="FF0000"/>
              </a:solidFill>
              <a:latin typeface="Times New Roman" panose="02020603050405020304" pitchFamily="18" charset="0"/>
              <a:cs typeface="Times New Roman" panose="02020603050405020304" pitchFamily="18" charset="0"/>
            </a:endParaRPr>
          </a:p>
          <a:p>
            <a:pPr lvl="0">
              <a:lnSpc>
                <a:spcPct val="150000"/>
              </a:lnSpc>
            </a:pPr>
            <a:r>
              <a:rPr lang="en-US" sz="3200" dirty="0" smtClean="0">
                <a:solidFill>
                  <a:srgbClr val="0000FF"/>
                </a:solidFill>
                <a:latin typeface="Times New Roman" panose="02020603050405020304" pitchFamily="18" charset="0"/>
                <a:cs typeface="Times New Roman" panose="02020603050405020304" pitchFamily="18" charset="0"/>
              </a:rPr>
              <a:t>- Than </a:t>
            </a:r>
            <a:r>
              <a:rPr lang="en-US" sz="3200" dirty="0" err="1">
                <a:solidFill>
                  <a:srgbClr val="0000FF"/>
                </a:solidFill>
                <a:latin typeface="Times New Roman" panose="02020603050405020304" pitchFamily="18" charset="0"/>
                <a:cs typeface="Times New Roman" panose="02020603050405020304" pitchFamily="18" charset="0"/>
              </a:rPr>
              <a:t>ôi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Nạn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đói</a:t>
            </a:r>
            <a:r>
              <a:rPr lang="en-US" sz="3200" dirty="0">
                <a:solidFill>
                  <a:srgbClr val="0000FF"/>
                </a:solidFill>
                <a:latin typeface="Times New Roman" panose="02020603050405020304" pitchFamily="18" charset="0"/>
                <a:cs typeface="Times New Roman" panose="02020603050405020304" pitchFamily="18" charset="0"/>
              </a:rPr>
              <a:t> ở </a:t>
            </a:r>
            <a:r>
              <a:rPr lang="en-US" sz="3200" dirty="0" err="1">
                <a:solidFill>
                  <a:srgbClr val="0000FF"/>
                </a:solidFill>
                <a:latin typeface="Times New Roman" panose="02020603050405020304" pitchFamily="18" charset="0"/>
                <a:cs typeface="Times New Roman" panose="02020603050405020304" pitchFamily="18" charset="0"/>
              </a:rPr>
              <a:t>Châu</a:t>
            </a:r>
            <a:r>
              <a:rPr lang="en-US" sz="3200" dirty="0">
                <a:solidFill>
                  <a:srgbClr val="0000FF"/>
                </a:solidFill>
                <a:latin typeface="Times New Roman" panose="02020603050405020304" pitchFamily="18" charset="0"/>
                <a:cs typeface="Times New Roman" panose="02020603050405020304" pitchFamily="18" charset="0"/>
              </a:rPr>
              <a:t> Phi </a:t>
            </a:r>
            <a:r>
              <a:rPr lang="en-US" sz="3200" dirty="0" err="1">
                <a:solidFill>
                  <a:srgbClr val="0000FF"/>
                </a:solidFill>
                <a:latin typeface="Times New Roman" panose="02020603050405020304" pitchFamily="18" charset="0"/>
                <a:cs typeface="Times New Roman" panose="02020603050405020304" pitchFamily="18" charset="0"/>
              </a:rPr>
              <a:t>đã</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đe</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dọa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đến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tính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mạng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của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rất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nhiều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người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dân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trong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đó</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có</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cả</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trẻ</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em</a:t>
            </a:r>
            <a:r>
              <a:rPr lang="en-US" sz="3200" dirty="0">
                <a:solidFill>
                  <a:srgbClr val="0000FF"/>
                </a:solidFill>
                <a:latin typeface="Times New Roman" panose="02020603050405020304" pitchFamily="18" charset="0"/>
                <a:cs typeface="Times New Roman" panose="02020603050405020304" pitchFamily="18" charset="0"/>
              </a:rPr>
              <a:t>.</a:t>
            </a:r>
          </a:p>
          <a:p>
            <a:pPr lvl="0">
              <a:lnSpc>
                <a:spcPct val="150000"/>
              </a:lnSpc>
            </a:pPr>
            <a:r>
              <a:rPr lang="en-US" sz="3200" dirty="0" smtClean="0">
                <a:solidFill>
                  <a:srgbClr val="0000FF"/>
                </a:solidFill>
                <a:latin typeface="Times New Roman" panose="02020603050405020304" pitchFamily="18" charset="0"/>
                <a:cs typeface="Times New Roman" panose="02020603050405020304" pitchFamily="18" charset="0"/>
              </a:rPr>
              <a:t>- Ơ</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Những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giọt</a:t>
            </a:r>
            <a:r>
              <a:rPr lang="en-US" sz="3200" dirty="0">
                <a:solidFill>
                  <a:srgbClr val="0000FF"/>
                </a:solidFill>
                <a:latin typeface="Times New Roman" panose="02020603050405020304" pitchFamily="18" charset="0"/>
                <a:cs typeface="Times New Roman" panose="02020603050405020304" pitchFamily="18" charset="0"/>
              </a:rPr>
              <a:t> bong </a:t>
            </a:r>
            <a:r>
              <a:rPr lang="en-US" sz="3200" dirty="0" err="1">
                <a:solidFill>
                  <a:srgbClr val="0000FF"/>
                </a:solidFill>
                <a:latin typeface="Times New Roman" panose="02020603050405020304" pitchFamily="18" charset="0"/>
                <a:cs typeface="Times New Roman" panose="02020603050405020304" pitchFamily="18" charset="0"/>
              </a:rPr>
              <a:t>bóng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thổi</a:t>
            </a:r>
            <a:r>
              <a:rPr lang="en-US" sz="3200" dirty="0">
                <a:solidFill>
                  <a:srgbClr val="0000FF"/>
                </a:solidFill>
                <a:latin typeface="Times New Roman" panose="02020603050405020304" pitchFamily="18" charset="0"/>
                <a:cs typeface="Times New Roman" panose="02020603050405020304" pitchFamily="18" charset="0"/>
              </a:rPr>
              <a:t> bay </a:t>
            </a:r>
            <a:r>
              <a:rPr lang="en-US" sz="3200" dirty="0" err="1">
                <a:solidFill>
                  <a:srgbClr val="0000FF"/>
                </a:solidFill>
                <a:latin typeface="Times New Roman" panose="02020603050405020304" pitchFamily="18" charset="0"/>
                <a:cs typeface="Times New Roman" panose="02020603050405020304" pitchFamily="18" charset="0"/>
              </a:rPr>
              <a:t>lên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đẹp</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chưa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kìa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các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bạn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ơi</a:t>
            </a:r>
            <a:r>
              <a:rPr lang="en-US" sz="3200" dirty="0">
                <a:solidFill>
                  <a:srgbClr val="0000FF"/>
                </a:solidFill>
                <a:latin typeface="Times New Roman" panose="02020603050405020304" pitchFamily="18" charset="0"/>
                <a:cs typeface="Times New Roman" panose="02020603050405020304" pitchFamily="18" charset="0"/>
              </a:rPr>
              <a:t>!</a:t>
            </a:r>
          </a:p>
          <a:p>
            <a:pPr lvl="0">
              <a:lnSpc>
                <a:spcPct val="150000"/>
              </a:lnSpc>
            </a:pP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Trời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ơi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Cảnh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đẹp</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thiên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nhiên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thật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hùng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vĩ</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và</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tráng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lệ</a:t>
            </a:r>
            <a:r>
              <a:rPr lang="en-US" sz="32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1527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Oval 212">
            <a:extLst>
              <a:ext uri="{FF2B5EF4-FFF2-40B4-BE49-F238E27FC236}">
                <a16:creationId xmlns:a16="http://schemas.microsoft.com/office/drawing/2014/main" xmlns="" id="{0290F905-8262-4DD0-AEDF-EC7C841C039B}"/>
              </a:ext>
            </a:extLst>
          </p:cNvPr>
          <p:cNvSpPr/>
          <p:nvPr/>
        </p:nvSpPr>
        <p:spPr>
          <a:xfrm>
            <a:off x="3352442" y="1755605"/>
            <a:ext cx="962308" cy="96230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xmlns="" id="{E7197A7C-EDB3-4158-A8BF-D1D46C07B0E1}"/>
              </a:ext>
            </a:extLst>
          </p:cNvPr>
          <p:cNvSpPr/>
          <p:nvPr/>
        </p:nvSpPr>
        <p:spPr>
          <a:xfrm>
            <a:off x="3588001" y="784221"/>
            <a:ext cx="656604" cy="656604"/>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a:extLst>
              <a:ext uri="{FF2B5EF4-FFF2-40B4-BE49-F238E27FC236}">
                <a16:creationId xmlns:a16="http://schemas.microsoft.com/office/drawing/2014/main" xmlns="" id="{61596F0C-2382-49A1-A783-06968FAC121F}"/>
              </a:ext>
            </a:extLst>
          </p:cNvPr>
          <p:cNvSpPr/>
          <p:nvPr/>
        </p:nvSpPr>
        <p:spPr>
          <a:xfrm>
            <a:off x="3268368" y="2443048"/>
            <a:ext cx="404592" cy="40459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a:extLst>
              <a:ext uri="{FF2B5EF4-FFF2-40B4-BE49-F238E27FC236}">
                <a16:creationId xmlns:a16="http://schemas.microsoft.com/office/drawing/2014/main" xmlns="" id="{815C8D3B-9D2D-4B96-8791-90F9C736B9D6}"/>
              </a:ext>
            </a:extLst>
          </p:cNvPr>
          <p:cNvSpPr/>
          <p:nvPr/>
        </p:nvSpPr>
        <p:spPr>
          <a:xfrm>
            <a:off x="2277581" y="2346642"/>
            <a:ext cx="498826" cy="498826"/>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xmlns="" id="{373C6841-D415-4314-853D-16CEA879B54F}"/>
              </a:ext>
            </a:extLst>
          </p:cNvPr>
          <p:cNvSpPr/>
          <p:nvPr/>
        </p:nvSpPr>
        <p:spPr>
          <a:xfrm>
            <a:off x="957555" y="2216048"/>
            <a:ext cx="1344768" cy="134476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a:extLst>
              <a:ext uri="{FF2B5EF4-FFF2-40B4-BE49-F238E27FC236}">
                <a16:creationId xmlns:a16="http://schemas.microsoft.com/office/drawing/2014/main" xmlns="" id="{C6D4F8F8-9E55-4CE6-8294-3AB46C1CC81C}"/>
              </a:ext>
            </a:extLst>
          </p:cNvPr>
          <p:cNvSpPr/>
          <p:nvPr/>
        </p:nvSpPr>
        <p:spPr>
          <a:xfrm>
            <a:off x="3374548" y="820529"/>
            <a:ext cx="331383" cy="33138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a:extLst>
              <a:ext uri="{FF2B5EF4-FFF2-40B4-BE49-F238E27FC236}">
                <a16:creationId xmlns:a16="http://schemas.microsoft.com/office/drawing/2014/main" xmlns="" id="{ABF5F5B3-A798-427A-A14C-6A3A0CC99415}"/>
              </a:ext>
            </a:extLst>
          </p:cNvPr>
          <p:cNvSpPr/>
          <p:nvPr/>
        </p:nvSpPr>
        <p:spPr>
          <a:xfrm>
            <a:off x="488566" y="619947"/>
            <a:ext cx="820878" cy="82087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a:extLst>
              <a:ext uri="{FF2B5EF4-FFF2-40B4-BE49-F238E27FC236}">
                <a16:creationId xmlns:a16="http://schemas.microsoft.com/office/drawing/2014/main" xmlns="" id="{88C562B5-3423-4961-A32F-1C7B3F43B4E8}"/>
              </a:ext>
            </a:extLst>
          </p:cNvPr>
          <p:cNvSpPr/>
          <p:nvPr/>
        </p:nvSpPr>
        <p:spPr>
          <a:xfrm>
            <a:off x="10917127" y="1344768"/>
            <a:ext cx="962308" cy="96230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a:extLst>
              <a:ext uri="{FF2B5EF4-FFF2-40B4-BE49-F238E27FC236}">
                <a16:creationId xmlns:a16="http://schemas.microsoft.com/office/drawing/2014/main" xmlns="" id="{2BC8A8CE-D1BC-41BC-BEEA-25FB4082477B}"/>
              </a:ext>
            </a:extLst>
          </p:cNvPr>
          <p:cNvSpPr/>
          <p:nvPr/>
        </p:nvSpPr>
        <p:spPr>
          <a:xfrm>
            <a:off x="10065955" y="425234"/>
            <a:ext cx="656604" cy="656604"/>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xmlns="" id="{CD03BB6F-4D41-4D8A-A5C0-9736AC6AA5F8}"/>
              </a:ext>
            </a:extLst>
          </p:cNvPr>
          <p:cNvSpPr/>
          <p:nvPr/>
        </p:nvSpPr>
        <p:spPr>
          <a:xfrm>
            <a:off x="10833053" y="2032211"/>
            <a:ext cx="404592" cy="40459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a:extLst>
              <a:ext uri="{FF2B5EF4-FFF2-40B4-BE49-F238E27FC236}">
                <a16:creationId xmlns:a16="http://schemas.microsoft.com/office/drawing/2014/main" xmlns="" id="{D3FB9E13-10FA-4CB7-85C4-813B433F22DC}"/>
              </a:ext>
            </a:extLst>
          </p:cNvPr>
          <p:cNvSpPr/>
          <p:nvPr/>
        </p:nvSpPr>
        <p:spPr>
          <a:xfrm>
            <a:off x="7966626" y="3138939"/>
            <a:ext cx="498826" cy="498826"/>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xmlns="" id="{3352E820-BF58-44BC-9B54-4E608A882A00}"/>
              </a:ext>
            </a:extLst>
          </p:cNvPr>
          <p:cNvSpPr/>
          <p:nvPr/>
        </p:nvSpPr>
        <p:spPr>
          <a:xfrm>
            <a:off x="8895307" y="2259770"/>
            <a:ext cx="1344768" cy="134476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a:extLst>
              <a:ext uri="{FF2B5EF4-FFF2-40B4-BE49-F238E27FC236}">
                <a16:creationId xmlns:a16="http://schemas.microsoft.com/office/drawing/2014/main" xmlns="" id="{E8BFDFE0-78D1-43FC-8AA2-81A23D07D56F}"/>
              </a:ext>
            </a:extLst>
          </p:cNvPr>
          <p:cNvSpPr/>
          <p:nvPr/>
        </p:nvSpPr>
        <p:spPr>
          <a:xfrm>
            <a:off x="9852502" y="461542"/>
            <a:ext cx="331383" cy="33138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xmlns="" id="{BA98F426-0F33-4CF1-B3DE-1D212A320DF5}"/>
              </a:ext>
            </a:extLst>
          </p:cNvPr>
          <p:cNvSpPr/>
          <p:nvPr/>
        </p:nvSpPr>
        <p:spPr>
          <a:xfrm>
            <a:off x="8189802" y="576417"/>
            <a:ext cx="820878" cy="82087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57554" y="2329844"/>
            <a:ext cx="10422749" cy="42165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b="1" dirty="0" err="1" smtClean="0">
                <a:solidFill>
                  <a:srgbClr val="FF0000"/>
                </a:solidFill>
                <a:latin typeface="Times New Roman" panose="02020603050405020304" pitchFamily="18" charset="0"/>
                <a:cs typeface="Times New Roman" panose="02020603050405020304" pitchFamily="18" charset="0"/>
              </a:rPr>
              <a:t>Luật</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chơi</a:t>
            </a:r>
            <a:r>
              <a:rPr lang="en-US" sz="4000" b="1" dirty="0">
                <a:solidFill>
                  <a:srgbClr val="FF0000"/>
                </a:solidFill>
                <a:latin typeface="Times New Roman" panose="02020603050405020304" pitchFamily="18" charset="0"/>
                <a:cs typeface="Times New Roman" panose="02020603050405020304" pitchFamily="18" charset="0"/>
              </a:rPr>
              <a:t>: </a:t>
            </a:r>
            <a:endParaRPr lang="en-US" sz="4000" b="1" dirty="0" smtClean="0">
              <a:solidFill>
                <a:srgbClr val="FF0000"/>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a:t>
            </a:r>
            <a:r>
              <a:rPr lang="en-US" sz="2400" b="1" dirty="0">
                <a:latin typeface="Times New Roman" panose="02020603050405020304" pitchFamily="18" charset="0"/>
                <a:cs typeface="Times New Roman" panose="02020603050405020304" pitchFamily="18" charset="0"/>
              </a:rPr>
              <a:t> sẽ </a:t>
            </a:r>
            <a:r>
              <a:rPr lang="en-US" sz="2400" b="1" dirty="0" err="1">
                <a:latin typeface="Times New Roman" panose="02020603050405020304" pitchFamily="18" charset="0"/>
                <a:cs typeface="Times New Roman" panose="02020603050405020304" pitchFamily="18" charset="0"/>
              </a:rPr>
              <a:t>đặt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4 </a:t>
            </a:r>
            <a:r>
              <a:rPr lang="en-US" sz="2400" b="1" dirty="0" err="1">
                <a:latin typeface="Times New Roman" panose="02020603050405020304" pitchFamily="18" charset="0"/>
                <a:cs typeface="Times New Roman" panose="02020603050405020304" pitchFamily="18" charset="0"/>
              </a:rPr>
              <a:t>đội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t>
            </a:r>
            <a:r>
              <a:rPr lang="en-US" sz="2400" dirty="0" err="1" smtClean="0">
                <a:latin typeface="Times New Roman" panose="02020603050405020304" pitchFamily="18" charset="0"/>
                <a:cs typeface="Times New Roman" panose="02020603050405020304" pitchFamily="18" charset="0"/>
              </a:rPr>
              <a:t>ìm</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suy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phút</a:t>
            </a:r>
            <a:r>
              <a:rPr lang="en-US" sz="2400" dirty="0">
                <a:latin typeface="Times New Roman" panose="02020603050405020304" pitchFamily="18" charset="0"/>
                <a:cs typeface="Times New Roman" panose="02020603050405020304" pitchFamily="18" charset="0"/>
              </a:rPr>
              <a:t> </a:t>
            </a:r>
          </a:p>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a:t>
            </a:r>
            <a:r>
              <a:rPr lang="en-US" sz="2400" dirty="0">
                <a:latin typeface="Times New Roman" panose="02020603050405020304" pitchFamily="18" charset="0"/>
                <a:cs typeface="Times New Roman" panose="02020603050405020304" pitchFamily="18" charset="0"/>
              </a:rPr>
              <a:t> sẽ rung </a:t>
            </a:r>
            <a:r>
              <a:rPr lang="en-US" sz="2400" dirty="0" err="1">
                <a:latin typeface="Times New Roman" panose="02020603050405020304" pitchFamily="18" charset="0"/>
                <a:cs typeface="Times New Roman" panose="02020603050405020304" pitchFamily="18" charset="0"/>
              </a:rPr>
              <a:t>chuông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p>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lũy</a:t>
            </a:r>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lvl="0"/>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20 </a:t>
            </a:r>
            <a:r>
              <a:rPr lang="en-US" sz="2400" dirty="0" err="1">
                <a:latin typeface="Times New Roman" panose="02020603050405020304" pitchFamily="18" charset="0"/>
                <a:cs typeface="Times New Roman" panose="02020603050405020304" pitchFamily="18" charset="0"/>
              </a:rPr>
              <a:t>điểm</a:t>
            </a:r>
            <a:endParaRPr lang="en-US" sz="2400" dirty="0">
              <a:latin typeface="Times New Roman" panose="02020603050405020304" pitchFamily="18" charset="0"/>
              <a:cs typeface="Times New Roman" panose="02020603050405020304" pitchFamily="18" charset="0"/>
            </a:endParaRPr>
          </a:p>
          <a:p>
            <a:pPr lvl="0"/>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20 </a:t>
            </a:r>
            <a:r>
              <a:rPr lang="en-US" sz="2400" dirty="0" err="1">
                <a:latin typeface="Times New Roman" panose="02020603050405020304" pitchFamily="18" charset="0"/>
                <a:cs typeface="Times New Roman" panose="02020603050405020304" pitchFamily="18" charset="0"/>
              </a:rPr>
              <a:t>điểm</a:t>
            </a:r>
            <a:endParaRPr lang="en-US" sz="2400" dirty="0">
              <a:latin typeface="Times New Roman" panose="02020603050405020304" pitchFamily="18" charset="0"/>
              <a:cs typeface="Times New Roman" panose="02020603050405020304" pitchFamily="18" charset="0"/>
            </a:endParaRPr>
          </a:p>
          <a:p>
            <a:pPr lvl="0"/>
            <a:r>
              <a:rPr lang="en-US" sz="2400" b="1" u="sng" dirty="0" err="1">
                <a:latin typeface="Times New Roman" panose="02020603050405020304" pitchFamily="18" charset="0"/>
                <a:cs typeface="Times New Roman" panose="02020603050405020304" pitchFamily="18" charset="0"/>
              </a:rPr>
              <a:t>Nếu</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trả</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lời</a:t>
            </a:r>
            <a:r>
              <a:rPr lang="en-US" sz="2400" b="1" u="sng" dirty="0">
                <a:latin typeface="Times New Roman" panose="02020603050405020304" pitchFamily="18" charset="0"/>
                <a:cs typeface="Times New Roman" panose="02020603050405020304" pitchFamily="18" charset="0"/>
              </a:rPr>
              <a:t> </a:t>
            </a:r>
            <a:r>
              <a:rPr lang="en-US" sz="2400" b="1" u="sng" dirty="0" err="1">
                <a:latin typeface="Times New Roman" panose="02020603050405020304" pitchFamily="18" charset="0"/>
                <a:cs typeface="Times New Roman" panose="02020603050405020304" pitchFamily="18" charset="0"/>
              </a:rPr>
              <a:t>sai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a:t>
            </a:r>
          </a:p>
          <a:p>
            <a:r>
              <a:rPr lang="en-US" dirty="0"/>
              <a:t> </a:t>
            </a:r>
          </a:p>
          <a:p>
            <a:endParaRPr lang="en-US" dirty="0"/>
          </a:p>
        </p:txBody>
      </p:sp>
      <p:sp>
        <p:nvSpPr>
          <p:cNvPr id="18" name="Rounded Rectangle 17"/>
          <p:cNvSpPr/>
          <p:nvPr/>
        </p:nvSpPr>
        <p:spPr>
          <a:xfrm>
            <a:off x="2151266" y="352658"/>
            <a:ext cx="8032619" cy="162007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Vòng</a:t>
            </a:r>
            <a:r>
              <a:rPr lang="en-US" sz="3200" b="1" dirty="0" smtClean="0">
                <a:solidFill>
                  <a:srgbClr val="FF0000"/>
                </a:solidFill>
                <a:latin typeface="Times New Roman" panose="02020603050405020304" pitchFamily="18" charset="0"/>
                <a:cs typeface="Times New Roman" panose="02020603050405020304" pitchFamily="18" charset="0"/>
              </a:rPr>
              <a:t> III: THỬ TÀI CÙNG CHUYÊN GIA</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445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55983" y="516836"/>
            <a:ext cx="10913166" cy="5466521"/>
          </a:xfrm>
          <a:prstGeom prst="roundRect">
            <a:avLst/>
          </a:prstGeom>
          <a:solidFill>
            <a:srgbClr val="FFCCCC"/>
          </a:solidFill>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2400" b="1" dirty="0" err="1" smtClean="0">
                <a:solidFill>
                  <a:srgbClr val="FF0000"/>
                </a:solidFill>
                <a:latin typeface="Times New Roman" panose="02020603050405020304" pitchFamily="18" charset="0"/>
                <a:cs typeface="Times New Roman" panose="02020603050405020304" pitchFamily="18" charset="0"/>
              </a:rPr>
              <a:t>Câu</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hỏi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Chỉ</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ra</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biện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pháp</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tu</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từ</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trong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những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câu</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sau</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và</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nêu</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tác</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dụng</a:t>
            </a:r>
            <a:r>
              <a:rPr lang="en-US" sz="2400" b="1" dirty="0" smtClean="0">
                <a:solidFill>
                  <a:srgbClr val="FF0000"/>
                </a:solidFill>
                <a:latin typeface="Times New Roman" panose="02020603050405020304" pitchFamily="18" charset="0"/>
                <a:cs typeface="Times New Roman" panose="02020603050405020304" pitchFamily="18" charset="0"/>
              </a:rPr>
              <a:t>:</a:t>
            </a:r>
          </a:p>
          <a:p>
            <a:pPr algn="just"/>
            <a:endParaRPr lang="en-US" sz="2400" b="1" dirty="0" smtClean="0">
              <a:solidFill>
                <a:srgbClr val="FF0000"/>
              </a:solidFill>
              <a:latin typeface="Times New Roman" panose="02020603050405020304" pitchFamily="18" charset="0"/>
              <a:cs typeface="Times New Roman" panose="02020603050405020304" pitchFamily="18" charset="0"/>
            </a:endParaRPr>
          </a:p>
          <a:p>
            <a:pPr marL="342900" indent="-342900" algn="just">
              <a:lnSpc>
                <a:spcPct val="150000"/>
              </a:lnSpc>
              <a:buAutoNum type="alphaLcPeriod"/>
            </a:pP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chỉ</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cao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đầu</a:t>
            </a:r>
            <a:r>
              <a:rPr lang="en-US" sz="2400" dirty="0" smtClean="0">
                <a:latin typeface="Times New Roman" panose="02020603050405020304" pitchFamily="18" charset="0"/>
                <a:cs typeface="Times New Roman" panose="02020603050405020304" pitchFamily="18" charset="0"/>
              </a:rPr>
              <a:t>, rung </a:t>
            </a:r>
            <a:r>
              <a:rPr lang="en-US" sz="2400" dirty="0" err="1" smtClean="0">
                <a:latin typeface="Times New Roman" panose="02020603050405020304" pitchFamily="18" charset="0"/>
                <a:cs typeface="Times New Roman" panose="02020603050405020304" pitchFamily="18" charset="0"/>
              </a:rPr>
              <a:t>tít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ngón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tay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bằng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dưới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nhìn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bao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thỉnh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thoảng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đầu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màu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màu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xanh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rừng</a:t>
            </a:r>
            <a:r>
              <a:rPr lang="en-US" sz="2400" dirty="0" smtClean="0">
                <a:latin typeface="Times New Roman" panose="02020603050405020304" pitchFamily="18" charset="0"/>
                <a:cs typeface="Times New Roman" panose="02020603050405020304" pitchFamily="18" charset="0"/>
              </a:rPr>
              <a:t>.</a:t>
            </a:r>
          </a:p>
          <a:p>
            <a:pPr algn="just">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Long- </a:t>
            </a:r>
            <a:r>
              <a:rPr lang="en-US" sz="2400" i="1" dirty="0" err="1">
                <a:latin typeface="Times New Roman" panose="02020603050405020304" pitchFamily="18" charset="0"/>
                <a:cs typeface="Times New Roman" panose="02020603050405020304" pitchFamily="18" charset="0"/>
              </a:rPr>
              <a:t>Lặng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lẽ</a:t>
            </a:r>
            <a:r>
              <a:rPr lang="en-US" sz="2400" i="1" dirty="0">
                <a:latin typeface="Times New Roman" panose="02020603050405020304" pitchFamily="18" charset="0"/>
                <a:cs typeface="Times New Roman" panose="02020603050405020304" pitchFamily="18" charset="0"/>
              </a:rPr>
              <a:t> Sa Pa</a:t>
            </a:r>
            <a:r>
              <a:rPr lang="en-US" sz="2400" dirty="0" smtClean="0">
                <a:latin typeface="Times New Roman" panose="02020603050405020304" pitchFamily="18" charset="0"/>
                <a:cs typeface="Times New Roman" panose="02020603050405020304" pitchFamily="18" charset="0"/>
              </a:rPr>
              <a:t>)</a:t>
            </a:r>
          </a:p>
          <a:p>
            <a:pPr algn="just">
              <a:lnSpc>
                <a:spcPct val="150000"/>
              </a:lnSpc>
            </a:pPr>
            <a:r>
              <a:rPr lang="en-US" sz="2400" dirty="0" smtClean="0">
                <a:latin typeface="Times New Roman" panose="02020603050405020304" pitchFamily="18" charset="0"/>
                <a:cs typeface="Times New Roman" panose="02020603050405020304" pitchFamily="18" charset="0"/>
              </a:rPr>
              <a:t>b. </a:t>
            </a:r>
            <a:r>
              <a:rPr lang="en-US" sz="2400" dirty="0" err="1" smtClean="0">
                <a:latin typeface="Times New Roman" panose="02020603050405020304" pitchFamily="18" charset="0"/>
                <a:cs typeface="Times New Roman" panose="02020603050405020304" pitchFamily="18" charset="0"/>
              </a:rPr>
              <a:t>Lúc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bấy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giờ</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a:t>
            </a:r>
            <a:r>
              <a:rPr lang="en-US" sz="2400" dirty="0" smtClean="0">
                <a:latin typeface="Times New Roman" panose="02020603050405020304" pitchFamily="18" charset="0"/>
                <a:cs typeface="Times New Roman" panose="02020603050405020304" pitchFamily="18" charset="0"/>
              </a:rPr>
              <a:t> con </a:t>
            </a:r>
            <a:r>
              <a:rPr lang="en-US" sz="2400" dirty="0" err="1" smtClean="0">
                <a:latin typeface="Times New Roman" panose="02020603050405020304" pitchFamily="18" charset="0"/>
                <a:cs typeface="Times New Roman" panose="02020603050405020304" pitchFamily="18" charset="0"/>
              </a:rPr>
              <a:t>đèo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đốt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rừng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hừng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như</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đuốc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lớn</a:t>
            </a:r>
            <a:r>
              <a:rPr lang="en-US" sz="2400" dirty="0" smtClean="0">
                <a:latin typeface="Times New Roman" panose="02020603050405020304" pitchFamily="18" charset="0"/>
                <a:cs typeface="Times New Roman" panose="02020603050405020304" pitchFamily="18" charset="0"/>
              </a:rPr>
              <a:t>.</a:t>
            </a:r>
          </a:p>
          <a:p>
            <a:pPr algn="just">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Nguyễn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Thành</a:t>
            </a:r>
            <a:r>
              <a:rPr lang="en-US" sz="2400" dirty="0" smtClean="0">
                <a:latin typeface="Times New Roman" panose="02020603050405020304" pitchFamily="18" charset="0"/>
                <a:cs typeface="Times New Roman" panose="02020603050405020304" pitchFamily="18" charset="0"/>
              </a:rPr>
              <a:t> Long- </a:t>
            </a:r>
            <a:r>
              <a:rPr lang="en-US" sz="2400" i="1" dirty="0" err="1" smtClean="0">
                <a:latin typeface="Times New Roman" panose="02020603050405020304" pitchFamily="18" charset="0"/>
                <a:cs typeface="Times New Roman" panose="02020603050405020304" pitchFamily="18" charset="0"/>
              </a:rPr>
              <a:t>Lặng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lẽ</a:t>
            </a:r>
            <a:r>
              <a:rPr lang="en-US" sz="2400" i="1" dirty="0" smtClean="0">
                <a:latin typeface="Times New Roman" panose="02020603050405020304" pitchFamily="18" charset="0"/>
                <a:cs typeface="Times New Roman" panose="02020603050405020304" pitchFamily="18" charset="0"/>
              </a:rPr>
              <a:t> Sa Pa</a:t>
            </a:r>
            <a:r>
              <a:rPr lang="en-US" sz="2400" dirty="0" smtClean="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493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7565" y="447261"/>
            <a:ext cx="11022496" cy="5632311"/>
          </a:xfrm>
          <a:prstGeom prst="rect">
            <a:avLst/>
          </a:prstGeom>
          <a:noFill/>
        </p:spPr>
        <p:txBody>
          <a:bodyPr wrap="square" rtlCol="0">
            <a:spAutoFit/>
          </a:bodyPr>
          <a:lstStyle/>
          <a:p>
            <a:pPr lvl="0" algn="just"/>
            <a:r>
              <a:rPr lang="en-US" sz="2400" dirty="0" smtClean="0">
                <a:latin typeface="Times New Roman" panose="02020603050405020304" pitchFamily="18" charset="0"/>
                <a:cs typeface="Times New Roman" panose="02020603050405020304" pitchFamily="18" charset="0"/>
              </a:rPr>
              <a:t>a. </a:t>
            </a:r>
            <a:r>
              <a:rPr lang="en-US" sz="2400" dirty="0" err="1" smtClean="0">
                <a:latin typeface="Times New Roman" panose="02020603050405020304" pitchFamily="18" charset="0"/>
                <a:cs typeface="Times New Roman" panose="02020603050405020304" pitchFamily="18" charset="0"/>
              </a:rPr>
              <a:t>Biện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b="1" i="1" dirty="0">
                <a:solidFill>
                  <a:srgbClr val="FF0000"/>
                </a:solidFill>
                <a:latin typeface="Times New Roman" panose="02020603050405020304" pitchFamily="18" charset="0"/>
                <a:cs typeface="Times New Roman" panose="02020603050405020304" pitchFamily="18" charset="0"/>
              </a:rPr>
              <a:t>“</a:t>
            </a:r>
            <a:r>
              <a:rPr lang="en-US" sz="2400" b="1" i="1" dirty="0" err="1">
                <a:solidFill>
                  <a:srgbClr val="FF0000"/>
                </a:solidFill>
                <a:latin typeface="Times New Roman" panose="02020603050405020304" pitchFamily="18" charset="0"/>
                <a:cs typeface="Times New Roman" panose="02020603050405020304" pitchFamily="18" charset="0"/>
              </a:rPr>
              <a:t>những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cây</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thống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chỉ</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cao</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quá</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đầu</a:t>
            </a:r>
            <a:r>
              <a:rPr lang="en-US" sz="2400" b="1" i="1" dirty="0">
                <a:solidFill>
                  <a:srgbClr val="FF0000"/>
                </a:solidFill>
                <a:latin typeface="Times New Roman" panose="02020603050405020304" pitchFamily="18" charset="0"/>
                <a:cs typeface="Times New Roman" panose="02020603050405020304" pitchFamily="18" charset="0"/>
              </a:rPr>
              <a:t>, rung </a:t>
            </a:r>
            <a:r>
              <a:rPr lang="en-US" sz="2400" b="1" i="1" dirty="0" err="1">
                <a:solidFill>
                  <a:srgbClr val="FF0000"/>
                </a:solidFill>
                <a:latin typeface="Times New Roman" panose="02020603050405020304" pitchFamily="18" charset="0"/>
                <a:cs typeface="Times New Roman" panose="02020603050405020304" pitchFamily="18" charset="0"/>
              </a:rPr>
              <a:t>tít</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trong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nắng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những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ngón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tay</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bằng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bạc</a:t>
            </a:r>
            <a:r>
              <a:rPr lang="en-US" sz="2400" b="1" i="1" dirty="0">
                <a:solidFill>
                  <a:srgbClr val="FF0000"/>
                </a:solidFill>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vươn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nắng</a:t>
            </a:r>
            <a:r>
              <a:rPr lang="en-US" sz="2400" dirty="0">
                <a:latin typeface="Times New Roman" panose="02020603050405020304" pitchFamily="18" charset="0"/>
                <a:cs typeface="Times New Roman" panose="02020603050405020304" pitchFamily="18" charset="0"/>
              </a:rPr>
              <a:t>, rung </a:t>
            </a:r>
            <a:r>
              <a:rPr lang="en-US" sz="2400" dirty="0" err="1">
                <a:latin typeface="Times New Roman" panose="02020603050405020304" pitchFamily="18" charset="0"/>
                <a:cs typeface="Times New Roman" panose="02020603050405020304" pitchFamily="18" charset="0"/>
              </a:rPr>
              <a:t>tít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ngón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thon </a:t>
            </a:r>
            <a:r>
              <a:rPr lang="en-US" sz="2400" dirty="0" err="1">
                <a:latin typeface="Times New Roman" panose="02020603050405020304" pitchFamily="18" charset="0"/>
                <a:cs typeface="Times New Roman" panose="02020603050405020304" pitchFamily="18" charset="0"/>
              </a:rPr>
              <a:t>thả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xoay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nhìn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bao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che</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những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cây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tử</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kinh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thỉnh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thoảng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nhố</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đầu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màu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hoa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ỉên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màu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xanh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rừng</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Sa Pa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b. </a:t>
            </a:r>
            <a:r>
              <a:rPr lang="en-US" sz="2400" dirty="0" err="1" smtClean="0">
                <a:latin typeface="Times New Roman" panose="02020603050405020304" pitchFamily="18" charset="0"/>
                <a:cs typeface="Times New Roman" panose="02020603050405020304" pitchFamily="18" charset="0"/>
              </a:rPr>
              <a:t>Biện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nắng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đã</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mạ</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bạc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cả</a:t>
            </a:r>
            <a:r>
              <a:rPr lang="en-US" sz="2400" b="1" i="1" dirty="0">
                <a:solidFill>
                  <a:srgbClr val="FF0000"/>
                </a:solidFill>
                <a:latin typeface="Times New Roman" panose="02020603050405020304" pitchFamily="18" charset="0"/>
                <a:cs typeface="Times New Roman" panose="02020603050405020304" pitchFamily="18" charset="0"/>
              </a:rPr>
              <a:t> con </a:t>
            </a:r>
            <a:r>
              <a:rPr lang="en-US" sz="2400" b="1" i="1" dirty="0" err="1">
                <a:solidFill>
                  <a:srgbClr val="FF0000"/>
                </a:solidFill>
                <a:latin typeface="Times New Roman" panose="02020603050405020304" pitchFamily="18" charset="0"/>
                <a:cs typeface="Times New Roman" panose="02020603050405020304" pitchFamily="18" charset="0"/>
              </a:rPr>
              <a:t>đèo</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sánh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đốt</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cháy</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rừng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cầy</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hừng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hực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như</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một</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bó</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đuốc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a:t>
            </a:r>
            <a:r>
              <a:rPr lang="en-US" sz="2400" b="1" i="1" dirty="0" err="1" smtClean="0">
                <a:solidFill>
                  <a:srgbClr val="FF0000"/>
                </a:solidFill>
                <a:latin typeface="Times New Roman" panose="02020603050405020304" pitchFamily="18" charset="0"/>
                <a:cs typeface="Times New Roman" panose="02020603050405020304" pitchFamily="18" charset="0"/>
              </a:rPr>
              <a:t>ớn</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Nắng</a:t>
            </a:r>
            <a:r>
              <a:rPr lang="en-US" sz="2400" dirty="0">
                <a:latin typeface="Times New Roman" panose="02020603050405020304" pitchFamily="18" charset="0"/>
                <a:cs typeface="Times New Roman" panose="02020603050405020304" pitchFamily="18" charset="0"/>
              </a:rPr>
              <a:t> Sa Pa </a:t>
            </a:r>
            <a:r>
              <a:rPr lang="en-US" sz="2400" dirty="0" err="1">
                <a:latin typeface="Times New Roman" panose="02020603050405020304" pitchFamily="18" charset="0"/>
                <a:cs typeface="Times New Roman" panose="02020603050405020304" pitchFamily="18" charset="0"/>
              </a:rPr>
              <a:t>lúc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gay </a:t>
            </a:r>
            <a:r>
              <a:rPr lang="en-US" sz="2400" dirty="0" err="1">
                <a:latin typeface="Times New Roman" panose="02020603050405020304" pitchFamily="18" charset="0"/>
                <a:cs typeface="Times New Roman" panose="02020603050405020304" pitchFamily="18" charset="0"/>
              </a:rPr>
              <a:t>gắt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đèo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lánh</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rừng cây dưới nắng rực rỡ tựa như một bó đuốc khổng lồ. Việc sử dụng các biện pháp tu từ đã giúp nhà văn miêu tả thành công thiên nhiên đặc trưng ở vùng núi Sa Pa với nắng, đèo, rừng cây. Thiên nhiên hiện lên rộng lớn, mênh mông, hùng vĩ, tráng lệ.</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440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924339" y="616225"/>
            <a:ext cx="10207487" cy="1649897"/>
          </a:xfrm>
          <a:prstGeom prst="round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Times New Roman" panose="02020603050405020304" pitchFamily="18" charset="0"/>
                <a:cs typeface="Times New Roman" panose="02020603050405020304" pitchFamily="18" charset="0"/>
              </a:rPr>
              <a:t>VẬN DỤNG</a:t>
            </a:r>
          </a:p>
          <a:p>
            <a:r>
              <a:rPr lang="en-US" sz="2800" i="1" dirty="0" err="1" smtClean="0">
                <a:solidFill>
                  <a:srgbClr val="0000FF"/>
                </a:solidFill>
                <a:latin typeface="Times New Roman" panose="02020603050405020304" pitchFamily="18" charset="0"/>
                <a:cs typeface="Times New Roman" panose="02020603050405020304" pitchFamily="18" charset="0"/>
              </a:rPr>
              <a:t>Viết</a:t>
            </a:r>
            <a:r>
              <a:rPr lang="en-US" sz="2800" i="1" dirty="0" smtClean="0">
                <a:solidFill>
                  <a:srgbClr val="0000FF"/>
                </a:solidFill>
                <a:latin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cs typeface="Times New Roman" panose="02020603050405020304" pitchFamily="18" charset="0"/>
              </a:rPr>
              <a:t>một</a:t>
            </a:r>
            <a:r>
              <a:rPr lang="en-US" sz="2800" i="1" dirty="0">
                <a:solidFill>
                  <a:srgbClr val="0000FF"/>
                </a:solidFill>
                <a:latin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cs typeface="Times New Roman" panose="02020603050405020304" pitchFamily="18" charset="0"/>
              </a:rPr>
              <a:t>đoạn</a:t>
            </a:r>
            <a:r>
              <a:rPr lang="en-US" sz="2800" i="1" dirty="0">
                <a:solidFill>
                  <a:srgbClr val="0000FF"/>
                </a:solidFill>
                <a:latin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cs typeface="Times New Roman" panose="02020603050405020304" pitchFamily="18" charset="0"/>
              </a:rPr>
              <a:t>văn</a:t>
            </a:r>
            <a:r>
              <a:rPr lang="en-US" sz="2800" i="1" dirty="0">
                <a:solidFill>
                  <a:srgbClr val="0000FF"/>
                </a:solidFill>
                <a:latin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cs typeface="Times New Roman" panose="02020603050405020304" pitchFamily="18" charset="0"/>
              </a:rPr>
              <a:t>khoảng</a:t>
            </a:r>
            <a:r>
              <a:rPr lang="en-US" sz="2800" i="1" dirty="0">
                <a:solidFill>
                  <a:srgbClr val="0000FF"/>
                </a:solidFill>
                <a:latin typeface="Times New Roman" panose="02020603050405020304" pitchFamily="18" charset="0"/>
                <a:cs typeface="Times New Roman" panose="02020603050405020304" pitchFamily="18" charset="0"/>
              </a:rPr>
              <a:t> </a:t>
            </a:r>
            <a:r>
              <a:rPr lang="en-US" sz="2800" i="1" dirty="0" smtClean="0">
                <a:solidFill>
                  <a:srgbClr val="0000FF"/>
                </a:solidFill>
                <a:latin typeface="Times New Roman" panose="02020603050405020304" pitchFamily="18" charset="0"/>
                <a:cs typeface="Times New Roman" panose="02020603050405020304" pitchFamily="18" charset="0"/>
              </a:rPr>
              <a:t>5 -</a:t>
            </a:r>
            <a:r>
              <a:rPr lang="en-US" sz="2800" i="1" dirty="0">
                <a:solidFill>
                  <a:srgbClr val="0000FF"/>
                </a:solidFill>
                <a:latin typeface="Times New Roman" panose="02020603050405020304" pitchFamily="18" charset="0"/>
                <a:cs typeface="Times New Roman" panose="02020603050405020304" pitchFamily="18" charset="0"/>
              </a:rPr>
              <a:t>7 </a:t>
            </a:r>
            <a:r>
              <a:rPr lang="en-US" sz="2800" i="1" dirty="0" err="1">
                <a:solidFill>
                  <a:srgbClr val="0000FF"/>
                </a:solidFill>
                <a:latin typeface="Times New Roman" panose="02020603050405020304" pitchFamily="18" charset="0"/>
                <a:cs typeface="Times New Roman" panose="02020603050405020304" pitchFamily="18" charset="0"/>
              </a:rPr>
              <a:t>câu</a:t>
            </a:r>
            <a:r>
              <a:rPr lang="en-US" sz="2800" i="1" dirty="0">
                <a:solidFill>
                  <a:srgbClr val="0000FF"/>
                </a:solidFill>
                <a:latin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cs typeface="Times New Roman" panose="02020603050405020304" pitchFamily="18" charset="0"/>
              </a:rPr>
              <a:t>với</a:t>
            </a:r>
            <a:r>
              <a:rPr lang="en-US" sz="2800" i="1" dirty="0">
                <a:solidFill>
                  <a:srgbClr val="0000FF"/>
                </a:solidFill>
                <a:latin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cs typeface="Times New Roman" panose="02020603050405020304" pitchFamily="18" charset="0"/>
              </a:rPr>
              <a:t>chủ</a:t>
            </a:r>
            <a:r>
              <a:rPr lang="en-US" sz="2800" i="1" dirty="0">
                <a:solidFill>
                  <a:srgbClr val="0000FF"/>
                </a:solidFill>
                <a:latin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cs typeface="Times New Roman" panose="02020603050405020304" pitchFamily="18" charset="0"/>
              </a:rPr>
              <a:t>đề</a:t>
            </a:r>
            <a:r>
              <a:rPr lang="en-US" sz="2800" i="1" dirty="0">
                <a:solidFill>
                  <a:srgbClr val="0000FF"/>
                </a:solidFill>
                <a:latin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cs typeface="Times New Roman" panose="02020603050405020304" pitchFamily="18" charset="0"/>
              </a:rPr>
              <a:t>tự</a:t>
            </a:r>
            <a:r>
              <a:rPr lang="en-US" sz="2800" i="1" dirty="0">
                <a:solidFill>
                  <a:srgbClr val="0000FF"/>
                </a:solidFill>
                <a:latin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cs typeface="Times New Roman" panose="02020603050405020304" pitchFamily="18" charset="0"/>
              </a:rPr>
              <a:t>chọn</a:t>
            </a:r>
            <a:r>
              <a:rPr lang="en-US" sz="2800" i="1" dirty="0">
                <a:solidFill>
                  <a:srgbClr val="0000FF"/>
                </a:solidFill>
                <a:latin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cs typeface="Times New Roman" panose="02020603050405020304" pitchFamily="18" charset="0"/>
              </a:rPr>
              <a:t>trong</a:t>
            </a:r>
            <a:r>
              <a:rPr lang="en-US" sz="2800" i="1" dirty="0">
                <a:solidFill>
                  <a:srgbClr val="0000FF"/>
                </a:solidFill>
                <a:latin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cs typeface="Times New Roman" panose="02020603050405020304" pitchFamily="18" charset="0"/>
              </a:rPr>
              <a:t>đó</a:t>
            </a:r>
            <a:r>
              <a:rPr lang="en-US" sz="2800" i="1" dirty="0">
                <a:solidFill>
                  <a:srgbClr val="0000FF"/>
                </a:solidFill>
                <a:latin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cs typeface="Times New Roman" panose="02020603050405020304" pitchFamily="18" charset="0"/>
              </a:rPr>
              <a:t>có</a:t>
            </a:r>
            <a:r>
              <a:rPr lang="en-US" sz="2800" i="1" dirty="0">
                <a:solidFill>
                  <a:srgbClr val="0000FF"/>
                </a:solidFill>
                <a:latin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cs typeface="Times New Roman" panose="02020603050405020304" pitchFamily="18" charset="0"/>
              </a:rPr>
              <a:t>sử</a:t>
            </a:r>
            <a:r>
              <a:rPr lang="en-US" sz="2800" i="1" dirty="0">
                <a:solidFill>
                  <a:srgbClr val="0000FF"/>
                </a:solidFill>
                <a:latin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cs typeface="Times New Roman" panose="02020603050405020304" pitchFamily="18" charset="0"/>
              </a:rPr>
              <a:t>dụng</a:t>
            </a:r>
            <a:r>
              <a:rPr lang="en-US" sz="2800" i="1" dirty="0">
                <a:solidFill>
                  <a:srgbClr val="0000FF"/>
                </a:solidFill>
                <a:latin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cs typeface="Times New Roman" panose="02020603050405020304" pitchFamily="18" charset="0"/>
              </a:rPr>
              <a:t>ít</a:t>
            </a:r>
            <a:r>
              <a:rPr lang="en-US" sz="2800" i="1" dirty="0">
                <a:solidFill>
                  <a:srgbClr val="0000FF"/>
                </a:solidFill>
                <a:latin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cs typeface="Times New Roman" panose="02020603050405020304" pitchFamily="18" charset="0"/>
              </a:rPr>
              <a:t>nhất</a:t>
            </a:r>
            <a:r>
              <a:rPr lang="en-US" sz="2800" i="1" dirty="0">
                <a:solidFill>
                  <a:srgbClr val="0000FF"/>
                </a:solidFill>
                <a:latin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cs typeface="Times New Roman" panose="02020603050405020304" pitchFamily="18" charset="0"/>
              </a:rPr>
              <a:t>một</a:t>
            </a:r>
            <a:r>
              <a:rPr lang="en-US" sz="2800" i="1" dirty="0">
                <a:solidFill>
                  <a:srgbClr val="0000FF"/>
                </a:solidFill>
                <a:latin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cs typeface="Times New Roman" panose="02020603050405020304" pitchFamily="18" charset="0"/>
              </a:rPr>
              <a:t>thán</a:t>
            </a:r>
            <a:r>
              <a:rPr lang="en-US" sz="2800" i="1" dirty="0">
                <a:solidFill>
                  <a:srgbClr val="0000FF"/>
                </a:solidFill>
                <a:latin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cs typeface="Times New Roman" panose="02020603050405020304" pitchFamily="18" charset="0"/>
              </a:rPr>
              <a:t>từ</a:t>
            </a:r>
            <a:endParaRPr lang="en-US" sz="2800" dirty="0">
              <a:solidFill>
                <a:srgbClr val="0000FF"/>
              </a:solidFill>
              <a:latin typeface="Times New Roman" panose="02020603050405020304" pitchFamily="18" charset="0"/>
              <a:cs typeface="Times New Roman" panose="02020603050405020304" pitchFamily="18" charset="0"/>
            </a:endParaRPr>
          </a:p>
          <a:p>
            <a:pPr algn="ctr"/>
            <a:endParaRPr lang="en-US" sz="2400" dirty="0"/>
          </a:p>
        </p:txBody>
      </p:sp>
    </p:spTree>
    <p:extLst>
      <p:ext uri="{BB962C8B-B14F-4D97-AF65-F5344CB8AC3E}">
        <p14:creationId xmlns:p14="http://schemas.microsoft.com/office/powerpoint/2010/main" val="2844484352"/>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Oval 419">
            <a:extLst>
              <a:ext uri="{FF2B5EF4-FFF2-40B4-BE49-F238E27FC236}">
                <a16:creationId xmlns:a16="http://schemas.microsoft.com/office/drawing/2014/main" xmlns="" id="{1AB10920-13D4-4C1E-9AC1-39B88C51974D}"/>
              </a:ext>
            </a:extLst>
          </p:cNvPr>
          <p:cNvSpPr/>
          <p:nvPr/>
        </p:nvSpPr>
        <p:spPr>
          <a:xfrm>
            <a:off x="8211992" y="2232636"/>
            <a:ext cx="773271" cy="773271"/>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92" name="Group 391">
            <a:extLst>
              <a:ext uri="{FF2B5EF4-FFF2-40B4-BE49-F238E27FC236}">
                <a16:creationId xmlns:a16="http://schemas.microsoft.com/office/drawing/2014/main" xmlns="" id="{2FAA82C2-1E4E-472D-96A4-9AA743706C45}"/>
              </a:ext>
            </a:extLst>
          </p:cNvPr>
          <p:cNvGrpSpPr/>
          <p:nvPr/>
        </p:nvGrpSpPr>
        <p:grpSpPr>
          <a:xfrm>
            <a:off x="5766" y="4066485"/>
            <a:ext cx="12269851" cy="2822176"/>
            <a:chOff x="5766" y="3861713"/>
            <a:chExt cx="12269851" cy="3026948"/>
          </a:xfrm>
        </p:grpSpPr>
        <p:sp>
          <p:nvSpPr>
            <p:cNvPr id="348" name="Graphic 346">
              <a:extLst>
                <a:ext uri="{FF2B5EF4-FFF2-40B4-BE49-F238E27FC236}">
                  <a16:creationId xmlns:a16="http://schemas.microsoft.com/office/drawing/2014/main" xmlns="" id="{922012E8-225F-4604-AA9E-94F0160A2042}"/>
                </a:ext>
              </a:extLst>
            </p:cNvPr>
            <p:cNvSpPr/>
            <p:nvPr/>
          </p:nvSpPr>
          <p:spPr>
            <a:xfrm>
              <a:off x="5766" y="3861713"/>
              <a:ext cx="12186576" cy="3026948"/>
            </a:xfrm>
            <a:custGeom>
              <a:avLst/>
              <a:gdLst>
                <a:gd name="connsiteX0" fmla="*/ 0 w 6029325"/>
                <a:gd name="connsiteY0" fmla="*/ 578168 h 2667000"/>
                <a:gd name="connsiteX1" fmla="*/ 826770 w 6029325"/>
                <a:gd name="connsiteY1" fmla="*/ 521018 h 2667000"/>
                <a:gd name="connsiteX2" fmla="*/ 4795838 w 6029325"/>
                <a:gd name="connsiteY2" fmla="*/ 951548 h 2667000"/>
                <a:gd name="connsiteX3" fmla="*/ 6034088 w 6029325"/>
                <a:gd name="connsiteY3" fmla="*/ 0 h 2667000"/>
                <a:gd name="connsiteX4" fmla="*/ 6034088 w 6029325"/>
                <a:gd name="connsiteY4" fmla="*/ 2594610 h 2667000"/>
                <a:gd name="connsiteX5" fmla="*/ 0 w 6029325"/>
                <a:gd name="connsiteY5" fmla="*/ 2675573 h 2667000"/>
                <a:gd name="connsiteX6" fmla="*/ 0 w 6029325"/>
                <a:gd name="connsiteY6" fmla="*/ 578168 h 2667000"/>
                <a:gd name="connsiteX0" fmla="*/ 0 w 6034088"/>
                <a:gd name="connsiteY0" fmla="*/ 578168 h 2676804"/>
                <a:gd name="connsiteX1" fmla="*/ 826770 w 6034088"/>
                <a:gd name="connsiteY1" fmla="*/ 521018 h 2676804"/>
                <a:gd name="connsiteX2" fmla="*/ 4795838 w 6034088"/>
                <a:gd name="connsiteY2" fmla="*/ 951548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826770 w 6034088"/>
                <a:gd name="connsiteY1" fmla="*/ 521018 h 2676804"/>
                <a:gd name="connsiteX2" fmla="*/ 4795838 w 6034088"/>
                <a:gd name="connsiteY2" fmla="*/ 951548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826770 w 6034088"/>
                <a:gd name="connsiteY1" fmla="*/ 521018 h 2676804"/>
                <a:gd name="connsiteX2" fmla="*/ 4795838 w 6034088"/>
                <a:gd name="connsiteY2" fmla="*/ 951548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826770 w 6034088"/>
                <a:gd name="connsiteY1" fmla="*/ 521018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913186 w 6034088"/>
                <a:gd name="connsiteY1" fmla="*/ 396022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913186 w 6034088"/>
                <a:gd name="connsiteY1" fmla="*/ 396022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913186 w 6034088"/>
                <a:gd name="connsiteY1" fmla="*/ 396022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913186 w 6034088"/>
                <a:gd name="connsiteY1" fmla="*/ 396022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025019 w 6034088"/>
                <a:gd name="connsiteY1" fmla="*/ 389078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025019 w 6034088"/>
                <a:gd name="connsiteY1" fmla="*/ 389078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025019 w 6034088"/>
                <a:gd name="connsiteY1" fmla="*/ 389078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335100 w 6034088"/>
                <a:gd name="connsiteY1" fmla="*/ 479353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192768 w 6034088"/>
                <a:gd name="connsiteY1" fmla="*/ 458520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192768 w 6034088"/>
                <a:gd name="connsiteY1" fmla="*/ 458520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080935 w 6034088"/>
                <a:gd name="connsiteY1" fmla="*/ 430744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34088"/>
                <a:gd name="connsiteY0" fmla="*/ 578168 h 2676804"/>
                <a:gd name="connsiteX1" fmla="*/ 1162267 w 6034088"/>
                <a:gd name="connsiteY1" fmla="*/ 422473 h 2676804"/>
                <a:gd name="connsiteX2" fmla="*/ 4699255 w 6034088"/>
                <a:gd name="connsiteY2" fmla="*/ 1014046 h 2676804"/>
                <a:gd name="connsiteX3" fmla="*/ 6034088 w 6034088"/>
                <a:gd name="connsiteY3" fmla="*/ 0 h 2676804"/>
                <a:gd name="connsiteX4" fmla="*/ 6029005 w 6034088"/>
                <a:gd name="connsiteY4" fmla="*/ 2676804 h 2676804"/>
                <a:gd name="connsiteX5" fmla="*/ 0 w 6034088"/>
                <a:gd name="connsiteY5" fmla="*/ 2675573 h 2676804"/>
                <a:gd name="connsiteX6" fmla="*/ 0 w 6034088"/>
                <a:gd name="connsiteY6" fmla="*/ 578168 h 2676804"/>
                <a:gd name="connsiteX0" fmla="*/ 0 w 6029494"/>
                <a:gd name="connsiteY0" fmla="*/ 338294 h 2436930"/>
                <a:gd name="connsiteX1" fmla="*/ 1162267 w 6029494"/>
                <a:gd name="connsiteY1" fmla="*/ 182599 h 2436930"/>
                <a:gd name="connsiteX2" fmla="*/ 4699255 w 6029494"/>
                <a:gd name="connsiteY2" fmla="*/ 774172 h 2436930"/>
                <a:gd name="connsiteX3" fmla="*/ 6029005 w 6029494"/>
                <a:gd name="connsiteY3" fmla="*/ 0 h 2436930"/>
                <a:gd name="connsiteX4" fmla="*/ 6029005 w 6029494"/>
                <a:gd name="connsiteY4" fmla="*/ 2436930 h 2436930"/>
                <a:gd name="connsiteX5" fmla="*/ 0 w 6029494"/>
                <a:gd name="connsiteY5" fmla="*/ 2435699 h 2436930"/>
                <a:gd name="connsiteX6" fmla="*/ 0 w 6029494"/>
                <a:gd name="connsiteY6" fmla="*/ 338294 h 2436930"/>
                <a:gd name="connsiteX0" fmla="*/ 0 w 6029494"/>
                <a:gd name="connsiteY0" fmla="*/ 338294 h 2436930"/>
                <a:gd name="connsiteX1" fmla="*/ 1162267 w 6029494"/>
                <a:gd name="connsiteY1" fmla="*/ 182599 h 2436930"/>
                <a:gd name="connsiteX2" fmla="*/ 4699255 w 6029494"/>
                <a:gd name="connsiteY2" fmla="*/ 774172 h 2436930"/>
                <a:gd name="connsiteX3" fmla="*/ 6029005 w 6029494"/>
                <a:gd name="connsiteY3" fmla="*/ 0 h 2436930"/>
                <a:gd name="connsiteX4" fmla="*/ 6029005 w 6029494"/>
                <a:gd name="connsiteY4" fmla="*/ 2436930 h 2436930"/>
                <a:gd name="connsiteX5" fmla="*/ 0 w 6029494"/>
                <a:gd name="connsiteY5" fmla="*/ 2435699 h 2436930"/>
                <a:gd name="connsiteX6" fmla="*/ 0 w 6029494"/>
                <a:gd name="connsiteY6" fmla="*/ 338294 h 2436930"/>
                <a:gd name="connsiteX0" fmla="*/ 0 w 6029494"/>
                <a:gd name="connsiteY0" fmla="*/ 338294 h 2436930"/>
                <a:gd name="connsiteX1" fmla="*/ 1162267 w 6029494"/>
                <a:gd name="connsiteY1" fmla="*/ 182599 h 2436930"/>
                <a:gd name="connsiteX2" fmla="*/ 4699255 w 6029494"/>
                <a:gd name="connsiteY2" fmla="*/ 774172 h 2436930"/>
                <a:gd name="connsiteX3" fmla="*/ 6029005 w 6029494"/>
                <a:gd name="connsiteY3" fmla="*/ 0 h 2436930"/>
                <a:gd name="connsiteX4" fmla="*/ 6029005 w 6029494"/>
                <a:gd name="connsiteY4" fmla="*/ 2436930 h 2436930"/>
                <a:gd name="connsiteX5" fmla="*/ 0 w 6029494"/>
                <a:gd name="connsiteY5" fmla="*/ 2435699 h 2436930"/>
                <a:gd name="connsiteX6" fmla="*/ 0 w 6029494"/>
                <a:gd name="connsiteY6" fmla="*/ 338294 h 2436930"/>
                <a:gd name="connsiteX0" fmla="*/ 0 w 6029494"/>
                <a:gd name="connsiteY0" fmla="*/ 338294 h 2436930"/>
                <a:gd name="connsiteX1" fmla="*/ 1162267 w 6029494"/>
                <a:gd name="connsiteY1" fmla="*/ 182599 h 2436930"/>
                <a:gd name="connsiteX2" fmla="*/ 4699255 w 6029494"/>
                <a:gd name="connsiteY2" fmla="*/ 774172 h 2436930"/>
                <a:gd name="connsiteX3" fmla="*/ 6029005 w 6029494"/>
                <a:gd name="connsiteY3" fmla="*/ 0 h 2436930"/>
                <a:gd name="connsiteX4" fmla="*/ 6029005 w 6029494"/>
                <a:gd name="connsiteY4" fmla="*/ 2436930 h 2436930"/>
                <a:gd name="connsiteX5" fmla="*/ 0 w 6029494"/>
                <a:gd name="connsiteY5" fmla="*/ 2435699 h 2436930"/>
                <a:gd name="connsiteX6" fmla="*/ 0 w 6029494"/>
                <a:gd name="connsiteY6" fmla="*/ 338294 h 2436930"/>
                <a:gd name="connsiteX0" fmla="*/ 0 w 6029494"/>
                <a:gd name="connsiteY0" fmla="*/ 338294 h 2436930"/>
                <a:gd name="connsiteX1" fmla="*/ 1162267 w 6029494"/>
                <a:gd name="connsiteY1" fmla="*/ 182599 h 2436930"/>
                <a:gd name="connsiteX2" fmla="*/ 4699255 w 6029494"/>
                <a:gd name="connsiteY2" fmla="*/ 774172 h 2436930"/>
                <a:gd name="connsiteX3" fmla="*/ 6029005 w 6029494"/>
                <a:gd name="connsiteY3" fmla="*/ 0 h 2436930"/>
                <a:gd name="connsiteX4" fmla="*/ 6029005 w 6029494"/>
                <a:gd name="connsiteY4" fmla="*/ 2436930 h 2436930"/>
                <a:gd name="connsiteX5" fmla="*/ 0 w 6029494"/>
                <a:gd name="connsiteY5" fmla="*/ 2435699 h 2436930"/>
                <a:gd name="connsiteX6" fmla="*/ 0 w 6029494"/>
                <a:gd name="connsiteY6" fmla="*/ 338294 h 243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9494" h="2436930">
                  <a:moveTo>
                    <a:pt x="0" y="338294"/>
                  </a:moveTo>
                  <a:cubicBezTo>
                    <a:pt x="0" y="338294"/>
                    <a:pt x="610403" y="-48255"/>
                    <a:pt x="1162267" y="182599"/>
                  </a:cubicBezTo>
                  <a:cubicBezTo>
                    <a:pt x="3102084" y="994057"/>
                    <a:pt x="3903382" y="1069293"/>
                    <a:pt x="4699255" y="774172"/>
                  </a:cubicBezTo>
                  <a:cubicBezTo>
                    <a:pt x="5460310" y="491962"/>
                    <a:pt x="6029005" y="0"/>
                    <a:pt x="6029005" y="0"/>
                  </a:cubicBezTo>
                  <a:cubicBezTo>
                    <a:pt x="6027311" y="892268"/>
                    <a:pt x="6030699" y="1544662"/>
                    <a:pt x="6029005" y="2436930"/>
                  </a:cubicBezTo>
                  <a:lnTo>
                    <a:pt x="0" y="2435699"/>
                  </a:lnTo>
                  <a:lnTo>
                    <a:pt x="0" y="338294"/>
                  </a:lnTo>
                  <a:close/>
                </a:path>
              </a:pathLst>
            </a:custGeom>
            <a:solidFill>
              <a:schemeClr val="accent2">
                <a:lumMod val="40000"/>
                <a:lumOff val="60000"/>
              </a:schemeClr>
            </a:solidFill>
            <a:ln w="9525" cap="flat">
              <a:noFill/>
              <a:prstDash val="solid"/>
              <a:miter/>
            </a:ln>
          </p:spPr>
          <p:txBody>
            <a:bodyPr rtlCol="0" anchor="ctr"/>
            <a:lstStyle/>
            <a:p>
              <a:endParaRPr lang="en-US">
                <a:solidFill>
                  <a:prstClr val="black"/>
                </a:solidFill>
              </a:endParaRPr>
            </a:p>
          </p:txBody>
        </p:sp>
        <p:sp>
          <p:nvSpPr>
            <p:cNvPr id="366" name="Freeform: Shape 365">
              <a:extLst>
                <a:ext uri="{FF2B5EF4-FFF2-40B4-BE49-F238E27FC236}">
                  <a16:creationId xmlns:a16="http://schemas.microsoft.com/office/drawing/2014/main" xmlns="" id="{77A79572-5308-4EBA-8E28-18D379155367}"/>
                </a:ext>
              </a:extLst>
            </p:cNvPr>
            <p:cNvSpPr/>
            <p:nvPr/>
          </p:nvSpPr>
          <p:spPr>
            <a:xfrm rot="21037873">
              <a:off x="6504119" y="4502327"/>
              <a:ext cx="5771498" cy="510387"/>
            </a:xfrm>
            <a:custGeom>
              <a:avLst/>
              <a:gdLst>
                <a:gd name="connsiteX0" fmla="*/ 0 w 6785839"/>
                <a:gd name="connsiteY0" fmla="*/ 0 h 798186"/>
                <a:gd name="connsiteX1" fmla="*/ 346779 w 6785839"/>
                <a:gd name="connsiteY1" fmla="*/ 136280 h 798186"/>
                <a:gd name="connsiteX2" fmla="*/ 876369 w 6785839"/>
                <a:gd name="connsiteY2" fmla="*/ 348095 h 798186"/>
                <a:gd name="connsiteX3" fmla="*/ 1584076 w 6785839"/>
                <a:gd name="connsiteY3" fmla="*/ 521330 h 798186"/>
                <a:gd name="connsiteX4" fmla="*/ 2204154 w 6785839"/>
                <a:gd name="connsiteY4" fmla="*/ 636315 h 798186"/>
                <a:gd name="connsiteX5" fmla="*/ 3103314 w 6785839"/>
                <a:gd name="connsiteY5" fmla="*/ 733145 h 798186"/>
                <a:gd name="connsiteX6" fmla="*/ 4044383 w 6785839"/>
                <a:gd name="connsiteY6" fmla="*/ 754327 h 798186"/>
                <a:gd name="connsiteX7" fmla="*/ 5875088 w 6785839"/>
                <a:gd name="connsiteY7" fmla="*/ 465350 h 798186"/>
                <a:gd name="connsiteX8" fmla="*/ 6482784 w 6785839"/>
                <a:gd name="connsiteY8" fmla="*/ 203606 h 798186"/>
                <a:gd name="connsiteX9" fmla="*/ 6699834 w 6785839"/>
                <a:gd name="connsiteY9" fmla="*/ 74815 h 798186"/>
                <a:gd name="connsiteX10" fmla="*/ 6785839 w 6785839"/>
                <a:gd name="connsiteY10" fmla="*/ 15755 h 798186"/>
                <a:gd name="connsiteX11" fmla="*/ 6785839 w 6785839"/>
                <a:gd name="connsiteY11" fmla="*/ 44461 h 798186"/>
                <a:gd name="connsiteX12" fmla="*/ 6731061 w 6785839"/>
                <a:gd name="connsiteY12" fmla="*/ 83894 h 798186"/>
                <a:gd name="connsiteX13" fmla="*/ 6513412 w 6785839"/>
                <a:gd name="connsiteY13" fmla="*/ 219277 h 798186"/>
                <a:gd name="connsiteX14" fmla="*/ 5904039 w 6785839"/>
                <a:gd name="connsiteY14" fmla="*/ 494418 h 798186"/>
                <a:gd name="connsiteX15" fmla="*/ 4068283 w 6785839"/>
                <a:gd name="connsiteY15" fmla="*/ 798186 h 798186"/>
                <a:gd name="connsiteX16" fmla="*/ 3124618 w 6785839"/>
                <a:gd name="connsiteY16" fmla="*/ 775920 h 798186"/>
                <a:gd name="connsiteX17" fmla="*/ 2222978 w 6785839"/>
                <a:gd name="connsiteY17" fmla="*/ 674134 h 798186"/>
                <a:gd name="connsiteX18" fmla="*/ 1601188 w 6785839"/>
                <a:gd name="connsiteY18" fmla="*/ 553263 h 798186"/>
                <a:gd name="connsiteX19" fmla="*/ 891529 w 6785839"/>
                <a:gd name="connsiteY19" fmla="*/ 371162 h 798186"/>
                <a:gd name="connsiteX20" fmla="*/ 360478 w 6785839"/>
                <a:gd name="connsiteY20" fmla="*/ 148504 h 79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85839" h="798186">
                  <a:moveTo>
                    <a:pt x="0" y="0"/>
                  </a:moveTo>
                  <a:lnTo>
                    <a:pt x="346779" y="136280"/>
                  </a:lnTo>
                  <a:cubicBezTo>
                    <a:pt x="448696" y="179399"/>
                    <a:pt x="804931" y="328427"/>
                    <a:pt x="876369" y="348095"/>
                  </a:cubicBezTo>
                  <a:cubicBezTo>
                    <a:pt x="1109731" y="413153"/>
                    <a:pt x="1344046" y="475185"/>
                    <a:pt x="1584076" y="521330"/>
                  </a:cubicBezTo>
                  <a:cubicBezTo>
                    <a:pt x="1787911" y="568989"/>
                    <a:pt x="1995556" y="604543"/>
                    <a:pt x="2204154" y="636315"/>
                  </a:cubicBezTo>
                  <a:cubicBezTo>
                    <a:pt x="2501334" y="681705"/>
                    <a:pt x="2801371" y="712721"/>
                    <a:pt x="3103314" y="733145"/>
                  </a:cubicBezTo>
                  <a:cubicBezTo>
                    <a:pt x="3273811" y="744493"/>
                    <a:pt x="3901508" y="754327"/>
                    <a:pt x="4044383" y="754327"/>
                  </a:cubicBezTo>
                  <a:cubicBezTo>
                    <a:pt x="4476819" y="754327"/>
                    <a:pt x="5147378" y="689269"/>
                    <a:pt x="5875088" y="465350"/>
                  </a:cubicBezTo>
                  <a:cubicBezTo>
                    <a:pt x="6091306" y="398779"/>
                    <a:pt x="6294188" y="312540"/>
                    <a:pt x="6482784" y="203606"/>
                  </a:cubicBezTo>
                  <a:cubicBezTo>
                    <a:pt x="6556126" y="161243"/>
                    <a:pt x="6629706" y="119637"/>
                    <a:pt x="6699834" y="74815"/>
                  </a:cubicBezTo>
                  <a:lnTo>
                    <a:pt x="6785839" y="15755"/>
                  </a:lnTo>
                  <a:lnTo>
                    <a:pt x="6785839" y="44461"/>
                  </a:lnTo>
                  <a:lnTo>
                    <a:pt x="6731061" y="83894"/>
                  </a:lnTo>
                  <a:cubicBezTo>
                    <a:pt x="6660739" y="131009"/>
                    <a:pt x="6586956" y="174746"/>
                    <a:pt x="6513412" y="219277"/>
                  </a:cubicBezTo>
                  <a:cubicBezTo>
                    <a:pt x="6324294" y="333787"/>
                    <a:pt x="6120854" y="424440"/>
                    <a:pt x="5904039" y="494418"/>
                  </a:cubicBezTo>
                  <a:cubicBezTo>
                    <a:pt x="5174321" y="729798"/>
                    <a:pt x="4501912" y="798186"/>
                    <a:pt x="4068283" y="798186"/>
                  </a:cubicBezTo>
                  <a:cubicBezTo>
                    <a:pt x="3925014" y="798186"/>
                    <a:pt x="3295585" y="787849"/>
                    <a:pt x="3124618" y="775920"/>
                  </a:cubicBezTo>
                  <a:cubicBezTo>
                    <a:pt x="2821842" y="754450"/>
                    <a:pt x="2520978" y="721846"/>
                    <a:pt x="2222978" y="674134"/>
                  </a:cubicBezTo>
                  <a:cubicBezTo>
                    <a:pt x="2013804" y="640735"/>
                    <a:pt x="1805586" y="603361"/>
                    <a:pt x="1601188" y="553263"/>
                  </a:cubicBezTo>
                  <a:cubicBezTo>
                    <a:pt x="1360496" y="504756"/>
                    <a:pt x="1125535" y="439549"/>
                    <a:pt x="891529" y="371162"/>
                  </a:cubicBezTo>
                  <a:cubicBezTo>
                    <a:pt x="819894" y="350486"/>
                    <a:pt x="462676" y="193831"/>
                    <a:pt x="360478" y="148504"/>
                  </a:cubicBezTo>
                  <a:close/>
                </a:path>
              </a:pathLst>
            </a:custGeom>
            <a:solidFill>
              <a:schemeClr val="accent2">
                <a:lumMod val="60000"/>
                <a:lumOff val="40000"/>
              </a:schemeClr>
            </a:solidFill>
            <a:ln w="9525" cap="flat">
              <a:noFill/>
              <a:prstDash val="solid"/>
              <a:miter/>
            </a:ln>
          </p:spPr>
          <p:txBody>
            <a:bodyPr rtlCol="0" anchor="ctr"/>
            <a:lstStyle/>
            <a:p>
              <a:endParaRPr lang="en-US">
                <a:solidFill>
                  <a:prstClr val="black"/>
                </a:solidFill>
              </a:endParaRPr>
            </a:p>
          </p:txBody>
        </p:sp>
      </p:grpSp>
      <p:grpSp>
        <p:nvGrpSpPr>
          <p:cNvPr id="384" name="Group 383">
            <a:extLst>
              <a:ext uri="{FF2B5EF4-FFF2-40B4-BE49-F238E27FC236}">
                <a16:creationId xmlns:a16="http://schemas.microsoft.com/office/drawing/2014/main" xmlns="" id="{C0F1FD93-91A4-489B-99F2-569F7D19686B}"/>
              </a:ext>
            </a:extLst>
          </p:cNvPr>
          <p:cNvGrpSpPr/>
          <p:nvPr/>
        </p:nvGrpSpPr>
        <p:grpSpPr>
          <a:xfrm rot="18347570" flipH="1">
            <a:off x="718433" y="306075"/>
            <a:ext cx="1528586" cy="2331598"/>
            <a:chOff x="8121550" y="3125447"/>
            <a:chExt cx="1101023" cy="1679422"/>
          </a:xfrm>
        </p:grpSpPr>
        <p:sp>
          <p:nvSpPr>
            <p:cNvPr id="372" name="Freeform: Shape 371">
              <a:extLst>
                <a:ext uri="{FF2B5EF4-FFF2-40B4-BE49-F238E27FC236}">
                  <a16:creationId xmlns:a16="http://schemas.microsoft.com/office/drawing/2014/main" xmlns="" id="{7E37EF7A-E2AF-42CF-B412-7ADD05CF7613}"/>
                </a:ext>
              </a:extLst>
            </p:cNvPr>
            <p:cNvSpPr/>
            <p:nvPr/>
          </p:nvSpPr>
          <p:spPr>
            <a:xfrm>
              <a:off x="8121550" y="3125447"/>
              <a:ext cx="1101023" cy="1678680"/>
            </a:xfrm>
            <a:custGeom>
              <a:avLst/>
              <a:gdLst>
                <a:gd name="connsiteX0" fmla="*/ 0 w 1268858"/>
                <a:gd name="connsiteY0" fmla="*/ 1006972 h 1676542"/>
                <a:gd name="connsiteX1" fmla="*/ 10536 w 1268858"/>
                <a:gd name="connsiteY1" fmla="*/ 997353 h 1676542"/>
                <a:gd name="connsiteX2" fmla="*/ 1076469 w 1268858"/>
                <a:gd name="connsiteY2" fmla="*/ 1216311 h 1676542"/>
                <a:gd name="connsiteX3" fmla="*/ 1099372 w 1268858"/>
                <a:gd name="connsiteY3" fmla="*/ 1230053 h 1676542"/>
                <a:gd name="connsiteX4" fmla="*/ 1169457 w 1268858"/>
                <a:gd name="connsiteY4" fmla="*/ 1252957 h 1676542"/>
                <a:gd name="connsiteX5" fmla="*/ 1116779 w 1268858"/>
                <a:gd name="connsiteY5" fmla="*/ 1124697 h 1676542"/>
                <a:gd name="connsiteX6" fmla="*/ 953706 w 1268858"/>
                <a:gd name="connsiteY6" fmla="*/ 945591 h 1676542"/>
                <a:gd name="connsiteX7" fmla="*/ 944544 w 1268858"/>
                <a:gd name="connsiteY7" fmla="*/ 913984 h 1676542"/>
                <a:gd name="connsiteX8" fmla="*/ 940880 w 1268858"/>
                <a:gd name="connsiteY8" fmla="*/ 901158 h 1676542"/>
                <a:gd name="connsiteX9" fmla="*/ 875833 w 1268858"/>
                <a:gd name="connsiteY9" fmla="*/ 859473 h 1676542"/>
                <a:gd name="connsiteX10" fmla="*/ 820865 w 1268858"/>
                <a:gd name="connsiteY10" fmla="*/ 848937 h 1676542"/>
                <a:gd name="connsiteX11" fmla="*/ 182771 w 1268858"/>
                <a:gd name="connsiteY11" fmla="*/ 195727 h 1676542"/>
                <a:gd name="connsiteX12" fmla="*/ 171777 w 1268858"/>
                <a:gd name="connsiteY12" fmla="*/ 11582 h 1676542"/>
                <a:gd name="connsiteX13" fmla="*/ 180938 w 1268858"/>
                <a:gd name="connsiteY13" fmla="*/ 1505 h 1676542"/>
                <a:gd name="connsiteX14" fmla="*/ 229952 w 1268858"/>
                <a:gd name="connsiteY14" fmla="*/ 62886 h 1676542"/>
                <a:gd name="connsiteX15" fmla="*/ 425549 w 1268858"/>
                <a:gd name="connsiteY15" fmla="*/ 299251 h 1676542"/>
                <a:gd name="connsiteX16" fmla="*/ 636720 w 1268858"/>
                <a:gd name="connsiteY16" fmla="*/ 553481 h 1676542"/>
                <a:gd name="connsiteX17" fmla="*/ 842852 w 1268858"/>
                <a:gd name="connsiteY17" fmla="*/ 802214 h 1676542"/>
                <a:gd name="connsiteX18" fmla="*/ 877666 w 1268858"/>
                <a:gd name="connsiteY18" fmla="*/ 842983 h 1676542"/>
                <a:gd name="connsiteX19" fmla="*/ 886369 w 1268858"/>
                <a:gd name="connsiteY19" fmla="*/ 815498 h 1676542"/>
                <a:gd name="connsiteX20" fmla="*/ 917976 w 1268858"/>
                <a:gd name="connsiteY20" fmla="*/ 871383 h 1676542"/>
                <a:gd name="connsiteX21" fmla="*/ 1003177 w 1268858"/>
                <a:gd name="connsiteY21" fmla="*/ 916732 h 1676542"/>
                <a:gd name="connsiteX22" fmla="*/ 987145 w 1268858"/>
                <a:gd name="connsiteY22" fmla="*/ 850312 h 1676542"/>
                <a:gd name="connsiteX23" fmla="*/ 986687 w 1268858"/>
                <a:gd name="connsiteY23" fmla="*/ 828324 h 1676542"/>
                <a:gd name="connsiteX24" fmla="*/ 974777 w 1268858"/>
                <a:gd name="connsiteY24" fmla="*/ 782059 h 1676542"/>
                <a:gd name="connsiteX25" fmla="*/ 1097998 w 1268858"/>
                <a:gd name="connsiteY25" fmla="*/ 157707 h 1676542"/>
                <a:gd name="connsiteX26" fmla="*/ 1107618 w 1268858"/>
                <a:gd name="connsiteY26" fmla="*/ 151752 h 1676542"/>
                <a:gd name="connsiteX27" fmla="*/ 1109450 w 1268858"/>
                <a:gd name="connsiteY27" fmla="*/ 173282 h 1676542"/>
                <a:gd name="connsiteX28" fmla="*/ 1040281 w 1268858"/>
                <a:gd name="connsiteY28" fmla="*/ 574094 h 1676542"/>
                <a:gd name="connsiteX29" fmla="*/ 1003635 w 1268858"/>
                <a:gd name="connsiteY29" fmla="*/ 788472 h 1676542"/>
                <a:gd name="connsiteX30" fmla="*/ 1003177 w 1268858"/>
                <a:gd name="connsiteY30" fmla="*/ 806337 h 1676542"/>
                <a:gd name="connsiteX31" fmla="*/ 1010965 w 1268858"/>
                <a:gd name="connsiteY31" fmla="*/ 888790 h 1676542"/>
                <a:gd name="connsiteX32" fmla="*/ 1048068 w 1268858"/>
                <a:gd name="connsiteY32" fmla="*/ 948339 h 1676542"/>
                <a:gd name="connsiteX33" fmla="*/ 1067766 w 1268858"/>
                <a:gd name="connsiteY33" fmla="*/ 944216 h 1676542"/>
                <a:gd name="connsiteX34" fmla="*/ 1076011 w 1268858"/>
                <a:gd name="connsiteY34" fmla="*/ 930016 h 1676542"/>
                <a:gd name="connsiteX35" fmla="*/ 1087463 w 1268858"/>
                <a:gd name="connsiteY35" fmla="*/ 919939 h 1676542"/>
                <a:gd name="connsiteX36" fmla="*/ 1094334 w 1268858"/>
                <a:gd name="connsiteY36" fmla="*/ 933223 h 1676542"/>
                <a:gd name="connsiteX37" fmla="*/ 1100289 w 1268858"/>
                <a:gd name="connsiteY37" fmla="*/ 975823 h 1676542"/>
                <a:gd name="connsiteX38" fmla="*/ 1117237 w 1268858"/>
                <a:gd name="connsiteY38" fmla="*/ 1023921 h 1676542"/>
                <a:gd name="connsiteX39" fmla="*/ 1233587 w 1268858"/>
                <a:gd name="connsiteY39" fmla="*/ 1274944 h 1676542"/>
                <a:gd name="connsiteX40" fmla="*/ 1270691 w 1268858"/>
                <a:gd name="connsiteY40" fmla="*/ 1503522 h 1676542"/>
                <a:gd name="connsiteX41" fmla="*/ 1267027 w 1268858"/>
                <a:gd name="connsiteY41" fmla="*/ 1656518 h 1676542"/>
                <a:gd name="connsiteX42" fmla="*/ 1262446 w 1268858"/>
                <a:gd name="connsiteY42" fmla="*/ 1673467 h 1676542"/>
                <a:gd name="connsiteX43" fmla="*/ 1258323 w 1268858"/>
                <a:gd name="connsiteY43" fmla="*/ 1676673 h 1676542"/>
                <a:gd name="connsiteX44" fmla="*/ 1214349 w 1268858"/>
                <a:gd name="connsiteY44" fmla="*/ 1676215 h 1676542"/>
                <a:gd name="connsiteX45" fmla="*/ 1212516 w 1268858"/>
                <a:gd name="connsiteY45" fmla="*/ 1674383 h 1676542"/>
                <a:gd name="connsiteX46" fmla="*/ 1218471 w 1268858"/>
                <a:gd name="connsiteY46" fmla="*/ 1514058 h 1676542"/>
                <a:gd name="connsiteX47" fmla="*/ 1208852 w 1268858"/>
                <a:gd name="connsiteY47" fmla="*/ 1410533 h 1676542"/>
                <a:gd name="connsiteX48" fmla="*/ 1198316 w 1268858"/>
                <a:gd name="connsiteY48" fmla="*/ 1388088 h 1676542"/>
                <a:gd name="connsiteX49" fmla="*/ 1176787 w 1268858"/>
                <a:gd name="connsiteY49" fmla="*/ 1353733 h 1676542"/>
                <a:gd name="connsiteX50" fmla="*/ 1198316 w 1268858"/>
                <a:gd name="connsiteY50" fmla="*/ 1358313 h 1676542"/>
                <a:gd name="connsiteX51" fmla="*/ 1176328 w 1268858"/>
                <a:gd name="connsiteY51" fmla="*/ 1272654 h 1676542"/>
                <a:gd name="connsiteX52" fmla="*/ 1164419 w 1268858"/>
                <a:gd name="connsiteY52" fmla="*/ 1264409 h 1676542"/>
                <a:gd name="connsiteX53" fmla="*/ 1083798 w 1268858"/>
                <a:gd name="connsiteY53" fmla="*/ 1239673 h 1676542"/>
                <a:gd name="connsiteX54" fmla="*/ 862549 w 1268858"/>
                <a:gd name="connsiteY54" fmla="*/ 1192033 h 1676542"/>
                <a:gd name="connsiteX55" fmla="*/ 125970 w 1268858"/>
                <a:gd name="connsiteY55" fmla="*/ 1036747 h 1676542"/>
                <a:gd name="connsiteX56" fmla="*/ 16491 w 1268858"/>
                <a:gd name="connsiteY56" fmla="*/ 1013843 h 1676542"/>
                <a:gd name="connsiteX57" fmla="*/ 0 w 1268858"/>
                <a:gd name="connsiteY57" fmla="*/ 1006972 h 1676542"/>
                <a:gd name="connsiteX0" fmla="*/ 87263 w 1342448"/>
                <a:gd name="connsiteY0" fmla="*/ 1013843 h 1678680"/>
                <a:gd name="connsiteX1" fmla="*/ 81308 w 1342448"/>
                <a:gd name="connsiteY1" fmla="*/ 997353 h 1678680"/>
                <a:gd name="connsiteX2" fmla="*/ 1147241 w 1342448"/>
                <a:gd name="connsiteY2" fmla="*/ 1216311 h 1678680"/>
                <a:gd name="connsiteX3" fmla="*/ 1170144 w 1342448"/>
                <a:gd name="connsiteY3" fmla="*/ 1230053 h 1678680"/>
                <a:gd name="connsiteX4" fmla="*/ 1240229 w 1342448"/>
                <a:gd name="connsiteY4" fmla="*/ 1252957 h 1678680"/>
                <a:gd name="connsiteX5" fmla="*/ 1187551 w 1342448"/>
                <a:gd name="connsiteY5" fmla="*/ 1124697 h 1678680"/>
                <a:gd name="connsiteX6" fmla="*/ 1024478 w 1342448"/>
                <a:gd name="connsiteY6" fmla="*/ 945591 h 1678680"/>
                <a:gd name="connsiteX7" fmla="*/ 1015316 w 1342448"/>
                <a:gd name="connsiteY7" fmla="*/ 913984 h 1678680"/>
                <a:gd name="connsiteX8" fmla="*/ 1011652 w 1342448"/>
                <a:gd name="connsiteY8" fmla="*/ 901158 h 1678680"/>
                <a:gd name="connsiteX9" fmla="*/ 946605 w 1342448"/>
                <a:gd name="connsiteY9" fmla="*/ 859473 h 1678680"/>
                <a:gd name="connsiteX10" fmla="*/ 891637 w 1342448"/>
                <a:gd name="connsiteY10" fmla="*/ 848937 h 1678680"/>
                <a:gd name="connsiteX11" fmla="*/ 253543 w 1342448"/>
                <a:gd name="connsiteY11" fmla="*/ 195727 h 1678680"/>
                <a:gd name="connsiteX12" fmla="*/ 242549 w 1342448"/>
                <a:gd name="connsiteY12" fmla="*/ 11582 h 1678680"/>
                <a:gd name="connsiteX13" fmla="*/ 251710 w 1342448"/>
                <a:gd name="connsiteY13" fmla="*/ 1505 h 1678680"/>
                <a:gd name="connsiteX14" fmla="*/ 300724 w 1342448"/>
                <a:gd name="connsiteY14" fmla="*/ 62886 h 1678680"/>
                <a:gd name="connsiteX15" fmla="*/ 496321 w 1342448"/>
                <a:gd name="connsiteY15" fmla="*/ 299251 h 1678680"/>
                <a:gd name="connsiteX16" fmla="*/ 707492 w 1342448"/>
                <a:gd name="connsiteY16" fmla="*/ 553481 h 1678680"/>
                <a:gd name="connsiteX17" fmla="*/ 913624 w 1342448"/>
                <a:gd name="connsiteY17" fmla="*/ 802214 h 1678680"/>
                <a:gd name="connsiteX18" fmla="*/ 948438 w 1342448"/>
                <a:gd name="connsiteY18" fmla="*/ 842983 h 1678680"/>
                <a:gd name="connsiteX19" fmla="*/ 957141 w 1342448"/>
                <a:gd name="connsiteY19" fmla="*/ 815498 h 1678680"/>
                <a:gd name="connsiteX20" fmla="*/ 988748 w 1342448"/>
                <a:gd name="connsiteY20" fmla="*/ 871383 h 1678680"/>
                <a:gd name="connsiteX21" fmla="*/ 1073949 w 1342448"/>
                <a:gd name="connsiteY21" fmla="*/ 916732 h 1678680"/>
                <a:gd name="connsiteX22" fmla="*/ 1057917 w 1342448"/>
                <a:gd name="connsiteY22" fmla="*/ 850312 h 1678680"/>
                <a:gd name="connsiteX23" fmla="*/ 1057459 w 1342448"/>
                <a:gd name="connsiteY23" fmla="*/ 828324 h 1678680"/>
                <a:gd name="connsiteX24" fmla="*/ 1045549 w 1342448"/>
                <a:gd name="connsiteY24" fmla="*/ 782059 h 1678680"/>
                <a:gd name="connsiteX25" fmla="*/ 1168770 w 1342448"/>
                <a:gd name="connsiteY25" fmla="*/ 157707 h 1678680"/>
                <a:gd name="connsiteX26" fmla="*/ 1178390 w 1342448"/>
                <a:gd name="connsiteY26" fmla="*/ 151752 h 1678680"/>
                <a:gd name="connsiteX27" fmla="*/ 1180222 w 1342448"/>
                <a:gd name="connsiteY27" fmla="*/ 173282 h 1678680"/>
                <a:gd name="connsiteX28" fmla="*/ 1111053 w 1342448"/>
                <a:gd name="connsiteY28" fmla="*/ 574094 h 1678680"/>
                <a:gd name="connsiteX29" fmla="*/ 1074407 w 1342448"/>
                <a:gd name="connsiteY29" fmla="*/ 788472 h 1678680"/>
                <a:gd name="connsiteX30" fmla="*/ 1073949 w 1342448"/>
                <a:gd name="connsiteY30" fmla="*/ 806337 h 1678680"/>
                <a:gd name="connsiteX31" fmla="*/ 1081737 w 1342448"/>
                <a:gd name="connsiteY31" fmla="*/ 888790 h 1678680"/>
                <a:gd name="connsiteX32" fmla="*/ 1118840 w 1342448"/>
                <a:gd name="connsiteY32" fmla="*/ 948339 h 1678680"/>
                <a:gd name="connsiteX33" fmla="*/ 1138538 w 1342448"/>
                <a:gd name="connsiteY33" fmla="*/ 944216 h 1678680"/>
                <a:gd name="connsiteX34" fmla="*/ 1146783 w 1342448"/>
                <a:gd name="connsiteY34" fmla="*/ 930016 h 1678680"/>
                <a:gd name="connsiteX35" fmla="*/ 1158235 w 1342448"/>
                <a:gd name="connsiteY35" fmla="*/ 919939 h 1678680"/>
                <a:gd name="connsiteX36" fmla="*/ 1165106 w 1342448"/>
                <a:gd name="connsiteY36" fmla="*/ 933223 h 1678680"/>
                <a:gd name="connsiteX37" fmla="*/ 1171061 w 1342448"/>
                <a:gd name="connsiteY37" fmla="*/ 975823 h 1678680"/>
                <a:gd name="connsiteX38" fmla="*/ 1188009 w 1342448"/>
                <a:gd name="connsiteY38" fmla="*/ 1023921 h 1678680"/>
                <a:gd name="connsiteX39" fmla="*/ 1304359 w 1342448"/>
                <a:gd name="connsiteY39" fmla="*/ 1274944 h 1678680"/>
                <a:gd name="connsiteX40" fmla="*/ 1341463 w 1342448"/>
                <a:gd name="connsiteY40" fmla="*/ 1503522 h 1678680"/>
                <a:gd name="connsiteX41" fmla="*/ 1337799 w 1342448"/>
                <a:gd name="connsiteY41" fmla="*/ 1656518 h 1678680"/>
                <a:gd name="connsiteX42" fmla="*/ 1333218 w 1342448"/>
                <a:gd name="connsiteY42" fmla="*/ 1673467 h 1678680"/>
                <a:gd name="connsiteX43" fmla="*/ 1329095 w 1342448"/>
                <a:gd name="connsiteY43" fmla="*/ 1676673 h 1678680"/>
                <a:gd name="connsiteX44" fmla="*/ 1285121 w 1342448"/>
                <a:gd name="connsiteY44" fmla="*/ 1676215 h 1678680"/>
                <a:gd name="connsiteX45" fmla="*/ 1283288 w 1342448"/>
                <a:gd name="connsiteY45" fmla="*/ 1674383 h 1678680"/>
                <a:gd name="connsiteX46" fmla="*/ 1289243 w 1342448"/>
                <a:gd name="connsiteY46" fmla="*/ 1514058 h 1678680"/>
                <a:gd name="connsiteX47" fmla="*/ 1279624 w 1342448"/>
                <a:gd name="connsiteY47" fmla="*/ 1410533 h 1678680"/>
                <a:gd name="connsiteX48" fmla="*/ 1269088 w 1342448"/>
                <a:gd name="connsiteY48" fmla="*/ 1388088 h 1678680"/>
                <a:gd name="connsiteX49" fmla="*/ 1247559 w 1342448"/>
                <a:gd name="connsiteY49" fmla="*/ 1353733 h 1678680"/>
                <a:gd name="connsiteX50" fmla="*/ 1269088 w 1342448"/>
                <a:gd name="connsiteY50" fmla="*/ 1358313 h 1678680"/>
                <a:gd name="connsiteX51" fmla="*/ 1247100 w 1342448"/>
                <a:gd name="connsiteY51" fmla="*/ 1272654 h 1678680"/>
                <a:gd name="connsiteX52" fmla="*/ 1235191 w 1342448"/>
                <a:gd name="connsiteY52" fmla="*/ 1264409 h 1678680"/>
                <a:gd name="connsiteX53" fmla="*/ 1154570 w 1342448"/>
                <a:gd name="connsiteY53" fmla="*/ 1239673 h 1678680"/>
                <a:gd name="connsiteX54" fmla="*/ 933321 w 1342448"/>
                <a:gd name="connsiteY54" fmla="*/ 1192033 h 1678680"/>
                <a:gd name="connsiteX55" fmla="*/ 196742 w 1342448"/>
                <a:gd name="connsiteY55" fmla="*/ 1036747 h 1678680"/>
                <a:gd name="connsiteX56" fmla="*/ 87263 w 1342448"/>
                <a:gd name="connsiteY56" fmla="*/ 1013843 h 1678680"/>
                <a:gd name="connsiteX0" fmla="*/ 115434 w 1261140"/>
                <a:gd name="connsiteY0" fmla="*/ 1036747 h 1678680"/>
                <a:gd name="connsiteX1" fmla="*/ 0 w 1261140"/>
                <a:gd name="connsiteY1" fmla="*/ 997353 h 1678680"/>
                <a:gd name="connsiteX2" fmla="*/ 1065933 w 1261140"/>
                <a:gd name="connsiteY2" fmla="*/ 1216311 h 1678680"/>
                <a:gd name="connsiteX3" fmla="*/ 1088836 w 1261140"/>
                <a:gd name="connsiteY3" fmla="*/ 1230053 h 1678680"/>
                <a:gd name="connsiteX4" fmla="*/ 1158921 w 1261140"/>
                <a:gd name="connsiteY4" fmla="*/ 1252957 h 1678680"/>
                <a:gd name="connsiteX5" fmla="*/ 1106243 w 1261140"/>
                <a:gd name="connsiteY5" fmla="*/ 1124697 h 1678680"/>
                <a:gd name="connsiteX6" fmla="*/ 943170 w 1261140"/>
                <a:gd name="connsiteY6" fmla="*/ 945591 h 1678680"/>
                <a:gd name="connsiteX7" fmla="*/ 934008 w 1261140"/>
                <a:gd name="connsiteY7" fmla="*/ 913984 h 1678680"/>
                <a:gd name="connsiteX8" fmla="*/ 930344 w 1261140"/>
                <a:gd name="connsiteY8" fmla="*/ 901158 h 1678680"/>
                <a:gd name="connsiteX9" fmla="*/ 865297 w 1261140"/>
                <a:gd name="connsiteY9" fmla="*/ 859473 h 1678680"/>
                <a:gd name="connsiteX10" fmla="*/ 810329 w 1261140"/>
                <a:gd name="connsiteY10" fmla="*/ 848937 h 1678680"/>
                <a:gd name="connsiteX11" fmla="*/ 172235 w 1261140"/>
                <a:gd name="connsiteY11" fmla="*/ 195727 h 1678680"/>
                <a:gd name="connsiteX12" fmla="*/ 161241 w 1261140"/>
                <a:gd name="connsiteY12" fmla="*/ 11582 h 1678680"/>
                <a:gd name="connsiteX13" fmla="*/ 170402 w 1261140"/>
                <a:gd name="connsiteY13" fmla="*/ 1505 h 1678680"/>
                <a:gd name="connsiteX14" fmla="*/ 219416 w 1261140"/>
                <a:gd name="connsiteY14" fmla="*/ 62886 h 1678680"/>
                <a:gd name="connsiteX15" fmla="*/ 415013 w 1261140"/>
                <a:gd name="connsiteY15" fmla="*/ 299251 h 1678680"/>
                <a:gd name="connsiteX16" fmla="*/ 626184 w 1261140"/>
                <a:gd name="connsiteY16" fmla="*/ 553481 h 1678680"/>
                <a:gd name="connsiteX17" fmla="*/ 832316 w 1261140"/>
                <a:gd name="connsiteY17" fmla="*/ 802214 h 1678680"/>
                <a:gd name="connsiteX18" fmla="*/ 867130 w 1261140"/>
                <a:gd name="connsiteY18" fmla="*/ 842983 h 1678680"/>
                <a:gd name="connsiteX19" fmla="*/ 875833 w 1261140"/>
                <a:gd name="connsiteY19" fmla="*/ 815498 h 1678680"/>
                <a:gd name="connsiteX20" fmla="*/ 907440 w 1261140"/>
                <a:gd name="connsiteY20" fmla="*/ 871383 h 1678680"/>
                <a:gd name="connsiteX21" fmla="*/ 992641 w 1261140"/>
                <a:gd name="connsiteY21" fmla="*/ 916732 h 1678680"/>
                <a:gd name="connsiteX22" fmla="*/ 976609 w 1261140"/>
                <a:gd name="connsiteY22" fmla="*/ 850312 h 1678680"/>
                <a:gd name="connsiteX23" fmla="*/ 976151 w 1261140"/>
                <a:gd name="connsiteY23" fmla="*/ 828324 h 1678680"/>
                <a:gd name="connsiteX24" fmla="*/ 964241 w 1261140"/>
                <a:gd name="connsiteY24" fmla="*/ 782059 h 1678680"/>
                <a:gd name="connsiteX25" fmla="*/ 1087462 w 1261140"/>
                <a:gd name="connsiteY25" fmla="*/ 157707 h 1678680"/>
                <a:gd name="connsiteX26" fmla="*/ 1097082 w 1261140"/>
                <a:gd name="connsiteY26" fmla="*/ 151752 h 1678680"/>
                <a:gd name="connsiteX27" fmla="*/ 1098914 w 1261140"/>
                <a:gd name="connsiteY27" fmla="*/ 173282 h 1678680"/>
                <a:gd name="connsiteX28" fmla="*/ 1029745 w 1261140"/>
                <a:gd name="connsiteY28" fmla="*/ 574094 h 1678680"/>
                <a:gd name="connsiteX29" fmla="*/ 993099 w 1261140"/>
                <a:gd name="connsiteY29" fmla="*/ 788472 h 1678680"/>
                <a:gd name="connsiteX30" fmla="*/ 992641 w 1261140"/>
                <a:gd name="connsiteY30" fmla="*/ 806337 h 1678680"/>
                <a:gd name="connsiteX31" fmla="*/ 1000429 w 1261140"/>
                <a:gd name="connsiteY31" fmla="*/ 888790 h 1678680"/>
                <a:gd name="connsiteX32" fmla="*/ 1037532 w 1261140"/>
                <a:gd name="connsiteY32" fmla="*/ 948339 h 1678680"/>
                <a:gd name="connsiteX33" fmla="*/ 1057230 w 1261140"/>
                <a:gd name="connsiteY33" fmla="*/ 944216 h 1678680"/>
                <a:gd name="connsiteX34" fmla="*/ 1065475 w 1261140"/>
                <a:gd name="connsiteY34" fmla="*/ 930016 h 1678680"/>
                <a:gd name="connsiteX35" fmla="*/ 1076927 w 1261140"/>
                <a:gd name="connsiteY35" fmla="*/ 919939 h 1678680"/>
                <a:gd name="connsiteX36" fmla="*/ 1083798 w 1261140"/>
                <a:gd name="connsiteY36" fmla="*/ 933223 h 1678680"/>
                <a:gd name="connsiteX37" fmla="*/ 1089753 w 1261140"/>
                <a:gd name="connsiteY37" fmla="*/ 975823 h 1678680"/>
                <a:gd name="connsiteX38" fmla="*/ 1106701 w 1261140"/>
                <a:gd name="connsiteY38" fmla="*/ 1023921 h 1678680"/>
                <a:gd name="connsiteX39" fmla="*/ 1223051 w 1261140"/>
                <a:gd name="connsiteY39" fmla="*/ 1274944 h 1678680"/>
                <a:gd name="connsiteX40" fmla="*/ 1260155 w 1261140"/>
                <a:gd name="connsiteY40" fmla="*/ 1503522 h 1678680"/>
                <a:gd name="connsiteX41" fmla="*/ 1256491 w 1261140"/>
                <a:gd name="connsiteY41" fmla="*/ 1656518 h 1678680"/>
                <a:gd name="connsiteX42" fmla="*/ 1251910 w 1261140"/>
                <a:gd name="connsiteY42" fmla="*/ 1673467 h 1678680"/>
                <a:gd name="connsiteX43" fmla="*/ 1247787 w 1261140"/>
                <a:gd name="connsiteY43" fmla="*/ 1676673 h 1678680"/>
                <a:gd name="connsiteX44" fmla="*/ 1203813 w 1261140"/>
                <a:gd name="connsiteY44" fmla="*/ 1676215 h 1678680"/>
                <a:gd name="connsiteX45" fmla="*/ 1201980 w 1261140"/>
                <a:gd name="connsiteY45" fmla="*/ 1674383 h 1678680"/>
                <a:gd name="connsiteX46" fmla="*/ 1207935 w 1261140"/>
                <a:gd name="connsiteY46" fmla="*/ 1514058 h 1678680"/>
                <a:gd name="connsiteX47" fmla="*/ 1198316 w 1261140"/>
                <a:gd name="connsiteY47" fmla="*/ 1410533 h 1678680"/>
                <a:gd name="connsiteX48" fmla="*/ 1187780 w 1261140"/>
                <a:gd name="connsiteY48" fmla="*/ 1388088 h 1678680"/>
                <a:gd name="connsiteX49" fmla="*/ 1166251 w 1261140"/>
                <a:gd name="connsiteY49" fmla="*/ 1353733 h 1678680"/>
                <a:gd name="connsiteX50" fmla="*/ 1187780 w 1261140"/>
                <a:gd name="connsiteY50" fmla="*/ 1358313 h 1678680"/>
                <a:gd name="connsiteX51" fmla="*/ 1165792 w 1261140"/>
                <a:gd name="connsiteY51" fmla="*/ 1272654 h 1678680"/>
                <a:gd name="connsiteX52" fmla="*/ 1153883 w 1261140"/>
                <a:gd name="connsiteY52" fmla="*/ 1264409 h 1678680"/>
                <a:gd name="connsiteX53" fmla="*/ 1073262 w 1261140"/>
                <a:gd name="connsiteY53" fmla="*/ 1239673 h 1678680"/>
                <a:gd name="connsiteX54" fmla="*/ 852013 w 1261140"/>
                <a:gd name="connsiteY54" fmla="*/ 1192033 h 1678680"/>
                <a:gd name="connsiteX55" fmla="*/ 115434 w 1261140"/>
                <a:gd name="connsiteY55" fmla="*/ 1036747 h 1678680"/>
                <a:gd name="connsiteX0" fmla="*/ 0 w 1145706"/>
                <a:gd name="connsiteY0" fmla="*/ 1036747 h 1678680"/>
                <a:gd name="connsiteX1" fmla="*/ 950499 w 1145706"/>
                <a:gd name="connsiteY1" fmla="*/ 1216311 h 1678680"/>
                <a:gd name="connsiteX2" fmla="*/ 973402 w 1145706"/>
                <a:gd name="connsiteY2" fmla="*/ 1230053 h 1678680"/>
                <a:gd name="connsiteX3" fmla="*/ 1043487 w 1145706"/>
                <a:gd name="connsiteY3" fmla="*/ 1252957 h 1678680"/>
                <a:gd name="connsiteX4" fmla="*/ 990809 w 1145706"/>
                <a:gd name="connsiteY4" fmla="*/ 1124697 h 1678680"/>
                <a:gd name="connsiteX5" fmla="*/ 827736 w 1145706"/>
                <a:gd name="connsiteY5" fmla="*/ 945591 h 1678680"/>
                <a:gd name="connsiteX6" fmla="*/ 818574 w 1145706"/>
                <a:gd name="connsiteY6" fmla="*/ 913984 h 1678680"/>
                <a:gd name="connsiteX7" fmla="*/ 814910 w 1145706"/>
                <a:gd name="connsiteY7" fmla="*/ 901158 h 1678680"/>
                <a:gd name="connsiteX8" fmla="*/ 749863 w 1145706"/>
                <a:gd name="connsiteY8" fmla="*/ 859473 h 1678680"/>
                <a:gd name="connsiteX9" fmla="*/ 694895 w 1145706"/>
                <a:gd name="connsiteY9" fmla="*/ 848937 h 1678680"/>
                <a:gd name="connsiteX10" fmla="*/ 56801 w 1145706"/>
                <a:gd name="connsiteY10" fmla="*/ 195727 h 1678680"/>
                <a:gd name="connsiteX11" fmla="*/ 45807 w 1145706"/>
                <a:gd name="connsiteY11" fmla="*/ 11582 h 1678680"/>
                <a:gd name="connsiteX12" fmla="*/ 54968 w 1145706"/>
                <a:gd name="connsiteY12" fmla="*/ 1505 h 1678680"/>
                <a:gd name="connsiteX13" fmla="*/ 103982 w 1145706"/>
                <a:gd name="connsiteY13" fmla="*/ 62886 h 1678680"/>
                <a:gd name="connsiteX14" fmla="*/ 299579 w 1145706"/>
                <a:gd name="connsiteY14" fmla="*/ 299251 h 1678680"/>
                <a:gd name="connsiteX15" fmla="*/ 510750 w 1145706"/>
                <a:gd name="connsiteY15" fmla="*/ 553481 h 1678680"/>
                <a:gd name="connsiteX16" fmla="*/ 716882 w 1145706"/>
                <a:gd name="connsiteY16" fmla="*/ 802214 h 1678680"/>
                <a:gd name="connsiteX17" fmla="*/ 751696 w 1145706"/>
                <a:gd name="connsiteY17" fmla="*/ 842983 h 1678680"/>
                <a:gd name="connsiteX18" fmla="*/ 760399 w 1145706"/>
                <a:gd name="connsiteY18" fmla="*/ 815498 h 1678680"/>
                <a:gd name="connsiteX19" fmla="*/ 792006 w 1145706"/>
                <a:gd name="connsiteY19" fmla="*/ 871383 h 1678680"/>
                <a:gd name="connsiteX20" fmla="*/ 877207 w 1145706"/>
                <a:gd name="connsiteY20" fmla="*/ 916732 h 1678680"/>
                <a:gd name="connsiteX21" fmla="*/ 861175 w 1145706"/>
                <a:gd name="connsiteY21" fmla="*/ 850312 h 1678680"/>
                <a:gd name="connsiteX22" fmla="*/ 860717 w 1145706"/>
                <a:gd name="connsiteY22" fmla="*/ 828324 h 1678680"/>
                <a:gd name="connsiteX23" fmla="*/ 848807 w 1145706"/>
                <a:gd name="connsiteY23" fmla="*/ 782059 h 1678680"/>
                <a:gd name="connsiteX24" fmla="*/ 972028 w 1145706"/>
                <a:gd name="connsiteY24" fmla="*/ 157707 h 1678680"/>
                <a:gd name="connsiteX25" fmla="*/ 981648 w 1145706"/>
                <a:gd name="connsiteY25" fmla="*/ 151752 h 1678680"/>
                <a:gd name="connsiteX26" fmla="*/ 983480 w 1145706"/>
                <a:gd name="connsiteY26" fmla="*/ 173282 h 1678680"/>
                <a:gd name="connsiteX27" fmla="*/ 914311 w 1145706"/>
                <a:gd name="connsiteY27" fmla="*/ 574094 h 1678680"/>
                <a:gd name="connsiteX28" fmla="*/ 877665 w 1145706"/>
                <a:gd name="connsiteY28" fmla="*/ 788472 h 1678680"/>
                <a:gd name="connsiteX29" fmla="*/ 877207 w 1145706"/>
                <a:gd name="connsiteY29" fmla="*/ 806337 h 1678680"/>
                <a:gd name="connsiteX30" fmla="*/ 884995 w 1145706"/>
                <a:gd name="connsiteY30" fmla="*/ 888790 h 1678680"/>
                <a:gd name="connsiteX31" fmla="*/ 922098 w 1145706"/>
                <a:gd name="connsiteY31" fmla="*/ 948339 h 1678680"/>
                <a:gd name="connsiteX32" fmla="*/ 941796 w 1145706"/>
                <a:gd name="connsiteY32" fmla="*/ 944216 h 1678680"/>
                <a:gd name="connsiteX33" fmla="*/ 950041 w 1145706"/>
                <a:gd name="connsiteY33" fmla="*/ 930016 h 1678680"/>
                <a:gd name="connsiteX34" fmla="*/ 961493 w 1145706"/>
                <a:gd name="connsiteY34" fmla="*/ 919939 h 1678680"/>
                <a:gd name="connsiteX35" fmla="*/ 968364 w 1145706"/>
                <a:gd name="connsiteY35" fmla="*/ 933223 h 1678680"/>
                <a:gd name="connsiteX36" fmla="*/ 974319 w 1145706"/>
                <a:gd name="connsiteY36" fmla="*/ 975823 h 1678680"/>
                <a:gd name="connsiteX37" fmla="*/ 991267 w 1145706"/>
                <a:gd name="connsiteY37" fmla="*/ 1023921 h 1678680"/>
                <a:gd name="connsiteX38" fmla="*/ 1107617 w 1145706"/>
                <a:gd name="connsiteY38" fmla="*/ 1274944 h 1678680"/>
                <a:gd name="connsiteX39" fmla="*/ 1144721 w 1145706"/>
                <a:gd name="connsiteY39" fmla="*/ 1503522 h 1678680"/>
                <a:gd name="connsiteX40" fmla="*/ 1141057 w 1145706"/>
                <a:gd name="connsiteY40" fmla="*/ 1656518 h 1678680"/>
                <a:gd name="connsiteX41" fmla="*/ 1136476 w 1145706"/>
                <a:gd name="connsiteY41" fmla="*/ 1673467 h 1678680"/>
                <a:gd name="connsiteX42" fmla="*/ 1132353 w 1145706"/>
                <a:gd name="connsiteY42" fmla="*/ 1676673 h 1678680"/>
                <a:gd name="connsiteX43" fmla="*/ 1088379 w 1145706"/>
                <a:gd name="connsiteY43" fmla="*/ 1676215 h 1678680"/>
                <a:gd name="connsiteX44" fmla="*/ 1086546 w 1145706"/>
                <a:gd name="connsiteY44" fmla="*/ 1674383 h 1678680"/>
                <a:gd name="connsiteX45" fmla="*/ 1092501 w 1145706"/>
                <a:gd name="connsiteY45" fmla="*/ 1514058 h 1678680"/>
                <a:gd name="connsiteX46" fmla="*/ 1082882 w 1145706"/>
                <a:gd name="connsiteY46" fmla="*/ 1410533 h 1678680"/>
                <a:gd name="connsiteX47" fmla="*/ 1072346 w 1145706"/>
                <a:gd name="connsiteY47" fmla="*/ 1388088 h 1678680"/>
                <a:gd name="connsiteX48" fmla="*/ 1050817 w 1145706"/>
                <a:gd name="connsiteY48" fmla="*/ 1353733 h 1678680"/>
                <a:gd name="connsiteX49" fmla="*/ 1072346 w 1145706"/>
                <a:gd name="connsiteY49" fmla="*/ 1358313 h 1678680"/>
                <a:gd name="connsiteX50" fmla="*/ 1050358 w 1145706"/>
                <a:gd name="connsiteY50" fmla="*/ 1272654 h 1678680"/>
                <a:gd name="connsiteX51" fmla="*/ 1038449 w 1145706"/>
                <a:gd name="connsiteY51" fmla="*/ 1264409 h 1678680"/>
                <a:gd name="connsiteX52" fmla="*/ 957828 w 1145706"/>
                <a:gd name="connsiteY52" fmla="*/ 1239673 h 1678680"/>
                <a:gd name="connsiteX53" fmla="*/ 736579 w 1145706"/>
                <a:gd name="connsiteY53" fmla="*/ 1192033 h 1678680"/>
                <a:gd name="connsiteX54" fmla="*/ 0 w 1145706"/>
                <a:gd name="connsiteY54" fmla="*/ 1036747 h 1678680"/>
                <a:gd name="connsiteX0" fmla="*/ 691895 w 1101022"/>
                <a:gd name="connsiteY0" fmla="*/ 1192033 h 1678680"/>
                <a:gd name="connsiteX1" fmla="*/ 905815 w 1101022"/>
                <a:gd name="connsiteY1" fmla="*/ 1216311 h 1678680"/>
                <a:gd name="connsiteX2" fmla="*/ 928718 w 1101022"/>
                <a:gd name="connsiteY2" fmla="*/ 1230053 h 1678680"/>
                <a:gd name="connsiteX3" fmla="*/ 998803 w 1101022"/>
                <a:gd name="connsiteY3" fmla="*/ 1252957 h 1678680"/>
                <a:gd name="connsiteX4" fmla="*/ 946125 w 1101022"/>
                <a:gd name="connsiteY4" fmla="*/ 1124697 h 1678680"/>
                <a:gd name="connsiteX5" fmla="*/ 783052 w 1101022"/>
                <a:gd name="connsiteY5" fmla="*/ 945591 h 1678680"/>
                <a:gd name="connsiteX6" fmla="*/ 773890 w 1101022"/>
                <a:gd name="connsiteY6" fmla="*/ 913984 h 1678680"/>
                <a:gd name="connsiteX7" fmla="*/ 770226 w 1101022"/>
                <a:gd name="connsiteY7" fmla="*/ 901158 h 1678680"/>
                <a:gd name="connsiteX8" fmla="*/ 705179 w 1101022"/>
                <a:gd name="connsiteY8" fmla="*/ 859473 h 1678680"/>
                <a:gd name="connsiteX9" fmla="*/ 650211 w 1101022"/>
                <a:gd name="connsiteY9" fmla="*/ 848937 h 1678680"/>
                <a:gd name="connsiteX10" fmla="*/ 12117 w 1101022"/>
                <a:gd name="connsiteY10" fmla="*/ 195727 h 1678680"/>
                <a:gd name="connsiteX11" fmla="*/ 1123 w 1101022"/>
                <a:gd name="connsiteY11" fmla="*/ 11582 h 1678680"/>
                <a:gd name="connsiteX12" fmla="*/ 10284 w 1101022"/>
                <a:gd name="connsiteY12" fmla="*/ 1505 h 1678680"/>
                <a:gd name="connsiteX13" fmla="*/ 59298 w 1101022"/>
                <a:gd name="connsiteY13" fmla="*/ 62886 h 1678680"/>
                <a:gd name="connsiteX14" fmla="*/ 254895 w 1101022"/>
                <a:gd name="connsiteY14" fmla="*/ 299251 h 1678680"/>
                <a:gd name="connsiteX15" fmla="*/ 466066 w 1101022"/>
                <a:gd name="connsiteY15" fmla="*/ 553481 h 1678680"/>
                <a:gd name="connsiteX16" fmla="*/ 672198 w 1101022"/>
                <a:gd name="connsiteY16" fmla="*/ 802214 h 1678680"/>
                <a:gd name="connsiteX17" fmla="*/ 707012 w 1101022"/>
                <a:gd name="connsiteY17" fmla="*/ 842983 h 1678680"/>
                <a:gd name="connsiteX18" fmla="*/ 715715 w 1101022"/>
                <a:gd name="connsiteY18" fmla="*/ 815498 h 1678680"/>
                <a:gd name="connsiteX19" fmla="*/ 747322 w 1101022"/>
                <a:gd name="connsiteY19" fmla="*/ 871383 h 1678680"/>
                <a:gd name="connsiteX20" fmla="*/ 832523 w 1101022"/>
                <a:gd name="connsiteY20" fmla="*/ 916732 h 1678680"/>
                <a:gd name="connsiteX21" fmla="*/ 816491 w 1101022"/>
                <a:gd name="connsiteY21" fmla="*/ 850312 h 1678680"/>
                <a:gd name="connsiteX22" fmla="*/ 816033 w 1101022"/>
                <a:gd name="connsiteY22" fmla="*/ 828324 h 1678680"/>
                <a:gd name="connsiteX23" fmla="*/ 804123 w 1101022"/>
                <a:gd name="connsiteY23" fmla="*/ 782059 h 1678680"/>
                <a:gd name="connsiteX24" fmla="*/ 927344 w 1101022"/>
                <a:gd name="connsiteY24" fmla="*/ 157707 h 1678680"/>
                <a:gd name="connsiteX25" fmla="*/ 936964 w 1101022"/>
                <a:gd name="connsiteY25" fmla="*/ 151752 h 1678680"/>
                <a:gd name="connsiteX26" fmla="*/ 938796 w 1101022"/>
                <a:gd name="connsiteY26" fmla="*/ 173282 h 1678680"/>
                <a:gd name="connsiteX27" fmla="*/ 869627 w 1101022"/>
                <a:gd name="connsiteY27" fmla="*/ 574094 h 1678680"/>
                <a:gd name="connsiteX28" fmla="*/ 832981 w 1101022"/>
                <a:gd name="connsiteY28" fmla="*/ 788472 h 1678680"/>
                <a:gd name="connsiteX29" fmla="*/ 832523 w 1101022"/>
                <a:gd name="connsiteY29" fmla="*/ 806337 h 1678680"/>
                <a:gd name="connsiteX30" fmla="*/ 840311 w 1101022"/>
                <a:gd name="connsiteY30" fmla="*/ 888790 h 1678680"/>
                <a:gd name="connsiteX31" fmla="*/ 877414 w 1101022"/>
                <a:gd name="connsiteY31" fmla="*/ 948339 h 1678680"/>
                <a:gd name="connsiteX32" fmla="*/ 897112 w 1101022"/>
                <a:gd name="connsiteY32" fmla="*/ 944216 h 1678680"/>
                <a:gd name="connsiteX33" fmla="*/ 905357 w 1101022"/>
                <a:gd name="connsiteY33" fmla="*/ 930016 h 1678680"/>
                <a:gd name="connsiteX34" fmla="*/ 916809 w 1101022"/>
                <a:gd name="connsiteY34" fmla="*/ 919939 h 1678680"/>
                <a:gd name="connsiteX35" fmla="*/ 923680 w 1101022"/>
                <a:gd name="connsiteY35" fmla="*/ 933223 h 1678680"/>
                <a:gd name="connsiteX36" fmla="*/ 929635 w 1101022"/>
                <a:gd name="connsiteY36" fmla="*/ 975823 h 1678680"/>
                <a:gd name="connsiteX37" fmla="*/ 946583 w 1101022"/>
                <a:gd name="connsiteY37" fmla="*/ 1023921 h 1678680"/>
                <a:gd name="connsiteX38" fmla="*/ 1062933 w 1101022"/>
                <a:gd name="connsiteY38" fmla="*/ 1274944 h 1678680"/>
                <a:gd name="connsiteX39" fmla="*/ 1100037 w 1101022"/>
                <a:gd name="connsiteY39" fmla="*/ 1503522 h 1678680"/>
                <a:gd name="connsiteX40" fmla="*/ 1096373 w 1101022"/>
                <a:gd name="connsiteY40" fmla="*/ 1656518 h 1678680"/>
                <a:gd name="connsiteX41" fmla="*/ 1091792 w 1101022"/>
                <a:gd name="connsiteY41" fmla="*/ 1673467 h 1678680"/>
                <a:gd name="connsiteX42" fmla="*/ 1087669 w 1101022"/>
                <a:gd name="connsiteY42" fmla="*/ 1676673 h 1678680"/>
                <a:gd name="connsiteX43" fmla="*/ 1043695 w 1101022"/>
                <a:gd name="connsiteY43" fmla="*/ 1676215 h 1678680"/>
                <a:gd name="connsiteX44" fmla="*/ 1041862 w 1101022"/>
                <a:gd name="connsiteY44" fmla="*/ 1674383 h 1678680"/>
                <a:gd name="connsiteX45" fmla="*/ 1047817 w 1101022"/>
                <a:gd name="connsiteY45" fmla="*/ 1514058 h 1678680"/>
                <a:gd name="connsiteX46" fmla="*/ 1038198 w 1101022"/>
                <a:gd name="connsiteY46" fmla="*/ 1410533 h 1678680"/>
                <a:gd name="connsiteX47" fmla="*/ 1027662 w 1101022"/>
                <a:gd name="connsiteY47" fmla="*/ 1388088 h 1678680"/>
                <a:gd name="connsiteX48" fmla="*/ 1006133 w 1101022"/>
                <a:gd name="connsiteY48" fmla="*/ 1353733 h 1678680"/>
                <a:gd name="connsiteX49" fmla="*/ 1027662 w 1101022"/>
                <a:gd name="connsiteY49" fmla="*/ 1358313 h 1678680"/>
                <a:gd name="connsiteX50" fmla="*/ 1005674 w 1101022"/>
                <a:gd name="connsiteY50" fmla="*/ 1272654 h 1678680"/>
                <a:gd name="connsiteX51" fmla="*/ 993765 w 1101022"/>
                <a:gd name="connsiteY51" fmla="*/ 1264409 h 1678680"/>
                <a:gd name="connsiteX52" fmla="*/ 913144 w 1101022"/>
                <a:gd name="connsiteY52" fmla="*/ 1239673 h 1678680"/>
                <a:gd name="connsiteX53" fmla="*/ 691895 w 1101022"/>
                <a:gd name="connsiteY53" fmla="*/ 1192033 h 1678680"/>
                <a:gd name="connsiteX0" fmla="*/ 913144 w 1101022"/>
                <a:gd name="connsiteY0" fmla="*/ 1239673 h 1678680"/>
                <a:gd name="connsiteX1" fmla="*/ 905815 w 1101022"/>
                <a:gd name="connsiteY1" fmla="*/ 1216311 h 1678680"/>
                <a:gd name="connsiteX2" fmla="*/ 928718 w 1101022"/>
                <a:gd name="connsiteY2" fmla="*/ 1230053 h 1678680"/>
                <a:gd name="connsiteX3" fmla="*/ 998803 w 1101022"/>
                <a:gd name="connsiteY3" fmla="*/ 1252957 h 1678680"/>
                <a:gd name="connsiteX4" fmla="*/ 946125 w 1101022"/>
                <a:gd name="connsiteY4" fmla="*/ 1124697 h 1678680"/>
                <a:gd name="connsiteX5" fmla="*/ 783052 w 1101022"/>
                <a:gd name="connsiteY5" fmla="*/ 945591 h 1678680"/>
                <a:gd name="connsiteX6" fmla="*/ 773890 w 1101022"/>
                <a:gd name="connsiteY6" fmla="*/ 913984 h 1678680"/>
                <a:gd name="connsiteX7" fmla="*/ 770226 w 1101022"/>
                <a:gd name="connsiteY7" fmla="*/ 901158 h 1678680"/>
                <a:gd name="connsiteX8" fmla="*/ 705179 w 1101022"/>
                <a:gd name="connsiteY8" fmla="*/ 859473 h 1678680"/>
                <a:gd name="connsiteX9" fmla="*/ 650211 w 1101022"/>
                <a:gd name="connsiteY9" fmla="*/ 848937 h 1678680"/>
                <a:gd name="connsiteX10" fmla="*/ 12117 w 1101022"/>
                <a:gd name="connsiteY10" fmla="*/ 195727 h 1678680"/>
                <a:gd name="connsiteX11" fmla="*/ 1123 w 1101022"/>
                <a:gd name="connsiteY11" fmla="*/ 11582 h 1678680"/>
                <a:gd name="connsiteX12" fmla="*/ 10284 w 1101022"/>
                <a:gd name="connsiteY12" fmla="*/ 1505 h 1678680"/>
                <a:gd name="connsiteX13" fmla="*/ 59298 w 1101022"/>
                <a:gd name="connsiteY13" fmla="*/ 62886 h 1678680"/>
                <a:gd name="connsiteX14" fmla="*/ 254895 w 1101022"/>
                <a:gd name="connsiteY14" fmla="*/ 299251 h 1678680"/>
                <a:gd name="connsiteX15" fmla="*/ 466066 w 1101022"/>
                <a:gd name="connsiteY15" fmla="*/ 553481 h 1678680"/>
                <a:gd name="connsiteX16" fmla="*/ 672198 w 1101022"/>
                <a:gd name="connsiteY16" fmla="*/ 802214 h 1678680"/>
                <a:gd name="connsiteX17" fmla="*/ 707012 w 1101022"/>
                <a:gd name="connsiteY17" fmla="*/ 842983 h 1678680"/>
                <a:gd name="connsiteX18" fmla="*/ 715715 w 1101022"/>
                <a:gd name="connsiteY18" fmla="*/ 815498 h 1678680"/>
                <a:gd name="connsiteX19" fmla="*/ 747322 w 1101022"/>
                <a:gd name="connsiteY19" fmla="*/ 871383 h 1678680"/>
                <a:gd name="connsiteX20" fmla="*/ 832523 w 1101022"/>
                <a:gd name="connsiteY20" fmla="*/ 916732 h 1678680"/>
                <a:gd name="connsiteX21" fmla="*/ 816491 w 1101022"/>
                <a:gd name="connsiteY21" fmla="*/ 850312 h 1678680"/>
                <a:gd name="connsiteX22" fmla="*/ 816033 w 1101022"/>
                <a:gd name="connsiteY22" fmla="*/ 828324 h 1678680"/>
                <a:gd name="connsiteX23" fmla="*/ 804123 w 1101022"/>
                <a:gd name="connsiteY23" fmla="*/ 782059 h 1678680"/>
                <a:gd name="connsiteX24" fmla="*/ 927344 w 1101022"/>
                <a:gd name="connsiteY24" fmla="*/ 157707 h 1678680"/>
                <a:gd name="connsiteX25" fmla="*/ 936964 w 1101022"/>
                <a:gd name="connsiteY25" fmla="*/ 151752 h 1678680"/>
                <a:gd name="connsiteX26" fmla="*/ 938796 w 1101022"/>
                <a:gd name="connsiteY26" fmla="*/ 173282 h 1678680"/>
                <a:gd name="connsiteX27" fmla="*/ 869627 w 1101022"/>
                <a:gd name="connsiteY27" fmla="*/ 574094 h 1678680"/>
                <a:gd name="connsiteX28" fmla="*/ 832981 w 1101022"/>
                <a:gd name="connsiteY28" fmla="*/ 788472 h 1678680"/>
                <a:gd name="connsiteX29" fmla="*/ 832523 w 1101022"/>
                <a:gd name="connsiteY29" fmla="*/ 806337 h 1678680"/>
                <a:gd name="connsiteX30" fmla="*/ 840311 w 1101022"/>
                <a:gd name="connsiteY30" fmla="*/ 888790 h 1678680"/>
                <a:gd name="connsiteX31" fmla="*/ 877414 w 1101022"/>
                <a:gd name="connsiteY31" fmla="*/ 948339 h 1678680"/>
                <a:gd name="connsiteX32" fmla="*/ 897112 w 1101022"/>
                <a:gd name="connsiteY32" fmla="*/ 944216 h 1678680"/>
                <a:gd name="connsiteX33" fmla="*/ 905357 w 1101022"/>
                <a:gd name="connsiteY33" fmla="*/ 930016 h 1678680"/>
                <a:gd name="connsiteX34" fmla="*/ 916809 w 1101022"/>
                <a:gd name="connsiteY34" fmla="*/ 919939 h 1678680"/>
                <a:gd name="connsiteX35" fmla="*/ 923680 w 1101022"/>
                <a:gd name="connsiteY35" fmla="*/ 933223 h 1678680"/>
                <a:gd name="connsiteX36" fmla="*/ 929635 w 1101022"/>
                <a:gd name="connsiteY36" fmla="*/ 975823 h 1678680"/>
                <a:gd name="connsiteX37" fmla="*/ 946583 w 1101022"/>
                <a:gd name="connsiteY37" fmla="*/ 1023921 h 1678680"/>
                <a:gd name="connsiteX38" fmla="*/ 1062933 w 1101022"/>
                <a:gd name="connsiteY38" fmla="*/ 1274944 h 1678680"/>
                <a:gd name="connsiteX39" fmla="*/ 1100037 w 1101022"/>
                <a:gd name="connsiteY39" fmla="*/ 1503522 h 1678680"/>
                <a:gd name="connsiteX40" fmla="*/ 1096373 w 1101022"/>
                <a:gd name="connsiteY40" fmla="*/ 1656518 h 1678680"/>
                <a:gd name="connsiteX41" fmla="*/ 1091792 w 1101022"/>
                <a:gd name="connsiteY41" fmla="*/ 1673467 h 1678680"/>
                <a:gd name="connsiteX42" fmla="*/ 1087669 w 1101022"/>
                <a:gd name="connsiteY42" fmla="*/ 1676673 h 1678680"/>
                <a:gd name="connsiteX43" fmla="*/ 1043695 w 1101022"/>
                <a:gd name="connsiteY43" fmla="*/ 1676215 h 1678680"/>
                <a:gd name="connsiteX44" fmla="*/ 1041862 w 1101022"/>
                <a:gd name="connsiteY44" fmla="*/ 1674383 h 1678680"/>
                <a:gd name="connsiteX45" fmla="*/ 1047817 w 1101022"/>
                <a:gd name="connsiteY45" fmla="*/ 1514058 h 1678680"/>
                <a:gd name="connsiteX46" fmla="*/ 1038198 w 1101022"/>
                <a:gd name="connsiteY46" fmla="*/ 1410533 h 1678680"/>
                <a:gd name="connsiteX47" fmla="*/ 1027662 w 1101022"/>
                <a:gd name="connsiteY47" fmla="*/ 1388088 h 1678680"/>
                <a:gd name="connsiteX48" fmla="*/ 1006133 w 1101022"/>
                <a:gd name="connsiteY48" fmla="*/ 1353733 h 1678680"/>
                <a:gd name="connsiteX49" fmla="*/ 1027662 w 1101022"/>
                <a:gd name="connsiteY49" fmla="*/ 1358313 h 1678680"/>
                <a:gd name="connsiteX50" fmla="*/ 1005674 w 1101022"/>
                <a:gd name="connsiteY50" fmla="*/ 1272654 h 1678680"/>
                <a:gd name="connsiteX51" fmla="*/ 993765 w 1101022"/>
                <a:gd name="connsiteY51" fmla="*/ 1264409 h 1678680"/>
                <a:gd name="connsiteX52" fmla="*/ 913144 w 1101022"/>
                <a:gd name="connsiteY52" fmla="*/ 1239673 h 1678680"/>
                <a:gd name="connsiteX0" fmla="*/ 993765 w 1101022"/>
                <a:gd name="connsiteY0" fmla="*/ 1264409 h 1678680"/>
                <a:gd name="connsiteX1" fmla="*/ 905815 w 1101022"/>
                <a:gd name="connsiteY1" fmla="*/ 1216311 h 1678680"/>
                <a:gd name="connsiteX2" fmla="*/ 928718 w 1101022"/>
                <a:gd name="connsiteY2" fmla="*/ 1230053 h 1678680"/>
                <a:gd name="connsiteX3" fmla="*/ 998803 w 1101022"/>
                <a:gd name="connsiteY3" fmla="*/ 1252957 h 1678680"/>
                <a:gd name="connsiteX4" fmla="*/ 946125 w 1101022"/>
                <a:gd name="connsiteY4" fmla="*/ 1124697 h 1678680"/>
                <a:gd name="connsiteX5" fmla="*/ 783052 w 1101022"/>
                <a:gd name="connsiteY5" fmla="*/ 945591 h 1678680"/>
                <a:gd name="connsiteX6" fmla="*/ 773890 w 1101022"/>
                <a:gd name="connsiteY6" fmla="*/ 913984 h 1678680"/>
                <a:gd name="connsiteX7" fmla="*/ 770226 w 1101022"/>
                <a:gd name="connsiteY7" fmla="*/ 901158 h 1678680"/>
                <a:gd name="connsiteX8" fmla="*/ 705179 w 1101022"/>
                <a:gd name="connsiteY8" fmla="*/ 859473 h 1678680"/>
                <a:gd name="connsiteX9" fmla="*/ 650211 w 1101022"/>
                <a:gd name="connsiteY9" fmla="*/ 848937 h 1678680"/>
                <a:gd name="connsiteX10" fmla="*/ 12117 w 1101022"/>
                <a:gd name="connsiteY10" fmla="*/ 195727 h 1678680"/>
                <a:gd name="connsiteX11" fmla="*/ 1123 w 1101022"/>
                <a:gd name="connsiteY11" fmla="*/ 11582 h 1678680"/>
                <a:gd name="connsiteX12" fmla="*/ 10284 w 1101022"/>
                <a:gd name="connsiteY12" fmla="*/ 1505 h 1678680"/>
                <a:gd name="connsiteX13" fmla="*/ 59298 w 1101022"/>
                <a:gd name="connsiteY13" fmla="*/ 62886 h 1678680"/>
                <a:gd name="connsiteX14" fmla="*/ 254895 w 1101022"/>
                <a:gd name="connsiteY14" fmla="*/ 299251 h 1678680"/>
                <a:gd name="connsiteX15" fmla="*/ 466066 w 1101022"/>
                <a:gd name="connsiteY15" fmla="*/ 553481 h 1678680"/>
                <a:gd name="connsiteX16" fmla="*/ 672198 w 1101022"/>
                <a:gd name="connsiteY16" fmla="*/ 802214 h 1678680"/>
                <a:gd name="connsiteX17" fmla="*/ 707012 w 1101022"/>
                <a:gd name="connsiteY17" fmla="*/ 842983 h 1678680"/>
                <a:gd name="connsiteX18" fmla="*/ 715715 w 1101022"/>
                <a:gd name="connsiteY18" fmla="*/ 815498 h 1678680"/>
                <a:gd name="connsiteX19" fmla="*/ 747322 w 1101022"/>
                <a:gd name="connsiteY19" fmla="*/ 871383 h 1678680"/>
                <a:gd name="connsiteX20" fmla="*/ 832523 w 1101022"/>
                <a:gd name="connsiteY20" fmla="*/ 916732 h 1678680"/>
                <a:gd name="connsiteX21" fmla="*/ 816491 w 1101022"/>
                <a:gd name="connsiteY21" fmla="*/ 850312 h 1678680"/>
                <a:gd name="connsiteX22" fmla="*/ 816033 w 1101022"/>
                <a:gd name="connsiteY22" fmla="*/ 828324 h 1678680"/>
                <a:gd name="connsiteX23" fmla="*/ 804123 w 1101022"/>
                <a:gd name="connsiteY23" fmla="*/ 782059 h 1678680"/>
                <a:gd name="connsiteX24" fmla="*/ 927344 w 1101022"/>
                <a:gd name="connsiteY24" fmla="*/ 157707 h 1678680"/>
                <a:gd name="connsiteX25" fmla="*/ 936964 w 1101022"/>
                <a:gd name="connsiteY25" fmla="*/ 151752 h 1678680"/>
                <a:gd name="connsiteX26" fmla="*/ 938796 w 1101022"/>
                <a:gd name="connsiteY26" fmla="*/ 173282 h 1678680"/>
                <a:gd name="connsiteX27" fmla="*/ 869627 w 1101022"/>
                <a:gd name="connsiteY27" fmla="*/ 574094 h 1678680"/>
                <a:gd name="connsiteX28" fmla="*/ 832981 w 1101022"/>
                <a:gd name="connsiteY28" fmla="*/ 788472 h 1678680"/>
                <a:gd name="connsiteX29" fmla="*/ 832523 w 1101022"/>
                <a:gd name="connsiteY29" fmla="*/ 806337 h 1678680"/>
                <a:gd name="connsiteX30" fmla="*/ 840311 w 1101022"/>
                <a:gd name="connsiteY30" fmla="*/ 888790 h 1678680"/>
                <a:gd name="connsiteX31" fmla="*/ 877414 w 1101022"/>
                <a:gd name="connsiteY31" fmla="*/ 948339 h 1678680"/>
                <a:gd name="connsiteX32" fmla="*/ 897112 w 1101022"/>
                <a:gd name="connsiteY32" fmla="*/ 944216 h 1678680"/>
                <a:gd name="connsiteX33" fmla="*/ 905357 w 1101022"/>
                <a:gd name="connsiteY33" fmla="*/ 930016 h 1678680"/>
                <a:gd name="connsiteX34" fmla="*/ 916809 w 1101022"/>
                <a:gd name="connsiteY34" fmla="*/ 919939 h 1678680"/>
                <a:gd name="connsiteX35" fmla="*/ 923680 w 1101022"/>
                <a:gd name="connsiteY35" fmla="*/ 933223 h 1678680"/>
                <a:gd name="connsiteX36" fmla="*/ 929635 w 1101022"/>
                <a:gd name="connsiteY36" fmla="*/ 975823 h 1678680"/>
                <a:gd name="connsiteX37" fmla="*/ 946583 w 1101022"/>
                <a:gd name="connsiteY37" fmla="*/ 1023921 h 1678680"/>
                <a:gd name="connsiteX38" fmla="*/ 1062933 w 1101022"/>
                <a:gd name="connsiteY38" fmla="*/ 1274944 h 1678680"/>
                <a:gd name="connsiteX39" fmla="*/ 1100037 w 1101022"/>
                <a:gd name="connsiteY39" fmla="*/ 1503522 h 1678680"/>
                <a:gd name="connsiteX40" fmla="*/ 1096373 w 1101022"/>
                <a:gd name="connsiteY40" fmla="*/ 1656518 h 1678680"/>
                <a:gd name="connsiteX41" fmla="*/ 1091792 w 1101022"/>
                <a:gd name="connsiteY41" fmla="*/ 1673467 h 1678680"/>
                <a:gd name="connsiteX42" fmla="*/ 1087669 w 1101022"/>
                <a:gd name="connsiteY42" fmla="*/ 1676673 h 1678680"/>
                <a:gd name="connsiteX43" fmla="*/ 1043695 w 1101022"/>
                <a:gd name="connsiteY43" fmla="*/ 1676215 h 1678680"/>
                <a:gd name="connsiteX44" fmla="*/ 1041862 w 1101022"/>
                <a:gd name="connsiteY44" fmla="*/ 1674383 h 1678680"/>
                <a:gd name="connsiteX45" fmla="*/ 1047817 w 1101022"/>
                <a:gd name="connsiteY45" fmla="*/ 1514058 h 1678680"/>
                <a:gd name="connsiteX46" fmla="*/ 1038198 w 1101022"/>
                <a:gd name="connsiteY46" fmla="*/ 1410533 h 1678680"/>
                <a:gd name="connsiteX47" fmla="*/ 1027662 w 1101022"/>
                <a:gd name="connsiteY47" fmla="*/ 1388088 h 1678680"/>
                <a:gd name="connsiteX48" fmla="*/ 1006133 w 1101022"/>
                <a:gd name="connsiteY48" fmla="*/ 1353733 h 1678680"/>
                <a:gd name="connsiteX49" fmla="*/ 1027662 w 1101022"/>
                <a:gd name="connsiteY49" fmla="*/ 1358313 h 1678680"/>
                <a:gd name="connsiteX50" fmla="*/ 1005674 w 1101022"/>
                <a:gd name="connsiteY50" fmla="*/ 1272654 h 1678680"/>
                <a:gd name="connsiteX51" fmla="*/ 993765 w 1101022"/>
                <a:gd name="connsiteY51" fmla="*/ 1264409 h 1678680"/>
                <a:gd name="connsiteX0" fmla="*/ 993765 w 1101022"/>
                <a:gd name="connsiteY0" fmla="*/ 1264409 h 1678680"/>
                <a:gd name="connsiteX1" fmla="*/ 905815 w 1101022"/>
                <a:gd name="connsiteY1" fmla="*/ 1216311 h 1678680"/>
                <a:gd name="connsiteX2" fmla="*/ 998803 w 1101022"/>
                <a:gd name="connsiteY2" fmla="*/ 1252957 h 1678680"/>
                <a:gd name="connsiteX3" fmla="*/ 946125 w 1101022"/>
                <a:gd name="connsiteY3" fmla="*/ 1124697 h 1678680"/>
                <a:gd name="connsiteX4" fmla="*/ 783052 w 1101022"/>
                <a:gd name="connsiteY4" fmla="*/ 945591 h 1678680"/>
                <a:gd name="connsiteX5" fmla="*/ 773890 w 1101022"/>
                <a:gd name="connsiteY5" fmla="*/ 913984 h 1678680"/>
                <a:gd name="connsiteX6" fmla="*/ 770226 w 1101022"/>
                <a:gd name="connsiteY6" fmla="*/ 901158 h 1678680"/>
                <a:gd name="connsiteX7" fmla="*/ 705179 w 1101022"/>
                <a:gd name="connsiteY7" fmla="*/ 859473 h 1678680"/>
                <a:gd name="connsiteX8" fmla="*/ 650211 w 1101022"/>
                <a:gd name="connsiteY8" fmla="*/ 848937 h 1678680"/>
                <a:gd name="connsiteX9" fmla="*/ 12117 w 1101022"/>
                <a:gd name="connsiteY9" fmla="*/ 195727 h 1678680"/>
                <a:gd name="connsiteX10" fmla="*/ 1123 w 1101022"/>
                <a:gd name="connsiteY10" fmla="*/ 11582 h 1678680"/>
                <a:gd name="connsiteX11" fmla="*/ 10284 w 1101022"/>
                <a:gd name="connsiteY11" fmla="*/ 1505 h 1678680"/>
                <a:gd name="connsiteX12" fmla="*/ 59298 w 1101022"/>
                <a:gd name="connsiteY12" fmla="*/ 62886 h 1678680"/>
                <a:gd name="connsiteX13" fmla="*/ 254895 w 1101022"/>
                <a:gd name="connsiteY13" fmla="*/ 299251 h 1678680"/>
                <a:gd name="connsiteX14" fmla="*/ 466066 w 1101022"/>
                <a:gd name="connsiteY14" fmla="*/ 553481 h 1678680"/>
                <a:gd name="connsiteX15" fmla="*/ 672198 w 1101022"/>
                <a:gd name="connsiteY15" fmla="*/ 802214 h 1678680"/>
                <a:gd name="connsiteX16" fmla="*/ 707012 w 1101022"/>
                <a:gd name="connsiteY16" fmla="*/ 842983 h 1678680"/>
                <a:gd name="connsiteX17" fmla="*/ 715715 w 1101022"/>
                <a:gd name="connsiteY17" fmla="*/ 815498 h 1678680"/>
                <a:gd name="connsiteX18" fmla="*/ 747322 w 1101022"/>
                <a:gd name="connsiteY18" fmla="*/ 871383 h 1678680"/>
                <a:gd name="connsiteX19" fmla="*/ 832523 w 1101022"/>
                <a:gd name="connsiteY19" fmla="*/ 916732 h 1678680"/>
                <a:gd name="connsiteX20" fmla="*/ 816491 w 1101022"/>
                <a:gd name="connsiteY20" fmla="*/ 850312 h 1678680"/>
                <a:gd name="connsiteX21" fmla="*/ 816033 w 1101022"/>
                <a:gd name="connsiteY21" fmla="*/ 828324 h 1678680"/>
                <a:gd name="connsiteX22" fmla="*/ 804123 w 1101022"/>
                <a:gd name="connsiteY22" fmla="*/ 782059 h 1678680"/>
                <a:gd name="connsiteX23" fmla="*/ 927344 w 1101022"/>
                <a:gd name="connsiteY23" fmla="*/ 157707 h 1678680"/>
                <a:gd name="connsiteX24" fmla="*/ 936964 w 1101022"/>
                <a:gd name="connsiteY24" fmla="*/ 151752 h 1678680"/>
                <a:gd name="connsiteX25" fmla="*/ 938796 w 1101022"/>
                <a:gd name="connsiteY25" fmla="*/ 173282 h 1678680"/>
                <a:gd name="connsiteX26" fmla="*/ 869627 w 1101022"/>
                <a:gd name="connsiteY26" fmla="*/ 574094 h 1678680"/>
                <a:gd name="connsiteX27" fmla="*/ 832981 w 1101022"/>
                <a:gd name="connsiteY27" fmla="*/ 788472 h 1678680"/>
                <a:gd name="connsiteX28" fmla="*/ 832523 w 1101022"/>
                <a:gd name="connsiteY28" fmla="*/ 806337 h 1678680"/>
                <a:gd name="connsiteX29" fmla="*/ 840311 w 1101022"/>
                <a:gd name="connsiteY29" fmla="*/ 888790 h 1678680"/>
                <a:gd name="connsiteX30" fmla="*/ 877414 w 1101022"/>
                <a:gd name="connsiteY30" fmla="*/ 948339 h 1678680"/>
                <a:gd name="connsiteX31" fmla="*/ 897112 w 1101022"/>
                <a:gd name="connsiteY31" fmla="*/ 944216 h 1678680"/>
                <a:gd name="connsiteX32" fmla="*/ 905357 w 1101022"/>
                <a:gd name="connsiteY32" fmla="*/ 930016 h 1678680"/>
                <a:gd name="connsiteX33" fmla="*/ 916809 w 1101022"/>
                <a:gd name="connsiteY33" fmla="*/ 919939 h 1678680"/>
                <a:gd name="connsiteX34" fmla="*/ 923680 w 1101022"/>
                <a:gd name="connsiteY34" fmla="*/ 933223 h 1678680"/>
                <a:gd name="connsiteX35" fmla="*/ 929635 w 1101022"/>
                <a:gd name="connsiteY35" fmla="*/ 975823 h 1678680"/>
                <a:gd name="connsiteX36" fmla="*/ 946583 w 1101022"/>
                <a:gd name="connsiteY36" fmla="*/ 1023921 h 1678680"/>
                <a:gd name="connsiteX37" fmla="*/ 1062933 w 1101022"/>
                <a:gd name="connsiteY37" fmla="*/ 1274944 h 1678680"/>
                <a:gd name="connsiteX38" fmla="*/ 1100037 w 1101022"/>
                <a:gd name="connsiteY38" fmla="*/ 1503522 h 1678680"/>
                <a:gd name="connsiteX39" fmla="*/ 1096373 w 1101022"/>
                <a:gd name="connsiteY39" fmla="*/ 1656518 h 1678680"/>
                <a:gd name="connsiteX40" fmla="*/ 1091792 w 1101022"/>
                <a:gd name="connsiteY40" fmla="*/ 1673467 h 1678680"/>
                <a:gd name="connsiteX41" fmla="*/ 1087669 w 1101022"/>
                <a:gd name="connsiteY41" fmla="*/ 1676673 h 1678680"/>
                <a:gd name="connsiteX42" fmla="*/ 1043695 w 1101022"/>
                <a:gd name="connsiteY42" fmla="*/ 1676215 h 1678680"/>
                <a:gd name="connsiteX43" fmla="*/ 1041862 w 1101022"/>
                <a:gd name="connsiteY43" fmla="*/ 1674383 h 1678680"/>
                <a:gd name="connsiteX44" fmla="*/ 1047817 w 1101022"/>
                <a:gd name="connsiteY44" fmla="*/ 1514058 h 1678680"/>
                <a:gd name="connsiteX45" fmla="*/ 1038198 w 1101022"/>
                <a:gd name="connsiteY45" fmla="*/ 1410533 h 1678680"/>
                <a:gd name="connsiteX46" fmla="*/ 1027662 w 1101022"/>
                <a:gd name="connsiteY46" fmla="*/ 1388088 h 1678680"/>
                <a:gd name="connsiteX47" fmla="*/ 1006133 w 1101022"/>
                <a:gd name="connsiteY47" fmla="*/ 1353733 h 1678680"/>
                <a:gd name="connsiteX48" fmla="*/ 1027662 w 1101022"/>
                <a:gd name="connsiteY48" fmla="*/ 1358313 h 1678680"/>
                <a:gd name="connsiteX49" fmla="*/ 1005674 w 1101022"/>
                <a:gd name="connsiteY49" fmla="*/ 1272654 h 1678680"/>
                <a:gd name="connsiteX50" fmla="*/ 993765 w 1101022"/>
                <a:gd name="connsiteY50" fmla="*/ 1264409 h 1678680"/>
                <a:gd name="connsiteX0" fmla="*/ 993765 w 1101022"/>
                <a:gd name="connsiteY0" fmla="*/ 1264409 h 1678680"/>
                <a:gd name="connsiteX1" fmla="*/ 998803 w 1101022"/>
                <a:gd name="connsiteY1" fmla="*/ 1252957 h 1678680"/>
                <a:gd name="connsiteX2" fmla="*/ 946125 w 1101022"/>
                <a:gd name="connsiteY2" fmla="*/ 1124697 h 1678680"/>
                <a:gd name="connsiteX3" fmla="*/ 783052 w 1101022"/>
                <a:gd name="connsiteY3" fmla="*/ 945591 h 1678680"/>
                <a:gd name="connsiteX4" fmla="*/ 773890 w 1101022"/>
                <a:gd name="connsiteY4" fmla="*/ 913984 h 1678680"/>
                <a:gd name="connsiteX5" fmla="*/ 770226 w 1101022"/>
                <a:gd name="connsiteY5" fmla="*/ 901158 h 1678680"/>
                <a:gd name="connsiteX6" fmla="*/ 705179 w 1101022"/>
                <a:gd name="connsiteY6" fmla="*/ 859473 h 1678680"/>
                <a:gd name="connsiteX7" fmla="*/ 650211 w 1101022"/>
                <a:gd name="connsiteY7" fmla="*/ 848937 h 1678680"/>
                <a:gd name="connsiteX8" fmla="*/ 12117 w 1101022"/>
                <a:gd name="connsiteY8" fmla="*/ 195727 h 1678680"/>
                <a:gd name="connsiteX9" fmla="*/ 1123 w 1101022"/>
                <a:gd name="connsiteY9" fmla="*/ 11582 h 1678680"/>
                <a:gd name="connsiteX10" fmla="*/ 10284 w 1101022"/>
                <a:gd name="connsiteY10" fmla="*/ 1505 h 1678680"/>
                <a:gd name="connsiteX11" fmla="*/ 59298 w 1101022"/>
                <a:gd name="connsiteY11" fmla="*/ 62886 h 1678680"/>
                <a:gd name="connsiteX12" fmla="*/ 254895 w 1101022"/>
                <a:gd name="connsiteY12" fmla="*/ 299251 h 1678680"/>
                <a:gd name="connsiteX13" fmla="*/ 466066 w 1101022"/>
                <a:gd name="connsiteY13" fmla="*/ 553481 h 1678680"/>
                <a:gd name="connsiteX14" fmla="*/ 672198 w 1101022"/>
                <a:gd name="connsiteY14" fmla="*/ 802214 h 1678680"/>
                <a:gd name="connsiteX15" fmla="*/ 707012 w 1101022"/>
                <a:gd name="connsiteY15" fmla="*/ 842983 h 1678680"/>
                <a:gd name="connsiteX16" fmla="*/ 715715 w 1101022"/>
                <a:gd name="connsiteY16" fmla="*/ 815498 h 1678680"/>
                <a:gd name="connsiteX17" fmla="*/ 747322 w 1101022"/>
                <a:gd name="connsiteY17" fmla="*/ 871383 h 1678680"/>
                <a:gd name="connsiteX18" fmla="*/ 832523 w 1101022"/>
                <a:gd name="connsiteY18" fmla="*/ 916732 h 1678680"/>
                <a:gd name="connsiteX19" fmla="*/ 816491 w 1101022"/>
                <a:gd name="connsiteY19" fmla="*/ 850312 h 1678680"/>
                <a:gd name="connsiteX20" fmla="*/ 816033 w 1101022"/>
                <a:gd name="connsiteY20" fmla="*/ 828324 h 1678680"/>
                <a:gd name="connsiteX21" fmla="*/ 804123 w 1101022"/>
                <a:gd name="connsiteY21" fmla="*/ 782059 h 1678680"/>
                <a:gd name="connsiteX22" fmla="*/ 927344 w 1101022"/>
                <a:gd name="connsiteY22" fmla="*/ 157707 h 1678680"/>
                <a:gd name="connsiteX23" fmla="*/ 936964 w 1101022"/>
                <a:gd name="connsiteY23" fmla="*/ 151752 h 1678680"/>
                <a:gd name="connsiteX24" fmla="*/ 938796 w 1101022"/>
                <a:gd name="connsiteY24" fmla="*/ 173282 h 1678680"/>
                <a:gd name="connsiteX25" fmla="*/ 869627 w 1101022"/>
                <a:gd name="connsiteY25" fmla="*/ 574094 h 1678680"/>
                <a:gd name="connsiteX26" fmla="*/ 832981 w 1101022"/>
                <a:gd name="connsiteY26" fmla="*/ 788472 h 1678680"/>
                <a:gd name="connsiteX27" fmla="*/ 832523 w 1101022"/>
                <a:gd name="connsiteY27" fmla="*/ 806337 h 1678680"/>
                <a:gd name="connsiteX28" fmla="*/ 840311 w 1101022"/>
                <a:gd name="connsiteY28" fmla="*/ 888790 h 1678680"/>
                <a:gd name="connsiteX29" fmla="*/ 877414 w 1101022"/>
                <a:gd name="connsiteY29" fmla="*/ 948339 h 1678680"/>
                <a:gd name="connsiteX30" fmla="*/ 897112 w 1101022"/>
                <a:gd name="connsiteY30" fmla="*/ 944216 h 1678680"/>
                <a:gd name="connsiteX31" fmla="*/ 905357 w 1101022"/>
                <a:gd name="connsiteY31" fmla="*/ 930016 h 1678680"/>
                <a:gd name="connsiteX32" fmla="*/ 916809 w 1101022"/>
                <a:gd name="connsiteY32" fmla="*/ 919939 h 1678680"/>
                <a:gd name="connsiteX33" fmla="*/ 923680 w 1101022"/>
                <a:gd name="connsiteY33" fmla="*/ 933223 h 1678680"/>
                <a:gd name="connsiteX34" fmla="*/ 929635 w 1101022"/>
                <a:gd name="connsiteY34" fmla="*/ 975823 h 1678680"/>
                <a:gd name="connsiteX35" fmla="*/ 946583 w 1101022"/>
                <a:gd name="connsiteY35" fmla="*/ 1023921 h 1678680"/>
                <a:gd name="connsiteX36" fmla="*/ 1062933 w 1101022"/>
                <a:gd name="connsiteY36" fmla="*/ 1274944 h 1678680"/>
                <a:gd name="connsiteX37" fmla="*/ 1100037 w 1101022"/>
                <a:gd name="connsiteY37" fmla="*/ 1503522 h 1678680"/>
                <a:gd name="connsiteX38" fmla="*/ 1096373 w 1101022"/>
                <a:gd name="connsiteY38" fmla="*/ 1656518 h 1678680"/>
                <a:gd name="connsiteX39" fmla="*/ 1091792 w 1101022"/>
                <a:gd name="connsiteY39" fmla="*/ 1673467 h 1678680"/>
                <a:gd name="connsiteX40" fmla="*/ 1087669 w 1101022"/>
                <a:gd name="connsiteY40" fmla="*/ 1676673 h 1678680"/>
                <a:gd name="connsiteX41" fmla="*/ 1043695 w 1101022"/>
                <a:gd name="connsiteY41" fmla="*/ 1676215 h 1678680"/>
                <a:gd name="connsiteX42" fmla="*/ 1041862 w 1101022"/>
                <a:gd name="connsiteY42" fmla="*/ 1674383 h 1678680"/>
                <a:gd name="connsiteX43" fmla="*/ 1047817 w 1101022"/>
                <a:gd name="connsiteY43" fmla="*/ 1514058 h 1678680"/>
                <a:gd name="connsiteX44" fmla="*/ 1038198 w 1101022"/>
                <a:gd name="connsiteY44" fmla="*/ 1410533 h 1678680"/>
                <a:gd name="connsiteX45" fmla="*/ 1027662 w 1101022"/>
                <a:gd name="connsiteY45" fmla="*/ 1388088 h 1678680"/>
                <a:gd name="connsiteX46" fmla="*/ 1006133 w 1101022"/>
                <a:gd name="connsiteY46" fmla="*/ 1353733 h 1678680"/>
                <a:gd name="connsiteX47" fmla="*/ 1027662 w 1101022"/>
                <a:gd name="connsiteY47" fmla="*/ 1358313 h 1678680"/>
                <a:gd name="connsiteX48" fmla="*/ 1005674 w 1101022"/>
                <a:gd name="connsiteY48" fmla="*/ 1272654 h 1678680"/>
                <a:gd name="connsiteX49" fmla="*/ 993765 w 1101022"/>
                <a:gd name="connsiteY49" fmla="*/ 1264409 h 167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01022" h="1678680">
                  <a:moveTo>
                    <a:pt x="993765" y="1264409"/>
                  </a:moveTo>
                  <a:cubicBezTo>
                    <a:pt x="992620" y="1261126"/>
                    <a:pt x="1006743" y="1276242"/>
                    <a:pt x="998803" y="1252957"/>
                  </a:cubicBezTo>
                  <a:cubicBezTo>
                    <a:pt x="984145" y="1206692"/>
                    <a:pt x="967196" y="1165007"/>
                    <a:pt x="946125" y="1124697"/>
                  </a:cubicBezTo>
                  <a:cubicBezTo>
                    <a:pt x="907189" y="1050947"/>
                    <a:pt x="857259" y="987275"/>
                    <a:pt x="783052" y="945591"/>
                  </a:cubicBezTo>
                  <a:cubicBezTo>
                    <a:pt x="769768" y="937803"/>
                    <a:pt x="767019" y="928184"/>
                    <a:pt x="773890" y="913984"/>
                  </a:cubicBezTo>
                  <a:cubicBezTo>
                    <a:pt x="777555" y="906654"/>
                    <a:pt x="774348" y="904822"/>
                    <a:pt x="770226" y="901158"/>
                  </a:cubicBezTo>
                  <a:cubicBezTo>
                    <a:pt x="750070" y="884667"/>
                    <a:pt x="727625" y="871383"/>
                    <a:pt x="705179" y="859473"/>
                  </a:cubicBezTo>
                  <a:cubicBezTo>
                    <a:pt x="689147" y="851228"/>
                    <a:pt x="668534" y="852602"/>
                    <a:pt x="650211" y="848937"/>
                  </a:cubicBezTo>
                  <a:cubicBezTo>
                    <a:pt x="325896" y="785724"/>
                    <a:pt x="67085" y="520958"/>
                    <a:pt x="12117" y="195727"/>
                  </a:cubicBezTo>
                  <a:cubicBezTo>
                    <a:pt x="1581" y="134804"/>
                    <a:pt x="-2084" y="73422"/>
                    <a:pt x="1123" y="11582"/>
                  </a:cubicBezTo>
                  <a:cubicBezTo>
                    <a:pt x="1581" y="7001"/>
                    <a:pt x="-2542" y="-3992"/>
                    <a:pt x="10284" y="1505"/>
                  </a:cubicBezTo>
                  <a:cubicBezTo>
                    <a:pt x="24485" y="23950"/>
                    <a:pt x="42807" y="42731"/>
                    <a:pt x="59298" y="62886"/>
                  </a:cubicBezTo>
                  <a:cubicBezTo>
                    <a:pt x="123886" y="142133"/>
                    <a:pt x="189849" y="220463"/>
                    <a:pt x="254895" y="299251"/>
                  </a:cubicBezTo>
                  <a:lnTo>
                    <a:pt x="466066" y="553481"/>
                  </a:lnTo>
                  <a:lnTo>
                    <a:pt x="672198" y="802214"/>
                  </a:lnTo>
                  <a:cubicBezTo>
                    <a:pt x="683650" y="815956"/>
                    <a:pt x="694644" y="829698"/>
                    <a:pt x="707012" y="842983"/>
                  </a:cubicBezTo>
                  <a:cubicBezTo>
                    <a:pt x="714799" y="834737"/>
                    <a:pt x="703347" y="821453"/>
                    <a:pt x="715715" y="815498"/>
                  </a:cubicBezTo>
                  <a:cubicBezTo>
                    <a:pt x="709760" y="843899"/>
                    <a:pt x="724876" y="856725"/>
                    <a:pt x="747322" y="871383"/>
                  </a:cubicBezTo>
                  <a:cubicBezTo>
                    <a:pt x="774348" y="888332"/>
                    <a:pt x="803207" y="901158"/>
                    <a:pt x="832523" y="916732"/>
                  </a:cubicBezTo>
                  <a:cubicBezTo>
                    <a:pt x="824278" y="894745"/>
                    <a:pt x="817865" y="873215"/>
                    <a:pt x="816491" y="850312"/>
                  </a:cubicBezTo>
                  <a:cubicBezTo>
                    <a:pt x="816033" y="842983"/>
                    <a:pt x="813742" y="834737"/>
                    <a:pt x="816033" y="828324"/>
                  </a:cubicBezTo>
                  <a:cubicBezTo>
                    <a:pt x="821530" y="810001"/>
                    <a:pt x="812368" y="796717"/>
                    <a:pt x="804123" y="782059"/>
                  </a:cubicBezTo>
                  <a:cubicBezTo>
                    <a:pt x="685940" y="571346"/>
                    <a:pt x="738161" y="306122"/>
                    <a:pt x="927344" y="157707"/>
                  </a:cubicBezTo>
                  <a:cubicBezTo>
                    <a:pt x="930551" y="155417"/>
                    <a:pt x="933757" y="153584"/>
                    <a:pt x="936964" y="151752"/>
                  </a:cubicBezTo>
                  <a:cubicBezTo>
                    <a:pt x="941545" y="158623"/>
                    <a:pt x="939712" y="165952"/>
                    <a:pt x="938796" y="173282"/>
                  </a:cubicBezTo>
                  <a:cubicBezTo>
                    <a:pt x="915892" y="307038"/>
                    <a:pt x="892531" y="440337"/>
                    <a:pt x="869627" y="574094"/>
                  </a:cubicBezTo>
                  <a:cubicBezTo>
                    <a:pt x="857259" y="645554"/>
                    <a:pt x="844891" y="717013"/>
                    <a:pt x="832981" y="788472"/>
                  </a:cubicBezTo>
                  <a:cubicBezTo>
                    <a:pt x="832065" y="794427"/>
                    <a:pt x="831149" y="800382"/>
                    <a:pt x="832523" y="806337"/>
                  </a:cubicBezTo>
                  <a:cubicBezTo>
                    <a:pt x="830691" y="834279"/>
                    <a:pt x="832523" y="861763"/>
                    <a:pt x="840311" y="888790"/>
                  </a:cubicBezTo>
                  <a:cubicBezTo>
                    <a:pt x="847182" y="912151"/>
                    <a:pt x="857717" y="932764"/>
                    <a:pt x="877414" y="948339"/>
                  </a:cubicBezTo>
                  <a:cubicBezTo>
                    <a:pt x="886118" y="955210"/>
                    <a:pt x="892073" y="955210"/>
                    <a:pt x="897112" y="944216"/>
                  </a:cubicBezTo>
                  <a:cubicBezTo>
                    <a:pt x="899402" y="939178"/>
                    <a:pt x="902150" y="934597"/>
                    <a:pt x="905357" y="930016"/>
                  </a:cubicBezTo>
                  <a:cubicBezTo>
                    <a:pt x="908563" y="925893"/>
                    <a:pt x="910396" y="919022"/>
                    <a:pt x="916809" y="919939"/>
                  </a:cubicBezTo>
                  <a:cubicBezTo>
                    <a:pt x="923680" y="920855"/>
                    <a:pt x="922764" y="928184"/>
                    <a:pt x="923680" y="933223"/>
                  </a:cubicBezTo>
                  <a:cubicBezTo>
                    <a:pt x="925970" y="947423"/>
                    <a:pt x="928260" y="961623"/>
                    <a:pt x="929635" y="975823"/>
                  </a:cubicBezTo>
                  <a:cubicBezTo>
                    <a:pt x="931009" y="993230"/>
                    <a:pt x="935590" y="1009263"/>
                    <a:pt x="946583" y="1023921"/>
                  </a:cubicBezTo>
                  <a:cubicBezTo>
                    <a:pt x="1002468" y="1099503"/>
                    <a:pt x="1038198" y="1185162"/>
                    <a:pt x="1062933" y="1274944"/>
                  </a:cubicBezTo>
                  <a:cubicBezTo>
                    <a:pt x="1083547" y="1349610"/>
                    <a:pt x="1097289" y="1425650"/>
                    <a:pt x="1100037" y="1503522"/>
                  </a:cubicBezTo>
                  <a:cubicBezTo>
                    <a:pt x="1101870" y="1554826"/>
                    <a:pt x="1101412" y="1605672"/>
                    <a:pt x="1096373" y="1656518"/>
                  </a:cubicBezTo>
                  <a:cubicBezTo>
                    <a:pt x="1095915" y="1662473"/>
                    <a:pt x="1095457" y="1668428"/>
                    <a:pt x="1091792" y="1673467"/>
                  </a:cubicBezTo>
                  <a:cubicBezTo>
                    <a:pt x="1090876" y="1674841"/>
                    <a:pt x="1089502" y="1675757"/>
                    <a:pt x="1087669" y="1676673"/>
                  </a:cubicBezTo>
                  <a:cubicBezTo>
                    <a:pt x="1073011" y="1678964"/>
                    <a:pt x="1058353" y="1679880"/>
                    <a:pt x="1043695" y="1676215"/>
                  </a:cubicBezTo>
                  <a:lnTo>
                    <a:pt x="1041862" y="1674383"/>
                  </a:lnTo>
                  <a:cubicBezTo>
                    <a:pt x="1047817" y="1621247"/>
                    <a:pt x="1050108" y="1567652"/>
                    <a:pt x="1047817" y="1514058"/>
                  </a:cubicBezTo>
                  <a:cubicBezTo>
                    <a:pt x="1046443" y="1479244"/>
                    <a:pt x="1042320" y="1444889"/>
                    <a:pt x="1038198" y="1410533"/>
                  </a:cubicBezTo>
                  <a:cubicBezTo>
                    <a:pt x="1036823" y="1401830"/>
                    <a:pt x="1031785" y="1394959"/>
                    <a:pt x="1027662" y="1388088"/>
                  </a:cubicBezTo>
                  <a:cubicBezTo>
                    <a:pt x="1020791" y="1376636"/>
                    <a:pt x="1013462" y="1365184"/>
                    <a:pt x="1006133" y="1353733"/>
                  </a:cubicBezTo>
                  <a:cubicBezTo>
                    <a:pt x="1013920" y="1351900"/>
                    <a:pt x="1019417" y="1358313"/>
                    <a:pt x="1027662" y="1358313"/>
                  </a:cubicBezTo>
                  <a:cubicBezTo>
                    <a:pt x="1022623" y="1328997"/>
                    <a:pt x="1014836" y="1300596"/>
                    <a:pt x="1005674" y="1272654"/>
                  </a:cubicBezTo>
                  <a:cubicBezTo>
                    <a:pt x="1003842" y="1267615"/>
                    <a:pt x="998345" y="1266241"/>
                    <a:pt x="993765" y="1264409"/>
                  </a:cubicBezTo>
                  <a:close/>
                </a:path>
              </a:pathLst>
            </a:custGeom>
            <a:solidFill>
              <a:schemeClr val="accent2"/>
            </a:solidFill>
            <a:ln w="4572" cap="flat">
              <a:noFill/>
              <a:prstDash val="solid"/>
              <a:miter/>
            </a:ln>
          </p:spPr>
          <p:txBody>
            <a:bodyPr rtlCol="0" anchor="ctr"/>
            <a:lstStyle/>
            <a:p>
              <a:endParaRPr lang="en-US">
                <a:solidFill>
                  <a:prstClr val="black"/>
                </a:solidFill>
              </a:endParaRPr>
            </a:p>
          </p:txBody>
        </p:sp>
        <p:sp>
          <p:nvSpPr>
            <p:cNvPr id="373" name="Freeform: Shape 372">
              <a:extLst>
                <a:ext uri="{FF2B5EF4-FFF2-40B4-BE49-F238E27FC236}">
                  <a16:creationId xmlns:a16="http://schemas.microsoft.com/office/drawing/2014/main" xmlns="" id="{54A6D57C-4C38-4FF9-9405-43BB2F3F25D5}"/>
                </a:ext>
              </a:extLst>
            </p:cNvPr>
            <p:cNvSpPr/>
            <p:nvPr/>
          </p:nvSpPr>
          <p:spPr>
            <a:xfrm>
              <a:off x="8128215" y="3126951"/>
              <a:ext cx="705431" cy="847433"/>
            </a:xfrm>
            <a:custGeom>
              <a:avLst/>
              <a:gdLst>
                <a:gd name="connsiteX0" fmla="*/ 708135 w 705430"/>
                <a:gd name="connsiteY0" fmla="*/ 814910 h 847432"/>
                <a:gd name="connsiteX1" fmla="*/ 705845 w 705430"/>
                <a:gd name="connsiteY1" fmla="*/ 839646 h 847432"/>
                <a:gd name="connsiteX2" fmla="*/ 703096 w 705430"/>
                <a:gd name="connsiteY2" fmla="*/ 848807 h 847432"/>
                <a:gd name="connsiteX3" fmla="*/ 694851 w 705430"/>
                <a:gd name="connsiteY3" fmla="*/ 843768 h 847432"/>
                <a:gd name="connsiteX4" fmla="*/ 649502 w 705430"/>
                <a:gd name="connsiteY4" fmla="*/ 788800 h 847432"/>
                <a:gd name="connsiteX5" fmla="*/ 567049 w 705430"/>
                <a:gd name="connsiteY5" fmla="*/ 689398 h 847432"/>
                <a:gd name="connsiteX6" fmla="*/ 461234 w 705430"/>
                <a:gd name="connsiteY6" fmla="*/ 561596 h 847432"/>
                <a:gd name="connsiteX7" fmla="*/ 367788 w 705430"/>
                <a:gd name="connsiteY7" fmla="*/ 448452 h 847432"/>
                <a:gd name="connsiteX8" fmla="*/ 272509 w 705430"/>
                <a:gd name="connsiteY8" fmla="*/ 333018 h 847432"/>
                <a:gd name="connsiteX9" fmla="*/ 178604 w 705430"/>
                <a:gd name="connsiteY9" fmla="*/ 220333 h 847432"/>
                <a:gd name="connsiteX10" fmla="*/ 86074 w 705430"/>
                <a:gd name="connsiteY10" fmla="*/ 108563 h 847432"/>
                <a:gd name="connsiteX11" fmla="*/ 6827 w 705430"/>
                <a:gd name="connsiteY11" fmla="*/ 12368 h 847432"/>
                <a:gd name="connsiteX12" fmla="*/ 3163 w 705430"/>
                <a:gd name="connsiteY12" fmla="*/ 0 h 847432"/>
                <a:gd name="connsiteX13" fmla="*/ 166236 w 705430"/>
                <a:gd name="connsiteY13" fmla="*/ 38020 h 847432"/>
                <a:gd name="connsiteX14" fmla="*/ 692103 w 705430"/>
                <a:gd name="connsiteY14" fmla="*/ 639010 h 847432"/>
                <a:gd name="connsiteX15" fmla="*/ 708135 w 705430"/>
                <a:gd name="connsiteY15" fmla="*/ 814910 h 84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5430" h="847432">
                  <a:moveTo>
                    <a:pt x="708135" y="814910"/>
                  </a:moveTo>
                  <a:cubicBezTo>
                    <a:pt x="703096" y="822697"/>
                    <a:pt x="706761" y="831400"/>
                    <a:pt x="705845" y="839646"/>
                  </a:cubicBezTo>
                  <a:cubicBezTo>
                    <a:pt x="705387" y="842852"/>
                    <a:pt x="707219" y="847433"/>
                    <a:pt x="703096" y="848807"/>
                  </a:cubicBezTo>
                  <a:cubicBezTo>
                    <a:pt x="698974" y="850181"/>
                    <a:pt x="696683" y="846059"/>
                    <a:pt x="694851" y="843768"/>
                  </a:cubicBezTo>
                  <a:cubicBezTo>
                    <a:pt x="679735" y="825445"/>
                    <a:pt x="664618" y="807123"/>
                    <a:pt x="649502" y="788800"/>
                  </a:cubicBezTo>
                  <a:cubicBezTo>
                    <a:pt x="622018" y="755818"/>
                    <a:pt x="594533" y="722837"/>
                    <a:pt x="567049" y="689398"/>
                  </a:cubicBezTo>
                  <a:cubicBezTo>
                    <a:pt x="531778" y="646797"/>
                    <a:pt x="496506" y="604197"/>
                    <a:pt x="461234" y="561596"/>
                  </a:cubicBezTo>
                  <a:cubicBezTo>
                    <a:pt x="430086" y="524034"/>
                    <a:pt x="398937" y="486014"/>
                    <a:pt x="367788" y="448452"/>
                  </a:cubicBezTo>
                  <a:cubicBezTo>
                    <a:pt x="336181" y="409974"/>
                    <a:pt x="304116" y="371496"/>
                    <a:pt x="272509" y="333018"/>
                  </a:cubicBezTo>
                  <a:cubicBezTo>
                    <a:pt x="241360" y="295456"/>
                    <a:pt x="209753" y="257894"/>
                    <a:pt x="178604" y="220333"/>
                  </a:cubicBezTo>
                  <a:cubicBezTo>
                    <a:pt x="147455" y="183229"/>
                    <a:pt x="116764" y="145667"/>
                    <a:pt x="86074" y="108563"/>
                  </a:cubicBezTo>
                  <a:cubicBezTo>
                    <a:pt x="59505" y="76498"/>
                    <a:pt x="33395" y="44433"/>
                    <a:pt x="6827" y="12368"/>
                  </a:cubicBezTo>
                  <a:cubicBezTo>
                    <a:pt x="4079" y="9161"/>
                    <a:pt x="-4625" y="6413"/>
                    <a:pt x="3163" y="0"/>
                  </a:cubicBezTo>
                  <a:cubicBezTo>
                    <a:pt x="59505" y="4581"/>
                    <a:pt x="114016" y="17865"/>
                    <a:pt x="166236" y="38020"/>
                  </a:cubicBezTo>
                  <a:cubicBezTo>
                    <a:pt x="447950" y="144751"/>
                    <a:pt x="623850" y="345386"/>
                    <a:pt x="692103" y="639010"/>
                  </a:cubicBezTo>
                  <a:cubicBezTo>
                    <a:pt x="705387" y="696269"/>
                    <a:pt x="710426" y="755360"/>
                    <a:pt x="708135" y="814910"/>
                  </a:cubicBezTo>
                  <a:close/>
                </a:path>
              </a:pathLst>
            </a:custGeom>
            <a:solidFill>
              <a:schemeClr val="accent2">
                <a:lumMod val="75000"/>
              </a:schemeClr>
            </a:solidFill>
            <a:ln w="4572" cap="flat">
              <a:noFill/>
              <a:prstDash val="solid"/>
              <a:miter/>
            </a:ln>
          </p:spPr>
          <p:txBody>
            <a:bodyPr rtlCol="0" anchor="ctr"/>
            <a:lstStyle/>
            <a:p>
              <a:endParaRPr lang="en-US">
                <a:solidFill>
                  <a:prstClr val="black"/>
                </a:solidFill>
              </a:endParaRPr>
            </a:p>
          </p:txBody>
        </p:sp>
        <p:sp>
          <p:nvSpPr>
            <p:cNvPr id="377" name="Freeform: Shape 376">
              <a:extLst>
                <a:ext uri="{FF2B5EF4-FFF2-40B4-BE49-F238E27FC236}">
                  <a16:creationId xmlns:a16="http://schemas.microsoft.com/office/drawing/2014/main" xmlns="" id="{7DC5A3B7-2F1E-4EE9-AF05-B03D820A5929}"/>
                </a:ext>
              </a:extLst>
            </p:cNvPr>
            <p:cNvSpPr/>
            <p:nvPr/>
          </p:nvSpPr>
          <p:spPr>
            <a:xfrm>
              <a:off x="8946943" y="3277199"/>
              <a:ext cx="192390" cy="655043"/>
            </a:xfrm>
            <a:custGeom>
              <a:avLst/>
              <a:gdLst>
                <a:gd name="connsiteX0" fmla="*/ 3925 w 192390"/>
                <a:gd name="connsiteY0" fmla="*/ 655959 h 655042"/>
                <a:gd name="connsiteX1" fmla="*/ 719 w 192390"/>
                <a:gd name="connsiteY1" fmla="*/ 642217 h 655042"/>
                <a:gd name="connsiteX2" fmla="*/ 32326 w 192390"/>
                <a:gd name="connsiteY2" fmla="*/ 463111 h 655042"/>
                <a:gd name="connsiteX3" fmla="*/ 66223 w 192390"/>
                <a:gd name="connsiteY3" fmla="*/ 262017 h 655042"/>
                <a:gd name="connsiteX4" fmla="*/ 103785 w 192390"/>
                <a:gd name="connsiteY4" fmla="*/ 48098 h 655042"/>
                <a:gd name="connsiteX5" fmla="*/ 110656 w 192390"/>
                <a:gd name="connsiteY5" fmla="*/ 0 h 655042"/>
                <a:gd name="connsiteX6" fmla="*/ 117069 w 192390"/>
                <a:gd name="connsiteY6" fmla="*/ 7787 h 655042"/>
                <a:gd name="connsiteX7" fmla="*/ 190360 w 192390"/>
                <a:gd name="connsiteY7" fmla="*/ 207048 h 655042"/>
                <a:gd name="connsiteX8" fmla="*/ 188070 w 192390"/>
                <a:gd name="connsiteY8" fmla="*/ 342638 h 655042"/>
                <a:gd name="connsiteX9" fmla="*/ 189902 w 192390"/>
                <a:gd name="connsiteY9" fmla="*/ 356838 h 655042"/>
                <a:gd name="connsiteX10" fmla="*/ 18125 w 192390"/>
                <a:gd name="connsiteY10" fmla="*/ 650004 h 655042"/>
                <a:gd name="connsiteX11" fmla="*/ 3925 w 192390"/>
                <a:gd name="connsiteY11" fmla="*/ 655959 h 65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390" h="655042">
                  <a:moveTo>
                    <a:pt x="3925" y="655959"/>
                  </a:moveTo>
                  <a:cubicBezTo>
                    <a:pt x="-1114" y="652294"/>
                    <a:pt x="-197" y="646797"/>
                    <a:pt x="719" y="642217"/>
                  </a:cubicBezTo>
                  <a:cubicBezTo>
                    <a:pt x="11254" y="582667"/>
                    <a:pt x="21790" y="523118"/>
                    <a:pt x="32326" y="463111"/>
                  </a:cubicBezTo>
                  <a:cubicBezTo>
                    <a:pt x="43777" y="396232"/>
                    <a:pt x="54771" y="328896"/>
                    <a:pt x="66223" y="262017"/>
                  </a:cubicBezTo>
                  <a:cubicBezTo>
                    <a:pt x="78591" y="190558"/>
                    <a:pt x="91417" y="119557"/>
                    <a:pt x="103785" y="48098"/>
                  </a:cubicBezTo>
                  <a:cubicBezTo>
                    <a:pt x="106533" y="32065"/>
                    <a:pt x="108366" y="16033"/>
                    <a:pt x="110656" y="0"/>
                  </a:cubicBezTo>
                  <a:cubicBezTo>
                    <a:pt x="115695" y="458"/>
                    <a:pt x="116153" y="4123"/>
                    <a:pt x="117069" y="7787"/>
                  </a:cubicBezTo>
                  <a:cubicBezTo>
                    <a:pt x="158295" y="68253"/>
                    <a:pt x="180283" y="135589"/>
                    <a:pt x="190360" y="207048"/>
                  </a:cubicBezTo>
                  <a:cubicBezTo>
                    <a:pt x="196773" y="251939"/>
                    <a:pt x="196773" y="297289"/>
                    <a:pt x="188070" y="342638"/>
                  </a:cubicBezTo>
                  <a:cubicBezTo>
                    <a:pt x="191277" y="347218"/>
                    <a:pt x="190819" y="351799"/>
                    <a:pt x="189902" y="356838"/>
                  </a:cubicBezTo>
                  <a:cubicBezTo>
                    <a:pt x="167915" y="475020"/>
                    <a:pt x="110656" y="573048"/>
                    <a:pt x="18125" y="650004"/>
                  </a:cubicBezTo>
                  <a:cubicBezTo>
                    <a:pt x="14461" y="653210"/>
                    <a:pt x="10338" y="657333"/>
                    <a:pt x="3925" y="655959"/>
                  </a:cubicBezTo>
                  <a:close/>
                </a:path>
              </a:pathLst>
            </a:custGeom>
            <a:solidFill>
              <a:schemeClr val="accent2">
                <a:lumMod val="75000"/>
              </a:schemeClr>
            </a:solidFill>
            <a:ln w="4572" cap="flat">
              <a:noFill/>
              <a:prstDash val="solid"/>
              <a:miter/>
            </a:ln>
          </p:spPr>
          <p:txBody>
            <a:bodyPr rtlCol="0" anchor="ctr"/>
            <a:lstStyle/>
            <a:p>
              <a:endParaRPr lang="en-US">
                <a:solidFill>
                  <a:prstClr val="black"/>
                </a:solidFill>
              </a:endParaRPr>
            </a:p>
          </p:txBody>
        </p:sp>
        <p:sp>
          <p:nvSpPr>
            <p:cNvPr id="381" name="Freeform: Shape 380">
              <a:extLst>
                <a:ext uri="{FF2B5EF4-FFF2-40B4-BE49-F238E27FC236}">
                  <a16:creationId xmlns:a16="http://schemas.microsoft.com/office/drawing/2014/main" xmlns="" id="{B737C216-48FD-4206-9298-134E33D00809}"/>
                </a:ext>
              </a:extLst>
            </p:cNvPr>
            <p:cNvSpPr/>
            <p:nvPr/>
          </p:nvSpPr>
          <p:spPr>
            <a:xfrm>
              <a:off x="9162955" y="4800288"/>
              <a:ext cx="45807" cy="4581"/>
            </a:xfrm>
            <a:custGeom>
              <a:avLst/>
              <a:gdLst>
                <a:gd name="connsiteX0" fmla="*/ 45807 w 45807"/>
                <a:gd name="connsiteY0" fmla="*/ 458 h 0"/>
                <a:gd name="connsiteX1" fmla="*/ 0 w 45807"/>
                <a:gd name="connsiteY1" fmla="*/ 0 h 0"/>
                <a:gd name="connsiteX2" fmla="*/ 45807 w 45807"/>
                <a:gd name="connsiteY2" fmla="*/ 458 h 0"/>
              </a:gdLst>
              <a:ahLst/>
              <a:cxnLst>
                <a:cxn ang="0">
                  <a:pos x="connsiteX0" y="connsiteY0"/>
                </a:cxn>
                <a:cxn ang="0">
                  <a:pos x="connsiteX1" y="connsiteY1"/>
                </a:cxn>
                <a:cxn ang="0">
                  <a:pos x="connsiteX2" y="connsiteY2"/>
                </a:cxn>
              </a:cxnLst>
              <a:rect l="l" t="t" r="r" b="b"/>
              <a:pathLst>
                <a:path w="45807">
                  <a:moveTo>
                    <a:pt x="45807" y="458"/>
                  </a:moveTo>
                  <a:cubicBezTo>
                    <a:pt x="30691" y="4123"/>
                    <a:pt x="15116" y="4581"/>
                    <a:pt x="0" y="0"/>
                  </a:cubicBezTo>
                  <a:cubicBezTo>
                    <a:pt x="15116" y="458"/>
                    <a:pt x="30691" y="458"/>
                    <a:pt x="45807" y="458"/>
                  </a:cubicBezTo>
                  <a:close/>
                </a:path>
              </a:pathLst>
            </a:custGeom>
            <a:solidFill>
              <a:srgbClr val="C1531C"/>
            </a:solidFill>
            <a:ln w="4572" cap="flat">
              <a:noFill/>
              <a:prstDash val="solid"/>
              <a:miter/>
            </a:ln>
          </p:spPr>
          <p:txBody>
            <a:bodyPr rtlCol="0" anchor="ctr"/>
            <a:lstStyle/>
            <a:p>
              <a:endParaRPr lang="en-US">
                <a:solidFill>
                  <a:prstClr val="black"/>
                </a:solidFill>
              </a:endParaRPr>
            </a:p>
          </p:txBody>
        </p:sp>
      </p:grpSp>
      <p:sp>
        <p:nvSpPr>
          <p:cNvPr id="397" name="Oval 396">
            <a:extLst>
              <a:ext uri="{FF2B5EF4-FFF2-40B4-BE49-F238E27FC236}">
                <a16:creationId xmlns:a16="http://schemas.microsoft.com/office/drawing/2014/main" xmlns="" id="{FF1C2410-8239-4CC9-A974-074BEEBDE0C6}"/>
              </a:ext>
            </a:extLst>
          </p:cNvPr>
          <p:cNvSpPr/>
          <p:nvPr/>
        </p:nvSpPr>
        <p:spPr>
          <a:xfrm>
            <a:off x="481123" y="4439471"/>
            <a:ext cx="762187" cy="76218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8" name="Oval 397">
            <a:extLst>
              <a:ext uri="{FF2B5EF4-FFF2-40B4-BE49-F238E27FC236}">
                <a16:creationId xmlns:a16="http://schemas.microsoft.com/office/drawing/2014/main" xmlns="" id="{38B78EB2-C665-41D3-B81F-591E2A88BDEC}"/>
              </a:ext>
            </a:extLst>
          </p:cNvPr>
          <p:cNvSpPr/>
          <p:nvPr/>
        </p:nvSpPr>
        <p:spPr>
          <a:xfrm>
            <a:off x="10520003" y="5103756"/>
            <a:ext cx="464131" cy="46413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9" name="Chord 398">
            <a:extLst>
              <a:ext uri="{FF2B5EF4-FFF2-40B4-BE49-F238E27FC236}">
                <a16:creationId xmlns:a16="http://schemas.microsoft.com/office/drawing/2014/main" xmlns="" id="{D247781B-136F-4851-843B-F4CA5D814057}"/>
              </a:ext>
            </a:extLst>
          </p:cNvPr>
          <p:cNvSpPr/>
          <p:nvPr/>
        </p:nvSpPr>
        <p:spPr>
          <a:xfrm>
            <a:off x="7393628" y="5763577"/>
            <a:ext cx="2121738" cy="2121738"/>
          </a:xfrm>
          <a:prstGeom prst="chord">
            <a:avLst>
              <a:gd name="adj1" fmla="val 10803306"/>
              <a:gd name="adj2" fmla="val 21583073"/>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0" name="Oval 399">
            <a:extLst>
              <a:ext uri="{FF2B5EF4-FFF2-40B4-BE49-F238E27FC236}">
                <a16:creationId xmlns:a16="http://schemas.microsoft.com/office/drawing/2014/main" xmlns="" id="{874F8737-877D-44A1-96FA-332073373BCD}"/>
              </a:ext>
            </a:extLst>
          </p:cNvPr>
          <p:cNvSpPr/>
          <p:nvPr/>
        </p:nvSpPr>
        <p:spPr>
          <a:xfrm>
            <a:off x="9256939" y="6160415"/>
            <a:ext cx="516853" cy="51685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1" name="Oval 400">
            <a:extLst>
              <a:ext uri="{FF2B5EF4-FFF2-40B4-BE49-F238E27FC236}">
                <a16:creationId xmlns:a16="http://schemas.microsoft.com/office/drawing/2014/main" xmlns="" id="{28DC8FB9-559E-4914-9461-64DFB59B3929}"/>
              </a:ext>
            </a:extLst>
          </p:cNvPr>
          <p:cNvSpPr/>
          <p:nvPr/>
        </p:nvSpPr>
        <p:spPr>
          <a:xfrm>
            <a:off x="10858712" y="5119682"/>
            <a:ext cx="826317" cy="82631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2" name="Chord 401">
            <a:extLst>
              <a:ext uri="{FF2B5EF4-FFF2-40B4-BE49-F238E27FC236}">
                <a16:creationId xmlns:a16="http://schemas.microsoft.com/office/drawing/2014/main" xmlns="" id="{3C3D465C-9B15-468F-8ACB-64184D90AFDF}"/>
              </a:ext>
            </a:extLst>
          </p:cNvPr>
          <p:cNvSpPr/>
          <p:nvPr/>
        </p:nvSpPr>
        <p:spPr>
          <a:xfrm>
            <a:off x="-1045273" y="4745071"/>
            <a:ext cx="2121738" cy="2121738"/>
          </a:xfrm>
          <a:prstGeom prst="chord">
            <a:avLst>
              <a:gd name="adj1" fmla="val 16143856"/>
              <a:gd name="adj2" fmla="val 5473657"/>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3" name="Oval 402">
            <a:extLst>
              <a:ext uri="{FF2B5EF4-FFF2-40B4-BE49-F238E27FC236}">
                <a16:creationId xmlns:a16="http://schemas.microsoft.com/office/drawing/2014/main" xmlns="" id="{74FC5B2C-91FA-4BDC-904A-7FBF5E9FE4CD}"/>
              </a:ext>
            </a:extLst>
          </p:cNvPr>
          <p:cNvSpPr/>
          <p:nvPr/>
        </p:nvSpPr>
        <p:spPr>
          <a:xfrm>
            <a:off x="3742364" y="4841417"/>
            <a:ext cx="962308" cy="962308"/>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4" name="Oval 403">
            <a:extLst>
              <a:ext uri="{FF2B5EF4-FFF2-40B4-BE49-F238E27FC236}">
                <a16:creationId xmlns:a16="http://schemas.microsoft.com/office/drawing/2014/main" xmlns="" id="{E74566E0-6CBC-416D-80E4-A4DEAE36D71B}"/>
              </a:ext>
            </a:extLst>
          </p:cNvPr>
          <p:cNvSpPr/>
          <p:nvPr/>
        </p:nvSpPr>
        <p:spPr>
          <a:xfrm>
            <a:off x="3227515" y="5371302"/>
            <a:ext cx="286720" cy="28672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5" name="Oval 404">
            <a:extLst>
              <a:ext uri="{FF2B5EF4-FFF2-40B4-BE49-F238E27FC236}">
                <a16:creationId xmlns:a16="http://schemas.microsoft.com/office/drawing/2014/main" xmlns="" id="{FCA99BF4-A745-405E-B005-3BD12D3D8E49}"/>
              </a:ext>
            </a:extLst>
          </p:cNvPr>
          <p:cNvSpPr/>
          <p:nvPr/>
        </p:nvSpPr>
        <p:spPr>
          <a:xfrm>
            <a:off x="2712665" y="5604458"/>
            <a:ext cx="656604" cy="65660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6" name="Oval 405">
            <a:extLst>
              <a:ext uri="{FF2B5EF4-FFF2-40B4-BE49-F238E27FC236}">
                <a16:creationId xmlns:a16="http://schemas.microsoft.com/office/drawing/2014/main" xmlns="" id="{C49C93BC-E520-457B-9EBA-E4BCDF2FB7C4}"/>
              </a:ext>
            </a:extLst>
          </p:cNvPr>
          <p:cNvSpPr/>
          <p:nvPr/>
        </p:nvSpPr>
        <p:spPr>
          <a:xfrm>
            <a:off x="1751580" y="4816286"/>
            <a:ext cx="682849" cy="682849"/>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7" name="Oval 406">
            <a:extLst>
              <a:ext uri="{FF2B5EF4-FFF2-40B4-BE49-F238E27FC236}">
                <a16:creationId xmlns:a16="http://schemas.microsoft.com/office/drawing/2014/main" xmlns="" id="{CD091B21-FA27-451B-ADC4-DCEFA8E2C329}"/>
              </a:ext>
            </a:extLst>
          </p:cNvPr>
          <p:cNvSpPr/>
          <p:nvPr/>
        </p:nvSpPr>
        <p:spPr>
          <a:xfrm>
            <a:off x="4783042" y="6104314"/>
            <a:ext cx="776344" cy="77634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8" name="Oval 407">
            <a:extLst>
              <a:ext uri="{FF2B5EF4-FFF2-40B4-BE49-F238E27FC236}">
                <a16:creationId xmlns:a16="http://schemas.microsoft.com/office/drawing/2014/main" xmlns="" id="{2B68114F-8910-48B3-AEB3-FC20586E39DC}"/>
              </a:ext>
            </a:extLst>
          </p:cNvPr>
          <p:cNvSpPr/>
          <p:nvPr/>
        </p:nvSpPr>
        <p:spPr>
          <a:xfrm>
            <a:off x="6852474" y="5379329"/>
            <a:ext cx="242979" cy="242979"/>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9" name="Oval 408">
            <a:extLst>
              <a:ext uri="{FF2B5EF4-FFF2-40B4-BE49-F238E27FC236}">
                <a16:creationId xmlns:a16="http://schemas.microsoft.com/office/drawing/2014/main" xmlns="" id="{E368C620-9726-4CCF-A0F2-E7F656242FC1}"/>
              </a:ext>
            </a:extLst>
          </p:cNvPr>
          <p:cNvSpPr/>
          <p:nvPr/>
        </p:nvSpPr>
        <p:spPr>
          <a:xfrm>
            <a:off x="5928058" y="5854759"/>
            <a:ext cx="242979" cy="242979"/>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0" name="Oval 409">
            <a:extLst>
              <a:ext uri="{FF2B5EF4-FFF2-40B4-BE49-F238E27FC236}">
                <a16:creationId xmlns:a16="http://schemas.microsoft.com/office/drawing/2014/main" xmlns="" id="{785F3BF7-06B0-4ED6-99A7-8CDAD372C356}"/>
              </a:ext>
            </a:extLst>
          </p:cNvPr>
          <p:cNvSpPr/>
          <p:nvPr/>
        </p:nvSpPr>
        <p:spPr>
          <a:xfrm>
            <a:off x="1171043" y="6561831"/>
            <a:ext cx="219607" cy="21960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1" name="Oval 410">
            <a:extLst>
              <a:ext uri="{FF2B5EF4-FFF2-40B4-BE49-F238E27FC236}">
                <a16:creationId xmlns:a16="http://schemas.microsoft.com/office/drawing/2014/main" xmlns="" id="{8AAD40CC-E01C-486A-A9D1-3C0E074D1195}"/>
              </a:ext>
            </a:extLst>
          </p:cNvPr>
          <p:cNvSpPr/>
          <p:nvPr/>
        </p:nvSpPr>
        <p:spPr>
          <a:xfrm>
            <a:off x="10896490" y="3035713"/>
            <a:ext cx="506393" cy="506393"/>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2" name="Chord 411">
            <a:extLst>
              <a:ext uri="{FF2B5EF4-FFF2-40B4-BE49-F238E27FC236}">
                <a16:creationId xmlns:a16="http://schemas.microsoft.com/office/drawing/2014/main" xmlns="" id="{76F12C84-42BD-4B2F-A51A-C8C2779F3D14}"/>
              </a:ext>
            </a:extLst>
          </p:cNvPr>
          <p:cNvSpPr/>
          <p:nvPr/>
        </p:nvSpPr>
        <p:spPr>
          <a:xfrm rot="10800000">
            <a:off x="9259339" y="-1101711"/>
            <a:ext cx="2121738" cy="2121738"/>
          </a:xfrm>
          <a:prstGeom prst="chord">
            <a:avLst>
              <a:gd name="adj1" fmla="val 10803306"/>
              <a:gd name="adj2" fmla="val 21583073"/>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3" name="Oval 412">
            <a:extLst>
              <a:ext uri="{FF2B5EF4-FFF2-40B4-BE49-F238E27FC236}">
                <a16:creationId xmlns:a16="http://schemas.microsoft.com/office/drawing/2014/main" xmlns="" id="{3D388600-F15F-4F81-9B4A-68AA0D3B13F5}"/>
              </a:ext>
            </a:extLst>
          </p:cNvPr>
          <p:cNvSpPr/>
          <p:nvPr/>
        </p:nvSpPr>
        <p:spPr>
          <a:xfrm>
            <a:off x="9761427" y="781194"/>
            <a:ext cx="516853" cy="516853"/>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4" name="Oval 413">
            <a:extLst>
              <a:ext uri="{FF2B5EF4-FFF2-40B4-BE49-F238E27FC236}">
                <a16:creationId xmlns:a16="http://schemas.microsoft.com/office/drawing/2014/main" xmlns="" id="{6A4DB6EE-4C58-45E9-B481-6136CDC486A7}"/>
              </a:ext>
            </a:extLst>
          </p:cNvPr>
          <p:cNvSpPr/>
          <p:nvPr/>
        </p:nvSpPr>
        <p:spPr>
          <a:xfrm>
            <a:off x="10197311" y="2949370"/>
            <a:ext cx="901558" cy="90155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5" name="Oval 414">
            <a:extLst>
              <a:ext uri="{FF2B5EF4-FFF2-40B4-BE49-F238E27FC236}">
                <a16:creationId xmlns:a16="http://schemas.microsoft.com/office/drawing/2014/main" xmlns="" id="{C9BAA264-D5AB-4103-9197-45E6CFE46199}"/>
              </a:ext>
            </a:extLst>
          </p:cNvPr>
          <p:cNvSpPr/>
          <p:nvPr/>
        </p:nvSpPr>
        <p:spPr>
          <a:xfrm>
            <a:off x="2432698" y="1815596"/>
            <a:ext cx="962308" cy="96230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6" name="Oval 415">
            <a:extLst>
              <a:ext uri="{FF2B5EF4-FFF2-40B4-BE49-F238E27FC236}">
                <a16:creationId xmlns:a16="http://schemas.microsoft.com/office/drawing/2014/main" xmlns="" id="{F4F35ECB-1730-49E3-B79E-799BA338EA42}"/>
              </a:ext>
            </a:extLst>
          </p:cNvPr>
          <p:cNvSpPr/>
          <p:nvPr/>
        </p:nvSpPr>
        <p:spPr>
          <a:xfrm>
            <a:off x="2668257" y="844212"/>
            <a:ext cx="656604" cy="656604"/>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7" name="Oval 416">
            <a:extLst>
              <a:ext uri="{FF2B5EF4-FFF2-40B4-BE49-F238E27FC236}">
                <a16:creationId xmlns:a16="http://schemas.microsoft.com/office/drawing/2014/main" xmlns="" id="{ADD1E8FC-E10C-4CD9-9399-1889CF295034}"/>
              </a:ext>
            </a:extLst>
          </p:cNvPr>
          <p:cNvSpPr/>
          <p:nvPr/>
        </p:nvSpPr>
        <p:spPr>
          <a:xfrm>
            <a:off x="6808066" y="619083"/>
            <a:ext cx="242979" cy="242979"/>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8" name="Oval 417">
            <a:extLst>
              <a:ext uri="{FF2B5EF4-FFF2-40B4-BE49-F238E27FC236}">
                <a16:creationId xmlns:a16="http://schemas.microsoft.com/office/drawing/2014/main" xmlns="" id="{4A19C330-744D-45DD-9A0F-DB162F2A49A8}"/>
              </a:ext>
            </a:extLst>
          </p:cNvPr>
          <p:cNvSpPr/>
          <p:nvPr/>
        </p:nvSpPr>
        <p:spPr>
          <a:xfrm>
            <a:off x="5103454" y="1046165"/>
            <a:ext cx="404592" cy="40459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9" name="Oval 418">
            <a:extLst>
              <a:ext uri="{FF2B5EF4-FFF2-40B4-BE49-F238E27FC236}">
                <a16:creationId xmlns:a16="http://schemas.microsoft.com/office/drawing/2014/main" xmlns="" id="{ACE1280B-4981-4843-B4C6-991944FB31A7}"/>
              </a:ext>
            </a:extLst>
          </p:cNvPr>
          <p:cNvSpPr/>
          <p:nvPr/>
        </p:nvSpPr>
        <p:spPr>
          <a:xfrm>
            <a:off x="2348624" y="2503039"/>
            <a:ext cx="404592" cy="40459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1" name="Oval 420">
            <a:extLst>
              <a:ext uri="{FF2B5EF4-FFF2-40B4-BE49-F238E27FC236}">
                <a16:creationId xmlns:a16="http://schemas.microsoft.com/office/drawing/2014/main" xmlns="" id="{8100CF61-F101-46AB-B1AA-9E0EFA565455}"/>
              </a:ext>
            </a:extLst>
          </p:cNvPr>
          <p:cNvSpPr/>
          <p:nvPr/>
        </p:nvSpPr>
        <p:spPr>
          <a:xfrm>
            <a:off x="1357837" y="2406633"/>
            <a:ext cx="498826" cy="498826"/>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2" name="Oval 421">
            <a:extLst>
              <a:ext uri="{FF2B5EF4-FFF2-40B4-BE49-F238E27FC236}">
                <a16:creationId xmlns:a16="http://schemas.microsoft.com/office/drawing/2014/main" xmlns="" id="{3D29A4A4-F7AA-4DB9-9083-2D40F1FBAB8F}"/>
              </a:ext>
            </a:extLst>
          </p:cNvPr>
          <p:cNvSpPr/>
          <p:nvPr/>
        </p:nvSpPr>
        <p:spPr>
          <a:xfrm>
            <a:off x="37811" y="2276039"/>
            <a:ext cx="1344768" cy="134476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3" name="Oval 422">
            <a:extLst>
              <a:ext uri="{FF2B5EF4-FFF2-40B4-BE49-F238E27FC236}">
                <a16:creationId xmlns:a16="http://schemas.microsoft.com/office/drawing/2014/main" xmlns="" id="{EB93909C-7E89-4A71-A703-5CF038A07B3C}"/>
              </a:ext>
            </a:extLst>
          </p:cNvPr>
          <p:cNvSpPr/>
          <p:nvPr/>
        </p:nvSpPr>
        <p:spPr>
          <a:xfrm>
            <a:off x="10938453" y="708766"/>
            <a:ext cx="1106829" cy="1106829"/>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4" name="Oval 423">
            <a:extLst>
              <a:ext uri="{FF2B5EF4-FFF2-40B4-BE49-F238E27FC236}">
                <a16:creationId xmlns:a16="http://schemas.microsoft.com/office/drawing/2014/main" xmlns="" id="{9EC30C8C-2EBB-403B-AC2C-2A1FAE54EB08}"/>
              </a:ext>
            </a:extLst>
          </p:cNvPr>
          <p:cNvSpPr/>
          <p:nvPr/>
        </p:nvSpPr>
        <p:spPr>
          <a:xfrm>
            <a:off x="2454804" y="880520"/>
            <a:ext cx="331383" cy="33138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5" name="Oval 424">
            <a:extLst>
              <a:ext uri="{FF2B5EF4-FFF2-40B4-BE49-F238E27FC236}">
                <a16:creationId xmlns:a16="http://schemas.microsoft.com/office/drawing/2014/main" xmlns="" id="{1EBE3AC2-4215-4ECB-812A-5E312393F472}"/>
              </a:ext>
            </a:extLst>
          </p:cNvPr>
          <p:cNvSpPr/>
          <p:nvPr/>
        </p:nvSpPr>
        <p:spPr>
          <a:xfrm>
            <a:off x="145136" y="277276"/>
            <a:ext cx="820878" cy="82087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449" name="Group 448">
            <a:extLst>
              <a:ext uri="{FF2B5EF4-FFF2-40B4-BE49-F238E27FC236}">
                <a16:creationId xmlns:a16="http://schemas.microsoft.com/office/drawing/2014/main" xmlns="" id="{053D0694-84ED-41E3-B9E2-59912B7245D9}"/>
              </a:ext>
            </a:extLst>
          </p:cNvPr>
          <p:cNvGrpSpPr/>
          <p:nvPr/>
        </p:nvGrpSpPr>
        <p:grpSpPr>
          <a:xfrm>
            <a:off x="4420400" y="4799412"/>
            <a:ext cx="4237028" cy="2047282"/>
            <a:chOff x="3897923" y="1031874"/>
            <a:chExt cx="4237028" cy="2047282"/>
          </a:xfrm>
        </p:grpSpPr>
        <p:grpSp>
          <p:nvGrpSpPr>
            <p:cNvPr id="315" name="Group 314">
              <a:extLst>
                <a:ext uri="{FF2B5EF4-FFF2-40B4-BE49-F238E27FC236}">
                  <a16:creationId xmlns:a16="http://schemas.microsoft.com/office/drawing/2014/main" xmlns="" id="{D7994479-5D67-41F8-9C55-8A1BEABB4A53}"/>
                </a:ext>
              </a:extLst>
            </p:cNvPr>
            <p:cNvGrpSpPr/>
            <p:nvPr/>
          </p:nvGrpSpPr>
          <p:grpSpPr>
            <a:xfrm>
              <a:off x="5130243" y="1779420"/>
              <a:ext cx="979496" cy="1186636"/>
              <a:chOff x="5966554" y="1888017"/>
              <a:chExt cx="893221" cy="1082116"/>
            </a:xfrm>
          </p:grpSpPr>
          <p:sp>
            <p:nvSpPr>
              <p:cNvPr id="290" name="Graphic 12">
                <a:extLst>
                  <a:ext uri="{FF2B5EF4-FFF2-40B4-BE49-F238E27FC236}">
                    <a16:creationId xmlns:a16="http://schemas.microsoft.com/office/drawing/2014/main" xmlns="" id="{0D3033F6-D2A2-4FEF-B2AC-8705BB9A7CDF}"/>
                  </a:ext>
                </a:extLst>
              </p:cNvPr>
              <p:cNvSpPr/>
              <p:nvPr/>
            </p:nvSpPr>
            <p:spPr>
              <a:xfrm>
                <a:off x="5966554" y="1888017"/>
                <a:ext cx="573868" cy="326290"/>
              </a:xfrm>
              <a:custGeom>
                <a:avLst/>
                <a:gdLst>
                  <a:gd name="connsiteX0" fmla="*/ 11922847 w 11944350"/>
                  <a:gd name="connsiteY0" fmla="*/ 958396 h 6791325"/>
                  <a:gd name="connsiteX1" fmla="*/ 9884497 w 11944350"/>
                  <a:gd name="connsiteY1" fmla="*/ 6848 h 6791325"/>
                  <a:gd name="connsiteX2" fmla="*/ 6293573 w 11944350"/>
                  <a:gd name="connsiteY2" fmla="*/ 1401308 h 6791325"/>
                  <a:gd name="connsiteX3" fmla="*/ 1673948 w 11944350"/>
                  <a:gd name="connsiteY3" fmla="*/ 996496 h 6791325"/>
                  <a:gd name="connsiteX4" fmla="*/ 1488210 w 11944350"/>
                  <a:gd name="connsiteY4" fmla="*/ 2358571 h 6791325"/>
                  <a:gd name="connsiteX5" fmla="*/ 1841588 w 11944350"/>
                  <a:gd name="connsiteY5" fmla="*/ 3539671 h 6791325"/>
                  <a:gd name="connsiteX6" fmla="*/ 155663 w 11944350"/>
                  <a:gd name="connsiteY6" fmla="*/ 4530271 h 6791325"/>
                  <a:gd name="connsiteX7" fmla="*/ 1294853 w 11944350"/>
                  <a:gd name="connsiteY7" fmla="*/ 6156188 h 6791325"/>
                  <a:gd name="connsiteX8" fmla="*/ 1816823 w 11944350"/>
                  <a:gd name="connsiteY8" fmla="*/ 6426699 h 6791325"/>
                  <a:gd name="connsiteX9" fmla="*/ 2181630 w 11944350"/>
                  <a:gd name="connsiteY9" fmla="*/ 6753406 h 6791325"/>
                  <a:gd name="connsiteX10" fmla="*/ 2930295 w 11944350"/>
                  <a:gd name="connsiteY10" fmla="*/ 6784838 h 6791325"/>
                  <a:gd name="connsiteX11" fmla="*/ 2451188 w 11944350"/>
                  <a:gd name="connsiteY11" fmla="*/ 6126661 h 6791325"/>
                  <a:gd name="connsiteX12" fmla="*/ 2352128 w 11944350"/>
                  <a:gd name="connsiteY12" fmla="*/ 5419906 h 6791325"/>
                  <a:gd name="connsiteX13" fmla="*/ 3638003 w 11944350"/>
                  <a:gd name="connsiteY13" fmla="*/ 4676003 h 6791325"/>
                  <a:gd name="connsiteX14" fmla="*/ 3425595 w 11944350"/>
                  <a:gd name="connsiteY14" fmla="*/ 3607298 h 6791325"/>
                  <a:gd name="connsiteX15" fmla="*/ 5353456 w 11944350"/>
                  <a:gd name="connsiteY15" fmla="*/ 3782558 h 6791325"/>
                  <a:gd name="connsiteX16" fmla="*/ 7006995 w 11944350"/>
                  <a:gd name="connsiteY16" fmla="*/ 3392986 h 6791325"/>
                  <a:gd name="connsiteX17" fmla="*/ 8492895 w 11944350"/>
                  <a:gd name="connsiteY17" fmla="*/ 2407148 h 6791325"/>
                  <a:gd name="connsiteX18" fmla="*/ 10588395 w 11944350"/>
                  <a:gd name="connsiteY18" fmla="*/ 2607173 h 6791325"/>
                  <a:gd name="connsiteX19" fmla="*/ 11922847 w 11944350"/>
                  <a:gd name="connsiteY19" fmla="*/ 958396 h 679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44350" h="6791325">
                    <a:moveTo>
                      <a:pt x="11922847" y="958396"/>
                    </a:moveTo>
                    <a:cubicBezTo>
                      <a:pt x="11710441" y="147818"/>
                      <a:pt x="10620780" y="-40777"/>
                      <a:pt x="9884497" y="6848"/>
                    </a:cubicBezTo>
                    <a:cubicBezTo>
                      <a:pt x="8818650" y="76381"/>
                      <a:pt x="7229881" y="1044121"/>
                      <a:pt x="6293573" y="1401308"/>
                    </a:cubicBezTo>
                    <a:cubicBezTo>
                      <a:pt x="4570501" y="2059486"/>
                      <a:pt x="3269385" y="-370342"/>
                      <a:pt x="1673948" y="996496"/>
                    </a:cubicBezTo>
                    <a:cubicBezTo>
                      <a:pt x="1366290" y="1260338"/>
                      <a:pt x="1319618" y="1964236"/>
                      <a:pt x="1488210" y="2358571"/>
                    </a:cubicBezTo>
                    <a:cubicBezTo>
                      <a:pt x="1616798" y="2657656"/>
                      <a:pt x="1783485" y="3209153"/>
                      <a:pt x="1841588" y="3539671"/>
                    </a:cubicBezTo>
                    <a:cubicBezTo>
                      <a:pt x="1971128" y="4275953"/>
                      <a:pt x="487133" y="3938768"/>
                      <a:pt x="155663" y="4530271"/>
                    </a:cubicBezTo>
                    <a:cubicBezTo>
                      <a:pt x="-386310" y="5498011"/>
                      <a:pt x="607148" y="5906633"/>
                      <a:pt x="1294853" y="6156188"/>
                    </a:cubicBezTo>
                    <a:cubicBezTo>
                      <a:pt x="1482495" y="6223816"/>
                      <a:pt x="1677758" y="6279061"/>
                      <a:pt x="1816823" y="6426699"/>
                    </a:cubicBezTo>
                    <a:cubicBezTo>
                      <a:pt x="1829205" y="6440033"/>
                      <a:pt x="2205443" y="6767693"/>
                      <a:pt x="2181630" y="6753406"/>
                    </a:cubicBezTo>
                    <a:cubicBezTo>
                      <a:pt x="2294025" y="6823891"/>
                      <a:pt x="2802660" y="6784838"/>
                      <a:pt x="2930295" y="6784838"/>
                    </a:cubicBezTo>
                    <a:cubicBezTo>
                      <a:pt x="2831235" y="6709591"/>
                      <a:pt x="2550248" y="6259058"/>
                      <a:pt x="2451188" y="6126661"/>
                    </a:cubicBezTo>
                    <a:cubicBezTo>
                      <a:pt x="2279738" y="5898061"/>
                      <a:pt x="2165438" y="5698036"/>
                      <a:pt x="2352128" y="5419906"/>
                    </a:cubicBezTo>
                    <a:cubicBezTo>
                      <a:pt x="2632163" y="5002711"/>
                      <a:pt x="3646575" y="5310368"/>
                      <a:pt x="3638003" y="4676003"/>
                    </a:cubicBezTo>
                    <a:cubicBezTo>
                      <a:pt x="3631335" y="4198801"/>
                      <a:pt x="2949345" y="4121648"/>
                      <a:pt x="3425595" y="3607298"/>
                    </a:cubicBezTo>
                    <a:cubicBezTo>
                      <a:pt x="3972330" y="3016748"/>
                      <a:pt x="4710518" y="3607298"/>
                      <a:pt x="5353456" y="3782558"/>
                    </a:cubicBezTo>
                    <a:cubicBezTo>
                      <a:pt x="5906858" y="3934006"/>
                      <a:pt x="6559320" y="3850186"/>
                      <a:pt x="7006995" y="3392986"/>
                    </a:cubicBezTo>
                    <a:cubicBezTo>
                      <a:pt x="7565160" y="2821486"/>
                      <a:pt x="7475626" y="2466203"/>
                      <a:pt x="8492895" y="2407148"/>
                    </a:cubicBezTo>
                    <a:cubicBezTo>
                      <a:pt x="9212985" y="2365238"/>
                      <a:pt x="9866400" y="2736713"/>
                      <a:pt x="10588395" y="2607173"/>
                    </a:cubicBezTo>
                    <a:cubicBezTo>
                      <a:pt x="11225618" y="2491921"/>
                      <a:pt x="12105728" y="1653721"/>
                      <a:pt x="11922847" y="958396"/>
                    </a:cubicBezTo>
                    <a:close/>
                  </a:path>
                </a:pathLst>
              </a:custGeom>
              <a:solidFill>
                <a:schemeClr val="accent1"/>
              </a:solidFill>
              <a:ln w="9525" cap="flat">
                <a:noFill/>
                <a:prstDash val="solid"/>
                <a:miter/>
              </a:ln>
            </p:spPr>
            <p:txBody>
              <a:bodyPr rtlCol="0" anchor="ctr"/>
              <a:lstStyle/>
              <a:p>
                <a:endParaRPr lang="en-US">
                  <a:solidFill>
                    <a:prstClr val="black"/>
                  </a:solidFill>
                  <a:latin typeface="Vni 11 Springtime2" panose="03000800000000020000" pitchFamily="66" charset="2"/>
                </a:endParaRPr>
              </a:p>
            </p:txBody>
          </p:sp>
          <p:grpSp>
            <p:nvGrpSpPr>
              <p:cNvPr id="223" name="Group 222">
                <a:extLst>
                  <a:ext uri="{FF2B5EF4-FFF2-40B4-BE49-F238E27FC236}">
                    <a16:creationId xmlns:a16="http://schemas.microsoft.com/office/drawing/2014/main" xmlns="" id="{45093142-4C00-4C99-99C5-C988AAE06B9E}"/>
                  </a:ext>
                </a:extLst>
              </p:cNvPr>
              <p:cNvGrpSpPr/>
              <p:nvPr/>
            </p:nvGrpSpPr>
            <p:grpSpPr>
              <a:xfrm>
                <a:off x="5973140" y="2116070"/>
                <a:ext cx="886635" cy="854063"/>
                <a:chOff x="6892390" y="1213970"/>
                <a:chExt cx="4754685" cy="4580013"/>
              </a:xfrm>
            </p:grpSpPr>
            <p:grpSp>
              <p:nvGrpSpPr>
                <p:cNvPr id="224" name="Group 223">
                  <a:extLst>
                    <a:ext uri="{FF2B5EF4-FFF2-40B4-BE49-F238E27FC236}">
                      <a16:creationId xmlns:a16="http://schemas.microsoft.com/office/drawing/2014/main" xmlns="" id="{400080F0-F09F-4D70-AD36-4F8957A000F8}"/>
                    </a:ext>
                  </a:extLst>
                </p:cNvPr>
                <p:cNvGrpSpPr/>
                <p:nvPr/>
              </p:nvGrpSpPr>
              <p:grpSpPr>
                <a:xfrm>
                  <a:off x="6892390" y="1621878"/>
                  <a:ext cx="1097280" cy="4172105"/>
                  <a:chOff x="6599258" y="1944858"/>
                  <a:chExt cx="1097280" cy="4172105"/>
                </a:xfrm>
              </p:grpSpPr>
              <p:sp>
                <p:nvSpPr>
                  <p:cNvPr id="277" name="Rectangle 276">
                    <a:extLst>
                      <a:ext uri="{FF2B5EF4-FFF2-40B4-BE49-F238E27FC236}">
                        <a16:creationId xmlns:a16="http://schemas.microsoft.com/office/drawing/2014/main" xmlns="" id="{ADDF2859-9AE5-471D-A6D4-A36E95731AE3}"/>
                      </a:ext>
                    </a:extLst>
                  </p:cNvPr>
                  <p:cNvSpPr/>
                  <p:nvPr/>
                </p:nvSpPr>
                <p:spPr>
                  <a:xfrm>
                    <a:off x="6599259" y="3642459"/>
                    <a:ext cx="1097279" cy="2470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sp>
                <p:nvSpPr>
                  <p:cNvPr id="278" name="Rectangle 277">
                    <a:extLst>
                      <a:ext uri="{FF2B5EF4-FFF2-40B4-BE49-F238E27FC236}">
                        <a16:creationId xmlns:a16="http://schemas.microsoft.com/office/drawing/2014/main" xmlns="" id="{055EB97B-6EFC-4DF1-80FD-E5BD1593B7FA}"/>
                      </a:ext>
                    </a:extLst>
                  </p:cNvPr>
                  <p:cNvSpPr/>
                  <p:nvPr/>
                </p:nvSpPr>
                <p:spPr>
                  <a:xfrm>
                    <a:off x="7147898" y="3640420"/>
                    <a:ext cx="548640" cy="24730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grpSp>
                <p:nvGrpSpPr>
                  <p:cNvPr id="279" name="Group 278">
                    <a:extLst>
                      <a:ext uri="{FF2B5EF4-FFF2-40B4-BE49-F238E27FC236}">
                        <a16:creationId xmlns:a16="http://schemas.microsoft.com/office/drawing/2014/main" xmlns="" id="{75A3CC07-968A-4E5C-A671-69CE7092C621}"/>
                      </a:ext>
                    </a:extLst>
                  </p:cNvPr>
                  <p:cNvGrpSpPr/>
                  <p:nvPr/>
                </p:nvGrpSpPr>
                <p:grpSpPr>
                  <a:xfrm>
                    <a:off x="6801135" y="1944858"/>
                    <a:ext cx="640082" cy="1722534"/>
                    <a:chOff x="6913575" y="1813492"/>
                    <a:chExt cx="405185" cy="2497948"/>
                  </a:xfrm>
                </p:grpSpPr>
                <p:grpSp>
                  <p:nvGrpSpPr>
                    <p:cNvPr id="284" name="Group 283">
                      <a:extLst>
                        <a:ext uri="{FF2B5EF4-FFF2-40B4-BE49-F238E27FC236}">
                          <a16:creationId xmlns:a16="http://schemas.microsoft.com/office/drawing/2014/main" xmlns="" id="{B2C4DA12-63D3-4AA6-8231-05DB76526FE2}"/>
                        </a:ext>
                      </a:extLst>
                    </p:cNvPr>
                    <p:cNvGrpSpPr/>
                    <p:nvPr/>
                  </p:nvGrpSpPr>
                  <p:grpSpPr>
                    <a:xfrm>
                      <a:off x="6913576" y="2297867"/>
                      <a:ext cx="405184" cy="2013573"/>
                      <a:chOff x="2507828" y="1738469"/>
                      <a:chExt cx="405184" cy="214763"/>
                    </a:xfrm>
                  </p:grpSpPr>
                  <p:sp>
                    <p:nvSpPr>
                      <p:cNvPr id="288" name="Rectangle 287">
                        <a:extLst>
                          <a:ext uri="{FF2B5EF4-FFF2-40B4-BE49-F238E27FC236}">
                            <a16:creationId xmlns:a16="http://schemas.microsoft.com/office/drawing/2014/main" xmlns="" id="{18FF0EC5-B333-4F9C-9F1B-36DC699A9E90}"/>
                          </a:ext>
                        </a:extLst>
                      </p:cNvPr>
                      <p:cNvSpPr/>
                      <p:nvPr/>
                    </p:nvSpPr>
                    <p:spPr>
                      <a:xfrm>
                        <a:off x="2507828" y="1738470"/>
                        <a:ext cx="405184" cy="2147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sp>
                    <p:nvSpPr>
                      <p:cNvPr id="289" name="Rectangle 288">
                        <a:extLst>
                          <a:ext uri="{FF2B5EF4-FFF2-40B4-BE49-F238E27FC236}">
                            <a16:creationId xmlns:a16="http://schemas.microsoft.com/office/drawing/2014/main" xmlns="" id="{D901716F-8780-4694-B81D-AC9B20B3C5E5}"/>
                          </a:ext>
                        </a:extLst>
                      </p:cNvPr>
                      <p:cNvSpPr/>
                      <p:nvPr/>
                    </p:nvSpPr>
                    <p:spPr>
                      <a:xfrm>
                        <a:off x="2710420" y="1738469"/>
                        <a:ext cx="202592" cy="2147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grpSp>
                <p:grpSp>
                  <p:nvGrpSpPr>
                    <p:cNvPr id="285" name="Group 284">
                      <a:extLst>
                        <a:ext uri="{FF2B5EF4-FFF2-40B4-BE49-F238E27FC236}">
                          <a16:creationId xmlns:a16="http://schemas.microsoft.com/office/drawing/2014/main" xmlns="" id="{CBC26D51-19A6-490E-B64A-B8B0BAED33B3}"/>
                        </a:ext>
                      </a:extLst>
                    </p:cNvPr>
                    <p:cNvGrpSpPr/>
                    <p:nvPr/>
                  </p:nvGrpSpPr>
                  <p:grpSpPr>
                    <a:xfrm>
                      <a:off x="6913575" y="1813492"/>
                      <a:ext cx="405184" cy="529407"/>
                      <a:chOff x="2507827" y="1488604"/>
                      <a:chExt cx="405184" cy="348318"/>
                    </a:xfrm>
                  </p:grpSpPr>
                  <p:sp>
                    <p:nvSpPr>
                      <p:cNvPr id="286" name="Rectangle 285">
                        <a:extLst>
                          <a:ext uri="{FF2B5EF4-FFF2-40B4-BE49-F238E27FC236}">
                            <a16:creationId xmlns:a16="http://schemas.microsoft.com/office/drawing/2014/main" xmlns="" id="{B371B5BC-D65C-4A9D-9149-31218CEC4977}"/>
                          </a:ext>
                        </a:extLst>
                      </p:cNvPr>
                      <p:cNvSpPr/>
                      <p:nvPr/>
                    </p:nvSpPr>
                    <p:spPr>
                      <a:xfrm>
                        <a:off x="2507827" y="1488604"/>
                        <a:ext cx="405184" cy="3483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sp>
                    <p:nvSpPr>
                      <p:cNvPr id="287" name="Rectangle 286">
                        <a:extLst>
                          <a:ext uri="{FF2B5EF4-FFF2-40B4-BE49-F238E27FC236}">
                            <a16:creationId xmlns:a16="http://schemas.microsoft.com/office/drawing/2014/main" xmlns="" id="{38B521E9-BDAA-4365-8DF8-5DDE8006FE7A}"/>
                          </a:ext>
                        </a:extLst>
                      </p:cNvPr>
                      <p:cNvSpPr/>
                      <p:nvPr/>
                    </p:nvSpPr>
                    <p:spPr>
                      <a:xfrm>
                        <a:off x="2710417" y="1488604"/>
                        <a:ext cx="202592" cy="34831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Vni 11 Springtime2" panose="03000800000000020000" pitchFamily="66" charset="2"/>
                        </a:endParaRPr>
                      </a:p>
                    </p:txBody>
                  </p:sp>
                </p:grpSp>
              </p:grpSp>
              <p:sp>
                <p:nvSpPr>
                  <p:cNvPr id="280" name="Rectangle 279">
                    <a:extLst>
                      <a:ext uri="{FF2B5EF4-FFF2-40B4-BE49-F238E27FC236}">
                        <a16:creationId xmlns:a16="http://schemas.microsoft.com/office/drawing/2014/main" xmlns="" id="{B06EC529-CDA6-4074-A561-991BC0F0C23C}"/>
                      </a:ext>
                    </a:extLst>
                  </p:cNvPr>
                  <p:cNvSpPr/>
                  <p:nvPr/>
                </p:nvSpPr>
                <p:spPr>
                  <a:xfrm>
                    <a:off x="6750212" y="5635934"/>
                    <a:ext cx="208050" cy="481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sp>
                <p:nvSpPr>
                  <p:cNvPr id="281" name="Rectangle 280">
                    <a:extLst>
                      <a:ext uri="{FF2B5EF4-FFF2-40B4-BE49-F238E27FC236}">
                        <a16:creationId xmlns:a16="http://schemas.microsoft.com/office/drawing/2014/main" xmlns="" id="{0D736C43-8CF3-42F9-873F-16A31AF18C0C}"/>
                      </a:ext>
                    </a:extLst>
                  </p:cNvPr>
                  <p:cNvSpPr/>
                  <p:nvPr/>
                </p:nvSpPr>
                <p:spPr>
                  <a:xfrm>
                    <a:off x="7318193" y="5635934"/>
                    <a:ext cx="208050" cy="481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sp>
                <p:nvSpPr>
                  <p:cNvPr id="282" name="Rectangle 281">
                    <a:extLst>
                      <a:ext uri="{FF2B5EF4-FFF2-40B4-BE49-F238E27FC236}">
                        <a16:creationId xmlns:a16="http://schemas.microsoft.com/office/drawing/2014/main" xmlns="" id="{A184E357-E4FA-4B76-B659-7D02484E99BF}"/>
                      </a:ext>
                    </a:extLst>
                  </p:cNvPr>
                  <p:cNvSpPr/>
                  <p:nvPr/>
                </p:nvSpPr>
                <p:spPr>
                  <a:xfrm>
                    <a:off x="6599258" y="3640999"/>
                    <a:ext cx="1097280" cy="2112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Vni 11 Springtime2" panose="03000800000000020000" pitchFamily="66" charset="2"/>
                    </a:endParaRPr>
                  </a:p>
                </p:txBody>
              </p:sp>
              <p:sp>
                <p:nvSpPr>
                  <p:cNvPr id="283" name="Rectangle 282">
                    <a:extLst>
                      <a:ext uri="{FF2B5EF4-FFF2-40B4-BE49-F238E27FC236}">
                        <a16:creationId xmlns:a16="http://schemas.microsoft.com/office/drawing/2014/main" xmlns="" id="{CEC2B666-9DD9-4022-B76D-C1741B54BC64}"/>
                      </a:ext>
                    </a:extLst>
                  </p:cNvPr>
                  <p:cNvSpPr/>
                  <p:nvPr/>
                </p:nvSpPr>
                <p:spPr>
                  <a:xfrm>
                    <a:off x="7147898" y="3637243"/>
                    <a:ext cx="548640" cy="21503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grpSp>
            <p:grpSp>
              <p:nvGrpSpPr>
                <p:cNvPr id="225" name="Group 224">
                  <a:extLst>
                    <a:ext uri="{FF2B5EF4-FFF2-40B4-BE49-F238E27FC236}">
                      <a16:creationId xmlns:a16="http://schemas.microsoft.com/office/drawing/2014/main" xmlns="" id="{9E4BB500-C3B7-4D6B-9A9A-4CCB9F5F106C}"/>
                    </a:ext>
                  </a:extLst>
                </p:cNvPr>
                <p:cNvGrpSpPr/>
                <p:nvPr/>
              </p:nvGrpSpPr>
              <p:grpSpPr>
                <a:xfrm>
                  <a:off x="7989475" y="3551655"/>
                  <a:ext cx="3657600" cy="2238823"/>
                  <a:chOff x="9073712" y="3504421"/>
                  <a:chExt cx="3657600" cy="2238823"/>
                </a:xfrm>
              </p:grpSpPr>
              <p:sp>
                <p:nvSpPr>
                  <p:cNvPr id="243" name="Rectangle 242">
                    <a:extLst>
                      <a:ext uri="{FF2B5EF4-FFF2-40B4-BE49-F238E27FC236}">
                        <a16:creationId xmlns:a16="http://schemas.microsoft.com/office/drawing/2014/main" xmlns="" id="{2279D5B4-C556-4095-9A6E-74268C85EA9C}"/>
                      </a:ext>
                    </a:extLst>
                  </p:cNvPr>
                  <p:cNvSpPr/>
                  <p:nvPr/>
                </p:nvSpPr>
                <p:spPr>
                  <a:xfrm>
                    <a:off x="9073712" y="3504421"/>
                    <a:ext cx="3657600" cy="22388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sp>
                <p:nvSpPr>
                  <p:cNvPr id="244" name="Rectangle 243">
                    <a:extLst>
                      <a:ext uri="{FF2B5EF4-FFF2-40B4-BE49-F238E27FC236}">
                        <a16:creationId xmlns:a16="http://schemas.microsoft.com/office/drawing/2014/main" xmlns="" id="{0F043A14-EAA9-4AE6-8C7D-F3F3368A5306}"/>
                      </a:ext>
                    </a:extLst>
                  </p:cNvPr>
                  <p:cNvSpPr/>
                  <p:nvPr/>
                </p:nvSpPr>
                <p:spPr>
                  <a:xfrm>
                    <a:off x="9073712" y="4274912"/>
                    <a:ext cx="3657600" cy="146093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Vni 11 Springtime2" panose="03000800000000020000" pitchFamily="66" charset="2"/>
                    </a:endParaRPr>
                  </a:p>
                </p:txBody>
              </p:sp>
              <p:sp>
                <p:nvSpPr>
                  <p:cNvPr id="245" name="Rectangle 244">
                    <a:extLst>
                      <a:ext uri="{FF2B5EF4-FFF2-40B4-BE49-F238E27FC236}">
                        <a16:creationId xmlns:a16="http://schemas.microsoft.com/office/drawing/2014/main" xmlns="" id="{99A01462-EB5C-4026-A975-CFA0C5276E4C}"/>
                      </a:ext>
                    </a:extLst>
                  </p:cNvPr>
                  <p:cNvSpPr/>
                  <p:nvPr/>
                </p:nvSpPr>
                <p:spPr>
                  <a:xfrm>
                    <a:off x="9073712" y="4530263"/>
                    <a:ext cx="3657600" cy="120558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grpSp>
                <p:nvGrpSpPr>
                  <p:cNvPr id="246" name="Group 245">
                    <a:extLst>
                      <a:ext uri="{FF2B5EF4-FFF2-40B4-BE49-F238E27FC236}">
                        <a16:creationId xmlns:a16="http://schemas.microsoft.com/office/drawing/2014/main" xmlns="" id="{B6A32AE5-1D80-45D2-8BA0-09B23D5805DC}"/>
                      </a:ext>
                    </a:extLst>
                  </p:cNvPr>
                  <p:cNvGrpSpPr/>
                  <p:nvPr/>
                </p:nvGrpSpPr>
                <p:grpSpPr>
                  <a:xfrm>
                    <a:off x="10819673" y="5082143"/>
                    <a:ext cx="770444" cy="653701"/>
                    <a:chOff x="3816127" y="5359816"/>
                    <a:chExt cx="615608" cy="653701"/>
                  </a:xfrm>
                </p:grpSpPr>
                <p:sp>
                  <p:nvSpPr>
                    <p:cNvPr id="272" name="Rectangle 271">
                      <a:extLst>
                        <a:ext uri="{FF2B5EF4-FFF2-40B4-BE49-F238E27FC236}">
                          <a16:creationId xmlns:a16="http://schemas.microsoft.com/office/drawing/2014/main" xmlns="" id="{22106409-E99C-43CD-A431-D6E8C479379F}"/>
                        </a:ext>
                      </a:extLst>
                    </p:cNvPr>
                    <p:cNvSpPr/>
                    <p:nvPr/>
                  </p:nvSpPr>
                  <p:spPr>
                    <a:xfrm>
                      <a:off x="3816127" y="5359816"/>
                      <a:ext cx="615608" cy="6537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sp>
                  <p:nvSpPr>
                    <p:cNvPr id="273" name="Rectangle 272">
                      <a:extLst>
                        <a:ext uri="{FF2B5EF4-FFF2-40B4-BE49-F238E27FC236}">
                          <a16:creationId xmlns:a16="http://schemas.microsoft.com/office/drawing/2014/main" xmlns="" id="{4E887B91-5012-4D7E-A9D9-52D347CFB23B}"/>
                        </a:ext>
                      </a:extLst>
                    </p:cNvPr>
                    <p:cNvSpPr/>
                    <p:nvPr/>
                  </p:nvSpPr>
                  <p:spPr>
                    <a:xfrm>
                      <a:off x="3816127" y="5447761"/>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sp>
                  <p:nvSpPr>
                    <p:cNvPr id="274" name="Rectangle 273">
                      <a:extLst>
                        <a:ext uri="{FF2B5EF4-FFF2-40B4-BE49-F238E27FC236}">
                          <a16:creationId xmlns:a16="http://schemas.microsoft.com/office/drawing/2014/main" xmlns="" id="{2E15B43B-819A-44D4-8068-2CB3A71BEF54}"/>
                        </a:ext>
                      </a:extLst>
                    </p:cNvPr>
                    <p:cNvSpPr/>
                    <p:nvPr/>
                  </p:nvSpPr>
                  <p:spPr>
                    <a:xfrm>
                      <a:off x="3816127" y="5582058"/>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sp>
                  <p:nvSpPr>
                    <p:cNvPr id="275" name="Rectangle 274">
                      <a:extLst>
                        <a:ext uri="{FF2B5EF4-FFF2-40B4-BE49-F238E27FC236}">
                          <a16:creationId xmlns:a16="http://schemas.microsoft.com/office/drawing/2014/main" xmlns="" id="{BEDFF3ED-2870-4A05-9117-A01E7EDFD115}"/>
                        </a:ext>
                      </a:extLst>
                    </p:cNvPr>
                    <p:cNvSpPr/>
                    <p:nvPr/>
                  </p:nvSpPr>
                  <p:spPr>
                    <a:xfrm>
                      <a:off x="3816127" y="5716355"/>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sp>
                  <p:nvSpPr>
                    <p:cNvPr id="276" name="Rectangle 275">
                      <a:extLst>
                        <a:ext uri="{FF2B5EF4-FFF2-40B4-BE49-F238E27FC236}">
                          <a16:creationId xmlns:a16="http://schemas.microsoft.com/office/drawing/2014/main" xmlns="" id="{F9A52FAC-42CE-4E0D-8F71-34C26BC671FE}"/>
                        </a:ext>
                      </a:extLst>
                    </p:cNvPr>
                    <p:cNvSpPr/>
                    <p:nvPr/>
                  </p:nvSpPr>
                  <p:spPr>
                    <a:xfrm>
                      <a:off x="3816127" y="5850652"/>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grpSp>
              <p:grpSp>
                <p:nvGrpSpPr>
                  <p:cNvPr id="247" name="Group 246">
                    <a:extLst>
                      <a:ext uri="{FF2B5EF4-FFF2-40B4-BE49-F238E27FC236}">
                        <a16:creationId xmlns:a16="http://schemas.microsoft.com/office/drawing/2014/main" xmlns="" id="{408BF4E9-204C-4CBE-BD8F-F6FEC020F9D4}"/>
                      </a:ext>
                    </a:extLst>
                  </p:cNvPr>
                  <p:cNvGrpSpPr/>
                  <p:nvPr/>
                </p:nvGrpSpPr>
                <p:grpSpPr>
                  <a:xfrm>
                    <a:off x="11733059" y="5082143"/>
                    <a:ext cx="770444" cy="653701"/>
                    <a:chOff x="3816127" y="5359816"/>
                    <a:chExt cx="615608" cy="653701"/>
                  </a:xfrm>
                </p:grpSpPr>
                <p:sp>
                  <p:nvSpPr>
                    <p:cNvPr id="267" name="Rectangle 266">
                      <a:extLst>
                        <a:ext uri="{FF2B5EF4-FFF2-40B4-BE49-F238E27FC236}">
                          <a16:creationId xmlns:a16="http://schemas.microsoft.com/office/drawing/2014/main" xmlns="" id="{559BE0B7-8036-4ACE-8B6D-E1B64E074572}"/>
                        </a:ext>
                      </a:extLst>
                    </p:cNvPr>
                    <p:cNvSpPr/>
                    <p:nvPr/>
                  </p:nvSpPr>
                  <p:spPr>
                    <a:xfrm>
                      <a:off x="3816127" y="5359816"/>
                      <a:ext cx="615608" cy="6537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sp>
                  <p:nvSpPr>
                    <p:cNvPr id="268" name="Rectangle 267">
                      <a:extLst>
                        <a:ext uri="{FF2B5EF4-FFF2-40B4-BE49-F238E27FC236}">
                          <a16:creationId xmlns:a16="http://schemas.microsoft.com/office/drawing/2014/main" xmlns="" id="{F6C50E26-8B74-48FD-A7A5-FDBE9404CAD5}"/>
                        </a:ext>
                      </a:extLst>
                    </p:cNvPr>
                    <p:cNvSpPr/>
                    <p:nvPr/>
                  </p:nvSpPr>
                  <p:spPr>
                    <a:xfrm>
                      <a:off x="3816127" y="5447761"/>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sp>
                  <p:nvSpPr>
                    <p:cNvPr id="269" name="Rectangle 268">
                      <a:extLst>
                        <a:ext uri="{FF2B5EF4-FFF2-40B4-BE49-F238E27FC236}">
                          <a16:creationId xmlns:a16="http://schemas.microsoft.com/office/drawing/2014/main" xmlns="" id="{A316715B-EAB3-46CF-BB6C-9B7C68D6E509}"/>
                        </a:ext>
                      </a:extLst>
                    </p:cNvPr>
                    <p:cNvSpPr/>
                    <p:nvPr/>
                  </p:nvSpPr>
                  <p:spPr>
                    <a:xfrm>
                      <a:off x="3816127" y="5582058"/>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sp>
                  <p:nvSpPr>
                    <p:cNvPr id="270" name="Rectangle 269">
                      <a:extLst>
                        <a:ext uri="{FF2B5EF4-FFF2-40B4-BE49-F238E27FC236}">
                          <a16:creationId xmlns:a16="http://schemas.microsoft.com/office/drawing/2014/main" xmlns="" id="{4FAEDB95-3425-4A87-9AE6-0C97C900897E}"/>
                        </a:ext>
                      </a:extLst>
                    </p:cNvPr>
                    <p:cNvSpPr/>
                    <p:nvPr/>
                  </p:nvSpPr>
                  <p:spPr>
                    <a:xfrm>
                      <a:off x="3816127" y="5716355"/>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sp>
                  <p:nvSpPr>
                    <p:cNvPr id="271" name="Rectangle 270">
                      <a:extLst>
                        <a:ext uri="{FF2B5EF4-FFF2-40B4-BE49-F238E27FC236}">
                          <a16:creationId xmlns:a16="http://schemas.microsoft.com/office/drawing/2014/main" xmlns="" id="{B0A17D7B-10A8-47E5-B117-F6657BAF7AC8}"/>
                        </a:ext>
                      </a:extLst>
                    </p:cNvPr>
                    <p:cNvSpPr/>
                    <p:nvPr/>
                  </p:nvSpPr>
                  <p:spPr>
                    <a:xfrm>
                      <a:off x="3816127" y="5850652"/>
                      <a:ext cx="615608" cy="875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grpSp>
              <p:grpSp>
                <p:nvGrpSpPr>
                  <p:cNvPr id="248" name="Group 247">
                    <a:extLst>
                      <a:ext uri="{FF2B5EF4-FFF2-40B4-BE49-F238E27FC236}">
                        <a16:creationId xmlns:a16="http://schemas.microsoft.com/office/drawing/2014/main" xmlns="" id="{D7EAED47-21B7-4EBE-9DCB-96DBBD60745F}"/>
                      </a:ext>
                    </a:extLst>
                  </p:cNvPr>
                  <p:cNvGrpSpPr/>
                  <p:nvPr/>
                </p:nvGrpSpPr>
                <p:grpSpPr>
                  <a:xfrm>
                    <a:off x="9420733" y="4325657"/>
                    <a:ext cx="3057417" cy="144298"/>
                    <a:chOff x="9420733" y="4325657"/>
                    <a:chExt cx="3057417" cy="144298"/>
                  </a:xfrm>
                </p:grpSpPr>
                <p:sp>
                  <p:nvSpPr>
                    <p:cNvPr id="259" name="Rectangle 258">
                      <a:extLst>
                        <a:ext uri="{FF2B5EF4-FFF2-40B4-BE49-F238E27FC236}">
                          <a16:creationId xmlns:a16="http://schemas.microsoft.com/office/drawing/2014/main" xmlns="" id="{F08D6C4A-6840-4E0A-8A7E-19BE898C5F86}"/>
                        </a:ext>
                      </a:extLst>
                    </p:cNvPr>
                    <p:cNvSpPr/>
                    <p:nvPr/>
                  </p:nvSpPr>
                  <p:spPr>
                    <a:xfrm>
                      <a:off x="11455376"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sp>
                  <p:nvSpPr>
                    <p:cNvPr id="260" name="Rectangle 259">
                      <a:extLst>
                        <a:ext uri="{FF2B5EF4-FFF2-40B4-BE49-F238E27FC236}">
                          <a16:creationId xmlns:a16="http://schemas.microsoft.com/office/drawing/2014/main" xmlns="" id="{EA150761-B367-4FB9-AE5F-DA519178F8F4}"/>
                        </a:ext>
                      </a:extLst>
                    </p:cNvPr>
                    <p:cNvSpPr/>
                    <p:nvPr/>
                  </p:nvSpPr>
                  <p:spPr>
                    <a:xfrm>
                      <a:off x="11858950"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sp>
                  <p:nvSpPr>
                    <p:cNvPr id="261" name="Rectangle 260">
                      <a:extLst>
                        <a:ext uri="{FF2B5EF4-FFF2-40B4-BE49-F238E27FC236}">
                          <a16:creationId xmlns:a16="http://schemas.microsoft.com/office/drawing/2014/main" xmlns="" id="{247196F1-C911-40D7-980E-49D7EFEFC646}"/>
                        </a:ext>
                      </a:extLst>
                    </p:cNvPr>
                    <p:cNvSpPr/>
                    <p:nvPr/>
                  </p:nvSpPr>
                  <p:spPr>
                    <a:xfrm>
                      <a:off x="12262524"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sp>
                  <p:nvSpPr>
                    <p:cNvPr id="262" name="Rectangle 261">
                      <a:extLst>
                        <a:ext uri="{FF2B5EF4-FFF2-40B4-BE49-F238E27FC236}">
                          <a16:creationId xmlns:a16="http://schemas.microsoft.com/office/drawing/2014/main" xmlns="" id="{0853C1B9-EDC4-4C8D-9117-EE77F66AE2AF}"/>
                        </a:ext>
                      </a:extLst>
                    </p:cNvPr>
                    <p:cNvSpPr/>
                    <p:nvPr/>
                  </p:nvSpPr>
                  <p:spPr>
                    <a:xfrm>
                      <a:off x="10227881"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sp>
                  <p:nvSpPr>
                    <p:cNvPr id="263" name="Rectangle 262">
                      <a:extLst>
                        <a:ext uri="{FF2B5EF4-FFF2-40B4-BE49-F238E27FC236}">
                          <a16:creationId xmlns:a16="http://schemas.microsoft.com/office/drawing/2014/main" xmlns="" id="{97D1FE89-178E-4670-AD8F-C22444AB193C}"/>
                        </a:ext>
                      </a:extLst>
                    </p:cNvPr>
                    <p:cNvSpPr/>
                    <p:nvPr/>
                  </p:nvSpPr>
                  <p:spPr>
                    <a:xfrm>
                      <a:off x="10619713"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sp>
                  <p:nvSpPr>
                    <p:cNvPr id="264" name="Rectangle 263">
                      <a:extLst>
                        <a:ext uri="{FF2B5EF4-FFF2-40B4-BE49-F238E27FC236}">
                          <a16:creationId xmlns:a16="http://schemas.microsoft.com/office/drawing/2014/main" xmlns="" id="{A59E26FD-3CC4-489C-9F17-5CEF282ACDCC}"/>
                        </a:ext>
                      </a:extLst>
                    </p:cNvPr>
                    <p:cNvSpPr/>
                    <p:nvPr/>
                  </p:nvSpPr>
                  <p:spPr>
                    <a:xfrm>
                      <a:off x="11023287"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sp>
                  <p:nvSpPr>
                    <p:cNvPr id="265" name="Rectangle 264">
                      <a:extLst>
                        <a:ext uri="{FF2B5EF4-FFF2-40B4-BE49-F238E27FC236}">
                          <a16:creationId xmlns:a16="http://schemas.microsoft.com/office/drawing/2014/main" xmlns="" id="{7FA5CD82-CAFA-4F4D-9D78-67EAB3E5EF36}"/>
                        </a:ext>
                      </a:extLst>
                    </p:cNvPr>
                    <p:cNvSpPr/>
                    <p:nvPr/>
                  </p:nvSpPr>
                  <p:spPr>
                    <a:xfrm>
                      <a:off x="9420733"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sp>
                  <p:nvSpPr>
                    <p:cNvPr id="266" name="Rectangle 265">
                      <a:extLst>
                        <a:ext uri="{FF2B5EF4-FFF2-40B4-BE49-F238E27FC236}">
                          <a16:creationId xmlns:a16="http://schemas.microsoft.com/office/drawing/2014/main" xmlns="" id="{E5AB53D0-8C69-49A7-868B-D7C44AC0163E}"/>
                        </a:ext>
                      </a:extLst>
                    </p:cNvPr>
                    <p:cNvSpPr/>
                    <p:nvPr/>
                  </p:nvSpPr>
                  <p:spPr>
                    <a:xfrm>
                      <a:off x="9824307" y="4325657"/>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grpSp>
              <p:grpSp>
                <p:nvGrpSpPr>
                  <p:cNvPr id="249" name="Group 248">
                    <a:extLst>
                      <a:ext uri="{FF2B5EF4-FFF2-40B4-BE49-F238E27FC236}">
                        <a16:creationId xmlns:a16="http://schemas.microsoft.com/office/drawing/2014/main" xmlns="" id="{ABCB598C-08D6-4205-9F56-8441D3A12281}"/>
                      </a:ext>
                    </a:extLst>
                  </p:cNvPr>
                  <p:cNvGrpSpPr/>
                  <p:nvPr/>
                </p:nvGrpSpPr>
                <p:grpSpPr>
                  <a:xfrm>
                    <a:off x="9420733" y="4686474"/>
                    <a:ext cx="1022774" cy="743102"/>
                    <a:chOff x="5243508" y="4135174"/>
                    <a:chExt cx="1022774" cy="743102"/>
                  </a:xfrm>
                </p:grpSpPr>
                <p:sp>
                  <p:nvSpPr>
                    <p:cNvPr id="250" name="Rectangle 249">
                      <a:extLst>
                        <a:ext uri="{FF2B5EF4-FFF2-40B4-BE49-F238E27FC236}">
                          <a16:creationId xmlns:a16="http://schemas.microsoft.com/office/drawing/2014/main" xmlns="" id="{4199891C-2578-4547-BBB4-540AC3D1F924}"/>
                        </a:ext>
                      </a:extLst>
                    </p:cNvPr>
                    <p:cNvSpPr/>
                    <p:nvPr/>
                  </p:nvSpPr>
                  <p:spPr>
                    <a:xfrm>
                      <a:off x="5243508"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sp>
                  <p:nvSpPr>
                    <p:cNvPr id="251" name="Rectangle 250">
                      <a:extLst>
                        <a:ext uri="{FF2B5EF4-FFF2-40B4-BE49-F238E27FC236}">
                          <a16:creationId xmlns:a16="http://schemas.microsoft.com/office/drawing/2014/main" xmlns="" id="{199E6C7D-E89E-4BDA-945F-75DDEECC6688}"/>
                        </a:ext>
                      </a:extLst>
                    </p:cNvPr>
                    <p:cNvSpPr/>
                    <p:nvPr/>
                  </p:nvSpPr>
                  <p:spPr>
                    <a:xfrm>
                      <a:off x="5647082"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sp>
                  <p:nvSpPr>
                    <p:cNvPr id="252" name="Rectangle 251">
                      <a:extLst>
                        <a:ext uri="{FF2B5EF4-FFF2-40B4-BE49-F238E27FC236}">
                          <a16:creationId xmlns:a16="http://schemas.microsoft.com/office/drawing/2014/main" xmlns="" id="{DCAF6764-EA4A-4940-AA5A-1C261E6E8F97}"/>
                        </a:ext>
                      </a:extLst>
                    </p:cNvPr>
                    <p:cNvSpPr/>
                    <p:nvPr/>
                  </p:nvSpPr>
                  <p:spPr>
                    <a:xfrm>
                      <a:off x="6050656" y="4135174"/>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sp>
                  <p:nvSpPr>
                    <p:cNvPr id="253" name="Rectangle 252">
                      <a:extLst>
                        <a:ext uri="{FF2B5EF4-FFF2-40B4-BE49-F238E27FC236}">
                          <a16:creationId xmlns:a16="http://schemas.microsoft.com/office/drawing/2014/main" xmlns="" id="{0481E25B-647F-4BB9-AD8D-9F23B19A6EDF}"/>
                        </a:ext>
                      </a:extLst>
                    </p:cNvPr>
                    <p:cNvSpPr/>
                    <p:nvPr/>
                  </p:nvSpPr>
                  <p:spPr>
                    <a:xfrm>
                      <a:off x="5243508" y="4434576"/>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sp>
                  <p:nvSpPr>
                    <p:cNvPr id="254" name="Rectangle 253">
                      <a:extLst>
                        <a:ext uri="{FF2B5EF4-FFF2-40B4-BE49-F238E27FC236}">
                          <a16:creationId xmlns:a16="http://schemas.microsoft.com/office/drawing/2014/main" xmlns="" id="{97323EEB-E4D5-43F3-9D60-4CA96F7EB2F9}"/>
                        </a:ext>
                      </a:extLst>
                    </p:cNvPr>
                    <p:cNvSpPr/>
                    <p:nvPr/>
                  </p:nvSpPr>
                  <p:spPr>
                    <a:xfrm>
                      <a:off x="5647082" y="4434576"/>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sp>
                  <p:nvSpPr>
                    <p:cNvPr id="255" name="Rectangle 254">
                      <a:extLst>
                        <a:ext uri="{FF2B5EF4-FFF2-40B4-BE49-F238E27FC236}">
                          <a16:creationId xmlns:a16="http://schemas.microsoft.com/office/drawing/2014/main" xmlns="" id="{FA17A54B-43A5-4E73-A030-F52711F22268}"/>
                        </a:ext>
                      </a:extLst>
                    </p:cNvPr>
                    <p:cNvSpPr/>
                    <p:nvPr/>
                  </p:nvSpPr>
                  <p:spPr>
                    <a:xfrm>
                      <a:off x="6050656" y="4434576"/>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sp>
                  <p:nvSpPr>
                    <p:cNvPr id="256" name="Rectangle 255">
                      <a:extLst>
                        <a:ext uri="{FF2B5EF4-FFF2-40B4-BE49-F238E27FC236}">
                          <a16:creationId xmlns:a16="http://schemas.microsoft.com/office/drawing/2014/main" xmlns="" id="{8A914D79-72EB-4438-B677-710C24BBAC3E}"/>
                        </a:ext>
                      </a:extLst>
                    </p:cNvPr>
                    <p:cNvSpPr/>
                    <p:nvPr/>
                  </p:nvSpPr>
                  <p:spPr>
                    <a:xfrm>
                      <a:off x="5243508" y="4733978"/>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sp>
                  <p:nvSpPr>
                    <p:cNvPr id="257" name="Rectangle 256">
                      <a:extLst>
                        <a:ext uri="{FF2B5EF4-FFF2-40B4-BE49-F238E27FC236}">
                          <a16:creationId xmlns:a16="http://schemas.microsoft.com/office/drawing/2014/main" xmlns="" id="{A8DBF174-0241-44A8-9E09-DD71500B6FE2}"/>
                        </a:ext>
                      </a:extLst>
                    </p:cNvPr>
                    <p:cNvSpPr/>
                    <p:nvPr/>
                  </p:nvSpPr>
                  <p:spPr>
                    <a:xfrm>
                      <a:off x="5647082" y="4733978"/>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sp>
                  <p:nvSpPr>
                    <p:cNvPr id="258" name="Rectangle 257">
                      <a:extLst>
                        <a:ext uri="{FF2B5EF4-FFF2-40B4-BE49-F238E27FC236}">
                          <a16:creationId xmlns:a16="http://schemas.microsoft.com/office/drawing/2014/main" xmlns="" id="{7F7B10F1-4DFD-43C0-B23C-F6126FC4226D}"/>
                        </a:ext>
                      </a:extLst>
                    </p:cNvPr>
                    <p:cNvSpPr/>
                    <p:nvPr/>
                  </p:nvSpPr>
                  <p:spPr>
                    <a:xfrm>
                      <a:off x="6050656" y="4733978"/>
                      <a:ext cx="215626" cy="144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grpSp>
            </p:grpSp>
            <p:grpSp>
              <p:nvGrpSpPr>
                <p:cNvPr id="226" name="Group 225">
                  <a:extLst>
                    <a:ext uri="{FF2B5EF4-FFF2-40B4-BE49-F238E27FC236}">
                      <a16:creationId xmlns:a16="http://schemas.microsoft.com/office/drawing/2014/main" xmlns="" id="{545C9D13-DF1A-41BC-9A72-05DBD73C09B4}"/>
                    </a:ext>
                  </a:extLst>
                </p:cNvPr>
                <p:cNvGrpSpPr/>
                <p:nvPr/>
              </p:nvGrpSpPr>
              <p:grpSpPr>
                <a:xfrm>
                  <a:off x="8193593" y="1213970"/>
                  <a:ext cx="2250191" cy="2344826"/>
                  <a:chOff x="9277830" y="1166736"/>
                  <a:chExt cx="2250191" cy="2344826"/>
                </a:xfrm>
              </p:grpSpPr>
              <p:grpSp>
                <p:nvGrpSpPr>
                  <p:cNvPr id="227" name="Group 226">
                    <a:extLst>
                      <a:ext uri="{FF2B5EF4-FFF2-40B4-BE49-F238E27FC236}">
                        <a16:creationId xmlns:a16="http://schemas.microsoft.com/office/drawing/2014/main" xmlns="" id="{C9C68A4C-A8AB-4072-9863-6139D6725A32}"/>
                      </a:ext>
                    </a:extLst>
                  </p:cNvPr>
                  <p:cNvGrpSpPr/>
                  <p:nvPr/>
                </p:nvGrpSpPr>
                <p:grpSpPr>
                  <a:xfrm>
                    <a:off x="9830401" y="2180121"/>
                    <a:ext cx="731071" cy="1326166"/>
                    <a:chOff x="-772683" y="4329325"/>
                    <a:chExt cx="731071" cy="1692900"/>
                  </a:xfrm>
                </p:grpSpPr>
                <p:sp>
                  <p:nvSpPr>
                    <p:cNvPr id="241" name="Rectangle: Top Corners Rounded 240">
                      <a:extLst>
                        <a:ext uri="{FF2B5EF4-FFF2-40B4-BE49-F238E27FC236}">
                          <a16:creationId xmlns:a16="http://schemas.microsoft.com/office/drawing/2014/main" xmlns="" id="{3DBFCF07-4B95-44FE-AEB1-4B2532FC9F9B}"/>
                        </a:ext>
                      </a:extLst>
                    </p:cNvPr>
                    <p:cNvSpPr/>
                    <p:nvPr/>
                  </p:nvSpPr>
                  <p:spPr>
                    <a:xfrm>
                      <a:off x="-772683" y="4329325"/>
                      <a:ext cx="731071" cy="1692900"/>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sp>
                  <p:nvSpPr>
                    <p:cNvPr id="242" name="Rectangle 241">
                      <a:extLst>
                        <a:ext uri="{FF2B5EF4-FFF2-40B4-BE49-F238E27FC236}">
                          <a16:creationId xmlns:a16="http://schemas.microsoft.com/office/drawing/2014/main" xmlns="" id="{BEF89C48-C382-495B-A11D-8A8FBB93C7DB}"/>
                        </a:ext>
                      </a:extLst>
                    </p:cNvPr>
                    <p:cNvSpPr/>
                    <p:nvPr/>
                  </p:nvSpPr>
                  <p:spPr>
                    <a:xfrm>
                      <a:off x="-391792" y="4758361"/>
                      <a:ext cx="350180" cy="12638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grpSp>
              <p:grpSp>
                <p:nvGrpSpPr>
                  <p:cNvPr id="228" name="Group 227">
                    <a:extLst>
                      <a:ext uri="{FF2B5EF4-FFF2-40B4-BE49-F238E27FC236}">
                        <a16:creationId xmlns:a16="http://schemas.microsoft.com/office/drawing/2014/main" xmlns="" id="{078619B4-50F4-42C3-8809-953968F6AD1E}"/>
                      </a:ext>
                    </a:extLst>
                  </p:cNvPr>
                  <p:cNvGrpSpPr/>
                  <p:nvPr/>
                </p:nvGrpSpPr>
                <p:grpSpPr>
                  <a:xfrm>
                    <a:off x="10796950" y="2179890"/>
                    <a:ext cx="731071" cy="1326166"/>
                    <a:chOff x="-772683" y="4329325"/>
                    <a:chExt cx="731071" cy="1692900"/>
                  </a:xfrm>
                </p:grpSpPr>
                <p:sp>
                  <p:nvSpPr>
                    <p:cNvPr id="239" name="Rectangle: Top Corners Rounded 238">
                      <a:extLst>
                        <a:ext uri="{FF2B5EF4-FFF2-40B4-BE49-F238E27FC236}">
                          <a16:creationId xmlns:a16="http://schemas.microsoft.com/office/drawing/2014/main" xmlns="" id="{9776D6BC-126F-4393-A540-D3D97069991B}"/>
                        </a:ext>
                      </a:extLst>
                    </p:cNvPr>
                    <p:cNvSpPr/>
                    <p:nvPr/>
                  </p:nvSpPr>
                  <p:spPr>
                    <a:xfrm>
                      <a:off x="-772683" y="4329325"/>
                      <a:ext cx="731071" cy="1692900"/>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sp>
                  <p:nvSpPr>
                    <p:cNvPr id="240" name="Rectangle 239">
                      <a:extLst>
                        <a:ext uri="{FF2B5EF4-FFF2-40B4-BE49-F238E27FC236}">
                          <a16:creationId xmlns:a16="http://schemas.microsoft.com/office/drawing/2014/main" xmlns="" id="{6BF5C775-CBDD-4D5E-8AC9-85D81E9A3639}"/>
                        </a:ext>
                      </a:extLst>
                    </p:cNvPr>
                    <p:cNvSpPr/>
                    <p:nvPr/>
                  </p:nvSpPr>
                  <p:spPr>
                    <a:xfrm>
                      <a:off x="-391792" y="4758361"/>
                      <a:ext cx="350180" cy="12638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grpSp>
              <p:grpSp>
                <p:nvGrpSpPr>
                  <p:cNvPr id="229" name="Group 228">
                    <a:extLst>
                      <a:ext uri="{FF2B5EF4-FFF2-40B4-BE49-F238E27FC236}">
                        <a16:creationId xmlns:a16="http://schemas.microsoft.com/office/drawing/2014/main" xmlns="" id="{7E0C5475-7976-400C-8C61-06602E3156BA}"/>
                      </a:ext>
                    </a:extLst>
                  </p:cNvPr>
                  <p:cNvGrpSpPr/>
                  <p:nvPr/>
                </p:nvGrpSpPr>
                <p:grpSpPr>
                  <a:xfrm>
                    <a:off x="9277830" y="1166736"/>
                    <a:ext cx="424922" cy="2344826"/>
                    <a:chOff x="9277830" y="1166736"/>
                    <a:chExt cx="424922" cy="2344826"/>
                  </a:xfrm>
                </p:grpSpPr>
                <p:grpSp>
                  <p:nvGrpSpPr>
                    <p:cNvPr id="233" name="Group 232">
                      <a:extLst>
                        <a:ext uri="{FF2B5EF4-FFF2-40B4-BE49-F238E27FC236}">
                          <a16:creationId xmlns:a16="http://schemas.microsoft.com/office/drawing/2014/main" xmlns="" id="{2B0E0F9F-497E-4277-8F6A-0BBDBBE0E5ED}"/>
                        </a:ext>
                      </a:extLst>
                    </p:cNvPr>
                    <p:cNvGrpSpPr/>
                    <p:nvPr/>
                  </p:nvGrpSpPr>
                  <p:grpSpPr>
                    <a:xfrm>
                      <a:off x="9277830" y="1497989"/>
                      <a:ext cx="424922" cy="2013573"/>
                      <a:chOff x="2507828" y="1767064"/>
                      <a:chExt cx="424922" cy="214763"/>
                    </a:xfrm>
                  </p:grpSpPr>
                  <p:sp>
                    <p:nvSpPr>
                      <p:cNvPr id="237" name="Rectangle 236">
                        <a:extLst>
                          <a:ext uri="{FF2B5EF4-FFF2-40B4-BE49-F238E27FC236}">
                            <a16:creationId xmlns:a16="http://schemas.microsoft.com/office/drawing/2014/main" xmlns="" id="{93D0FC3F-AAE6-45AD-811F-32197B833BBE}"/>
                          </a:ext>
                        </a:extLst>
                      </p:cNvPr>
                      <p:cNvSpPr/>
                      <p:nvPr/>
                    </p:nvSpPr>
                    <p:spPr>
                      <a:xfrm>
                        <a:off x="2507828" y="1767065"/>
                        <a:ext cx="424922" cy="2147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sp>
                    <p:nvSpPr>
                      <p:cNvPr id="238" name="Rectangle 237">
                        <a:extLst>
                          <a:ext uri="{FF2B5EF4-FFF2-40B4-BE49-F238E27FC236}">
                            <a16:creationId xmlns:a16="http://schemas.microsoft.com/office/drawing/2014/main" xmlns="" id="{173D26B1-8EE8-46C1-94DF-786395B69AAF}"/>
                          </a:ext>
                        </a:extLst>
                      </p:cNvPr>
                      <p:cNvSpPr/>
                      <p:nvPr/>
                    </p:nvSpPr>
                    <p:spPr>
                      <a:xfrm>
                        <a:off x="2709592" y="1767064"/>
                        <a:ext cx="223158" cy="2147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grpSp>
                <p:grpSp>
                  <p:nvGrpSpPr>
                    <p:cNvPr id="234" name="Group 233">
                      <a:extLst>
                        <a:ext uri="{FF2B5EF4-FFF2-40B4-BE49-F238E27FC236}">
                          <a16:creationId xmlns:a16="http://schemas.microsoft.com/office/drawing/2014/main" xmlns="" id="{564507B4-C5AA-4D24-B0FD-674F0C4181E8}"/>
                        </a:ext>
                      </a:extLst>
                    </p:cNvPr>
                    <p:cNvGrpSpPr/>
                    <p:nvPr/>
                  </p:nvGrpSpPr>
                  <p:grpSpPr>
                    <a:xfrm>
                      <a:off x="9277830" y="1166736"/>
                      <a:ext cx="424922" cy="407911"/>
                      <a:chOff x="2507828" y="1767064"/>
                      <a:chExt cx="424922" cy="268381"/>
                    </a:xfrm>
                  </p:grpSpPr>
                  <p:sp>
                    <p:nvSpPr>
                      <p:cNvPr id="235" name="Rectangle 234">
                        <a:extLst>
                          <a:ext uri="{FF2B5EF4-FFF2-40B4-BE49-F238E27FC236}">
                            <a16:creationId xmlns:a16="http://schemas.microsoft.com/office/drawing/2014/main" xmlns="" id="{7F4FCE08-A064-4C61-8C82-6DB0109C3CE1}"/>
                          </a:ext>
                        </a:extLst>
                      </p:cNvPr>
                      <p:cNvSpPr/>
                      <p:nvPr/>
                    </p:nvSpPr>
                    <p:spPr>
                      <a:xfrm>
                        <a:off x="2507828" y="1767065"/>
                        <a:ext cx="424922" cy="2683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sp>
                    <p:nvSpPr>
                      <p:cNvPr id="236" name="Rectangle 235">
                        <a:extLst>
                          <a:ext uri="{FF2B5EF4-FFF2-40B4-BE49-F238E27FC236}">
                            <a16:creationId xmlns:a16="http://schemas.microsoft.com/office/drawing/2014/main" xmlns="" id="{622ED9EC-233A-46CD-8AC9-CB385872401B}"/>
                          </a:ext>
                        </a:extLst>
                      </p:cNvPr>
                      <p:cNvSpPr/>
                      <p:nvPr/>
                    </p:nvSpPr>
                    <p:spPr>
                      <a:xfrm>
                        <a:off x="2709592" y="1767064"/>
                        <a:ext cx="223158" cy="2683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grpSp>
              </p:grpSp>
              <p:sp>
                <p:nvSpPr>
                  <p:cNvPr id="230" name="Rectangle 229">
                    <a:extLst>
                      <a:ext uri="{FF2B5EF4-FFF2-40B4-BE49-F238E27FC236}">
                        <a16:creationId xmlns:a16="http://schemas.microsoft.com/office/drawing/2014/main" xmlns="" id="{0E044CAD-D66D-4334-AB87-A5CBD42B88BE}"/>
                      </a:ext>
                    </a:extLst>
                  </p:cNvPr>
                  <p:cNvSpPr/>
                  <p:nvPr/>
                </p:nvSpPr>
                <p:spPr>
                  <a:xfrm>
                    <a:off x="9702752" y="1757176"/>
                    <a:ext cx="1475089"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sp>
                <p:nvSpPr>
                  <p:cNvPr id="231" name="Rectangle 230">
                    <a:extLst>
                      <a:ext uri="{FF2B5EF4-FFF2-40B4-BE49-F238E27FC236}">
                        <a16:creationId xmlns:a16="http://schemas.microsoft.com/office/drawing/2014/main" xmlns="" id="{D9B4FAEF-B031-4115-AE54-4CC6A275ED7E}"/>
                      </a:ext>
                    </a:extLst>
                  </p:cNvPr>
                  <p:cNvSpPr/>
                  <p:nvPr/>
                </p:nvSpPr>
                <p:spPr>
                  <a:xfrm>
                    <a:off x="10166773" y="1780779"/>
                    <a:ext cx="91440" cy="531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sp>
                <p:nvSpPr>
                  <p:cNvPr id="232" name="Rectangle 231">
                    <a:extLst>
                      <a:ext uri="{FF2B5EF4-FFF2-40B4-BE49-F238E27FC236}">
                        <a16:creationId xmlns:a16="http://schemas.microsoft.com/office/drawing/2014/main" xmlns="" id="{4255B21D-A5A9-43EB-9BE2-BEA7067B7140}"/>
                      </a:ext>
                    </a:extLst>
                  </p:cNvPr>
                  <p:cNvSpPr/>
                  <p:nvPr/>
                </p:nvSpPr>
                <p:spPr>
                  <a:xfrm>
                    <a:off x="11137203" y="1756226"/>
                    <a:ext cx="91440" cy="531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grpSp>
          </p:grpSp>
        </p:grpSp>
        <p:grpSp>
          <p:nvGrpSpPr>
            <p:cNvPr id="332" name="Group 331">
              <a:extLst>
                <a:ext uri="{FF2B5EF4-FFF2-40B4-BE49-F238E27FC236}">
                  <a16:creationId xmlns:a16="http://schemas.microsoft.com/office/drawing/2014/main" xmlns="" id="{82C6019D-A41F-4A3F-8EB2-A11678D53360}"/>
                </a:ext>
              </a:extLst>
            </p:cNvPr>
            <p:cNvGrpSpPr/>
            <p:nvPr/>
          </p:nvGrpSpPr>
          <p:grpSpPr>
            <a:xfrm>
              <a:off x="6571435" y="1335205"/>
              <a:ext cx="1563516" cy="1740001"/>
              <a:chOff x="6715787" y="1495852"/>
              <a:chExt cx="1419163" cy="1579354"/>
            </a:xfrm>
          </p:grpSpPr>
          <p:sp>
            <p:nvSpPr>
              <p:cNvPr id="172" name="Freeform: Shape 171">
                <a:extLst>
                  <a:ext uri="{FF2B5EF4-FFF2-40B4-BE49-F238E27FC236}">
                    <a16:creationId xmlns:a16="http://schemas.microsoft.com/office/drawing/2014/main" xmlns="" id="{F0B216E9-89EA-4F86-B247-87A096D6DB66}"/>
                  </a:ext>
                </a:extLst>
              </p:cNvPr>
              <p:cNvSpPr/>
              <p:nvPr/>
            </p:nvSpPr>
            <p:spPr>
              <a:xfrm>
                <a:off x="6715787" y="1495852"/>
                <a:ext cx="989662" cy="1579354"/>
              </a:xfrm>
              <a:custGeom>
                <a:avLst/>
                <a:gdLst>
                  <a:gd name="connsiteX0" fmla="*/ 817516 w 1645921"/>
                  <a:gd name="connsiteY0" fmla="*/ 1935988 h 2169949"/>
                  <a:gd name="connsiteX1" fmla="*/ 513238 w 1645921"/>
                  <a:gd name="connsiteY1" fmla="*/ 2124229 h 2169949"/>
                  <a:gd name="connsiteX2" fmla="*/ 820226 w 1645921"/>
                  <a:gd name="connsiteY2" fmla="*/ 2124229 h 2169949"/>
                  <a:gd name="connsiteX3" fmla="*/ 848006 w 1645921"/>
                  <a:gd name="connsiteY3" fmla="*/ 1933084 h 2169949"/>
                  <a:gd name="connsiteX4" fmla="*/ 851058 w 1645921"/>
                  <a:gd name="connsiteY4" fmla="*/ 2124229 h 2169949"/>
                  <a:gd name="connsiteX5" fmla="*/ 1165501 w 1645921"/>
                  <a:gd name="connsiteY5" fmla="*/ 2124229 h 2169949"/>
                  <a:gd name="connsiteX6" fmla="*/ 483030 w 1645921"/>
                  <a:gd name="connsiteY6" fmla="*/ 1713663 h 2169949"/>
                  <a:gd name="connsiteX7" fmla="*/ 441567 w 1645921"/>
                  <a:gd name="connsiteY7" fmla="*/ 2124229 h 2169949"/>
                  <a:gd name="connsiteX8" fmla="*/ 456637 w 1645921"/>
                  <a:gd name="connsiteY8" fmla="*/ 2124229 h 2169949"/>
                  <a:gd name="connsiteX9" fmla="*/ 806082 w 1645921"/>
                  <a:gd name="connsiteY9" fmla="*/ 1908038 h 2169949"/>
                  <a:gd name="connsiteX10" fmla="*/ 483030 w 1645921"/>
                  <a:gd name="connsiteY10" fmla="*/ 1713663 h 2169949"/>
                  <a:gd name="connsiteX11" fmla="*/ 1192837 w 1645921"/>
                  <a:gd name="connsiteY11" fmla="*/ 1703681 h 2169949"/>
                  <a:gd name="connsiteX12" fmla="*/ 863251 w 1645921"/>
                  <a:gd name="connsiteY12" fmla="*/ 1907494 h 2169949"/>
                  <a:gd name="connsiteX13" fmla="*/ 1223376 w 1645921"/>
                  <a:gd name="connsiteY13" fmla="*/ 2124229 h 2169949"/>
                  <a:gd name="connsiteX14" fmla="*/ 1255703 w 1645921"/>
                  <a:gd name="connsiteY14" fmla="*/ 2124229 h 2169949"/>
                  <a:gd name="connsiteX15" fmla="*/ 813705 w 1645921"/>
                  <a:gd name="connsiteY15" fmla="*/ 1701321 h 2169949"/>
                  <a:gd name="connsiteX16" fmla="*/ 529673 w 1645921"/>
                  <a:gd name="connsiteY16" fmla="*/ 1704407 h 2169949"/>
                  <a:gd name="connsiteX17" fmla="*/ 529129 w 1645921"/>
                  <a:gd name="connsiteY17" fmla="*/ 1706584 h 2169949"/>
                  <a:gd name="connsiteX18" fmla="*/ 816608 w 1645921"/>
                  <a:gd name="connsiteY18" fmla="*/ 1879544 h 2169949"/>
                  <a:gd name="connsiteX19" fmla="*/ 813705 w 1645921"/>
                  <a:gd name="connsiteY19" fmla="*/ 1701321 h 2169949"/>
                  <a:gd name="connsiteX20" fmla="*/ 1143109 w 1645921"/>
                  <a:gd name="connsiteY20" fmla="*/ 1697147 h 2169949"/>
                  <a:gd name="connsiteX21" fmla="*/ 844376 w 1645921"/>
                  <a:gd name="connsiteY21" fmla="*/ 1700595 h 2169949"/>
                  <a:gd name="connsiteX22" fmla="*/ 847280 w 1645921"/>
                  <a:gd name="connsiteY22" fmla="*/ 1882630 h 2169949"/>
                  <a:gd name="connsiteX23" fmla="*/ 1143835 w 1645921"/>
                  <a:gd name="connsiteY23" fmla="*/ 1699143 h 2169949"/>
                  <a:gd name="connsiteX24" fmla="*/ 1143109 w 1645921"/>
                  <a:gd name="connsiteY24" fmla="*/ 1697147 h 2169949"/>
                  <a:gd name="connsiteX25" fmla="*/ 840565 w 1645921"/>
                  <a:gd name="connsiteY25" fmla="*/ 1456129 h 2169949"/>
                  <a:gd name="connsiteX26" fmla="*/ 844195 w 1645921"/>
                  <a:gd name="connsiteY26" fmla="*/ 1670287 h 2169949"/>
                  <a:gd name="connsiteX27" fmla="*/ 1144923 w 1645921"/>
                  <a:gd name="connsiteY27" fmla="*/ 1666838 h 2169949"/>
                  <a:gd name="connsiteX28" fmla="*/ 1145649 w 1645921"/>
                  <a:gd name="connsiteY28" fmla="*/ 1665205 h 2169949"/>
                  <a:gd name="connsiteX29" fmla="*/ 840565 w 1645921"/>
                  <a:gd name="connsiteY29" fmla="*/ 1456129 h 2169949"/>
                  <a:gd name="connsiteX30" fmla="*/ 810075 w 1645921"/>
                  <a:gd name="connsiteY30" fmla="*/ 1455403 h 2169949"/>
                  <a:gd name="connsiteX31" fmla="*/ 517695 w 1645921"/>
                  <a:gd name="connsiteY31" fmla="*/ 1674098 h 2169949"/>
                  <a:gd name="connsiteX32" fmla="*/ 813342 w 1645921"/>
                  <a:gd name="connsiteY32" fmla="*/ 1670650 h 2169949"/>
                  <a:gd name="connsiteX33" fmla="*/ 810075 w 1645921"/>
                  <a:gd name="connsiteY33" fmla="*/ 1455403 h 2169949"/>
                  <a:gd name="connsiteX34" fmla="*/ 530580 w 1645921"/>
                  <a:gd name="connsiteY34" fmla="*/ 1243604 h 2169949"/>
                  <a:gd name="connsiteX35" fmla="*/ 488656 w 1645921"/>
                  <a:gd name="connsiteY35" fmla="*/ 1658308 h 2169949"/>
                  <a:gd name="connsiteX36" fmla="*/ 797915 w 1645921"/>
                  <a:gd name="connsiteY36" fmla="*/ 1426909 h 2169949"/>
                  <a:gd name="connsiteX37" fmla="*/ 530580 w 1645921"/>
                  <a:gd name="connsiteY37" fmla="*/ 1243604 h 2169949"/>
                  <a:gd name="connsiteX38" fmla="*/ 836935 w 1645921"/>
                  <a:gd name="connsiteY38" fmla="*/ 1223277 h 2169949"/>
                  <a:gd name="connsiteX39" fmla="*/ 839658 w 1645921"/>
                  <a:gd name="connsiteY39" fmla="*/ 1395693 h 2169949"/>
                  <a:gd name="connsiteX40" fmla="*/ 1070150 w 1645921"/>
                  <a:gd name="connsiteY40" fmla="*/ 1223277 h 2169949"/>
                  <a:gd name="connsiteX41" fmla="*/ 836935 w 1645921"/>
                  <a:gd name="connsiteY41" fmla="*/ 1223277 h 2169949"/>
                  <a:gd name="connsiteX42" fmla="*/ 553085 w 1645921"/>
                  <a:gd name="connsiteY42" fmla="*/ 1223277 h 2169949"/>
                  <a:gd name="connsiteX43" fmla="*/ 809167 w 1645921"/>
                  <a:gd name="connsiteY43" fmla="*/ 1398778 h 2169949"/>
                  <a:gd name="connsiteX44" fmla="*/ 806445 w 1645921"/>
                  <a:gd name="connsiteY44" fmla="*/ 1223277 h 2169949"/>
                  <a:gd name="connsiteX45" fmla="*/ 553085 w 1645921"/>
                  <a:gd name="connsiteY45" fmla="*/ 1223277 h 2169949"/>
                  <a:gd name="connsiteX46" fmla="*/ 1121148 w 1645921"/>
                  <a:gd name="connsiteY46" fmla="*/ 1222551 h 2169949"/>
                  <a:gd name="connsiteX47" fmla="*/ 849095 w 1645921"/>
                  <a:gd name="connsiteY47" fmla="*/ 1426001 h 2169949"/>
                  <a:gd name="connsiteX48" fmla="*/ 1185940 w 1645921"/>
                  <a:gd name="connsiteY48" fmla="*/ 1656856 h 2169949"/>
                  <a:gd name="connsiteX49" fmla="*/ 1121148 w 1645921"/>
                  <a:gd name="connsiteY49" fmla="*/ 1222551 h 2169949"/>
                  <a:gd name="connsiteX50" fmla="*/ 803178 w 1645921"/>
                  <a:gd name="connsiteY50" fmla="*/ 1009119 h 2169949"/>
                  <a:gd name="connsiteX51" fmla="*/ 570690 w 1645921"/>
                  <a:gd name="connsiteY51" fmla="*/ 1191335 h 2169949"/>
                  <a:gd name="connsiteX52" fmla="*/ 805901 w 1645921"/>
                  <a:gd name="connsiteY52" fmla="*/ 1191335 h 2169949"/>
                  <a:gd name="connsiteX53" fmla="*/ 803178 w 1645921"/>
                  <a:gd name="connsiteY53" fmla="*/ 1009119 h 2169949"/>
                  <a:gd name="connsiteX54" fmla="*/ 833305 w 1645921"/>
                  <a:gd name="connsiteY54" fmla="*/ 992422 h 2169949"/>
                  <a:gd name="connsiteX55" fmla="*/ 836572 w 1645921"/>
                  <a:gd name="connsiteY55" fmla="*/ 1191154 h 2169949"/>
                  <a:gd name="connsiteX56" fmla="*/ 1087391 w 1645921"/>
                  <a:gd name="connsiteY56" fmla="*/ 1191154 h 2169949"/>
                  <a:gd name="connsiteX57" fmla="*/ 833305 w 1645921"/>
                  <a:gd name="connsiteY57" fmla="*/ 992422 h 2169949"/>
                  <a:gd name="connsiteX58" fmla="*/ 1055404 w 1645921"/>
                  <a:gd name="connsiteY58" fmla="*/ 817761 h 2169949"/>
                  <a:gd name="connsiteX59" fmla="*/ 1042745 w 1645921"/>
                  <a:gd name="connsiteY59" fmla="*/ 821277 h 2169949"/>
                  <a:gd name="connsiteX60" fmla="*/ 985031 w 1645921"/>
                  <a:gd name="connsiteY60" fmla="*/ 866468 h 2169949"/>
                  <a:gd name="connsiteX61" fmla="*/ 853269 w 1645921"/>
                  <a:gd name="connsiteY61" fmla="*/ 969918 h 2169949"/>
                  <a:gd name="connsiteX62" fmla="*/ 1113707 w 1645921"/>
                  <a:gd name="connsiteY62" fmla="*/ 1173549 h 2169949"/>
                  <a:gd name="connsiteX63" fmla="*/ 1099007 w 1645921"/>
                  <a:gd name="connsiteY63" fmla="*/ 1072459 h 2169949"/>
                  <a:gd name="connsiteX64" fmla="*/ 1079587 w 1645921"/>
                  <a:gd name="connsiteY64" fmla="*/ 943783 h 2169949"/>
                  <a:gd name="connsiteX65" fmla="*/ 1062346 w 1645921"/>
                  <a:gd name="connsiteY65" fmla="*/ 828537 h 2169949"/>
                  <a:gd name="connsiteX66" fmla="*/ 1055404 w 1645921"/>
                  <a:gd name="connsiteY66" fmla="*/ 817761 h 2169949"/>
                  <a:gd name="connsiteX67" fmla="*/ 576134 w 1645921"/>
                  <a:gd name="connsiteY67" fmla="*/ 791513 h 2169949"/>
                  <a:gd name="connsiteX68" fmla="*/ 537114 w 1645921"/>
                  <a:gd name="connsiteY68" fmla="*/ 1179357 h 2169949"/>
                  <a:gd name="connsiteX69" fmla="*/ 540744 w 1645921"/>
                  <a:gd name="connsiteY69" fmla="*/ 1177179 h 2169949"/>
                  <a:gd name="connsiteX70" fmla="*/ 796100 w 1645921"/>
                  <a:gd name="connsiteY70" fmla="*/ 976996 h 2169949"/>
                  <a:gd name="connsiteX71" fmla="*/ 796100 w 1645921"/>
                  <a:gd name="connsiteY71" fmla="*/ 963384 h 2169949"/>
                  <a:gd name="connsiteX72" fmla="*/ 618240 w 1645921"/>
                  <a:gd name="connsiteY72" fmla="*/ 824181 h 2169949"/>
                  <a:gd name="connsiteX73" fmla="*/ 576134 w 1645921"/>
                  <a:gd name="connsiteY73" fmla="*/ 791513 h 2169949"/>
                  <a:gd name="connsiteX74" fmla="*/ 832035 w 1645921"/>
                  <a:gd name="connsiteY74" fmla="*/ 779716 h 2169949"/>
                  <a:gd name="connsiteX75" fmla="*/ 832035 w 1645921"/>
                  <a:gd name="connsiteY75" fmla="*/ 948865 h 2169949"/>
                  <a:gd name="connsiteX76" fmla="*/ 1031534 w 1645921"/>
                  <a:gd name="connsiteY76" fmla="*/ 792496 h 2169949"/>
                  <a:gd name="connsiteX77" fmla="*/ 1031242 w 1645921"/>
                  <a:gd name="connsiteY77" fmla="*/ 791569 h 2169949"/>
                  <a:gd name="connsiteX78" fmla="*/ 1035405 w 1645921"/>
                  <a:gd name="connsiteY78" fmla="*/ 783570 h 2169949"/>
                  <a:gd name="connsiteX79" fmla="*/ 607714 w 1645921"/>
                  <a:gd name="connsiteY79" fmla="*/ 775723 h 2169949"/>
                  <a:gd name="connsiteX80" fmla="*/ 607351 w 1645921"/>
                  <a:gd name="connsiteY80" fmla="*/ 777720 h 2169949"/>
                  <a:gd name="connsiteX81" fmla="*/ 800637 w 1645921"/>
                  <a:gd name="connsiteY81" fmla="*/ 928901 h 2169949"/>
                  <a:gd name="connsiteX82" fmla="*/ 800637 w 1645921"/>
                  <a:gd name="connsiteY82" fmla="*/ 779353 h 2169949"/>
                  <a:gd name="connsiteX83" fmla="*/ 607714 w 1645921"/>
                  <a:gd name="connsiteY83" fmla="*/ 775723 h 2169949"/>
                  <a:gd name="connsiteX84" fmla="*/ 796931 w 1645921"/>
                  <a:gd name="connsiteY84" fmla="*/ 594770 h 2169949"/>
                  <a:gd name="connsiteX85" fmla="*/ 605840 w 1645921"/>
                  <a:gd name="connsiteY85" fmla="*/ 744540 h 2169949"/>
                  <a:gd name="connsiteX86" fmla="*/ 799169 w 1645921"/>
                  <a:gd name="connsiteY86" fmla="*/ 744540 h 2169949"/>
                  <a:gd name="connsiteX87" fmla="*/ 796931 w 1645921"/>
                  <a:gd name="connsiteY87" fmla="*/ 594770 h 2169949"/>
                  <a:gd name="connsiteX88" fmla="*/ 821693 w 1645921"/>
                  <a:gd name="connsiteY88" fmla="*/ 581046 h 2169949"/>
                  <a:gd name="connsiteX89" fmla="*/ 824378 w 1645921"/>
                  <a:gd name="connsiteY89" fmla="*/ 744391 h 2169949"/>
                  <a:gd name="connsiteX90" fmla="*/ 1030536 w 1645921"/>
                  <a:gd name="connsiteY90" fmla="*/ 744391 h 2169949"/>
                  <a:gd name="connsiteX91" fmla="*/ 821693 w 1645921"/>
                  <a:gd name="connsiteY91" fmla="*/ 581046 h 2169949"/>
                  <a:gd name="connsiteX92" fmla="*/ 1004245 w 1645921"/>
                  <a:gd name="connsiteY92" fmla="*/ 437486 h 2169949"/>
                  <a:gd name="connsiteX93" fmla="*/ 993840 w 1645921"/>
                  <a:gd name="connsiteY93" fmla="*/ 440376 h 2169949"/>
                  <a:gd name="connsiteX94" fmla="*/ 946402 w 1645921"/>
                  <a:gd name="connsiteY94" fmla="*/ 477520 h 2169949"/>
                  <a:gd name="connsiteX95" fmla="*/ 838102 w 1645921"/>
                  <a:gd name="connsiteY95" fmla="*/ 562549 h 2169949"/>
                  <a:gd name="connsiteX96" fmla="*/ 1052166 w 1645921"/>
                  <a:gd name="connsiteY96" fmla="*/ 729921 h 2169949"/>
                  <a:gd name="connsiteX97" fmla="*/ 1040084 w 1645921"/>
                  <a:gd name="connsiteY97" fmla="*/ 646831 h 2169949"/>
                  <a:gd name="connsiteX98" fmla="*/ 1024122 w 1645921"/>
                  <a:gd name="connsiteY98" fmla="*/ 541068 h 2169949"/>
                  <a:gd name="connsiteX99" fmla="*/ 1009951 w 1645921"/>
                  <a:gd name="connsiteY99" fmla="*/ 446343 h 2169949"/>
                  <a:gd name="connsiteX100" fmla="*/ 1004245 w 1645921"/>
                  <a:gd name="connsiteY100" fmla="*/ 437486 h 2169949"/>
                  <a:gd name="connsiteX101" fmla="*/ 610315 w 1645921"/>
                  <a:gd name="connsiteY101" fmla="*/ 415911 h 2169949"/>
                  <a:gd name="connsiteX102" fmla="*/ 578243 w 1645921"/>
                  <a:gd name="connsiteY102" fmla="*/ 734695 h 2169949"/>
                  <a:gd name="connsiteX103" fmla="*/ 581226 w 1645921"/>
                  <a:gd name="connsiteY103" fmla="*/ 732905 h 2169949"/>
                  <a:gd name="connsiteX104" fmla="*/ 791113 w 1645921"/>
                  <a:gd name="connsiteY104" fmla="*/ 568367 h 2169949"/>
                  <a:gd name="connsiteX105" fmla="*/ 791113 w 1645921"/>
                  <a:gd name="connsiteY105" fmla="*/ 557179 h 2169949"/>
                  <a:gd name="connsiteX106" fmla="*/ 644923 w 1645921"/>
                  <a:gd name="connsiteY106" fmla="*/ 442763 h 2169949"/>
                  <a:gd name="connsiteX107" fmla="*/ 610315 w 1645921"/>
                  <a:gd name="connsiteY107" fmla="*/ 415911 h 2169949"/>
                  <a:gd name="connsiteX108" fmla="*/ 1030322 w 1645921"/>
                  <a:gd name="connsiteY108" fmla="*/ 412680 h 2169949"/>
                  <a:gd name="connsiteX109" fmla="*/ 1030686 w 1645921"/>
                  <a:gd name="connsiteY109" fmla="*/ 414569 h 2169949"/>
                  <a:gd name="connsiteX110" fmla="*/ 1050973 w 1645921"/>
                  <a:gd name="connsiteY110" fmla="*/ 551361 h 2169949"/>
                  <a:gd name="connsiteX111" fmla="*/ 1068427 w 1645921"/>
                  <a:gd name="connsiteY111" fmla="*/ 666821 h 2169949"/>
                  <a:gd name="connsiteX112" fmla="*/ 1079316 w 1645921"/>
                  <a:gd name="connsiteY112" fmla="*/ 739618 h 2169949"/>
                  <a:gd name="connsiteX113" fmla="*/ 1079763 w 1645921"/>
                  <a:gd name="connsiteY113" fmla="*/ 743198 h 2169949"/>
                  <a:gd name="connsiteX114" fmla="*/ 1080791 w 1645921"/>
                  <a:gd name="connsiteY114" fmla="*/ 744748 h 2169949"/>
                  <a:gd name="connsiteX115" fmla="*/ 1476534 w 1645921"/>
                  <a:gd name="connsiteY115" fmla="*/ 412680 h 2169949"/>
                  <a:gd name="connsiteX116" fmla="*/ 820649 w 1645921"/>
                  <a:gd name="connsiteY116" fmla="*/ 412680 h 2169949"/>
                  <a:gd name="connsiteX117" fmla="*/ 820649 w 1645921"/>
                  <a:gd name="connsiteY117" fmla="*/ 545245 h 2169949"/>
                  <a:gd name="connsiteX118" fmla="*/ 989779 w 1645921"/>
                  <a:gd name="connsiteY118" fmla="*/ 412680 h 2169949"/>
                  <a:gd name="connsiteX119" fmla="*/ 646336 w 1645921"/>
                  <a:gd name="connsiteY119" fmla="*/ 412680 h 2169949"/>
                  <a:gd name="connsiteX120" fmla="*/ 794842 w 1645921"/>
                  <a:gd name="connsiteY120" fmla="*/ 528836 h 2169949"/>
                  <a:gd name="connsiteX121" fmla="*/ 794842 w 1645921"/>
                  <a:gd name="connsiteY121" fmla="*/ 412680 h 2169949"/>
                  <a:gd name="connsiteX122" fmla="*/ 171855 w 1645921"/>
                  <a:gd name="connsiteY122" fmla="*/ 412680 h 2169949"/>
                  <a:gd name="connsiteX123" fmla="*/ 553095 w 1645921"/>
                  <a:gd name="connsiteY123" fmla="*/ 732578 h 2169949"/>
                  <a:gd name="connsiteX124" fmla="*/ 562729 w 1645921"/>
                  <a:gd name="connsiteY124" fmla="*/ 639075 h 2169949"/>
                  <a:gd name="connsiteX125" fmla="*/ 570635 w 1645921"/>
                  <a:gd name="connsiteY125" fmla="*/ 559864 h 2169949"/>
                  <a:gd name="connsiteX126" fmla="*/ 580630 w 1645921"/>
                  <a:gd name="connsiteY126" fmla="*/ 462155 h 2169949"/>
                  <a:gd name="connsiteX127" fmla="*/ 585568 w 1645921"/>
                  <a:gd name="connsiteY127" fmla="*/ 412680 h 2169949"/>
                  <a:gd name="connsiteX128" fmla="*/ 789920 w 1645921"/>
                  <a:gd name="connsiteY128" fmla="*/ 135167 h 2169949"/>
                  <a:gd name="connsiteX129" fmla="*/ 630156 w 1645921"/>
                  <a:gd name="connsiteY129" fmla="*/ 377723 h 2169949"/>
                  <a:gd name="connsiteX130" fmla="*/ 794395 w 1645921"/>
                  <a:gd name="connsiteY130" fmla="*/ 380706 h 2169949"/>
                  <a:gd name="connsiteX131" fmla="*/ 791411 w 1645921"/>
                  <a:gd name="connsiteY131" fmla="*/ 135764 h 2169949"/>
                  <a:gd name="connsiteX132" fmla="*/ 789920 w 1645921"/>
                  <a:gd name="connsiteY132" fmla="*/ 135167 h 2169949"/>
                  <a:gd name="connsiteX133" fmla="*/ 818262 w 1645921"/>
                  <a:gd name="connsiteY133" fmla="*/ 127261 h 2169949"/>
                  <a:gd name="connsiteX134" fmla="*/ 816622 w 1645921"/>
                  <a:gd name="connsiteY134" fmla="*/ 127559 h 2169949"/>
                  <a:gd name="connsiteX135" fmla="*/ 819456 w 1645921"/>
                  <a:gd name="connsiteY135" fmla="*/ 381303 h 2169949"/>
                  <a:gd name="connsiteX136" fmla="*/ 989513 w 1645921"/>
                  <a:gd name="connsiteY136" fmla="*/ 384138 h 2169949"/>
                  <a:gd name="connsiteX137" fmla="*/ 818262 w 1645921"/>
                  <a:gd name="connsiteY137" fmla="*/ 127261 h 2169949"/>
                  <a:gd name="connsiteX138" fmla="*/ 762323 w 1645921"/>
                  <a:gd name="connsiteY138" fmla="*/ 118161 h 2169949"/>
                  <a:gd name="connsiteX139" fmla="*/ 658647 w 1645921"/>
                  <a:gd name="connsiteY139" fmla="*/ 118908 h 2169949"/>
                  <a:gd name="connsiteX140" fmla="*/ 642089 w 1645921"/>
                  <a:gd name="connsiteY140" fmla="*/ 120101 h 2169949"/>
                  <a:gd name="connsiteX141" fmla="*/ 638807 w 1645921"/>
                  <a:gd name="connsiteY141" fmla="*/ 135914 h 2169949"/>
                  <a:gd name="connsiteX142" fmla="*/ 638658 w 1645921"/>
                  <a:gd name="connsiteY142" fmla="*/ 136659 h 2169949"/>
                  <a:gd name="connsiteX143" fmla="*/ 628812 w 1645921"/>
                  <a:gd name="connsiteY143" fmla="*/ 232876 h 2169949"/>
                  <a:gd name="connsiteX144" fmla="*/ 620310 w 1645921"/>
                  <a:gd name="connsiteY144" fmla="*/ 316562 h 2169949"/>
                  <a:gd name="connsiteX145" fmla="*/ 617028 w 1645921"/>
                  <a:gd name="connsiteY145" fmla="*/ 350424 h 2169949"/>
                  <a:gd name="connsiteX146" fmla="*/ 618371 w 1645921"/>
                  <a:gd name="connsiteY146" fmla="*/ 350723 h 2169949"/>
                  <a:gd name="connsiteX147" fmla="*/ 771720 w 1645921"/>
                  <a:gd name="connsiteY147" fmla="*/ 118161 h 2169949"/>
                  <a:gd name="connsiteX148" fmla="*/ 762323 w 1645921"/>
                  <a:gd name="connsiteY148" fmla="*/ 118161 h 2169949"/>
                  <a:gd name="connsiteX149" fmla="*/ 954457 w 1645921"/>
                  <a:gd name="connsiteY149" fmla="*/ 116819 h 2169949"/>
                  <a:gd name="connsiteX150" fmla="*/ 886733 w 1645921"/>
                  <a:gd name="connsiteY150" fmla="*/ 117416 h 2169949"/>
                  <a:gd name="connsiteX151" fmla="*/ 841384 w 1645921"/>
                  <a:gd name="connsiteY151" fmla="*/ 117416 h 2169949"/>
                  <a:gd name="connsiteX152" fmla="*/ 993392 w 1645921"/>
                  <a:gd name="connsiteY152" fmla="*/ 345800 h 2169949"/>
                  <a:gd name="connsiteX153" fmla="*/ 994585 w 1645921"/>
                  <a:gd name="connsiteY153" fmla="*/ 345352 h 2169949"/>
                  <a:gd name="connsiteX154" fmla="*/ 989513 w 1645921"/>
                  <a:gd name="connsiteY154" fmla="*/ 308208 h 2169949"/>
                  <a:gd name="connsiteX155" fmla="*/ 961767 w 1645921"/>
                  <a:gd name="connsiteY155" fmla="*/ 123233 h 2169949"/>
                  <a:gd name="connsiteX156" fmla="*/ 954457 w 1645921"/>
                  <a:gd name="connsiteY156" fmla="*/ 116819 h 2169949"/>
                  <a:gd name="connsiteX157" fmla="*/ 686185 w 1645921"/>
                  <a:gd name="connsiteY157" fmla="*/ 0 h 2169949"/>
                  <a:gd name="connsiteX158" fmla="*/ 934104 w 1645921"/>
                  <a:gd name="connsiteY158" fmla="*/ 0 h 2169949"/>
                  <a:gd name="connsiteX159" fmla="*/ 970742 w 1645921"/>
                  <a:gd name="connsiteY159" fmla="*/ 36638 h 2169949"/>
                  <a:gd name="connsiteX160" fmla="*/ 961098 w 1645921"/>
                  <a:gd name="connsiteY160" fmla="*/ 59922 h 2169949"/>
                  <a:gd name="connsiteX161" fmla="*/ 1051055 w 1645921"/>
                  <a:gd name="connsiteY161" fmla="*/ 59922 h 2169949"/>
                  <a:gd name="connsiteX162" fmla="*/ 1073915 w 1645921"/>
                  <a:gd name="connsiteY162" fmla="*/ 82782 h 2169949"/>
                  <a:gd name="connsiteX163" fmla="*/ 1073914 w 1645921"/>
                  <a:gd name="connsiteY163" fmla="*/ 82782 h 2169949"/>
                  <a:gd name="connsiteX164" fmla="*/ 1051054 w 1645921"/>
                  <a:gd name="connsiteY164" fmla="*/ 105642 h 2169949"/>
                  <a:gd name="connsiteX165" fmla="*/ 984543 w 1645921"/>
                  <a:gd name="connsiteY165" fmla="*/ 105642 h 2169949"/>
                  <a:gd name="connsiteX166" fmla="*/ 1025912 w 1645921"/>
                  <a:gd name="connsiteY166" fmla="*/ 382944 h 2169949"/>
                  <a:gd name="connsiteX167" fmla="*/ 1029492 w 1645921"/>
                  <a:gd name="connsiteY167" fmla="*/ 382348 h 2169949"/>
                  <a:gd name="connsiteX168" fmla="*/ 1029641 w 1645921"/>
                  <a:gd name="connsiteY168" fmla="*/ 383839 h 2169949"/>
                  <a:gd name="connsiteX169" fmla="*/ 1029470 w 1645921"/>
                  <a:gd name="connsiteY169" fmla="*/ 385248 h 2169949"/>
                  <a:gd name="connsiteX170" fmla="*/ 1157032 w 1645921"/>
                  <a:gd name="connsiteY170" fmla="*/ 385248 h 2169949"/>
                  <a:gd name="connsiteX171" fmla="*/ 1157032 w 1645921"/>
                  <a:gd name="connsiteY171" fmla="*/ 310832 h 2169949"/>
                  <a:gd name="connsiteX172" fmla="*/ 1126536 w 1645921"/>
                  <a:gd name="connsiteY172" fmla="*/ 310832 h 2169949"/>
                  <a:gd name="connsiteX173" fmla="*/ 1117392 w 1645921"/>
                  <a:gd name="connsiteY173" fmla="*/ 301688 h 2169949"/>
                  <a:gd name="connsiteX174" fmla="*/ 1126536 w 1645921"/>
                  <a:gd name="connsiteY174" fmla="*/ 292544 h 2169949"/>
                  <a:gd name="connsiteX175" fmla="*/ 1157032 w 1645921"/>
                  <a:gd name="connsiteY175" fmla="*/ 292544 h 2169949"/>
                  <a:gd name="connsiteX176" fmla="*/ 1157032 w 1645921"/>
                  <a:gd name="connsiteY176" fmla="*/ 282034 h 2169949"/>
                  <a:gd name="connsiteX177" fmla="*/ 1126536 w 1645921"/>
                  <a:gd name="connsiteY177" fmla="*/ 282034 h 2169949"/>
                  <a:gd name="connsiteX178" fmla="*/ 1117392 w 1645921"/>
                  <a:gd name="connsiteY178" fmla="*/ 272890 h 2169949"/>
                  <a:gd name="connsiteX179" fmla="*/ 1126536 w 1645921"/>
                  <a:gd name="connsiteY179" fmla="*/ 263746 h 2169949"/>
                  <a:gd name="connsiteX180" fmla="*/ 1157032 w 1645921"/>
                  <a:gd name="connsiteY180" fmla="*/ 263746 h 2169949"/>
                  <a:gd name="connsiteX181" fmla="*/ 1157032 w 1645921"/>
                  <a:gd name="connsiteY181" fmla="*/ 253236 h 2169949"/>
                  <a:gd name="connsiteX182" fmla="*/ 1126536 w 1645921"/>
                  <a:gd name="connsiteY182" fmla="*/ 253236 h 2169949"/>
                  <a:gd name="connsiteX183" fmla="*/ 1117392 w 1645921"/>
                  <a:gd name="connsiteY183" fmla="*/ 244092 h 2169949"/>
                  <a:gd name="connsiteX184" fmla="*/ 1126536 w 1645921"/>
                  <a:gd name="connsiteY184" fmla="*/ 234948 h 2169949"/>
                  <a:gd name="connsiteX185" fmla="*/ 1157032 w 1645921"/>
                  <a:gd name="connsiteY185" fmla="*/ 234948 h 2169949"/>
                  <a:gd name="connsiteX186" fmla="*/ 1157032 w 1645921"/>
                  <a:gd name="connsiteY186" fmla="*/ 219866 h 2169949"/>
                  <a:gd name="connsiteX187" fmla="*/ 1170748 w 1645921"/>
                  <a:gd name="connsiteY187" fmla="*/ 206150 h 2169949"/>
                  <a:gd name="connsiteX188" fmla="*/ 1184464 w 1645921"/>
                  <a:gd name="connsiteY188" fmla="*/ 219866 h 2169949"/>
                  <a:gd name="connsiteX189" fmla="*/ 1184464 w 1645921"/>
                  <a:gd name="connsiteY189" fmla="*/ 234948 h 2169949"/>
                  <a:gd name="connsiteX190" fmla="*/ 1210556 w 1645921"/>
                  <a:gd name="connsiteY190" fmla="*/ 234948 h 2169949"/>
                  <a:gd name="connsiteX191" fmla="*/ 1219700 w 1645921"/>
                  <a:gd name="connsiteY191" fmla="*/ 244092 h 2169949"/>
                  <a:gd name="connsiteX192" fmla="*/ 1210556 w 1645921"/>
                  <a:gd name="connsiteY192" fmla="*/ 253236 h 2169949"/>
                  <a:gd name="connsiteX193" fmla="*/ 1184464 w 1645921"/>
                  <a:gd name="connsiteY193" fmla="*/ 253236 h 2169949"/>
                  <a:gd name="connsiteX194" fmla="*/ 1184464 w 1645921"/>
                  <a:gd name="connsiteY194" fmla="*/ 263746 h 2169949"/>
                  <a:gd name="connsiteX195" fmla="*/ 1210556 w 1645921"/>
                  <a:gd name="connsiteY195" fmla="*/ 263746 h 2169949"/>
                  <a:gd name="connsiteX196" fmla="*/ 1219700 w 1645921"/>
                  <a:gd name="connsiteY196" fmla="*/ 272890 h 2169949"/>
                  <a:gd name="connsiteX197" fmla="*/ 1210556 w 1645921"/>
                  <a:gd name="connsiteY197" fmla="*/ 282034 h 2169949"/>
                  <a:gd name="connsiteX198" fmla="*/ 1184464 w 1645921"/>
                  <a:gd name="connsiteY198" fmla="*/ 282034 h 2169949"/>
                  <a:gd name="connsiteX199" fmla="*/ 1184464 w 1645921"/>
                  <a:gd name="connsiteY199" fmla="*/ 292544 h 2169949"/>
                  <a:gd name="connsiteX200" fmla="*/ 1210556 w 1645921"/>
                  <a:gd name="connsiteY200" fmla="*/ 292544 h 2169949"/>
                  <a:gd name="connsiteX201" fmla="*/ 1219700 w 1645921"/>
                  <a:gd name="connsiteY201" fmla="*/ 301688 h 2169949"/>
                  <a:gd name="connsiteX202" fmla="*/ 1210556 w 1645921"/>
                  <a:gd name="connsiteY202" fmla="*/ 310832 h 2169949"/>
                  <a:gd name="connsiteX203" fmla="*/ 1184464 w 1645921"/>
                  <a:gd name="connsiteY203" fmla="*/ 310832 h 2169949"/>
                  <a:gd name="connsiteX204" fmla="*/ 1184464 w 1645921"/>
                  <a:gd name="connsiteY204" fmla="*/ 385248 h 2169949"/>
                  <a:gd name="connsiteX205" fmla="*/ 1315794 w 1645921"/>
                  <a:gd name="connsiteY205" fmla="*/ 385248 h 2169949"/>
                  <a:gd name="connsiteX206" fmla="*/ 1315794 w 1645921"/>
                  <a:gd name="connsiteY206" fmla="*/ 310832 h 2169949"/>
                  <a:gd name="connsiteX207" fmla="*/ 1286537 w 1645921"/>
                  <a:gd name="connsiteY207" fmla="*/ 310832 h 2169949"/>
                  <a:gd name="connsiteX208" fmla="*/ 1277393 w 1645921"/>
                  <a:gd name="connsiteY208" fmla="*/ 301688 h 2169949"/>
                  <a:gd name="connsiteX209" fmla="*/ 1286537 w 1645921"/>
                  <a:gd name="connsiteY209" fmla="*/ 292544 h 2169949"/>
                  <a:gd name="connsiteX210" fmla="*/ 1315794 w 1645921"/>
                  <a:gd name="connsiteY210" fmla="*/ 292544 h 2169949"/>
                  <a:gd name="connsiteX211" fmla="*/ 1315794 w 1645921"/>
                  <a:gd name="connsiteY211" fmla="*/ 282034 h 2169949"/>
                  <a:gd name="connsiteX212" fmla="*/ 1286537 w 1645921"/>
                  <a:gd name="connsiteY212" fmla="*/ 282034 h 2169949"/>
                  <a:gd name="connsiteX213" fmla="*/ 1277393 w 1645921"/>
                  <a:gd name="connsiteY213" fmla="*/ 272890 h 2169949"/>
                  <a:gd name="connsiteX214" fmla="*/ 1286537 w 1645921"/>
                  <a:gd name="connsiteY214" fmla="*/ 263746 h 2169949"/>
                  <a:gd name="connsiteX215" fmla="*/ 1315794 w 1645921"/>
                  <a:gd name="connsiteY215" fmla="*/ 263746 h 2169949"/>
                  <a:gd name="connsiteX216" fmla="*/ 1315794 w 1645921"/>
                  <a:gd name="connsiteY216" fmla="*/ 253236 h 2169949"/>
                  <a:gd name="connsiteX217" fmla="*/ 1286537 w 1645921"/>
                  <a:gd name="connsiteY217" fmla="*/ 253236 h 2169949"/>
                  <a:gd name="connsiteX218" fmla="*/ 1277393 w 1645921"/>
                  <a:gd name="connsiteY218" fmla="*/ 244092 h 2169949"/>
                  <a:gd name="connsiteX219" fmla="*/ 1286537 w 1645921"/>
                  <a:gd name="connsiteY219" fmla="*/ 234948 h 2169949"/>
                  <a:gd name="connsiteX220" fmla="*/ 1315794 w 1645921"/>
                  <a:gd name="connsiteY220" fmla="*/ 234948 h 2169949"/>
                  <a:gd name="connsiteX221" fmla="*/ 1315794 w 1645921"/>
                  <a:gd name="connsiteY221" fmla="*/ 219866 h 2169949"/>
                  <a:gd name="connsiteX222" fmla="*/ 1329510 w 1645921"/>
                  <a:gd name="connsiteY222" fmla="*/ 206150 h 2169949"/>
                  <a:gd name="connsiteX223" fmla="*/ 1343226 w 1645921"/>
                  <a:gd name="connsiteY223" fmla="*/ 219866 h 2169949"/>
                  <a:gd name="connsiteX224" fmla="*/ 1343226 w 1645921"/>
                  <a:gd name="connsiteY224" fmla="*/ 234948 h 2169949"/>
                  <a:gd name="connsiteX225" fmla="*/ 1370557 w 1645921"/>
                  <a:gd name="connsiteY225" fmla="*/ 234948 h 2169949"/>
                  <a:gd name="connsiteX226" fmla="*/ 1379701 w 1645921"/>
                  <a:gd name="connsiteY226" fmla="*/ 244092 h 2169949"/>
                  <a:gd name="connsiteX227" fmla="*/ 1370557 w 1645921"/>
                  <a:gd name="connsiteY227" fmla="*/ 253236 h 2169949"/>
                  <a:gd name="connsiteX228" fmla="*/ 1343226 w 1645921"/>
                  <a:gd name="connsiteY228" fmla="*/ 253236 h 2169949"/>
                  <a:gd name="connsiteX229" fmla="*/ 1343226 w 1645921"/>
                  <a:gd name="connsiteY229" fmla="*/ 263746 h 2169949"/>
                  <a:gd name="connsiteX230" fmla="*/ 1370557 w 1645921"/>
                  <a:gd name="connsiteY230" fmla="*/ 263746 h 2169949"/>
                  <a:gd name="connsiteX231" fmla="*/ 1379701 w 1645921"/>
                  <a:gd name="connsiteY231" fmla="*/ 272890 h 2169949"/>
                  <a:gd name="connsiteX232" fmla="*/ 1370557 w 1645921"/>
                  <a:gd name="connsiteY232" fmla="*/ 282034 h 2169949"/>
                  <a:gd name="connsiteX233" fmla="*/ 1343226 w 1645921"/>
                  <a:gd name="connsiteY233" fmla="*/ 282034 h 2169949"/>
                  <a:gd name="connsiteX234" fmla="*/ 1343226 w 1645921"/>
                  <a:gd name="connsiteY234" fmla="*/ 292544 h 2169949"/>
                  <a:gd name="connsiteX235" fmla="*/ 1370557 w 1645921"/>
                  <a:gd name="connsiteY235" fmla="*/ 292544 h 2169949"/>
                  <a:gd name="connsiteX236" fmla="*/ 1379701 w 1645921"/>
                  <a:gd name="connsiteY236" fmla="*/ 301688 h 2169949"/>
                  <a:gd name="connsiteX237" fmla="*/ 1370557 w 1645921"/>
                  <a:gd name="connsiteY237" fmla="*/ 310832 h 2169949"/>
                  <a:gd name="connsiteX238" fmla="*/ 1343226 w 1645921"/>
                  <a:gd name="connsiteY238" fmla="*/ 310832 h 2169949"/>
                  <a:gd name="connsiteX239" fmla="*/ 1343226 w 1645921"/>
                  <a:gd name="connsiteY239" fmla="*/ 385248 h 2169949"/>
                  <a:gd name="connsiteX240" fmla="*/ 1497488 w 1645921"/>
                  <a:gd name="connsiteY240" fmla="*/ 385248 h 2169949"/>
                  <a:gd name="connsiteX241" fmla="*/ 1505347 w 1645921"/>
                  <a:gd name="connsiteY241" fmla="*/ 388503 h 2169949"/>
                  <a:gd name="connsiteX242" fmla="*/ 1505405 w 1645921"/>
                  <a:gd name="connsiteY242" fmla="*/ 388454 h 2169949"/>
                  <a:gd name="connsiteX243" fmla="*/ 1524728 w 1645921"/>
                  <a:gd name="connsiteY243" fmla="*/ 390145 h 2169949"/>
                  <a:gd name="connsiteX244" fmla="*/ 1523038 w 1645921"/>
                  <a:gd name="connsiteY244" fmla="*/ 409469 h 2169949"/>
                  <a:gd name="connsiteX245" fmla="*/ 1085083 w 1645921"/>
                  <a:gd name="connsiteY245" fmla="*/ 776956 h 2169949"/>
                  <a:gd name="connsiteX246" fmla="*/ 1087573 w 1645921"/>
                  <a:gd name="connsiteY246" fmla="*/ 789880 h 2169949"/>
                  <a:gd name="connsiteX247" fmla="*/ 1112255 w 1645921"/>
                  <a:gd name="connsiteY247" fmla="*/ 956306 h 2169949"/>
                  <a:gd name="connsiteX248" fmla="*/ 1133490 w 1645921"/>
                  <a:gd name="connsiteY248" fmla="*/ 1096779 h 2169949"/>
                  <a:gd name="connsiteX249" fmla="*/ 1146738 w 1645921"/>
                  <a:gd name="connsiteY249" fmla="*/ 1185346 h 2169949"/>
                  <a:gd name="connsiteX250" fmla="*/ 1147283 w 1645921"/>
                  <a:gd name="connsiteY250" fmla="*/ 1189702 h 2169949"/>
                  <a:gd name="connsiteX251" fmla="*/ 1153816 w 1645921"/>
                  <a:gd name="connsiteY251" fmla="*/ 1215292 h 2169949"/>
                  <a:gd name="connsiteX252" fmla="*/ 1156176 w 1645921"/>
                  <a:gd name="connsiteY252" fmla="*/ 1249956 h 2169949"/>
                  <a:gd name="connsiteX253" fmla="*/ 1190114 w 1645921"/>
                  <a:gd name="connsiteY253" fmla="*/ 1475367 h 2169949"/>
                  <a:gd name="connsiteX254" fmla="*/ 1217701 w 1645921"/>
                  <a:gd name="connsiteY254" fmla="*/ 1659579 h 2169949"/>
                  <a:gd name="connsiteX255" fmla="*/ 1221875 w 1645921"/>
                  <a:gd name="connsiteY255" fmla="*/ 1665931 h 2169949"/>
                  <a:gd name="connsiteX256" fmla="*/ 1224235 w 1645921"/>
                  <a:gd name="connsiteY256" fmla="*/ 1671920 h 2169949"/>
                  <a:gd name="connsiteX257" fmla="*/ 1235668 w 1645921"/>
                  <a:gd name="connsiteY257" fmla="*/ 1781903 h 2169949"/>
                  <a:gd name="connsiteX258" fmla="*/ 1258718 w 1645921"/>
                  <a:gd name="connsiteY258" fmla="*/ 1935625 h 2169949"/>
                  <a:gd name="connsiteX259" fmla="*/ 1281222 w 1645921"/>
                  <a:gd name="connsiteY259" fmla="*/ 2087713 h 2169949"/>
                  <a:gd name="connsiteX260" fmla="*/ 1286826 w 1645921"/>
                  <a:gd name="connsiteY260" fmla="*/ 2124229 h 2169949"/>
                  <a:gd name="connsiteX261" fmla="*/ 1623061 w 1645921"/>
                  <a:gd name="connsiteY261" fmla="*/ 2124229 h 2169949"/>
                  <a:gd name="connsiteX262" fmla="*/ 1636122 w 1645921"/>
                  <a:gd name="connsiteY262" fmla="*/ 2129640 h 2169949"/>
                  <a:gd name="connsiteX263" fmla="*/ 1640572 w 1645921"/>
                  <a:gd name="connsiteY263" fmla="*/ 2129637 h 2169949"/>
                  <a:gd name="connsiteX264" fmla="*/ 1640572 w 1645921"/>
                  <a:gd name="connsiteY264" fmla="*/ 2134176 h 2169949"/>
                  <a:gd name="connsiteX265" fmla="*/ 1645921 w 1645921"/>
                  <a:gd name="connsiteY265" fmla="*/ 2147089 h 2169949"/>
                  <a:gd name="connsiteX266" fmla="*/ 1645920 w 1645921"/>
                  <a:gd name="connsiteY266" fmla="*/ 2147089 h 2169949"/>
                  <a:gd name="connsiteX267" fmla="*/ 1640572 w 1645921"/>
                  <a:gd name="connsiteY267" fmla="*/ 2160000 h 2169949"/>
                  <a:gd name="connsiteX268" fmla="*/ 1640572 w 1645921"/>
                  <a:gd name="connsiteY268" fmla="*/ 2166683 h 2169949"/>
                  <a:gd name="connsiteX269" fmla="*/ 1630945 w 1645921"/>
                  <a:gd name="connsiteY269" fmla="*/ 2166683 h 2169949"/>
                  <a:gd name="connsiteX270" fmla="*/ 1623060 w 1645921"/>
                  <a:gd name="connsiteY270" fmla="*/ 2169949 h 2169949"/>
                  <a:gd name="connsiteX271" fmla="*/ 22860 w 1645921"/>
                  <a:gd name="connsiteY271" fmla="*/ 2169948 h 2169949"/>
                  <a:gd name="connsiteX272" fmla="*/ 14978 w 1645921"/>
                  <a:gd name="connsiteY272" fmla="*/ 2166683 h 2169949"/>
                  <a:gd name="connsiteX273" fmla="*/ 5349 w 1645921"/>
                  <a:gd name="connsiteY273" fmla="*/ 2166683 h 2169949"/>
                  <a:gd name="connsiteX274" fmla="*/ 5349 w 1645921"/>
                  <a:gd name="connsiteY274" fmla="*/ 2160002 h 2169949"/>
                  <a:gd name="connsiteX275" fmla="*/ 0 w 1645921"/>
                  <a:gd name="connsiteY275" fmla="*/ 2147089 h 2169949"/>
                  <a:gd name="connsiteX276" fmla="*/ 6696 w 1645921"/>
                  <a:gd name="connsiteY276" fmla="*/ 2130925 h 2169949"/>
                  <a:gd name="connsiteX277" fmla="*/ 22860 w 1645921"/>
                  <a:gd name="connsiteY277" fmla="*/ 2124229 h 2169949"/>
                  <a:gd name="connsiteX278" fmla="*/ 410941 w 1645921"/>
                  <a:gd name="connsiteY278" fmla="*/ 2124229 h 2169949"/>
                  <a:gd name="connsiteX279" fmla="*/ 415334 w 1645921"/>
                  <a:gd name="connsiteY279" fmla="*/ 2082631 h 2169949"/>
                  <a:gd name="connsiteX280" fmla="*/ 427676 w 1645921"/>
                  <a:gd name="connsiteY280" fmla="*/ 1961033 h 2169949"/>
                  <a:gd name="connsiteX281" fmla="*/ 437295 w 1645921"/>
                  <a:gd name="connsiteY281" fmla="*/ 1862847 h 2169949"/>
                  <a:gd name="connsiteX282" fmla="*/ 449455 w 1645921"/>
                  <a:gd name="connsiteY282" fmla="*/ 1745786 h 2169949"/>
                  <a:gd name="connsiteX283" fmla="*/ 453447 w 1645921"/>
                  <a:gd name="connsiteY283" fmla="*/ 1706221 h 2169949"/>
                  <a:gd name="connsiteX284" fmla="*/ 444554 w 1645921"/>
                  <a:gd name="connsiteY284" fmla="*/ 1691158 h 2169949"/>
                  <a:gd name="connsiteX285" fmla="*/ 458348 w 1645921"/>
                  <a:gd name="connsiteY285" fmla="*/ 1653227 h 2169949"/>
                  <a:gd name="connsiteX286" fmla="*/ 475045 w 1645921"/>
                  <a:gd name="connsiteY286" fmla="*/ 1492971 h 2169949"/>
                  <a:gd name="connsiteX287" fmla="*/ 488112 w 1645921"/>
                  <a:gd name="connsiteY287" fmla="*/ 1357761 h 2169949"/>
                  <a:gd name="connsiteX288" fmla="*/ 501179 w 1645921"/>
                  <a:gd name="connsiteY288" fmla="*/ 1231626 h 2169949"/>
                  <a:gd name="connsiteX289" fmla="*/ 490834 w 1645921"/>
                  <a:gd name="connsiteY289" fmla="*/ 1215473 h 2169949"/>
                  <a:gd name="connsiteX290" fmla="*/ 505898 w 1645921"/>
                  <a:gd name="connsiteY290" fmla="*/ 1182805 h 2169949"/>
                  <a:gd name="connsiteX291" fmla="*/ 518239 w 1645921"/>
                  <a:gd name="connsiteY291" fmla="*/ 1063022 h 2169949"/>
                  <a:gd name="connsiteX292" fmla="*/ 527858 w 1645921"/>
                  <a:gd name="connsiteY292" fmla="*/ 966651 h 2169949"/>
                  <a:gd name="connsiteX293" fmla="*/ 540018 w 1645921"/>
                  <a:gd name="connsiteY293" fmla="*/ 847775 h 2169949"/>
                  <a:gd name="connsiteX294" fmla="*/ 548341 w 1645921"/>
                  <a:gd name="connsiteY294" fmla="*/ 764399 h 2169949"/>
                  <a:gd name="connsiteX295" fmla="*/ 132037 w 1645921"/>
                  <a:gd name="connsiteY295" fmla="*/ 415079 h 2169949"/>
                  <a:gd name="connsiteX296" fmla="*/ 129621 w 1645921"/>
                  <a:gd name="connsiteY296" fmla="*/ 410438 h 2169949"/>
                  <a:gd name="connsiteX297" fmla="*/ 125334 w 1645921"/>
                  <a:gd name="connsiteY297" fmla="*/ 408662 h 2169949"/>
                  <a:gd name="connsiteX298" fmla="*/ 121316 w 1645921"/>
                  <a:gd name="connsiteY298" fmla="*/ 398964 h 2169949"/>
                  <a:gd name="connsiteX299" fmla="*/ 135032 w 1645921"/>
                  <a:gd name="connsiteY299" fmla="*/ 385248 h 2169949"/>
                  <a:gd name="connsiteX300" fmla="*/ 301963 w 1645921"/>
                  <a:gd name="connsiteY300" fmla="*/ 385248 h 2169949"/>
                  <a:gd name="connsiteX301" fmla="*/ 301963 w 1645921"/>
                  <a:gd name="connsiteY301" fmla="*/ 319242 h 2169949"/>
                  <a:gd name="connsiteX302" fmla="*/ 274367 w 1645921"/>
                  <a:gd name="connsiteY302" fmla="*/ 319242 h 2169949"/>
                  <a:gd name="connsiteX303" fmla="*/ 265223 w 1645921"/>
                  <a:gd name="connsiteY303" fmla="*/ 310098 h 2169949"/>
                  <a:gd name="connsiteX304" fmla="*/ 274367 w 1645921"/>
                  <a:gd name="connsiteY304" fmla="*/ 300954 h 2169949"/>
                  <a:gd name="connsiteX305" fmla="*/ 301963 w 1645921"/>
                  <a:gd name="connsiteY305" fmla="*/ 300954 h 2169949"/>
                  <a:gd name="connsiteX306" fmla="*/ 301963 w 1645921"/>
                  <a:gd name="connsiteY306" fmla="*/ 290444 h 2169949"/>
                  <a:gd name="connsiteX307" fmla="*/ 274367 w 1645921"/>
                  <a:gd name="connsiteY307" fmla="*/ 290444 h 2169949"/>
                  <a:gd name="connsiteX308" fmla="*/ 265223 w 1645921"/>
                  <a:gd name="connsiteY308" fmla="*/ 281300 h 2169949"/>
                  <a:gd name="connsiteX309" fmla="*/ 274367 w 1645921"/>
                  <a:gd name="connsiteY309" fmla="*/ 272156 h 2169949"/>
                  <a:gd name="connsiteX310" fmla="*/ 301963 w 1645921"/>
                  <a:gd name="connsiteY310" fmla="*/ 272156 h 2169949"/>
                  <a:gd name="connsiteX311" fmla="*/ 301963 w 1645921"/>
                  <a:gd name="connsiteY311" fmla="*/ 261646 h 2169949"/>
                  <a:gd name="connsiteX312" fmla="*/ 274367 w 1645921"/>
                  <a:gd name="connsiteY312" fmla="*/ 261646 h 2169949"/>
                  <a:gd name="connsiteX313" fmla="*/ 265223 w 1645921"/>
                  <a:gd name="connsiteY313" fmla="*/ 252502 h 2169949"/>
                  <a:gd name="connsiteX314" fmla="*/ 274367 w 1645921"/>
                  <a:gd name="connsiteY314" fmla="*/ 243358 h 2169949"/>
                  <a:gd name="connsiteX315" fmla="*/ 301963 w 1645921"/>
                  <a:gd name="connsiteY315" fmla="*/ 243358 h 2169949"/>
                  <a:gd name="connsiteX316" fmla="*/ 301963 w 1645921"/>
                  <a:gd name="connsiteY316" fmla="*/ 219866 h 2169949"/>
                  <a:gd name="connsiteX317" fmla="*/ 315679 w 1645921"/>
                  <a:gd name="connsiteY317" fmla="*/ 206150 h 2169949"/>
                  <a:gd name="connsiteX318" fmla="*/ 329395 w 1645921"/>
                  <a:gd name="connsiteY318" fmla="*/ 219866 h 2169949"/>
                  <a:gd name="connsiteX319" fmla="*/ 329395 w 1645921"/>
                  <a:gd name="connsiteY319" fmla="*/ 243358 h 2169949"/>
                  <a:gd name="connsiteX320" fmla="*/ 358387 w 1645921"/>
                  <a:gd name="connsiteY320" fmla="*/ 243358 h 2169949"/>
                  <a:gd name="connsiteX321" fmla="*/ 367531 w 1645921"/>
                  <a:gd name="connsiteY321" fmla="*/ 252502 h 2169949"/>
                  <a:gd name="connsiteX322" fmla="*/ 358387 w 1645921"/>
                  <a:gd name="connsiteY322" fmla="*/ 261646 h 2169949"/>
                  <a:gd name="connsiteX323" fmla="*/ 329395 w 1645921"/>
                  <a:gd name="connsiteY323" fmla="*/ 261646 h 2169949"/>
                  <a:gd name="connsiteX324" fmla="*/ 329395 w 1645921"/>
                  <a:gd name="connsiteY324" fmla="*/ 272156 h 2169949"/>
                  <a:gd name="connsiteX325" fmla="*/ 358387 w 1645921"/>
                  <a:gd name="connsiteY325" fmla="*/ 272156 h 2169949"/>
                  <a:gd name="connsiteX326" fmla="*/ 367531 w 1645921"/>
                  <a:gd name="connsiteY326" fmla="*/ 281300 h 2169949"/>
                  <a:gd name="connsiteX327" fmla="*/ 358387 w 1645921"/>
                  <a:gd name="connsiteY327" fmla="*/ 290444 h 2169949"/>
                  <a:gd name="connsiteX328" fmla="*/ 329395 w 1645921"/>
                  <a:gd name="connsiteY328" fmla="*/ 290444 h 2169949"/>
                  <a:gd name="connsiteX329" fmla="*/ 329395 w 1645921"/>
                  <a:gd name="connsiteY329" fmla="*/ 300954 h 2169949"/>
                  <a:gd name="connsiteX330" fmla="*/ 358387 w 1645921"/>
                  <a:gd name="connsiteY330" fmla="*/ 300954 h 2169949"/>
                  <a:gd name="connsiteX331" fmla="*/ 367531 w 1645921"/>
                  <a:gd name="connsiteY331" fmla="*/ 310098 h 2169949"/>
                  <a:gd name="connsiteX332" fmla="*/ 358387 w 1645921"/>
                  <a:gd name="connsiteY332" fmla="*/ 319242 h 2169949"/>
                  <a:gd name="connsiteX333" fmla="*/ 329395 w 1645921"/>
                  <a:gd name="connsiteY333" fmla="*/ 319242 h 2169949"/>
                  <a:gd name="connsiteX334" fmla="*/ 329395 w 1645921"/>
                  <a:gd name="connsiteY334" fmla="*/ 385248 h 2169949"/>
                  <a:gd name="connsiteX335" fmla="*/ 447531 w 1645921"/>
                  <a:gd name="connsiteY335" fmla="*/ 385248 h 2169949"/>
                  <a:gd name="connsiteX336" fmla="*/ 447531 w 1645921"/>
                  <a:gd name="connsiteY336" fmla="*/ 315782 h 2169949"/>
                  <a:gd name="connsiteX337" fmla="*/ 417009 w 1645921"/>
                  <a:gd name="connsiteY337" fmla="*/ 315782 h 2169949"/>
                  <a:gd name="connsiteX338" fmla="*/ 407865 w 1645921"/>
                  <a:gd name="connsiteY338" fmla="*/ 306638 h 2169949"/>
                  <a:gd name="connsiteX339" fmla="*/ 417009 w 1645921"/>
                  <a:gd name="connsiteY339" fmla="*/ 297494 h 2169949"/>
                  <a:gd name="connsiteX340" fmla="*/ 447531 w 1645921"/>
                  <a:gd name="connsiteY340" fmla="*/ 297494 h 2169949"/>
                  <a:gd name="connsiteX341" fmla="*/ 447531 w 1645921"/>
                  <a:gd name="connsiteY341" fmla="*/ 286984 h 2169949"/>
                  <a:gd name="connsiteX342" fmla="*/ 417009 w 1645921"/>
                  <a:gd name="connsiteY342" fmla="*/ 286984 h 2169949"/>
                  <a:gd name="connsiteX343" fmla="*/ 407865 w 1645921"/>
                  <a:gd name="connsiteY343" fmla="*/ 277840 h 2169949"/>
                  <a:gd name="connsiteX344" fmla="*/ 417009 w 1645921"/>
                  <a:gd name="connsiteY344" fmla="*/ 268696 h 2169949"/>
                  <a:gd name="connsiteX345" fmla="*/ 447531 w 1645921"/>
                  <a:gd name="connsiteY345" fmla="*/ 268696 h 2169949"/>
                  <a:gd name="connsiteX346" fmla="*/ 447531 w 1645921"/>
                  <a:gd name="connsiteY346" fmla="*/ 258186 h 2169949"/>
                  <a:gd name="connsiteX347" fmla="*/ 417009 w 1645921"/>
                  <a:gd name="connsiteY347" fmla="*/ 258186 h 2169949"/>
                  <a:gd name="connsiteX348" fmla="*/ 407865 w 1645921"/>
                  <a:gd name="connsiteY348" fmla="*/ 249042 h 2169949"/>
                  <a:gd name="connsiteX349" fmla="*/ 417009 w 1645921"/>
                  <a:gd name="connsiteY349" fmla="*/ 239898 h 2169949"/>
                  <a:gd name="connsiteX350" fmla="*/ 447531 w 1645921"/>
                  <a:gd name="connsiteY350" fmla="*/ 239898 h 2169949"/>
                  <a:gd name="connsiteX351" fmla="*/ 447531 w 1645921"/>
                  <a:gd name="connsiteY351" fmla="*/ 219866 h 2169949"/>
                  <a:gd name="connsiteX352" fmla="*/ 461247 w 1645921"/>
                  <a:gd name="connsiteY352" fmla="*/ 206150 h 2169949"/>
                  <a:gd name="connsiteX353" fmla="*/ 474963 w 1645921"/>
                  <a:gd name="connsiteY353" fmla="*/ 219866 h 2169949"/>
                  <a:gd name="connsiteX354" fmla="*/ 474963 w 1645921"/>
                  <a:gd name="connsiteY354" fmla="*/ 239898 h 2169949"/>
                  <a:gd name="connsiteX355" fmla="*/ 501029 w 1645921"/>
                  <a:gd name="connsiteY355" fmla="*/ 239898 h 2169949"/>
                  <a:gd name="connsiteX356" fmla="*/ 510173 w 1645921"/>
                  <a:gd name="connsiteY356" fmla="*/ 249042 h 2169949"/>
                  <a:gd name="connsiteX357" fmla="*/ 501029 w 1645921"/>
                  <a:gd name="connsiteY357" fmla="*/ 258186 h 2169949"/>
                  <a:gd name="connsiteX358" fmla="*/ 474963 w 1645921"/>
                  <a:gd name="connsiteY358" fmla="*/ 258186 h 2169949"/>
                  <a:gd name="connsiteX359" fmla="*/ 474963 w 1645921"/>
                  <a:gd name="connsiteY359" fmla="*/ 268696 h 2169949"/>
                  <a:gd name="connsiteX360" fmla="*/ 501029 w 1645921"/>
                  <a:gd name="connsiteY360" fmla="*/ 268696 h 2169949"/>
                  <a:gd name="connsiteX361" fmla="*/ 510173 w 1645921"/>
                  <a:gd name="connsiteY361" fmla="*/ 277840 h 2169949"/>
                  <a:gd name="connsiteX362" fmla="*/ 501029 w 1645921"/>
                  <a:gd name="connsiteY362" fmla="*/ 286984 h 2169949"/>
                  <a:gd name="connsiteX363" fmla="*/ 474963 w 1645921"/>
                  <a:gd name="connsiteY363" fmla="*/ 286984 h 2169949"/>
                  <a:gd name="connsiteX364" fmla="*/ 474963 w 1645921"/>
                  <a:gd name="connsiteY364" fmla="*/ 297494 h 2169949"/>
                  <a:gd name="connsiteX365" fmla="*/ 501029 w 1645921"/>
                  <a:gd name="connsiteY365" fmla="*/ 297494 h 2169949"/>
                  <a:gd name="connsiteX366" fmla="*/ 510173 w 1645921"/>
                  <a:gd name="connsiteY366" fmla="*/ 306638 h 2169949"/>
                  <a:gd name="connsiteX367" fmla="*/ 501029 w 1645921"/>
                  <a:gd name="connsiteY367" fmla="*/ 315782 h 2169949"/>
                  <a:gd name="connsiteX368" fmla="*/ 474963 w 1645921"/>
                  <a:gd name="connsiteY368" fmla="*/ 315782 h 2169949"/>
                  <a:gd name="connsiteX369" fmla="*/ 474963 w 1645921"/>
                  <a:gd name="connsiteY369" fmla="*/ 385248 h 2169949"/>
                  <a:gd name="connsiteX370" fmla="*/ 588306 w 1645921"/>
                  <a:gd name="connsiteY370" fmla="*/ 385248 h 2169949"/>
                  <a:gd name="connsiteX371" fmla="*/ 588536 w 1645921"/>
                  <a:gd name="connsiteY371" fmla="*/ 382944 h 2169949"/>
                  <a:gd name="connsiteX372" fmla="*/ 598679 w 1645921"/>
                  <a:gd name="connsiteY372" fmla="*/ 284490 h 2169949"/>
                  <a:gd name="connsiteX373" fmla="*/ 606437 w 1645921"/>
                  <a:gd name="connsiteY373" fmla="*/ 206025 h 2169949"/>
                  <a:gd name="connsiteX374" fmla="*/ 616580 w 1645921"/>
                  <a:gd name="connsiteY374" fmla="*/ 107571 h 2169949"/>
                  <a:gd name="connsiteX375" fmla="*/ 616580 w 1645921"/>
                  <a:gd name="connsiteY375" fmla="*/ 105641 h 2169949"/>
                  <a:gd name="connsiteX376" fmla="*/ 569236 w 1645921"/>
                  <a:gd name="connsiteY376" fmla="*/ 105641 h 2169949"/>
                  <a:gd name="connsiteX377" fmla="*/ 553072 w 1645921"/>
                  <a:gd name="connsiteY377" fmla="*/ 98945 h 2169949"/>
                  <a:gd name="connsiteX378" fmla="*/ 546376 w 1645921"/>
                  <a:gd name="connsiteY378" fmla="*/ 82781 h 2169949"/>
                  <a:gd name="connsiteX379" fmla="*/ 553072 w 1645921"/>
                  <a:gd name="connsiteY379" fmla="*/ 66617 h 2169949"/>
                  <a:gd name="connsiteX380" fmla="*/ 569236 w 1645921"/>
                  <a:gd name="connsiteY380" fmla="*/ 59922 h 2169949"/>
                  <a:gd name="connsiteX381" fmla="*/ 659192 w 1645921"/>
                  <a:gd name="connsiteY381" fmla="*/ 59922 h 2169949"/>
                  <a:gd name="connsiteX382" fmla="*/ 649547 w 1645921"/>
                  <a:gd name="connsiteY382" fmla="*/ 36638 h 2169949"/>
                  <a:gd name="connsiteX383" fmla="*/ 686185 w 1645921"/>
                  <a:gd name="connsiteY383" fmla="*/ 0 h 216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645921" h="2169949">
                    <a:moveTo>
                      <a:pt x="817516" y="1935988"/>
                    </a:moveTo>
                    <a:lnTo>
                      <a:pt x="513238" y="2124229"/>
                    </a:lnTo>
                    <a:lnTo>
                      <a:pt x="820226" y="2124229"/>
                    </a:lnTo>
                    <a:close/>
                    <a:moveTo>
                      <a:pt x="848006" y="1933084"/>
                    </a:moveTo>
                    <a:lnTo>
                      <a:pt x="851058" y="2124229"/>
                    </a:lnTo>
                    <a:lnTo>
                      <a:pt x="1165501" y="2124229"/>
                    </a:lnTo>
                    <a:close/>
                    <a:moveTo>
                      <a:pt x="483030" y="1713663"/>
                    </a:moveTo>
                    <a:lnTo>
                      <a:pt x="441567" y="2124229"/>
                    </a:lnTo>
                    <a:lnTo>
                      <a:pt x="456637" y="2124229"/>
                    </a:lnTo>
                    <a:lnTo>
                      <a:pt x="806082" y="1908038"/>
                    </a:lnTo>
                    <a:cubicBezTo>
                      <a:pt x="698096" y="1843065"/>
                      <a:pt x="591198" y="1778817"/>
                      <a:pt x="483030" y="1713663"/>
                    </a:cubicBezTo>
                    <a:close/>
                    <a:moveTo>
                      <a:pt x="1192837" y="1703681"/>
                    </a:moveTo>
                    <a:cubicBezTo>
                      <a:pt x="1082854" y="1771921"/>
                      <a:pt x="973779" y="1839254"/>
                      <a:pt x="863251" y="1907494"/>
                    </a:cubicBezTo>
                    <a:lnTo>
                      <a:pt x="1223376" y="2124229"/>
                    </a:lnTo>
                    <a:lnTo>
                      <a:pt x="1255703" y="2124229"/>
                    </a:lnTo>
                    <a:close/>
                    <a:moveTo>
                      <a:pt x="813705" y="1701321"/>
                    </a:moveTo>
                    <a:cubicBezTo>
                      <a:pt x="718422" y="1702229"/>
                      <a:pt x="624048" y="1703318"/>
                      <a:pt x="529673" y="1704407"/>
                    </a:cubicBezTo>
                    <a:cubicBezTo>
                      <a:pt x="529492" y="1705133"/>
                      <a:pt x="529310" y="1705859"/>
                      <a:pt x="529129" y="1706584"/>
                    </a:cubicBezTo>
                    <a:cubicBezTo>
                      <a:pt x="624411" y="1763935"/>
                      <a:pt x="719874" y="1821286"/>
                      <a:pt x="816608" y="1879544"/>
                    </a:cubicBezTo>
                    <a:cubicBezTo>
                      <a:pt x="815701" y="1819108"/>
                      <a:pt x="814794" y="1760668"/>
                      <a:pt x="813705" y="1701321"/>
                    </a:cubicBezTo>
                    <a:close/>
                    <a:moveTo>
                      <a:pt x="1143109" y="1697147"/>
                    </a:moveTo>
                    <a:cubicBezTo>
                      <a:pt x="1043471" y="1698236"/>
                      <a:pt x="944014" y="1699325"/>
                      <a:pt x="844376" y="1700595"/>
                    </a:cubicBezTo>
                    <a:cubicBezTo>
                      <a:pt x="845284" y="1762120"/>
                      <a:pt x="846191" y="1821467"/>
                      <a:pt x="847280" y="1882630"/>
                    </a:cubicBezTo>
                    <a:cubicBezTo>
                      <a:pt x="947281" y="1820742"/>
                      <a:pt x="1045467" y="1759943"/>
                      <a:pt x="1143835" y="1699143"/>
                    </a:cubicBezTo>
                    <a:cubicBezTo>
                      <a:pt x="1143653" y="1698417"/>
                      <a:pt x="1143290" y="1697873"/>
                      <a:pt x="1143109" y="1697147"/>
                    </a:cubicBezTo>
                    <a:close/>
                    <a:moveTo>
                      <a:pt x="840565" y="1456129"/>
                    </a:moveTo>
                    <a:cubicBezTo>
                      <a:pt x="841835" y="1528906"/>
                      <a:pt x="842924" y="1599506"/>
                      <a:pt x="844195" y="1670287"/>
                    </a:cubicBezTo>
                    <a:cubicBezTo>
                      <a:pt x="944922" y="1669016"/>
                      <a:pt x="1044923" y="1667927"/>
                      <a:pt x="1144923" y="1666838"/>
                    </a:cubicBezTo>
                    <a:cubicBezTo>
                      <a:pt x="1145105" y="1666294"/>
                      <a:pt x="1145286" y="1665749"/>
                      <a:pt x="1145649" y="1665205"/>
                    </a:cubicBezTo>
                    <a:cubicBezTo>
                      <a:pt x="1044378" y="1595876"/>
                      <a:pt x="942925" y="1526365"/>
                      <a:pt x="840565" y="1456129"/>
                    </a:cubicBezTo>
                    <a:close/>
                    <a:moveTo>
                      <a:pt x="810075" y="1455403"/>
                    </a:moveTo>
                    <a:cubicBezTo>
                      <a:pt x="712252" y="1528362"/>
                      <a:pt x="616062" y="1600413"/>
                      <a:pt x="517695" y="1674098"/>
                    </a:cubicBezTo>
                    <a:cubicBezTo>
                      <a:pt x="617877" y="1672827"/>
                      <a:pt x="715156" y="1671738"/>
                      <a:pt x="813342" y="1670650"/>
                    </a:cubicBezTo>
                    <a:cubicBezTo>
                      <a:pt x="812253" y="1598780"/>
                      <a:pt x="811164" y="1527999"/>
                      <a:pt x="810075" y="1455403"/>
                    </a:cubicBezTo>
                    <a:close/>
                    <a:moveTo>
                      <a:pt x="530580" y="1243604"/>
                    </a:moveTo>
                    <a:cubicBezTo>
                      <a:pt x="516606" y="1382081"/>
                      <a:pt x="502813" y="1518924"/>
                      <a:pt x="488656" y="1658308"/>
                    </a:cubicBezTo>
                    <a:cubicBezTo>
                      <a:pt x="593013" y="1580268"/>
                      <a:pt x="695010" y="1504042"/>
                      <a:pt x="797915" y="1426909"/>
                    </a:cubicBezTo>
                    <a:cubicBezTo>
                      <a:pt x="708440" y="1365565"/>
                      <a:pt x="620055" y="1304948"/>
                      <a:pt x="530580" y="1243604"/>
                    </a:cubicBezTo>
                    <a:close/>
                    <a:moveTo>
                      <a:pt x="836935" y="1223277"/>
                    </a:moveTo>
                    <a:cubicBezTo>
                      <a:pt x="837843" y="1280628"/>
                      <a:pt x="838750" y="1337071"/>
                      <a:pt x="839658" y="1395693"/>
                    </a:cubicBezTo>
                    <a:cubicBezTo>
                      <a:pt x="917154" y="1337797"/>
                      <a:pt x="993016" y="1280991"/>
                      <a:pt x="1070150" y="1223277"/>
                    </a:cubicBezTo>
                    <a:cubicBezTo>
                      <a:pt x="991202" y="1223277"/>
                      <a:pt x="914068" y="1223277"/>
                      <a:pt x="836935" y="1223277"/>
                    </a:cubicBezTo>
                    <a:close/>
                    <a:moveTo>
                      <a:pt x="553085" y="1223277"/>
                    </a:moveTo>
                    <a:cubicBezTo>
                      <a:pt x="639111" y="1282080"/>
                      <a:pt x="723323" y="1339975"/>
                      <a:pt x="809167" y="1398778"/>
                    </a:cubicBezTo>
                    <a:cubicBezTo>
                      <a:pt x="808260" y="1338886"/>
                      <a:pt x="807352" y="1280991"/>
                      <a:pt x="806445" y="1223277"/>
                    </a:cubicBezTo>
                    <a:cubicBezTo>
                      <a:pt x="722052" y="1223277"/>
                      <a:pt x="638567" y="1223277"/>
                      <a:pt x="553085" y="1223277"/>
                    </a:cubicBezTo>
                    <a:close/>
                    <a:moveTo>
                      <a:pt x="1121148" y="1222551"/>
                    </a:moveTo>
                    <a:cubicBezTo>
                      <a:pt x="1029859" y="1290973"/>
                      <a:pt x="940021" y="1358124"/>
                      <a:pt x="849095" y="1426001"/>
                    </a:cubicBezTo>
                    <a:cubicBezTo>
                      <a:pt x="961800" y="1503135"/>
                      <a:pt x="1073235" y="1579542"/>
                      <a:pt x="1185940" y="1656856"/>
                    </a:cubicBezTo>
                    <a:cubicBezTo>
                      <a:pt x="1164161" y="1511665"/>
                      <a:pt x="1142746" y="1367925"/>
                      <a:pt x="1121148" y="1222551"/>
                    </a:cubicBezTo>
                    <a:close/>
                    <a:moveTo>
                      <a:pt x="803178" y="1009119"/>
                    </a:moveTo>
                    <a:cubicBezTo>
                      <a:pt x="724956" y="1070463"/>
                      <a:pt x="648367" y="1130354"/>
                      <a:pt x="570690" y="1191335"/>
                    </a:cubicBezTo>
                    <a:cubicBezTo>
                      <a:pt x="650001" y="1191335"/>
                      <a:pt x="727315" y="1191335"/>
                      <a:pt x="805901" y="1191335"/>
                    </a:cubicBezTo>
                    <a:cubicBezTo>
                      <a:pt x="804993" y="1130899"/>
                      <a:pt x="804086" y="1070826"/>
                      <a:pt x="803178" y="1009119"/>
                    </a:cubicBezTo>
                    <a:close/>
                    <a:moveTo>
                      <a:pt x="833305" y="992422"/>
                    </a:moveTo>
                    <a:cubicBezTo>
                      <a:pt x="834394" y="1059936"/>
                      <a:pt x="835483" y="1125636"/>
                      <a:pt x="836572" y="1191154"/>
                    </a:cubicBezTo>
                    <a:cubicBezTo>
                      <a:pt x="920421" y="1191154"/>
                      <a:pt x="1003180" y="1191154"/>
                      <a:pt x="1087391" y="1191154"/>
                    </a:cubicBezTo>
                    <a:cubicBezTo>
                      <a:pt x="1002272" y="1124547"/>
                      <a:pt x="918424" y="1059029"/>
                      <a:pt x="833305" y="992422"/>
                    </a:cubicBezTo>
                    <a:close/>
                    <a:moveTo>
                      <a:pt x="1055404" y="817761"/>
                    </a:moveTo>
                    <a:cubicBezTo>
                      <a:pt x="1051910" y="816514"/>
                      <a:pt x="1047464" y="817648"/>
                      <a:pt x="1042745" y="821277"/>
                    </a:cubicBezTo>
                    <a:cubicBezTo>
                      <a:pt x="1023507" y="836341"/>
                      <a:pt x="1004269" y="851405"/>
                      <a:pt x="985031" y="866468"/>
                    </a:cubicBezTo>
                    <a:cubicBezTo>
                      <a:pt x="941473" y="900770"/>
                      <a:pt x="897916" y="934890"/>
                      <a:pt x="853269" y="969918"/>
                    </a:cubicBezTo>
                    <a:cubicBezTo>
                      <a:pt x="940384" y="1037976"/>
                      <a:pt x="1026411" y="1105309"/>
                      <a:pt x="1113707" y="1173549"/>
                    </a:cubicBezTo>
                    <a:cubicBezTo>
                      <a:pt x="1108625" y="1138521"/>
                      <a:pt x="1103907" y="1105490"/>
                      <a:pt x="1099007" y="1072459"/>
                    </a:cubicBezTo>
                    <a:cubicBezTo>
                      <a:pt x="1092654" y="1029628"/>
                      <a:pt x="1086121" y="986615"/>
                      <a:pt x="1079587" y="943783"/>
                    </a:cubicBezTo>
                    <a:cubicBezTo>
                      <a:pt x="1073779" y="905307"/>
                      <a:pt x="1068335" y="866831"/>
                      <a:pt x="1062346" y="828537"/>
                    </a:cubicBezTo>
                    <a:cubicBezTo>
                      <a:pt x="1061439" y="822639"/>
                      <a:pt x="1058898" y="819009"/>
                      <a:pt x="1055404" y="817761"/>
                    </a:cubicBezTo>
                    <a:close/>
                    <a:moveTo>
                      <a:pt x="576134" y="791513"/>
                    </a:moveTo>
                    <a:cubicBezTo>
                      <a:pt x="563067" y="921460"/>
                      <a:pt x="550181" y="1049773"/>
                      <a:pt x="537114" y="1179357"/>
                    </a:cubicBezTo>
                    <a:cubicBezTo>
                      <a:pt x="539292" y="1178086"/>
                      <a:pt x="540199" y="1177723"/>
                      <a:pt x="540744" y="1177179"/>
                    </a:cubicBezTo>
                    <a:cubicBezTo>
                      <a:pt x="625863" y="1110391"/>
                      <a:pt x="710981" y="1043602"/>
                      <a:pt x="796100" y="976996"/>
                    </a:cubicBezTo>
                    <a:cubicBezTo>
                      <a:pt x="804449" y="970462"/>
                      <a:pt x="804449" y="969918"/>
                      <a:pt x="796100" y="963384"/>
                    </a:cubicBezTo>
                    <a:cubicBezTo>
                      <a:pt x="736934" y="916923"/>
                      <a:pt x="677587" y="870643"/>
                      <a:pt x="618240" y="824181"/>
                    </a:cubicBezTo>
                    <a:cubicBezTo>
                      <a:pt x="604628" y="813473"/>
                      <a:pt x="590835" y="802947"/>
                      <a:pt x="576134" y="791513"/>
                    </a:cubicBezTo>
                    <a:close/>
                    <a:moveTo>
                      <a:pt x="832035" y="779716"/>
                    </a:moveTo>
                    <a:cubicBezTo>
                      <a:pt x="832035" y="836160"/>
                      <a:pt x="832035" y="891151"/>
                      <a:pt x="832035" y="948865"/>
                    </a:cubicBezTo>
                    <a:lnTo>
                      <a:pt x="1031534" y="792496"/>
                    </a:lnTo>
                    <a:lnTo>
                      <a:pt x="1031242" y="791569"/>
                    </a:lnTo>
                    <a:lnTo>
                      <a:pt x="1035405" y="783570"/>
                    </a:lnTo>
                    <a:close/>
                    <a:moveTo>
                      <a:pt x="607714" y="775723"/>
                    </a:moveTo>
                    <a:cubicBezTo>
                      <a:pt x="607532" y="776449"/>
                      <a:pt x="607532" y="776994"/>
                      <a:pt x="607351" y="777720"/>
                    </a:cubicBezTo>
                    <a:cubicBezTo>
                      <a:pt x="671598" y="827993"/>
                      <a:pt x="735845" y="878265"/>
                      <a:pt x="800637" y="928901"/>
                    </a:cubicBezTo>
                    <a:cubicBezTo>
                      <a:pt x="800637" y="878810"/>
                      <a:pt x="800637" y="829626"/>
                      <a:pt x="800637" y="779353"/>
                    </a:cubicBezTo>
                    <a:cubicBezTo>
                      <a:pt x="735119" y="778083"/>
                      <a:pt x="671417" y="776812"/>
                      <a:pt x="607714" y="775723"/>
                    </a:cubicBezTo>
                    <a:close/>
                    <a:moveTo>
                      <a:pt x="796931" y="594770"/>
                    </a:moveTo>
                    <a:cubicBezTo>
                      <a:pt x="732637" y="645191"/>
                      <a:pt x="669686" y="694418"/>
                      <a:pt x="605840" y="744540"/>
                    </a:cubicBezTo>
                    <a:cubicBezTo>
                      <a:pt x="671029" y="744540"/>
                      <a:pt x="734576" y="744540"/>
                      <a:pt x="799169" y="744540"/>
                    </a:cubicBezTo>
                    <a:cubicBezTo>
                      <a:pt x="798423" y="694866"/>
                      <a:pt x="797677" y="645489"/>
                      <a:pt x="796931" y="594770"/>
                    </a:cubicBezTo>
                    <a:close/>
                    <a:moveTo>
                      <a:pt x="821693" y="581046"/>
                    </a:moveTo>
                    <a:cubicBezTo>
                      <a:pt x="822588" y="636538"/>
                      <a:pt x="823483" y="690540"/>
                      <a:pt x="824378" y="744391"/>
                    </a:cubicBezTo>
                    <a:cubicBezTo>
                      <a:pt x="893297" y="744391"/>
                      <a:pt x="961320" y="744391"/>
                      <a:pt x="1030536" y="744391"/>
                    </a:cubicBezTo>
                    <a:cubicBezTo>
                      <a:pt x="960574" y="689645"/>
                      <a:pt x="891656" y="635793"/>
                      <a:pt x="821693" y="581046"/>
                    </a:cubicBezTo>
                    <a:close/>
                    <a:moveTo>
                      <a:pt x="1004245" y="437486"/>
                    </a:moveTo>
                    <a:cubicBezTo>
                      <a:pt x="1001373" y="436461"/>
                      <a:pt x="997719" y="437393"/>
                      <a:pt x="993840" y="440376"/>
                    </a:cubicBezTo>
                    <a:cubicBezTo>
                      <a:pt x="978027" y="452757"/>
                      <a:pt x="962215" y="465139"/>
                      <a:pt x="946402" y="477520"/>
                    </a:cubicBezTo>
                    <a:cubicBezTo>
                      <a:pt x="910601" y="505714"/>
                      <a:pt x="874799" y="533758"/>
                      <a:pt x="838102" y="562549"/>
                    </a:cubicBezTo>
                    <a:cubicBezTo>
                      <a:pt x="909705" y="618489"/>
                      <a:pt x="980414" y="673832"/>
                      <a:pt x="1052166" y="729921"/>
                    </a:cubicBezTo>
                    <a:cubicBezTo>
                      <a:pt x="1047989" y="701130"/>
                      <a:pt x="1044111" y="673981"/>
                      <a:pt x="1040084" y="646831"/>
                    </a:cubicBezTo>
                    <a:cubicBezTo>
                      <a:pt x="1034862" y="611627"/>
                      <a:pt x="1029492" y="576273"/>
                      <a:pt x="1024122" y="541068"/>
                    </a:cubicBezTo>
                    <a:cubicBezTo>
                      <a:pt x="1019348" y="509443"/>
                      <a:pt x="1014873" y="477818"/>
                      <a:pt x="1009951" y="446343"/>
                    </a:cubicBezTo>
                    <a:cubicBezTo>
                      <a:pt x="1009205" y="441495"/>
                      <a:pt x="1007117" y="438511"/>
                      <a:pt x="1004245" y="437486"/>
                    </a:cubicBezTo>
                    <a:close/>
                    <a:moveTo>
                      <a:pt x="610315" y="415911"/>
                    </a:moveTo>
                    <a:cubicBezTo>
                      <a:pt x="599575" y="522720"/>
                      <a:pt x="588983" y="628185"/>
                      <a:pt x="578243" y="734695"/>
                    </a:cubicBezTo>
                    <a:cubicBezTo>
                      <a:pt x="580033" y="733650"/>
                      <a:pt x="580778" y="733352"/>
                      <a:pt x="581226" y="732905"/>
                    </a:cubicBezTo>
                    <a:cubicBezTo>
                      <a:pt x="651189" y="678009"/>
                      <a:pt x="721151" y="623113"/>
                      <a:pt x="791113" y="568367"/>
                    </a:cubicBezTo>
                    <a:cubicBezTo>
                      <a:pt x="797975" y="562996"/>
                      <a:pt x="797975" y="562549"/>
                      <a:pt x="791113" y="557179"/>
                    </a:cubicBezTo>
                    <a:cubicBezTo>
                      <a:pt x="742482" y="518991"/>
                      <a:pt x="693703" y="480951"/>
                      <a:pt x="644923" y="442763"/>
                    </a:cubicBezTo>
                    <a:cubicBezTo>
                      <a:pt x="633735" y="433961"/>
                      <a:pt x="622398" y="425309"/>
                      <a:pt x="610315" y="415911"/>
                    </a:cubicBezTo>
                    <a:close/>
                    <a:moveTo>
                      <a:pt x="1030322" y="412680"/>
                    </a:moveTo>
                    <a:lnTo>
                      <a:pt x="1030686" y="414569"/>
                    </a:lnTo>
                    <a:cubicBezTo>
                      <a:pt x="1037100" y="460216"/>
                      <a:pt x="1044111" y="505714"/>
                      <a:pt x="1050973" y="551361"/>
                    </a:cubicBezTo>
                    <a:cubicBezTo>
                      <a:pt x="1056790" y="589847"/>
                      <a:pt x="1062608" y="628335"/>
                      <a:pt x="1068427" y="666821"/>
                    </a:cubicBezTo>
                    <a:cubicBezTo>
                      <a:pt x="1072006" y="691136"/>
                      <a:pt x="1075736" y="715302"/>
                      <a:pt x="1079316" y="739618"/>
                    </a:cubicBezTo>
                    <a:cubicBezTo>
                      <a:pt x="1079465" y="740811"/>
                      <a:pt x="1079167" y="742900"/>
                      <a:pt x="1079763" y="743198"/>
                    </a:cubicBezTo>
                    <a:lnTo>
                      <a:pt x="1080791" y="744748"/>
                    </a:lnTo>
                    <a:lnTo>
                      <a:pt x="1476534" y="412680"/>
                    </a:lnTo>
                    <a:close/>
                    <a:moveTo>
                      <a:pt x="820649" y="412680"/>
                    </a:moveTo>
                    <a:lnTo>
                      <a:pt x="820649" y="545245"/>
                    </a:lnTo>
                    <a:lnTo>
                      <a:pt x="989779" y="412680"/>
                    </a:lnTo>
                    <a:close/>
                    <a:moveTo>
                      <a:pt x="646336" y="412680"/>
                    </a:moveTo>
                    <a:lnTo>
                      <a:pt x="794842" y="528836"/>
                    </a:lnTo>
                    <a:lnTo>
                      <a:pt x="794842" y="412680"/>
                    </a:lnTo>
                    <a:close/>
                    <a:moveTo>
                      <a:pt x="171855" y="412680"/>
                    </a:moveTo>
                    <a:lnTo>
                      <a:pt x="553095" y="732578"/>
                    </a:lnTo>
                    <a:lnTo>
                      <a:pt x="562729" y="639075"/>
                    </a:lnTo>
                    <a:cubicBezTo>
                      <a:pt x="565414" y="612671"/>
                      <a:pt x="567950" y="586267"/>
                      <a:pt x="570635" y="559864"/>
                    </a:cubicBezTo>
                    <a:cubicBezTo>
                      <a:pt x="573917" y="527344"/>
                      <a:pt x="577348" y="494675"/>
                      <a:pt x="580630" y="462155"/>
                    </a:cubicBezTo>
                    <a:lnTo>
                      <a:pt x="585568" y="412680"/>
                    </a:lnTo>
                    <a:close/>
                    <a:moveTo>
                      <a:pt x="789920" y="135167"/>
                    </a:moveTo>
                    <a:cubicBezTo>
                      <a:pt x="736814" y="215721"/>
                      <a:pt x="683708" y="296274"/>
                      <a:pt x="630156" y="377723"/>
                    </a:cubicBezTo>
                    <a:cubicBezTo>
                      <a:pt x="685648" y="378767"/>
                      <a:pt x="739798" y="379662"/>
                      <a:pt x="794395" y="380706"/>
                    </a:cubicBezTo>
                    <a:cubicBezTo>
                      <a:pt x="793350" y="298512"/>
                      <a:pt x="792455" y="217063"/>
                      <a:pt x="791411" y="135764"/>
                    </a:cubicBezTo>
                    <a:cubicBezTo>
                      <a:pt x="790964" y="135615"/>
                      <a:pt x="790368" y="135466"/>
                      <a:pt x="789920" y="135167"/>
                    </a:cubicBezTo>
                    <a:close/>
                    <a:moveTo>
                      <a:pt x="818262" y="127261"/>
                    </a:moveTo>
                    <a:cubicBezTo>
                      <a:pt x="817666" y="127411"/>
                      <a:pt x="817069" y="127411"/>
                      <a:pt x="816622" y="127559"/>
                    </a:cubicBezTo>
                    <a:cubicBezTo>
                      <a:pt x="817517" y="211842"/>
                      <a:pt x="818561" y="296126"/>
                      <a:pt x="819456" y="381303"/>
                    </a:cubicBezTo>
                    <a:cubicBezTo>
                      <a:pt x="876291" y="382198"/>
                      <a:pt x="932231" y="383243"/>
                      <a:pt x="989513" y="384138"/>
                    </a:cubicBezTo>
                    <a:cubicBezTo>
                      <a:pt x="931634" y="297319"/>
                      <a:pt x="874948" y="212290"/>
                      <a:pt x="818262" y="127261"/>
                    </a:cubicBezTo>
                    <a:close/>
                    <a:moveTo>
                      <a:pt x="762323" y="118161"/>
                    </a:moveTo>
                    <a:cubicBezTo>
                      <a:pt x="727715" y="118460"/>
                      <a:pt x="693256" y="118609"/>
                      <a:pt x="658647" y="118908"/>
                    </a:cubicBezTo>
                    <a:cubicBezTo>
                      <a:pt x="652979" y="118908"/>
                      <a:pt x="645520" y="117267"/>
                      <a:pt x="642089" y="120101"/>
                    </a:cubicBezTo>
                    <a:cubicBezTo>
                      <a:pt x="638807" y="122786"/>
                      <a:pt x="639702" y="130543"/>
                      <a:pt x="638807" y="135914"/>
                    </a:cubicBezTo>
                    <a:cubicBezTo>
                      <a:pt x="638807" y="136212"/>
                      <a:pt x="638658" y="136361"/>
                      <a:pt x="638658" y="136659"/>
                    </a:cubicBezTo>
                    <a:cubicBezTo>
                      <a:pt x="635376" y="168732"/>
                      <a:pt x="632094" y="200804"/>
                      <a:pt x="628812" y="232876"/>
                    </a:cubicBezTo>
                    <a:cubicBezTo>
                      <a:pt x="625978" y="260772"/>
                      <a:pt x="623144" y="288666"/>
                      <a:pt x="620310" y="316562"/>
                    </a:cubicBezTo>
                    <a:cubicBezTo>
                      <a:pt x="619116" y="327899"/>
                      <a:pt x="618221" y="339236"/>
                      <a:pt x="617028" y="350424"/>
                    </a:cubicBezTo>
                    <a:cubicBezTo>
                      <a:pt x="617475" y="350574"/>
                      <a:pt x="617923" y="350574"/>
                      <a:pt x="618371" y="350723"/>
                    </a:cubicBezTo>
                    <a:cubicBezTo>
                      <a:pt x="669239" y="273749"/>
                      <a:pt x="719957" y="196627"/>
                      <a:pt x="771720" y="118161"/>
                    </a:cubicBezTo>
                    <a:cubicBezTo>
                      <a:pt x="767544" y="118161"/>
                      <a:pt x="765007" y="118161"/>
                      <a:pt x="762323" y="118161"/>
                    </a:cubicBezTo>
                    <a:close/>
                    <a:moveTo>
                      <a:pt x="954457" y="116819"/>
                    </a:moveTo>
                    <a:cubicBezTo>
                      <a:pt x="931932" y="117117"/>
                      <a:pt x="909258" y="117267"/>
                      <a:pt x="886733" y="117416"/>
                    </a:cubicBezTo>
                    <a:cubicBezTo>
                      <a:pt x="872264" y="117416"/>
                      <a:pt x="857644" y="117416"/>
                      <a:pt x="841384" y="117416"/>
                    </a:cubicBezTo>
                    <a:cubicBezTo>
                      <a:pt x="892700" y="194688"/>
                      <a:pt x="943121" y="270170"/>
                      <a:pt x="993392" y="345800"/>
                    </a:cubicBezTo>
                    <a:cubicBezTo>
                      <a:pt x="993840" y="345651"/>
                      <a:pt x="994138" y="345502"/>
                      <a:pt x="994585" y="345352"/>
                    </a:cubicBezTo>
                    <a:cubicBezTo>
                      <a:pt x="992945" y="332971"/>
                      <a:pt x="991303" y="320590"/>
                      <a:pt x="989513" y="308208"/>
                    </a:cubicBezTo>
                    <a:cubicBezTo>
                      <a:pt x="980265" y="246600"/>
                      <a:pt x="970867" y="184842"/>
                      <a:pt x="961767" y="123233"/>
                    </a:cubicBezTo>
                    <a:cubicBezTo>
                      <a:pt x="961021" y="118013"/>
                      <a:pt x="959231" y="116819"/>
                      <a:pt x="954457" y="116819"/>
                    </a:cubicBezTo>
                    <a:close/>
                    <a:moveTo>
                      <a:pt x="686185" y="0"/>
                    </a:moveTo>
                    <a:lnTo>
                      <a:pt x="934104" y="0"/>
                    </a:lnTo>
                    <a:cubicBezTo>
                      <a:pt x="954339" y="0"/>
                      <a:pt x="970742" y="16403"/>
                      <a:pt x="970742" y="36638"/>
                    </a:cubicBezTo>
                    <a:lnTo>
                      <a:pt x="961098" y="59922"/>
                    </a:lnTo>
                    <a:lnTo>
                      <a:pt x="1051055" y="59922"/>
                    </a:lnTo>
                    <a:cubicBezTo>
                      <a:pt x="1063680" y="59922"/>
                      <a:pt x="1073915" y="70157"/>
                      <a:pt x="1073915" y="82782"/>
                    </a:cubicBezTo>
                    <a:lnTo>
                      <a:pt x="1073914" y="82782"/>
                    </a:lnTo>
                    <a:cubicBezTo>
                      <a:pt x="1073914" y="95407"/>
                      <a:pt x="1063679" y="105642"/>
                      <a:pt x="1051054" y="105642"/>
                    </a:cubicBezTo>
                    <a:lnTo>
                      <a:pt x="984543" y="105642"/>
                    </a:lnTo>
                    <a:lnTo>
                      <a:pt x="1025912" y="382944"/>
                    </a:lnTo>
                    <a:cubicBezTo>
                      <a:pt x="1027254" y="382795"/>
                      <a:pt x="1028447" y="382646"/>
                      <a:pt x="1029492" y="382348"/>
                    </a:cubicBezTo>
                    <a:cubicBezTo>
                      <a:pt x="1029492" y="382944"/>
                      <a:pt x="1029791" y="383541"/>
                      <a:pt x="1029641" y="383839"/>
                    </a:cubicBezTo>
                    <a:lnTo>
                      <a:pt x="1029470" y="385248"/>
                    </a:lnTo>
                    <a:lnTo>
                      <a:pt x="1157032" y="385248"/>
                    </a:lnTo>
                    <a:lnTo>
                      <a:pt x="1157032" y="310832"/>
                    </a:lnTo>
                    <a:lnTo>
                      <a:pt x="1126536" y="310832"/>
                    </a:lnTo>
                    <a:cubicBezTo>
                      <a:pt x="1121486" y="310832"/>
                      <a:pt x="1117392" y="306738"/>
                      <a:pt x="1117392" y="301688"/>
                    </a:cubicBezTo>
                    <a:cubicBezTo>
                      <a:pt x="1117392" y="296638"/>
                      <a:pt x="1121486" y="292544"/>
                      <a:pt x="1126536" y="292544"/>
                    </a:cubicBezTo>
                    <a:lnTo>
                      <a:pt x="1157032" y="292544"/>
                    </a:lnTo>
                    <a:lnTo>
                      <a:pt x="1157032" y="282034"/>
                    </a:lnTo>
                    <a:lnTo>
                      <a:pt x="1126536" y="282034"/>
                    </a:lnTo>
                    <a:cubicBezTo>
                      <a:pt x="1121486" y="282034"/>
                      <a:pt x="1117392" y="277940"/>
                      <a:pt x="1117392" y="272890"/>
                    </a:cubicBezTo>
                    <a:cubicBezTo>
                      <a:pt x="1117392" y="267840"/>
                      <a:pt x="1121486" y="263746"/>
                      <a:pt x="1126536" y="263746"/>
                    </a:cubicBezTo>
                    <a:lnTo>
                      <a:pt x="1157032" y="263746"/>
                    </a:lnTo>
                    <a:lnTo>
                      <a:pt x="1157032" y="253236"/>
                    </a:lnTo>
                    <a:lnTo>
                      <a:pt x="1126536" y="253236"/>
                    </a:lnTo>
                    <a:cubicBezTo>
                      <a:pt x="1121486" y="253236"/>
                      <a:pt x="1117392" y="249142"/>
                      <a:pt x="1117392" y="244092"/>
                    </a:cubicBezTo>
                    <a:cubicBezTo>
                      <a:pt x="1117392" y="239042"/>
                      <a:pt x="1121486" y="234948"/>
                      <a:pt x="1126536" y="234948"/>
                    </a:cubicBezTo>
                    <a:lnTo>
                      <a:pt x="1157032" y="234948"/>
                    </a:lnTo>
                    <a:lnTo>
                      <a:pt x="1157032" y="219866"/>
                    </a:lnTo>
                    <a:cubicBezTo>
                      <a:pt x="1157032" y="212291"/>
                      <a:pt x="1163173" y="206150"/>
                      <a:pt x="1170748" y="206150"/>
                    </a:cubicBezTo>
                    <a:cubicBezTo>
                      <a:pt x="1178323" y="206150"/>
                      <a:pt x="1184464" y="212291"/>
                      <a:pt x="1184464" y="219866"/>
                    </a:cubicBezTo>
                    <a:lnTo>
                      <a:pt x="1184464" y="234948"/>
                    </a:lnTo>
                    <a:lnTo>
                      <a:pt x="1210556" y="234948"/>
                    </a:lnTo>
                    <a:cubicBezTo>
                      <a:pt x="1215606" y="234948"/>
                      <a:pt x="1219700" y="239042"/>
                      <a:pt x="1219700" y="244092"/>
                    </a:cubicBezTo>
                    <a:cubicBezTo>
                      <a:pt x="1219700" y="249142"/>
                      <a:pt x="1215606" y="253236"/>
                      <a:pt x="1210556" y="253236"/>
                    </a:cubicBezTo>
                    <a:lnTo>
                      <a:pt x="1184464" y="253236"/>
                    </a:lnTo>
                    <a:lnTo>
                      <a:pt x="1184464" y="263746"/>
                    </a:lnTo>
                    <a:lnTo>
                      <a:pt x="1210556" y="263746"/>
                    </a:lnTo>
                    <a:cubicBezTo>
                      <a:pt x="1215606" y="263746"/>
                      <a:pt x="1219700" y="267840"/>
                      <a:pt x="1219700" y="272890"/>
                    </a:cubicBezTo>
                    <a:cubicBezTo>
                      <a:pt x="1219700" y="277940"/>
                      <a:pt x="1215606" y="282034"/>
                      <a:pt x="1210556" y="282034"/>
                    </a:cubicBezTo>
                    <a:lnTo>
                      <a:pt x="1184464" y="282034"/>
                    </a:lnTo>
                    <a:lnTo>
                      <a:pt x="1184464" y="292544"/>
                    </a:lnTo>
                    <a:lnTo>
                      <a:pt x="1210556" y="292544"/>
                    </a:lnTo>
                    <a:cubicBezTo>
                      <a:pt x="1215606" y="292544"/>
                      <a:pt x="1219700" y="296638"/>
                      <a:pt x="1219700" y="301688"/>
                    </a:cubicBezTo>
                    <a:cubicBezTo>
                      <a:pt x="1219700" y="306738"/>
                      <a:pt x="1215606" y="310832"/>
                      <a:pt x="1210556" y="310832"/>
                    </a:cubicBezTo>
                    <a:lnTo>
                      <a:pt x="1184464" y="310832"/>
                    </a:lnTo>
                    <a:lnTo>
                      <a:pt x="1184464" y="385248"/>
                    </a:lnTo>
                    <a:lnTo>
                      <a:pt x="1315794" y="385248"/>
                    </a:lnTo>
                    <a:lnTo>
                      <a:pt x="1315794" y="310832"/>
                    </a:lnTo>
                    <a:lnTo>
                      <a:pt x="1286537" y="310832"/>
                    </a:lnTo>
                    <a:cubicBezTo>
                      <a:pt x="1281487" y="310832"/>
                      <a:pt x="1277393" y="306738"/>
                      <a:pt x="1277393" y="301688"/>
                    </a:cubicBezTo>
                    <a:cubicBezTo>
                      <a:pt x="1277393" y="296638"/>
                      <a:pt x="1281487" y="292544"/>
                      <a:pt x="1286537" y="292544"/>
                    </a:cubicBezTo>
                    <a:lnTo>
                      <a:pt x="1315794" y="292544"/>
                    </a:lnTo>
                    <a:lnTo>
                      <a:pt x="1315794" y="282034"/>
                    </a:lnTo>
                    <a:lnTo>
                      <a:pt x="1286537" y="282034"/>
                    </a:lnTo>
                    <a:cubicBezTo>
                      <a:pt x="1281487" y="282034"/>
                      <a:pt x="1277393" y="277940"/>
                      <a:pt x="1277393" y="272890"/>
                    </a:cubicBezTo>
                    <a:cubicBezTo>
                      <a:pt x="1277393" y="267840"/>
                      <a:pt x="1281487" y="263746"/>
                      <a:pt x="1286537" y="263746"/>
                    </a:cubicBezTo>
                    <a:lnTo>
                      <a:pt x="1315794" y="263746"/>
                    </a:lnTo>
                    <a:lnTo>
                      <a:pt x="1315794" y="253236"/>
                    </a:lnTo>
                    <a:lnTo>
                      <a:pt x="1286537" y="253236"/>
                    </a:lnTo>
                    <a:cubicBezTo>
                      <a:pt x="1281487" y="253236"/>
                      <a:pt x="1277393" y="249142"/>
                      <a:pt x="1277393" y="244092"/>
                    </a:cubicBezTo>
                    <a:cubicBezTo>
                      <a:pt x="1277393" y="239042"/>
                      <a:pt x="1281487" y="234948"/>
                      <a:pt x="1286537" y="234948"/>
                    </a:cubicBezTo>
                    <a:lnTo>
                      <a:pt x="1315794" y="234948"/>
                    </a:lnTo>
                    <a:lnTo>
                      <a:pt x="1315794" y="219866"/>
                    </a:lnTo>
                    <a:cubicBezTo>
                      <a:pt x="1315794" y="212291"/>
                      <a:pt x="1321935" y="206150"/>
                      <a:pt x="1329510" y="206150"/>
                    </a:cubicBezTo>
                    <a:cubicBezTo>
                      <a:pt x="1337085" y="206150"/>
                      <a:pt x="1343226" y="212291"/>
                      <a:pt x="1343226" y="219866"/>
                    </a:cubicBezTo>
                    <a:lnTo>
                      <a:pt x="1343226" y="234948"/>
                    </a:lnTo>
                    <a:lnTo>
                      <a:pt x="1370557" y="234948"/>
                    </a:lnTo>
                    <a:cubicBezTo>
                      <a:pt x="1375607" y="234948"/>
                      <a:pt x="1379701" y="239042"/>
                      <a:pt x="1379701" y="244092"/>
                    </a:cubicBezTo>
                    <a:cubicBezTo>
                      <a:pt x="1379701" y="249142"/>
                      <a:pt x="1375607" y="253236"/>
                      <a:pt x="1370557" y="253236"/>
                    </a:cubicBezTo>
                    <a:lnTo>
                      <a:pt x="1343226" y="253236"/>
                    </a:lnTo>
                    <a:lnTo>
                      <a:pt x="1343226" y="263746"/>
                    </a:lnTo>
                    <a:lnTo>
                      <a:pt x="1370557" y="263746"/>
                    </a:lnTo>
                    <a:cubicBezTo>
                      <a:pt x="1375607" y="263746"/>
                      <a:pt x="1379701" y="267840"/>
                      <a:pt x="1379701" y="272890"/>
                    </a:cubicBezTo>
                    <a:cubicBezTo>
                      <a:pt x="1379701" y="277940"/>
                      <a:pt x="1375607" y="282034"/>
                      <a:pt x="1370557" y="282034"/>
                    </a:cubicBezTo>
                    <a:lnTo>
                      <a:pt x="1343226" y="282034"/>
                    </a:lnTo>
                    <a:lnTo>
                      <a:pt x="1343226" y="292544"/>
                    </a:lnTo>
                    <a:lnTo>
                      <a:pt x="1370557" y="292544"/>
                    </a:lnTo>
                    <a:cubicBezTo>
                      <a:pt x="1375607" y="292544"/>
                      <a:pt x="1379701" y="296638"/>
                      <a:pt x="1379701" y="301688"/>
                    </a:cubicBezTo>
                    <a:cubicBezTo>
                      <a:pt x="1379701" y="306738"/>
                      <a:pt x="1375607" y="310832"/>
                      <a:pt x="1370557" y="310832"/>
                    </a:cubicBezTo>
                    <a:lnTo>
                      <a:pt x="1343226" y="310832"/>
                    </a:lnTo>
                    <a:lnTo>
                      <a:pt x="1343226" y="385248"/>
                    </a:lnTo>
                    <a:lnTo>
                      <a:pt x="1497488" y="385248"/>
                    </a:lnTo>
                    <a:lnTo>
                      <a:pt x="1505347" y="388503"/>
                    </a:lnTo>
                    <a:lnTo>
                      <a:pt x="1505405" y="388454"/>
                    </a:lnTo>
                    <a:cubicBezTo>
                      <a:pt x="1511207" y="383585"/>
                      <a:pt x="1519859" y="384342"/>
                      <a:pt x="1524728" y="390145"/>
                    </a:cubicBezTo>
                    <a:cubicBezTo>
                      <a:pt x="1529597" y="395948"/>
                      <a:pt x="1528840" y="404599"/>
                      <a:pt x="1523038" y="409469"/>
                    </a:cubicBezTo>
                    <a:lnTo>
                      <a:pt x="1085083" y="776956"/>
                    </a:lnTo>
                    <a:lnTo>
                      <a:pt x="1087573" y="789880"/>
                    </a:lnTo>
                    <a:cubicBezTo>
                      <a:pt x="1095377" y="845416"/>
                      <a:pt x="1103907" y="900770"/>
                      <a:pt x="1112255" y="956306"/>
                    </a:cubicBezTo>
                    <a:cubicBezTo>
                      <a:pt x="1119333" y="1003130"/>
                      <a:pt x="1126411" y="1049955"/>
                      <a:pt x="1133490" y="1096779"/>
                    </a:cubicBezTo>
                    <a:cubicBezTo>
                      <a:pt x="1137845" y="1126362"/>
                      <a:pt x="1142383" y="1155763"/>
                      <a:pt x="1146738" y="1185346"/>
                    </a:cubicBezTo>
                    <a:cubicBezTo>
                      <a:pt x="1146920" y="1186798"/>
                      <a:pt x="1146557" y="1189339"/>
                      <a:pt x="1147283" y="1189702"/>
                    </a:cubicBezTo>
                    <a:cubicBezTo>
                      <a:pt x="1160532" y="1195328"/>
                      <a:pt x="1152546" y="1206762"/>
                      <a:pt x="1153816" y="1215292"/>
                    </a:cubicBezTo>
                    <a:cubicBezTo>
                      <a:pt x="1155450" y="1226726"/>
                      <a:pt x="1154542" y="1238522"/>
                      <a:pt x="1156176" y="1249956"/>
                    </a:cubicBezTo>
                    <a:cubicBezTo>
                      <a:pt x="1167247" y="1325093"/>
                      <a:pt x="1178862" y="1400230"/>
                      <a:pt x="1190114" y="1475367"/>
                    </a:cubicBezTo>
                    <a:cubicBezTo>
                      <a:pt x="1199370" y="1536710"/>
                      <a:pt x="1208445" y="1598235"/>
                      <a:pt x="1217701" y="1659579"/>
                    </a:cubicBezTo>
                    <a:cubicBezTo>
                      <a:pt x="1218064" y="1661756"/>
                      <a:pt x="1220605" y="1663753"/>
                      <a:pt x="1221875" y="1665931"/>
                    </a:cubicBezTo>
                    <a:cubicBezTo>
                      <a:pt x="1222964" y="1667746"/>
                      <a:pt x="1224416" y="1669924"/>
                      <a:pt x="1224235" y="1671920"/>
                    </a:cubicBezTo>
                    <a:cubicBezTo>
                      <a:pt x="1221875" y="1709307"/>
                      <a:pt x="1230587" y="1745423"/>
                      <a:pt x="1235668" y="1781903"/>
                    </a:cubicBezTo>
                    <a:cubicBezTo>
                      <a:pt x="1242928" y="1833264"/>
                      <a:pt x="1251095" y="1884444"/>
                      <a:pt x="1258718" y="1935625"/>
                    </a:cubicBezTo>
                    <a:cubicBezTo>
                      <a:pt x="1266340" y="1986260"/>
                      <a:pt x="1273600" y="2037077"/>
                      <a:pt x="1281222" y="2087713"/>
                    </a:cubicBezTo>
                    <a:lnTo>
                      <a:pt x="1286826" y="2124229"/>
                    </a:lnTo>
                    <a:lnTo>
                      <a:pt x="1623061" y="2124229"/>
                    </a:lnTo>
                    <a:lnTo>
                      <a:pt x="1636122" y="2129640"/>
                    </a:lnTo>
                    <a:lnTo>
                      <a:pt x="1640572" y="2129637"/>
                    </a:lnTo>
                    <a:lnTo>
                      <a:pt x="1640572" y="2134176"/>
                    </a:lnTo>
                    <a:lnTo>
                      <a:pt x="1645921" y="2147089"/>
                    </a:lnTo>
                    <a:lnTo>
                      <a:pt x="1645920" y="2147089"/>
                    </a:lnTo>
                    <a:lnTo>
                      <a:pt x="1640572" y="2160000"/>
                    </a:lnTo>
                    <a:lnTo>
                      <a:pt x="1640572" y="2166683"/>
                    </a:lnTo>
                    <a:lnTo>
                      <a:pt x="1630945" y="2166683"/>
                    </a:lnTo>
                    <a:lnTo>
                      <a:pt x="1623060" y="2169949"/>
                    </a:lnTo>
                    <a:lnTo>
                      <a:pt x="22860" y="2169948"/>
                    </a:lnTo>
                    <a:lnTo>
                      <a:pt x="14978" y="2166683"/>
                    </a:lnTo>
                    <a:lnTo>
                      <a:pt x="5349" y="2166683"/>
                    </a:lnTo>
                    <a:lnTo>
                      <a:pt x="5349" y="2160002"/>
                    </a:lnTo>
                    <a:lnTo>
                      <a:pt x="0" y="2147089"/>
                    </a:lnTo>
                    <a:lnTo>
                      <a:pt x="6696" y="2130925"/>
                    </a:lnTo>
                    <a:cubicBezTo>
                      <a:pt x="10833" y="2126788"/>
                      <a:pt x="16548" y="2124229"/>
                      <a:pt x="22860" y="2124229"/>
                    </a:cubicBezTo>
                    <a:lnTo>
                      <a:pt x="410941" y="2124229"/>
                    </a:lnTo>
                    <a:lnTo>
                      <a:pt x="415334" y="2082631"/>
                    </a:lnTo>
                    <a:cubicBezTo>
                      <a:pt x="419509" y="2042159"/>
                      <a:pt x="423683" y="2001505"/>
                      <a:pt x="427676" y="1961033"/>
                    </a:cubicBezTo>
                    <a:cubicBezTo>
                      <a:pt x="430943" y="1928365"/>
                      <a:pt x="433846" y="1895515"/>
                      <a:pt x="437295" y="1862847"/>
                    </a:cubicBezTo>
                    <a:cubicBezTo>
                      <a:pt x="441287" y="1823827"/>
                      <a:pt x="445462" y="1784807"/>
                      <a:pt x="449455" y="1745786"/>
                    </a:cubicBezTo>
                    <a:cubicBezTo>
                      <a:pt x="450906" y="1732538"/>
                      <a:pt x="451995" y="1719289"/>
                      <a:pt x="453447" y="1706221"/>
                    </a:cubicBezTo>
                    <a:cubicBezTo>
                      <a:pt x="454173" y="1699688"/>
                      <a:pt x="454173" y="1693517"/>
                      <a:pt x="444554" y="1691158"/>
                    </a:cubicBezTo>
                    <a:cubicBezTo>
                      <a:pt x="461977" y="1681902"/>
                      <a:pt x="456896" y="1666112"/>
                      <a:pt x="458348" y="1653227"/>
                    </a:cubicBezTo>
                    <a:cubicBezTo>
                      <a:pt x="464700" y="1599869"/>
                      <a:pt x="469600" y="1546329"/>
                      <a:pt x="475045" y="1492971"/>
                    </a:cubicBezTo>
                    <a:cubicBezTo>
                      <a:pt x="479582" y="1447962"/>
                      <a:pt x="483756" y="1402771"/>
                      <a:pt x="488112" y="1357761"/>
                    </a:cubicBezTo>
                    <a:cubicBezTo>
                      <a:pt x="492286" y="1315656"/>
                      <a:pt x="496097" y="1273550"/>
                      <a:pt x="501179" y="1231626"/>
                    </a:cubicBezTo>
                    <a:cubicBezTo>
                      <a:pt x="502450" y="1222007"/>
                      <a:pt x="495190" y="1221099"/>
                      <a:pt x="490834" y="1215473"/>
                    </a:cubicBezTo>
                    <a:cubicBezTo>
                      <a:pt x="506805" y="1209484"/>
                      <a:pt x="504446" y="1195328"/>
                      <a:pt x="505898" y="1182805"/>
                    </a:cubicBezTo>
                    <a:cubicBezTo>
                      <a:pt x="510072" y="1142877"/>
                      <a:pt x="514065" y="1102950"/>
                      <a:pt x="518239" y="1063022"/>
                    </a:cubicBezTo>
                    <a:cubicBezTo>
                      <a:pt x="521506" y="1030898"/>
                      <a:pt x="524591" y="998774"/>
                      <a:pt x="527858" y="966651"/>
                    </a:cubicBezTo>
                    <a:cubicBezTo>
                      <a:pt x="531851" y="927086"/>
                      <a:pt x="536025" y="887340"/>
                      <a:pt x="540018" y="847775"/>
                    </a:cubicBezTo>
                    <a:lnTo>
                      <a:pt x="548341" y="764399"/>
                    </a:lnTo>
                    <a:lnTo>
                      <a:pt x="132037" y="415079"/>
                    </a:lnTo>
                    <a:lnTo>
                      <a:pt x="129621" y="410438"/>
                    </a:lnTo>
                    <a:lnTo>
                      <a:pt x="125334" y="408662"/>
                    </a:lnTo>
                    <a:cubicBezTo>
                      <a:pt x="122852" y="406180"/>
                      <a:pt x="121316" y="402751"/>
                      <a:pt x="121316" y="398964"/>
                    </a:cubicBezTo>
                    <a:cubicBezTo>
                      <a:pt x="121316" y="391389"/>
                      <a:pt x="127457" y="385248"/>
                      <a:pt x="135032" y="385248"/>
                    </a:cubicBezTo>
                    <a:lnTo>
                      <a:pt x="301963" y="385248"/>
                    </a:lnTo>
                    <a:lnTo>
                      <a:pt x="301963" y="319242"/>
                    </a:lnTo>
                    <a:lnTo>
                      <a:pt x="274367" y="319242"/>
                    </a:lnTo>
                    <a:cubicBezTo>
                      <a:pt x="269317" y="319242"/>
                      <a:pt x="265223" y="315148"/>
                      <a:pt x="265223" y="310098"/>
                    </a:cubicBezTo>
                    <a:cubicBezTo>
                      <a:pt x="265223" y="305048"/>
                      <a:pt x="269317" y="300954"/>
                      <a:pt x="274367" y="300954"/>
                    </a:cubicBezTo>
                    <a:lnTo>
                      <a:pt x="301963" y="300954"/>
                    </a:lnTo>
                    <a:lnTo>
                      <a:pt x="301963" y="290444"/>
                    </a:lnTo>
                    <a:lnTo>
                      <a:pt x="274367" y="290444"/>
                    </a:lnTo>
                    <a:cubicBezTo>
                      <a:pt x="269317" y="290444"/>
                      <a:pt x="265223" y="286350"/>
                      <a:pt x="265223" y="281300"/>
                    </a:cubicBezTo>
                    <a:cubicBezTo>
                      <a:pt x="265223" y="276250"/>
                      <a:pt x="269317" y="272156"/>
                      <a:pt x="274367" y="272156"/>
                    </a:cubicBezTo>
                    <a:lnTo>
                      <a:pt x="301963" y="272156"/>
                    </a:lnTo>
                    <a:lnTo>
                      <a:pt x="301963" y="261646"/>
                    </a:lnTo>
                    <a:lnTo>
                      <a:pt x="274367" y="261646"/>
                    </a:lnTo>
                    <a:cubicBezTo>
                      <a:pt x="269317" y="261646"/>
                      <a:pt x="265223" y="257552"/>
                      <a:pt x="265223" y="252502"/>
                    </a:cubicBezTo>
                    <a:cubicBezTo>
                      <a:pt x="265223" y="247452"/>
                      <a:pt x="269317" y="243358"/>
                      <a:pt x="274367" y="243358"/>
                    </a:cubicBezTo>
                    <a:lnTo>
                      <a:pt x="301963" y="243358"/>
                    </a:lnTo>
                    <a:lnTo>
                      <a:pt x="301963" y="219866"/>
                    </a:lnTo>
                    <a:cubicBezTo>
                      <a:pt x="301963" y="212291"/>
                      <a:pt x="308104" y="206150"/>
                      <a:pt x="315679" y="206150"/>
                    </a:cubicBezTo>
                    <a:cubicBezTo>
                      <a:pt x="323254" y="206150"/>
                      <a:pt x="329395" y="212291"/>
                      <a:pt x="329395" y="219866"/>
                    </a:cubicBezTo>
                    <a:lnTo>
                      <a:pt x="329395" y="243358"/>
                    </a:lnTo>
                    <a:lnTo>
                      <a:pt x="358387" y="243358"/>
                    </a:lnTo>
                    <a:cubicBezTo>
                      <a:pt x="363437" y="243358"/>
                      <a:pt x="367531" y="247452"/>
                      <a:pt x="367531" y="252502"/>
                    </a:cubicBezTo>
                    <a:cubicBezTo>
                      <a:pt x="367531" y="257552"/>
                      <a:pt x="363437" y="261646"/>
                      <a:pt x="358387" y="261646"/>
                    </a:cubicBezTo>
                    <a:lnTo>
                      <a:pt x="329395" y="261646"/>
                    </a:lnTo>
                    <a:lnTo>
                      <a:pt x="329395" y="272156"/>
                    </a:lnTo>
                    <a:lnTo>
                      <a:pt x="358387" y="272156"/>
                    </a:lnTo>
                    <a:cubicBezTo>
                      <a:pt x="363437" y="272156"/>
                      <a:pt x="367531" y="276250"/>
                      <a:pt x="367531" y="281300"/>
                    </a:cubicBezTo>
                    <a:cubicBezTo>
                      <a:pt x="367531" y="286350"/>
                      <a:pt x="363437" y="290444"/>
                      <a:pt x="358387" y="290444"/>
                    </a:cubicBezTo>
                    <a:lnTo>
                      <a:pt x="329395" y="290444"/>
                    </a:lnTo>
                    <a:lnTo>
                      <a:pt x="329395" y="300954"/>
                    </a:lnTo>
                    <a:lnTo>
                      <a:pt x="358387" y="300954"/>
                    </a:lnTo>
                    <a:cubicBezTo>
                      <a:pt x="363437" y="300954"/>
                      <a:pt x="367531" y="305048"/>
                      <a:pt x="367531" y="310098"/>
                    </a:cubicBezTo>
                    <a:cubicBezTo>
                      <a:pt x="367531" y="315148"/>
                      <a:pt x="363437" y="319242"/>
                      <a:pt x="358387" y="319242"/>
                    </a:cubicBezTo>
                    <a:lnTo>
                      <a:pt x="329395" y="319242"/>
                    </a:lnTo>
                    <a:lnTo>
                      <a:pt x="329395" y="385248"/>
                    </a:lnTo>
                    <a:lnTo>
                      <a:pt x="447531" y="385248"/>
                    </a:lnTo>
                    <a:lnTo>
                      <a:pt x="447531" y="315782"/>
                    </a:lnTo>
                    <a:lnTo>
                      <a:pt x="417009" y="315782"/>
                    </a:lnTo>
                    <a:cubicBezTo>
                      <a:pt x="411959" y="315782"/>
                      <a:pt x="407865" y="311688"/>
                      <a:pt x="407865" y="306638"/>
                    </a:cubicBezTo>
                    <a:cubicBezTo>
                      <a:pt x="407865" y="301588"/>
                      <a:pt x="411959" y="297494"/>
                      <a:pt x="417009" y="297494"/>
                    </a:cubicBezTo>
                    <a:lnTo>
                      <a:pt x="447531" y="297494"/>
                    </a:lnTo>
                    <a:lnTo>
                      <a:pt x="447531" y="286984"/>
                    </a:lnTo>
                    <a:lnTo>
                      <a:pt x="417009" y="286984"/>
                    </a:lnTo>
                    <a:cubicBezTo>
                      <a:pt x="411959" y="286984"/>
                      <a:pt x="407865" y="282890"/>
                      <a:pt x="407865" y="277840"/>
                    </a:cubicBezTo>
                    <a:cubicBezTo>
                      <a:pt x="407865" y="272790"/>
                      <a:pt x="411959" y="268696"/>
                      <a:pt x="417009" y="268696"/>
                    </a:cubicBezTo>
                    <a:lnTo>
                      <a:pt x="447531" y="268696"/>
                    </a:lnTo>
                    <a:lnTo>
                      <a:pt x="447531" y="258186"/>
                    </a:lnTo>
                    <a:lnTo>
                      <a:pt x="417009" y="258186"/>
                    </a:lnTo>
                    <a:cubicBezTo>
                      <a:pt x="411959" y="258186"/>
                      <a:pt x="407865" y="254092"/>
                      <a:pt x="407865" y="249042"/>
                    </a:cubicBezTo>
                    <a:cubicBezTo>
                      <a:pt x="407865" y="243992"/>
                      <a:pt x="411959" y="239898"/>
                      <a:pt x="417009" y="239898"/>
                    </a:cubicBezTo>
                    <a:lnTo>
                      <a:pt x="447531" y="239898"/>
                    </a:lnTo>
                    <a:lnTo>
                      <a:pt x="447531" y="219866"/>
                    </a:lnTo>
                    <a:cubicBezTo>
                      <a:pt x="447531" y="212291"/>
                      <a:pt x="453672" y="206150"/>
                      <a:pt x="461247" y="206150"/>
                    </a:cubicBezTo>
                    <a:cubicBezTo>
                      <a:pt x="468822" y="206150"/>
                      <a:pt x="474963" y="212291"/>
                      <a:pt x="474963" y="219866"/>
                    </a:cubicBezTo>
                    <a:lnTo>
                      <a:pt x="474963" y="239898"/>
                    </a:lnTo>
                    <a:lnTo>
                      <a:pt x="501029" y="239898"/>
                    </a:lnTo>
                    <a:cubicBezTo>
                      <a:pt x="506079" y="239898"/>
                      <a:pt x="510173" y="243992"/>
                      <a:pt x="510173" y="249042"/>
                    </a:cubicBezTo>
                    <a:cubicBezTo>
                      <a:pt x="510173" y="254092"/>
                      <a:pt x="506079" y="258186"/>
                      <a:pt x="501029" y="258186"/>
                    </a:cubicBezTo>
                    <a:lnTo>
                      <a:pt x="474963" y="258186"/>
                    </a:lnTo>
                    <a:lnTo>
                      <a:pt x="474963" y="268696"/>
                    </a:lnTo>
                    <a:lnTo>
                      <a:pt x="501029" y="268696"/>
                    </a:lnTo>
                    <a:cubicBezTo>
                      <a:pt x="506079" y="268696"/>
                      <a:pt x="510173" y="272790"/>
                      <a:pt x="510173" y="277840"/>
                    </a:cubicBezTo>
                    <a:cubicBezTo>
                      <a:pt x="510173" y="282890"/>
                      <a:pt x="506079" y="286984"/>
                      <a:pt x="501029" y="286984"/>
                    </a:cubicBezTo>
                    <a:lnTo>
                      <a:pt x="474963" y="286984"/>
                    </a:lnTo>
                    <a:lnTo>
                      <a:pt x="474963" y="297494"/>
                    </a:lnTo>
                    <a:lnTo>
                      <a:pt x="501029" y="297494"/>
                    </a:lnTo>
                    <a:cubicBezTo>
                      <a:pt x="506079" y="297494"/>
                      <a:pt x="510173" y="301588"/>
                      <a:pt x="510173" y="306638"/>
                    </a:cubicBezTo>
                    <a:cubicBezTo>
                      <a:pt x="510173" y="311688"/>
                      <a:pt x="506079" y="315782"/>
                      <a:pt x="501029" y="315782"/>
                    </a:cubicBezTo>
                    <a:lnTo>
                      <a:pt x="474963" y="315782"/>
                    </a:lnTo>
                    <a:lnTo>
                      <a:pt x="474963" y="385248"/>
                    </a:lnTo>
                    <a:lnTo>
                      <a:pt x="588306" y="385248"/>
                    </a:lnTo>
                    <a:lnTo>
                      <a:pt x="588536" y="382944"/>
                    </a:lnTo>
                    <a:cubicBezTo>
                      <a:pt x="591818" y="350126"/>
                      <a:pt x="595397" y="317308"/>
                      <a:pt x="598679" y="284490"/>
                    </a:cubicBezTo>
                    <a:cubicBezTo>
                      <a:pt x="601365" y="258385"/>
                      <a:pt x="603752" y="232130"/>
                      <a:pt x="606437" y="206025"/>
                    </a:cubicBezTo>
                    <a:cubicBezTo>
                      <a:pt x="609718" y="173206"/>
                      <a:pt x="613150" y="140388"/>
                      <a:pt x="616580" y="107571"/>
                    </a:cubicBezTo>
                    <a:lnTo>
                      <a:pt x="616580" y="105641"/>
                    </a:lnTo>
                    <a:lnTo>
                      <a:pt x="569236" y="105641"/>
                    </a:lnTo>
                    <a:cubicBezTo>
                      <a:pt x="562924" y="105641"/>
                      <a:pt x="557209" y="103082"/>
                      <a:pt x="553072" y="98945"/>
                    </a:cubicBezTo>
                    <a:lnTo>
                      <a:pt x="546376" y="82781"/>
                    </a:lnTo>
                    <a:lnTo>
                      <a:pt x="553072" y="66617"/>
                    </a:lnTo>
                    <a:cubicBezTo>
                      <a:pt x="557209" y="62481"/>
                      <a:pt x="562924" y="59922"/>
                      <a:pt x="569236" y="59922"/>
                    </a:cubicBezTo>
                    <a:lnTo>
                      <a:pt x="659192" y="59922"/>
                    </a:lnTo>
                    <a:lnTo>
                      <a:pt x="649547" y="36638"/>
                    </a:lnTo>
                    <a:cubicBezTo>
                      <a:pt x="649547" y="16403"/>
                      <a:pt x="665950" y="0"/>
                      <a:pt x="68618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grpSp>
            <p:nvGrpSpPr>
              <p:cNvPr id="331" name="Group 330">
                <a:extLst>
                  <a:ext uri="{FF2B5EF4-FFF2-40B4-BE49-F238E27FC236}">
                    <a16:creationId xmlns:a16="http://schemas.microsoft.com/office/drawing/2014/main" xmlns="" id="{7B76155C-2B61-4A13-A4F8-CD44FD9E899B}"/>
                  </a:ext>
                </a:extLst>
              </p:cNvPr>
              <p:cNvGrpSpPr/>
              <p:nvPr/>
            </p:nvGrpSpPr>
            <p:grpSpPr>
              <a:xfrm>
                <a:off x="6896749" y="1773716"/>
                <a:ext cx="1238201" cy="1299037"/>
                <a:chOff x="6896749" y="1773716"/>
                <a:chExt cx="1238201" cy="1299037"/>
              </a:xfrm>
            </p:grpSpPr>
            <p:sp>
              <p:nvSpPr>
                <p:cNvPr id="173" name="Freeform: Shape 172">
                  <a:extLst>
                    <a:ext uri="{FF2B5EF4-FFF2-40B4-BE49-F238E27FC236}">
                      <a16:creationId xmlns:a16="http://schemas.microsoft.com/office/drawing/2014/main" xmlns="" id="{9320EA0C-AB4F-4A93-888E-CC7B0962207C}"/>
                    </a:ext>
                  </a:extLst>
                </p:cNvPr>
                <p:cNvSpPr/>
                <p:nvPr/>
              </p:nvSpPr>
              <p:spPr>
                <a:xfrm>
                  <a:off x="7405832" y="2164710"/>
                  <a:ext cx="538296" cy="859041"/>
                </a:xfrm>
                <a:custGeom>
                  <a:avLst/>
                  <a:gdLst>
                    <a:gd name="connsiteX0" fmla="*/ 817516 w 1645921"/>
                    <a:gd name="connsiteY0" fmla="*/ 1935988 h 2169949"/>
                    <a:gd name="connsiteX1" fmla="*/ 513238 w 1645921"/>
                    <a:gd name="connsiteY1" fmla="*/ 2124229 h 2169949"/>
                    <a:gd name="connsiteX2" fmla="*/ 820226 w 1645921"/>
                    <a:gd name="connsiteY2" fmla="*/ 2124229 h 2169949"/>
                    <a:gd name="connsiteX3" fmla="*/ 848006 w 1645921"/>
                    <a:gd name="connsiteY3" fmla="*/ 1933084 h 2169949"/>
                    <a:gd name="connsiteX4" fmla="*/ 851058 w 1645921"/>
                    <a:gd name="connsiteY4" fmla="*/ 2124229 h 2169949"/>
                    <a:gd name="connsiteX5" fmla="*/ 1165501 w 1645921"/>
                    <a:gd name="connsiteY5" fmla="*/ 2124229 h 2169949"/>
                    <a:gd name="connsiteX6" fmla="*/ 483030 w 1645921"/>
                    <a:gd name="connsiteY6" fmla="*/ 1713663 h 2169949"/>
                    <a:gd name="connsiteX7" fmla="*/ 441567 w 1645921"/>
                    <a:gd name="connsiteY7" fmla="*/ 2124229 h 2169949"/>
                    <a:gd name="connsiteX8" fmla="*/ 456637 w 1645921"/>
                    <a:gd name="connsiteY8" fmla="*/ 2124229 h 2169949"/>
                    <a:gd name="connsiteX9" fmla="*/ 806082 w 1645921"/>
                    <a:gd name="connsiteY9" fmla="*/ 1908038 h 2169949"/>
                    <a:gd name="connsiteX10" fmla="*/ 483030 w 1645921"/>
                    <a:gd name="connsiteY10" fmla="*/ 1713663 h 2169949"/>
                    <a:gd name="connsiteX11" fmla="*/ 1192837 w 1645921"/>
                    <a:gd name="connsiteY11" fmla="*/ 1703681 h 2169949"/>
                    <a:gd name="connsiteX12" fmla="*/ 863251 w 1645921"/>
                    <a:gd name="connsiteY12" fmla="*/ 1907494 h 2169949"/>
                    <a:gd name="connsiteX13" fmla="*/ 1223376 w 1645921"/>
                    <a:gd name="connsiteY13" fmla="*/ 2124229 h 2169949"/>
                    <a:gd name="connsiteX14" fmla="*/ 1255703 w 1645921"/>
                    <a:gd name="connsiteY14" fmla="*/ 2124229 h 2169949"/>
                    <a:gd name="connsiteX15" fmla="*/ 813705 w 1645921"/>
                    <a:gd name="connsiteY15" fmla="*/ 1701321 h 2169949"/>
                    <a:gd name="connsiteX16" fmla="*/ 529673 w 1645921"/>
                    <a:gd name="connsiteY16" fmla="*/ 1704407 h 2169949"/>
                    <a:gd name="connsiteX17" fmla="*/ 529129 w 1645921"/>
                    <a:gd name="connsiteY17" fmla="*/ 1706584 h 2169949"/>
                    <a:gd name="connsiteX18" fmla="*/ 816608 w 1645921"/>
                    <a:gd name="connsiteY18" fmla="*/ 1879544 h 2169949"/>
                    <a:gd name="connsiteX19" fmla="*/ 813705 w 1645921"/>
                    <a:gd name="connsiteY19" fmla="*/ 1701321 h 2169949"/>
                    <a:gd name="connsiteX20" fmla="*/ 1143109 w 1645921"/>
                    <a:gd name="connsiteY20" fmla="*/ 1697147 h 2169949"/>
                    <a:gd name="connsiteX21" fmla="*/ 844376 w 1645921"/>
                    <a:gd name="connsiteY21" fmla="*/ 1700595 h 2169949"/>
                    <a:gd name="connsiteX22" fmla="*/ 847280 w 1645921"/>
                    <a:gd name="connsiteY22" fmla="*/ 1882630 h 2169949"/>
                    <a:gd name="connsiteX23" fmla="*/ 1143835 w 1645921"/>
                    <a:gd name="connsiteY23" fmla="*/ 1699143 h 2169949"/>
                    <a:gd name="connsiteX24" fmla="*/ 1143109 w 1645921"/>
                    <a:gd name="connsiteY24" fmla="*/ 1697147 h 2169949"/>
                    <a:gd name="connsiteX25" fmla="*/ 840565 w 1645921"/>
                    <a:gd name="connsiteY25" fmla="*/ 1456129 h 2169949"/>
                    <a:gd name="connsiteX26" fmla="*/ 844195 w 1645921"/>
                    <a:gd name="connsiteY26" fmla="*/ 1670287 h 2169949"/>
                    <a:gd name="connsiteX27" fmla="*/ 1144923 w 1645921"/>
                    <a:gd name="connsiteY27" fmla="*/ 1666838 h 2169949"/>
                    <a:gd name="connsiteX28" fmla="*/ 1145649 w 1645921"/>
                    <a:gd name="connsiteY28" fmla="*/ 1665205 h 2169949"/>
                    <a:gd name="connsiteX29" fmla="*/ 840565 w 1645921"/>
                    <a:gd name="connsiteY29" fmla="*/ 1456129 h 2169949"/>
                    <a:gd name="connsiteX30" fmla="*/ 810075 w 1645921"/>
                    <a:gd name="connsiteY30" fmla="*/ 1455403 h 2169949"/>
                    <a:gd name="connsiteX31" fmla="*/ 517695 w 1645921"/>
                    <a:gd name="connsiteY31" fmla="*/ 1674098 h 2169949"/>
                    <a:gd name="connsiteX32" fmla="*/ 813342 w 1645921"/>
                    <a:gd name="connsiteY32" fmla="*/ 1670650 h 2169949"/>
                    <a:gd name="connsiteX33" fmla="*/ 810075 w 1645921"/>
                    <a:gd name="connsiteY33" fmla="*/ 1455403 h 2169949"/>
                    <a:gd name="connsiteX34" fmla="*/ 530580 w 1645921"/>
                    <a:gd name="connsiteY34" fmla="*/ 1243604 h 2169949"/>
                    <a:gd name="connsiteX35" fmla="*/ 488656 w 1645921"/>
                    <a:gd name="connsiteY35" fmla="*/ 1658308 h 2169949"/>
                    <a:gd name="connsiteX36" fmla="*/ 797915 w 1645921"/>
                    <a:gd name="connsiteY36" fmla="*/ 1426909 h 2169949"/>
                    <a:gd name="connsiteX37" fmla="*/ 530580 w 1645921"/>
                    <a:gd name="connsiteY37" fmla="*/ 1243604 h 2169949"/>
                    <a:gd name="connsiteX38" fmla="*/ 836935 w 1645921"/>
                    <a:gd name="connsiteY38" fmla="*/ 1223277 h 2169949"/>
                    <a:gd name="connsiteX39" fmla="*/ 839658 w 1645921"/>
                    <a:gd name="connsiteY39" fmla="*/ 1395693 h 2169949"/>
                    <a:gd name="connsiteX40" fmla="*/ 1070150 w 1645921"/>
                    <a:gd name="connsiteY40" fmla="*/ 1223277 h 2169949"/>
                    <a:gd name="connsiteX41" fmla="*/ 836935 w 1645921"/>
                    <a:gd name="connsiteY41" fmla="*/ 1223277 h 2169949"/>
                    <a:gd name="connsiteX42" fmla="*/ 553085 w 1645921"/>
                    <a:gd name="connsiteY42" fmla="*/ 1223277 h 2169949"/>
                    <a:gd name="connsiteX43" fmla="*/ 809167 w 1645921"/>
                    <a:gd name="connsiteY43" fmla="*/ 1398778 h 2169949"/>
                    <a:gd name="connsiteX44" fmla="*/ 806445 w 1645921"/>
                    <a:gd name="connsiteY44" fmla="*/ 1223277 h 2169949"/>
                    <a:gd name="connsiteX45" fmla="*/ 553085 w 1645921"/>
                    <a:gd name="connsiteY45" fmla="*/ 1223277 h 2169949"/>
                    <a:gd name="connsiteX46" fmla="*/ 1121148 w 1645921"/>
                    <a:gd name="connsiteY46" fmla="*/ 1222551 h 2169949"/>
                    <a:gd name="connsiteX47" fmla="*/ 849095 w 1645921"/>
                    <a:gd name="connsiteY47" fmla="*/ 1426001 h 2169949"/>
                    <a:gd name="connsiteX48" fmla="*/ 1185940 w 1645921"/>
                    <a:gd name="connsiteY48" fmla="*/ 1656856 h 2169949"/>
                    <a:gd name="connsiteX49" fmla="*/ 1121148 w 1645921"/>
                    <a:gd name="connsiteY49" fmla="*/ 1222551 h 2169949"/>
                    <a:gd name="connsiteX50" fmla="*/ 803178 w 1645921"/>
                    <a:gd name="connsiteY50" fmla="*/ 1009119 h 2169949"/>
                    <a:gd name="connsiteX51" fmla="*/ 570690 w 1645921"/>
                    <a:gd name="connsiteY51" fmla="*/ 1191335 h 2169949"/>
                    <a:gd name="connsiteX52" fmla="*/ 805901 w 1645921"/>
                    <a:gd name="connsiteY52" fmla="*/ 1191335 h 2169949"/>
                    <a:gd name="connsiteX53" fmla="*/ 803178 w 1645921"/>
                    <a:gd name="connsiteY53" fmla="*/ 1009119 h 2169949"/>
                    <a:gd name="connsiteX54" fmla="*/ 833305 w 1645921"/>
                    <a:gd name="connsiteY54" fmla="*/ 992422 h 2169949"/>
                    <a:gd name="connsiteX55" fmla="*/ 836572 w 1645921"/>
                    <a:gd name="connsiteY55" fmla="*/ 1191154 h 2169949"/>
                    <a:gd name="connsiteX56" fmla="*/ 1087391 w 1645921"/>
                    <a:gd name="connsiteY56" fmla="*/ 1191154 h 2169949"/>
                    <a:gd name="connsiteX57" fmla="*/ 833305 w 1645921"/>
                    <a:gd name="connsiteY57" fmla="*/ 992422 h 2169949"/>
                    <a:gd name="connsiteX58" fmla="*/ 1055404 w 1645921"/>
                    <a:gd name="connsiteY58" fmla="*/ 817761 h 2169949"/>
                    <a:gd name="connsiteX59" fmla="*/ 1042745 w 1645921"/>
                    <a:gd name="connsiteY59" fmla="*/ 821277 h 2169949"/>
                    <a:gd name="connsiteX60" fmla="*/ 985031 w 1645921"/>
                    <a:gd name="connsiteY60" fmla="*/ 866468 h 2169949"/>
                    <a:gd name="connsiteX61" fmla="*/ 853269 w 1645921"/>
                    <a:gd name="connsiteY61" fmla="*/ 969918 h 2169949"/>
                    <a:gd name="connsiteX62" fmla="*/ 1113707 w 1645921"/>
                    <a:gd name="connsiteY62" fmla="*/ 1173549 h 2169949"/>
                    <a:gd name="connsiteX63" fmla="*/ 1099007 w 1645921"/>
                    <a:gd name="connsiteY63" fmla="*/ 1072459 h 2169949"/>
                    <a:gd name="connsiteX64" fmla="*/ 1079587 w 1645921"/>
                    <a:gd name="connsiteY64" fmla="*/ 943783 h 2169949"/>
                    <a:gd name="connsiteX65" fmla="*/ 1062346 w 1645921"/>
                    <a:gd name="connsiteY65" fmla="*/ 828537 h 2169949"/>
                    <a:gd name="connsiteX66" fmla="*/ 1055404 w 1645921"/>
                    <a:gd name="connsiteY66" fmla="*/ 817761 h 2169949"/>
                    <a:gd name="connsiteX67" fmla="*/ 576134 w 1645921"/>
                    <a:gd name="connsiteY67" fmla="*/ 791513 h 2169949"/>
                    <a:gd name="connsiteX68" fmla="*/ 537114 w 1645921"/>
                    <a:gd name="connsiteY68" fmla="*/ 1179357 h 2169949"/>
                    <a:gd name="connsiteX69" fmla="*/ 540744 w 1645921"/>
                    <a:gd name="connsiteY69" fmla="*/ 1177179 h 2169949"/>
                    <a:gd name="connsiteX70" fmla="*/ 796100 w 1645921"/>
                    <a:gd name="connsiteY70" fmla="*/ 976996 h 2169949"/>
                    <a:gd name="connsiteX71" fmla="*/ 796100 w 1645921"/>
                    <a:gd name="connsiteY71" fmla="*/ 963384 h 2169949"/>
                    <a:gd name="connsiteX72" fmla="*/ 618240 w 1645921"/>
                    <a:gd name="connsiteY72" fmla="*/ 824181 h 2169949"/>
                    <a:gd name="connsiteX73" fmla="*/ 576134 w 1645921"/>
                    <a:gd name="connsiteY73" fmla="*/ 791513 h 2169949"/>
                    <a:gd name="connsiteX74" fmla="*/ 832035 w 1645921"/>
                    <a:gd name="connsiteY74" fmla="*/ 779716 h 2169949"/>
                    <a:gd name="connsiteX75" fmla="*/ 832035 w 1645921"/>
                    <a:gd name="connsiteY75" fmla="*/ 948865 h 2169949"/>
                    <a:gd name="connsiteX76" fmla="*/ 1031534 w 1645921"/>
                    <a:gd name="connsiteY76" fmla="*/ 792496 h 2169949"/>
                    <a:gd name="connsiteX77" fmla="*/ 1031242 w 1645921"/>
                    <a:gd name="connsiteY77" fmla="*/ 791569 h 2169949"/>
                    <a:gd name="connsiteX78" fmla="*/ 1035405 w 1645921"/>
                    <a:gd name="connsiteY78" fmla="*/ 783570 h 2169949"/>
                    <a:gd name="connsiteX79" fmla="*/ 607714 w 1645921"/>
                    <a:gd name="connsiteY79" fmla="*/ 775723 h 2169949"/>
                    <a:gd name="connsiteX80" fmla="*/ 607351 w 1645921"/>
                    <a:gd name="connsiteY80" fmla="*/ 777720 h 2169949"/>
                    <a:gd name="connsiteX81" fmla="*/ 800637 w 1645921"/>
                    <a:gd name="connsiteY81" fmla="*/ 928901 h 2169949"/>
                    <a:gd name="connsiteX82" fmla="*/ 800637 w 1645921"/>
                    <a:gd name="connsiteY82" fmla="*/ 779353 h 2169949"/>
                    <a:gd name="connsiteX83" fmla="*/ 607714 w 1645921"/>
                    <a:gd name="connsiteY83" fmla="*/ 775723 h 2169949"/>
                    <a:gd name="connsiteX84" fmla="*/ 796931 w 1645921"/>
                    <a:gd name="connsiteY84" fmla="*/ 594770 h 2169949"/>
                    <a:gd name="connsiteX85" fmla="*/ 605840 w 1645921"/>
                    <a:gd name="connsiteY85" fmla="*/ 744540 h 2169949"/>
                    <a:gd name="connsiteX86" fmla="*/ 799169 w 1645921"/>
                    <a:gd name="connsiteY86" fmla="*/ 744540 h 2169949"/>
                    <a:gd name="connsiteX87" fmla="*/ 796931 w 1645921"/>
                    <a:gd name="connsiteY87" fmla="*/ 594770 h 2169949"/>
                    <a:gd name="connsiteX88" fmla="*/ 821693 w 1645921"/>
                    <a:gd name="connsiteY88" fmla="*/ 581046 h 2169949"/>
                    <a:gd name="connsiteX89" fmla="*/ 824378 w 1645921"/>
                    <a:gd name="connsiteY89" fmla="*/ 744391 h 2169949"/>
                    <a:gd name="connsiteX90" fmla="*/ 1030536 w 1645921"/>
                    <a:gd name="connsiteY90" fmla="*/ 744391 h 2169949"/>
                    <a:gd name="connsiteX91" fmla="*/ 821693 w 1645921"/>
                    <a:gd name="connsiteY91" fmla="*/ 581046 h 2169949"/>
                    <a:gd name="connsiteX92" fmla="*/ 1004245 w 1645921"/>
                    <a:gd name="connsiteY92" fmla="*/ 437486 h 2169949"/>
                    <a:gd name="connsiteX93" fmla="*/ 993840 w 1645921"/>
                    <a:gd name="connsiteY93" fmla="*/ 440376 h 2169949"/>
                    <a:gd name="connsiteX94" fmla="*/ 946402 w 1645921"/>
                    <a:gd name="connsiteY94" fmla="*/ 477520 h 2169949"/>
                    <a:gd name="connsiteX95" fmla="*/ 838102 w 1645921"/>
                    <a:gd name="connsiteY95" fmla="*/ 562549 h 2169949"/>
                    <a:gd name="connsiteX96" fmla="*/ 1052166 w 1645921"/>
                    <a:gd name="connsiteY96" fmla="*/ 729921 h 2169949"/>
                    <a:gd name="connsiteX97" fmla="*/ 1040084 w 1645921"/>
                    <a:gd name="connsiteY97" fmla="*/ 646831 h 2169949"/>
                    <a:gd name="connsiteX98" fmla="*/ 1024122 w 1645921"/>
                    <a:gd name="connsiteY98" fmla="*/ 541068 h 2169949"/>
                    <a:gd name="connsiteX99" fmla="*/ 1009951 w 1645921"/>
                    <a:gd name="connsiteY99" fmla="*/ 446343 h 2169949"/>
                    <a:gd name="connsiteX100" fmla="*/ 1004245 w 1645921"/>
                    <a:gd name="connsiteY100" fmla="*/ 437486 h 2169949"/>
                    <a:gd name="connsiteX101" fmla="*/ 610315 w 1645921"/>
                    <a:gd name="connsiteY101" fmla="*/ 415911 h 2169949"/>
                    <a:gd name="connsiteX102" fmla="*/ 578243 w 1645921"/>
                    <a:gd name="connsiteY102" fmla="*/ 734695 h 2169949"/>
                    <a:gd name="connsiteX103" fmla="*/ 581226 w 1645921"/>
                    <a:gd name="connsiteY103" fmla="*/ 732905 h 2169949"/>
                    <a:gd name="connsiteX104" fmla="*/ 791113 w 1645921"/>
                    <a:gd name="connsiteY104" fmla="*/ 568367 h 2169949"/>
                    <a:gd name="connsiteX105" fmla="*/ 791113 w 1645921"/>
                    <a:gd name="connsiteY105" fmla="*/ 557179 h 2169949"/>
                    <a:gd name="connsiteX106" fmla="*/ 644923 w 1645921"/>
                    <a:gd name="connsiteY106" fmla="*/ 442763 h 2169949"/>
                    <a:gd name="connsiteX107" fmla="*/ 610315 w 1645921"/>
                    <a:gd name="connsiteY107" fmla="*/ 415911 h 2169949"/>
                    <a:gd name="connsiteX108" fmla="*/ 1030322 w 1645921"/>
                    <a:gd name="connsiteY108" fmla="*/ 412680 h 2169949"/>
                    <a:gd name="connsiteX109" fmla="*/ 1030686 w 1645921"/>
                    <a:gd name="connsiteY109" fmla="*/ 414569 h 2169949"/>
                    <a:gd name="connsiteX110" fmla="*/ 1050973 w 1645921"/>
                    <a:gd name="connsiteY110" fmla="*/ 551361 h 2169949"/>
                    <a:gd name="connsiteX111" fmla="*/ 1068427 w 1645921"/>
                    <a:gd name="connsiteY111" fmla="*/ 666821 h 2169949"/>
                    <a:gd name="connsiteX112" fmla="*/ 1079316 w 1645921"/>
                    <a:gd name="connsiteY112" fmla="*/ 739618 h 2169949"/>
                    <a:gd name="connsiteX113" fmla="*/ 1079763 w 1645921"/>
                    <a:gd name="connsiteY113" fmla="*/ 743198 h 2169949"/>
                    <a:gd name="connsiteX114" fmla="*/ 1080791 w 1645921"/>
                    <a:gd name="connsiteY114" fmla="*/ 744748 h 2169949"/>
                    <a:gd name="connsiteX115" fmla="*/ 1476534 w 1645921"/>
                    <a:gd name="connsiteY115" fmla="*/ 412680 h 2169949"/>
                    <a:gd name="connsiteX116" fmla="*/ 820649 w 1645921"/>
                    <a:gd name="connsiteY116" fmla="*/ 412680 h 2169949"/>
                    <a:gd name="connsiteX117" fmla="*/ 820649 w 1645921"/>
                    <a:gd name="connsiteY117" fmla="*/ 545245 h 2169949"/>
                    <a:gd name="connsiteX118" fmla="*/ 989779 w 1645921"/>
                    <a:gd name="connsiteY118" fmla="*/ 412680 h 2169949"/>
                    <a:gd name="connsiteX119" fmla="*/ 646336 w 1645921"/>
                    <a:gd name="connsiteY119" fmla="*/ 412680 h 2169949"/>
                    <a:gd name="connsiteX120" fmla="*/ 794842 w 1645921"/>
                    <a:gd name="connsiteY120" fmla="*/ 528836 h 2169949"/>
                    <a:gd name="connsiteX121" fmla="*/ 794842 w 1645921"/>
                    <a:gd name="connsiteY121" fmla="*/ 412680 h 2169949"/>
                    <a:gd name="connsiteX122" fmla="*/ 171855 w 1645921"/>
                    <a:gd name="connsiteY122" fmla="*/ 412680 h 2169949"/>
                    <a:gd name="connsiteX123" fmla="*/ 553095 w 1645921"/>
                    <a:gd name="connsiteY123" fmla="*/ 732578 h 2169949"/>
                    <a:gd name="connsiteX124" fmla="*/ 562729 w 1645921"/>
                    <a:gd name="connsiteY124" fmla="*/ 639075 h 2169949"/>
                    <a:gd name="connsiteX125" fmla="*/ 570635 w 1645921"/>
                    <a:gd name="connsiteY125" fmla="*/ 559864 h 2169949"/>
                    <a:gd name="connsiteX126" fmla="*/ 580630 w 1645921"/>
                    <a:gd name="connsiteY126" fmla="*/ 462155 h 2169949"/>
                    <a:gd name="connsiteX127" fmla="*/ 585568 w 1645921"/>
                    <a:gd name="connsiteY127" fmla="*/ 412680 h 2169949"/>
                    <a:gd name="connsiteX128" fmla="*/ 789920 w 1645921"/>
                    <a:gd name="connsiteY128" fmla="*/ 135167 h 2169949"/>
                    <a:gd name="connsiteX129" fmla="*/ 630156 w 1645921"/>
                    <a:gd name="connsiteY129" fmla="*/ 377723 h 2169949"/>
                    <a:gd name="connsiteX130" fmla="*/ 794395 w 1645921"/>
                    <a:gd name="connsiteY130" fmla="*/ 380706 h 2169949"/>
                    <a:gd name="connsiteX131" fmla="*/ 791411 w 1645921"/>
                    <a:gd name="connsiteY131" fmla="*/ 135764 h 2169949"/>
                    <a:gd name="connsiteX132" fmla="*/ 789920 w 1645921"/>
                    <a:gd name="connsiteY132" fmla="*/ 135167 h 2169949"/>
                    <a:gd name="connsiteX133" fmla="*/ 818262 w 1645921"/>
                    <a:gd name="connsiteY133" fmla="*/ 127261 h 2169949"/>
                    <a:gd name="connsiteX134" fmla="*/ 816622 w 1645921"/>
                    <a:gd name="connsiteY134" fmla="*/ 127559 h 2169949"/>
                    <a:gd name="connsiteX135" fmla="*/ 819456 w 1645921"/>
                    <a:gd name="connsiteY135" fmla="*/ 381303 h 2169949"/>
                    <a:gd name="connsiteX136" fmla="*/ 989513 w 1645921"/>
                    <a:gd name="connsiteY136" fmla="*/ 384138 h 2169949"/>
                    <a:gd name="connsiteX137" fmla="*/ 818262 w 1645921"/>
                    <a:gd name="connsiteY137" fmla="*/ 127261 h 2169949"/>
                    <a:gd name="connsiteX138" fmla="*/ 762323 w 1645921"/>
                    <a:gd name="connsiteY138" fmla="*/ 118161 h 2169949"/>
                    <a:gd name="connsiteX139" fmla="*/ 658647 w 1645921"/>
                    <a:gd name="connsiteY139" fmla="*/ 118908 h 2169949"/>
                    <a:gd name="connsiteX140" fmla="*/ 642089 w 1645921"/>
                    <a:gd name="connsiteY140" fmla="*/ 120101 h 2169949"/>
                    <a:gd name="connsiteX141" fmla="*/ 638807 w 1645921"/>
                    <a:gd name="connsiteY141" fmla="*/ 135914 h 2169949"/>
                    <a:gd name="connsiteX142" fmla="*/ 638658 w 1645921"/>
                    <a:gd name="connsiteY142" fmla="*/ 136659 h 2169949"/>
                    <a:gd name="connsiteX143" fmla="*/ 628812 w 1645921"/>
                    <a:gd name="connsiteY143" fmla="*/ 232876 h 2169949"/>
                    <a:gd name="connsiteX144" fmla="*/ 620310 w 1645921"/>
                    <a:gd name="connsiteY144" fmla="*/ 316562 h 2169949"/>
                    <a:gd name="connsiteX145" fmla="*/ 617028 w 1645921"/>
                    <a:gd name="connsiteY145" fmla="*/ 350424 h 2169949"/>
                    <a:gd name="connsiteX146" fmla="*/ 618371 w 1645921"/>
                    <a:gd name="connsiteY146" fmla="*/ 350723 h 2169949"/>
                    <a:gd name="connsiteX147" fmla="*/ 771720 w 1645921"/>
                    <a:gd name="connsiteY147" fmla="*/ 118161 h 2169949"/>
                    <a:gd name="connsiteX148" fmla="*/ 762323 w 1645921"/>
                    <a:gd name="connsiteY148" fmla="*/ 118161 h 2169949"/>
                    <a:gd name="connsiteX149" fmla="*/ 954457 w 1645921"/>
                    <a:gd name="connsiteY149" fmla="*/ 116819 h 2169949"/>
                    <a:gd name="connsiteX150" fmla="*/ 886733 w 1645921"/>
                    <a:gd name="connsiteY150" fmla="*/ 117416 h 2169949"/>
                    <a:gd name="connsiteX151" fmla="*/ 841384 w 1645921"/>
                    <a:gd name="connsiteY151" fmla="*/ 117416 h 2169949"/>
                    <a:gd name="connsiteX152" fmla="*/ 993392 w 1645921"/>
                    <a:gd name="connsiteY152" fmla="*/ 345800 h 2169949"/>
                    <a:gd name="connsiteX153" fmla="*/ 994585 w 1645921"/>
                    <a:gd name="connsiteY153" fmla="*/ 345352 h 2169949"/>
                    <a:gd name="connsiteX154" fmla="*/ 989513 w 1645921"/>
                    <a:gd name="connsiteY154" fmla="*/ 308208 h 2169949"/>
                    <a:gd name="connsiteX155" fmla="*/ 961767 w 1645921"/>
                    <a:gd name="connsiteY155" fmla="*/ 123233 h 2169949"/>
                    <a:gd name="connsiteX156" fmla="*/ 954457 w 1645921"/>
                    <a:gd name="connsiteY156" fmla="*/ 116819 h 2169949"/>
                    <a:gd name="connsiteX157" fmla="*/ 686185 w 1645921"/>
                    <a:gd name="connsiteY157" fmla="*/ 0 h 2169949"/>
                    <a:gd name="connsiteX158" fmla="*/ 934104 w 1645921"/>
                    <a:gd name="connsiteY158" fmla="*/ 0 h 2169949"/>
                    <a:gd name="connsiteX159" fmla="*/ 970742 w 1645921"/>
                    <a:gd name="connsiteY159" fmla="*/ 36638 h 2169949"/>
                    <a:gd name="connsiteX160" fmla="*/ 961098 w 1645921"/>
                    <a:gd name="connsiteY160" fmla="*/ 59922 h 2169949"/>
                    <a:gd name="connsiteX161" fmla="*/ 1051055 w 1645921"/>
                    <a:gd name="connsiteY161" fmla="*/ 59922 h 2169949"/>
                    <a:gd name="connsiteX162" fmla="*/ 1073915 w 1645921"/>
                    <a:gd name="connsiteY162" fmla="*/ 82782 h 2169949"/>
                    <a:gd name="connsiteX163" fmla="*/ 1073914 w 1645921"/>
                    <a:gd name="connsiteY163" fmla="*/ 82782 h 2169949"/>
                    <a:gd name="connsiteX164" fmla="*/ 1051054 w 1645921"/>
                    <a:gd name="connsiteY164" fmla="*/ 105642 h 2169949"/>
                    <a:gd name="connsiteX165" fmla="*/ 984543 w 1645921"/>
                    <a:gd name="connsiteY165" fmla="*/ 105642 h 2169949"/>
                    <a:gd name="connsiteX166" fmla="*/ 1025912 w 1645921"/>
                    <a:gd name="connsiteY166" fmla="*/ 382944 h 2169949"/>
                    <a:gd name="connsiteX167" fmla="*/ 1029492 w 1645921"/>
                    <a:gd name="connsiteY167" fmla="*/ 382348 h 2169949"/>
                    <a:gd name="connsiteX168" fmla="*/ 1029641 w 1645921"/>
                    <a:gd name="connsiteY168" fmla="*/ 383839 h 2169949"/>
                    <a:gd name="connsiteX169" fmla="*/ 1029470 w 1645921"/>
                    <a:gd name="connsiteY169" fmla="*/ 385248 h 2169949"/>
                    <a:gd name="connsiteX170" fmla="*/ 1157032 w 1645921"/>
                    <a:gd name="connsiteY170" fmla="*/ 385248 h 2169949"/>
                    <a:gd name="connsiteX171" fmla="*/ 1157032 w 1645921"/>
                    <a:gd name="connsiteY171" fmla="*/ 310832 h 2169949"/>
                    <a:gd name="connsiteX172" fmla="*/ 1126536 w 1645921"/>
                    <a:gd name="connsiteY172" fmla="*/ 310832 h 2169949"/>
                    <a:gd name="connsiteX173" fmla="*/ 1117392 w 1645921"/>
                    <a:gd name="connsiteY173" fmla="*/ 301688 h 2169949"/>
                    <a:gd name="connsiteX174" fmla="*/ 1126536 w 1645921"/>
                    <a:gd name="connsiteY174" fmla="*/ 292544 h 2169949"/>
                    <a:gd name="connsiteX175" fmla="*/ 1157032 w 1645921"/>
                    <a:gd name="connsiteY175" fmla="*/ 292544 h 2169949"/>
                    <a:gd name="connsiteX176" fmla="*/ 1157032 w 1645921"/>
                    <a:gd name="connsiteY176" fmla="*/ 282034 h 2169949"/>
                    <a:gd name="connsiteX177" fmla="*/ 1126536 w 1645921"/>
                    <a:gd name="connsiteY177" fmla="*/ 282034 h 2169949"/>
                    <a:gd name="connsiteX178" fmla="*/ 1117392 w 1645921"/>
                    <a:gd name="connsiteY178" fmla="*/ 272890 h 2169949"/>
                    <a:gd name="connsiteX179" fmla="*/ 1126536 w 1645921"/>
                    <a:gd name="connsiteY179" fmla="*/ 263746 h 2169949"/>
                    <a:gd name="connsiteX180" fmla="*/ 1157032 w 1645921"/>
                    <a:gd name="connsiteY180" fmla="*/ 263746 h 2169949"/>
                    <a:gd name="connsiteX181" fmla="*/ 1157032 w 1645921"/>
                    <a:gd name="connsiteY181" fmla="*/ 253236 h 2169949"/>
                    <a:gd name="connsiteX182" fmla="*/ 1126536 w 1645921"/>
                    <a:gd name="connsiteY182" fmla="*/ 253236 h 2169949"/>
                    <a:gd name="connsiteX183" fmla="*/ 1117392 w 1645921"/>
                    <a:gd name="connsiteY183" fmla="*/ 244092 h 2169949"/>
                    <a:gd name="connsiteX184" fmla="*/ 1126536 w 1645921"/>
                    <a:gd name="connsiteY184" fmla="*/ 234948 h 2169949"/>
                    <a:gd name="connsiteX185" fmla="*/ 1157032 w 1645921"/>
                    <a:gd name="connsiteY185" fmla="*/ 234948 h 2169949"/>
                    <a:gd name="connsiteX186" fmla="*/ 1157032 w 1645921"/>
                    <a:gd name="connsiteY186" fmla="*/ 219866 h 2169949"/>
                    <a:gd name="connsiteX187" fmla="*/ 1170748 w 1645921"/>
                    <a:gd name="connsiteY187" fmla="*/ 206150 h 2169949"/>
                    <a:gd name="connsiteX188" fmla="*/ 1184464 w 1645921"/>
                    <a:gd name="connsiteY188" fmla="*/ 219866 h 2169949"/>
                    <a:gd name="connsiteX189" fmla="*/ 1184464 w 1645921"/>
                    <a:gd name="connsiteY189" fmla="*/ 234948 h 2169949"/>
                    <a:gd name="connsiteX190" fmla="*/ 1210556 w 1645921"/>
                    <a:gd name="connsiteY190" fmla="*/ 234948 h 2169949"/>
                    <a:gd name="connsiteX191" fmla="*/ 1219700 w 1645921"/>
                    <a:gd name="connsiteY191" fmla="*/ 244092 h 2169949"/>
                    <a:gd name="connsiteX192" fmla="*/ 1210556 w 1645921"/>
                    <a:gd name="connsiteY192" fmla="*/ 253236 h 2169949"/>
                    <a:gd name="connsiteX193" fmla="*/ 1184464 w 1645921"/>
                    <a:gd name="connsiteY193" fmla="*/ 253236 h 2169949"/>
                    <a:gd name="connsiteX194" fmla="*/ 1184464 w 1645921"/>
                    <a:gd name="connsiteY194" fmla="*/ 263746 h 2169949"/>
                    <a:gd name="connsiteX195" fmla="*/ 1210556 w 1645921"/>
                    <a:gd name="connsiteY195" fmla="*/ 263746 h 2169949"/>
                    <a:gd name="connsiteX196" fmla="*/ 1219700 w 1645921"/>
                    <a:gd name="connsiteY196" fmla="*/ 272890 h 2169949"/>
                    <a:gd name="connsiteX197" fmla="*/ 1210556 w 1645921"/>
                    <a:gd name="connsiteY197" fmla="*/ 282034 h 2169949"/>
                    <a:gd name="connsiteX198" fmla="*/ 1184464 w 1645921"/>
                    <a:gd name="connsiteY198" fmla="*/ 282034 h 2169949"/>
                    <a:gd name="connsiteX199" fmla="*/ 1184464 w 1645921"/>
                    <a:gd name="connsiteY199" fmla="*/ 292544 h 2169949"/>
                    <a:gd name="connsiteX200" fmla="*/ 1210556 w 1645921"/>
                    <a:gd name="connsiteY200" fmla="*/ 292544 h 2169949"/>
                    <a:gd name="connsiteX201" fmla="*/ 1219700 w 1645921"/>
                    <a:gd name="connsiteY201" fmla="*/ 301688 h 2169949"/>
                    <a:gd name="connsiteX202" fmla="*/ 1210556 w 1645921"/>
                    <a:gd name="connsiteY202" fmla="*/ 310832 h 2169949"/>
                    <a:gd name="connsiteX203" fmla="*/ 1184464 w 1645921"/>
                    <a:gd name="connsiteY203" fmla="*/ 310832 h 2169949"/>
                    <a:gd name="connsiteX204" fmla="*/ 1184464 w 1645921"/>
                    <a:gd name="connsiteY204" fmla="*/ 385248 h 2169949"/>
                    <a:gd name="connsiteX205" fmla="*/ 1315794 w 1645921"/>
                    <a:gd name="connsiteY205" fmla="*/ 385248 h 2169949"/>
                    <a:gd name="connsiteX206" fmla="*/ 1315794 w 1645921"/>
                    <a:gd name="connsiteY206" fmla="*/ 310832 h 2169949"/>
                    <a:gd name="connsiteX207" fmla="*/ 1286537 w 1645921"/>
                    <a:gd name="connsiteY207" fmla="*/ 310832 h 2169949"/>
                    <a:gd name="connsiteX208" fmla="*/ 1277393 w 1645921"/>
                    <a:gd name="connsiteY208" fmla="*/ 301688 h 2169949"/>
                    <a:gd name="connsiteX209" fmla="*/ 1286537 w 1645921"/>
                    <a:gd name="connsiteY209" fmla="*/ 292544 h 2169949"/>
                    <a:gd name="connsiteX210" fmla="*/ 1315794 w 1645921"/>
                    <a:gd name="connsiteY210" fmla="*/ 292544 h 2169949"/>
                    <a:gd name="connsiteX211" fmla="*/ 1315794 w 1645921"/>
                    <a:gd name="connsiteY211" fmla="*/ 282034 h 2169949"/>
                    <a:gd name="connsiteX212" fmla="*/ 1286537 w 1645921"/>
                    <a:gd name="connsiteY212" fmla="*/ 282034 h 2169949"/>
                    <a:gd name="connsiteX213" fmla="*/ 1277393 w 1645921"/>
                    <a:gd name="connsiteY213" fmla="*/ 272890 h 2169949"/>
                    <a:gd name="connsiteX214" fmla="*/ 1286537 w 1645921"/>
                    <a:gd name="connsiteY214" fmla="*/ 263746 h 2169949"/>
                    <a:gd name="connsiteX215" fmla="*/ 1315794 w 1645921"/>
                    <a:gd name="connsiteY215" fmla="*/ 263746 h 2169949"/>
                    <a:gd name="connsiteX216" fmla="*/ 1315794 w 1645921"/>
                    <a:gd name="connsiteY216" fmla="*/ 253236 h 2169949"/>
                    <a:gd name="connsiteX217" fmla="*/ 1286537 w 1645921"/>
                    <a:gd name="connsiteY217" fmla="*/ 253236 h 2169949"/>
                    <a:gd name="connsiteX218" fmla="*/ 1277393 w 1645921"/>
                    <a:gd name="connsiteY218" fmla="*/ 244092 h 2169949"/>
                    <a:gd name="connsiteX219" fmla="*/ 1286537 w 1645921"/>
                    <a:gd name="connsiteY219" fmla="*/ 234948 h 2169949"/>
                    <a:gd name="connsiteX220" fmla="*/ 1315794 w 1645921"/>
                    <a:gd name="connsiteY220" fmla="*/ 234948 h 2169949"/>
                    <a:gd name="connsiteX221" fmla="*/ 1315794 w 1645921"/>
                    <a:gd name="connsiteY221" fmla="*/ 219866 h 2169949"/>
                    <a:gd name="connsiteX222" fmla="*/ 1329510 w 1645921"/>
                    <a:gd name="connsiteY222" fmla="*/ 206150 h 2169949"/>
                    <a:gd name="connsiteX223" fmla="*/ 1343226 w 1645921"/>
                    <a:gd name="connsiteY223" fmla="*/ 219866 h 2169949"/>
                    <a:gd name="connsiteX224" fmla="*/ 1343226 w 1645921"/>
                    <a:gd name="connsiteY224" fmla="*/ 234948 h 2169949"/>
                    <a:gd name="connsiteX225" fmla="*/ 1370557 w 1645921"/>
                    <a:gd name="connsiteY225" fmla="*/ 234948 h 2169949"/>
                    <a:gd name="connsiteX226" fmla="*/ 1379701 w 1645921"/>
                    <a:gd name="connsiteY226" fmla="*/ 244092 h 2169949"/>
                    <a:gd name="connsiteX227" fmla="*/ 1370557 w 1645921"/>
                    <a:gd name="connsiteY227" fmla="*/ 253236 h 2169949"/>
                    <a:gd name="connsiteX228" fmla="*/ 1343226 w 1645921"/>
                    <a:gd name="connsiteY228" fmla="*/ 253236 h 2169949"/>
                    <a:gd name="connsiteX229" fmla="*/ 1343226 w 1645921"/>
                    <a:gd name="connsiteY229" fmla="*/ 263746 h 2169949"/>
                    <a:gd name="connsiteX230" fmla="*/ 1370557 w 1645921"/>
                    <a:gd name="connsiteY230" fmla="*/ 263746 h 2169949"/>
                    <a:gd name="connsiteX231" fmla="*/ 1379701 w 1645921"/>
                    <a:gd name="connsiteY231" fmla="*/ 272890 h 2169949"/>
                    <a:gd name="connsiteX232" fmla="*/ 1370557 w 1645921"/>
                    <a:gd name="connsiteY232" fmla="*/ 282034 h 2169949"/>
                    <a:gd name="connsiteX233" fmla="*/ 1343226 w 1645921"/>
                    <a:gd name="connsiteY233" fmla="*/ 282034 h 2169949"/>
                    <a:gd name="connsiteX234" fmla="*/ 1343226 w 1645921"/>
                    <a:gd name="connsiteY234" fmla="*/ 292544 h 2169949"/>
                    <a:gd name="connsiteX235" fmla="*/ 1370557 w 1645921"/>
                    <a:gd name="connsiteY235" fmla="*/ 292544 h 2169949"/>
                    <a:gd name="connsiteX236" fmla="*/ 1379701 w 1645921"/>
                    <a:gd name="connsiteY236" fmla="*/ 301688 h 2169949"/>
                    <a:gd name="connsiteX237" fmla="*/ 1370557 w 1645921"/>
                    <a:gd name="connsiteY237" fmla="*/ 310832 h 2169949"/>
                    <a:gd name="connsiteX238" fmla="*/ 1343226 w 1645921"/>
                    <a:gd name="connsiteY238" fmla="*/ 310832 h 2169949"/>
                    <a:gd name="connsiteX239" fmla="*/ 1343226 w 1645921"/>
                    <a:gd name="connsiteY239" fmla="*/ 385248 h 2169949"/>
                    <a:gd name="connsiteX240" fmla="*/ 1497488 w 1645921"/>
                    <a:gd name="connsiteY240" fmla="*/ 385248 h 2169949"/>
                    <a:gd name="connsiteX241" fmla="*/ 1505347 w 1645921"/>
                    <a:gd name="connsiteY241" fmla="*/ 388503 h 2169949"/>
                    <a:gd name="connsiteX242" fmla="*/ 1505405 w 1645921"/>
                    <a:gd name="connsiteY242" fmla="*/ 388454 h 2169949"/>
                    <a:gd name="connsiteX243" fmla="*/ 1524728 w 1645921"/>
                    <a:gd name="connsiteY243" fmla="*/ 390145 h 2169949"/>
                    <a:gd name="connsiteX244" fmla="*/ 1523038 w 1645921"/>
                    <a:gd name="connsiteY244" fmla="*/ 409469 h 2169949"/>
                    <a:gd name="connsiteX245" fmla="*/ 1085083 w 1645921"/>
                    <a:gd name="connsiteY245" fmla="*/ 776956 h 2169949"/>
                    <a:gd name="connsiteX246" fmla="*/ 1087573 w 1645921"/>
                    <a:gd name="connsiteY246" fmla="*/ 789880 h 2169949"/>
                    <a:gd name="connsiteX247" fmla="*/ 1112255 w 1645921"/>
                    <a:gd name="connsiteY247" fmla="*/ 956306 h 2169949"/>
                    <a:gd name="connsiteX248" fmla="*/ 1133490 w 1645921"/>
                    <a:gd name="connsiteY248" fmla="*/ 1096779 h 2169949"/>
                    <a:gd name="connsiteX249" fmla="*/ 1146738 w 1645921"/>
                    <a:gd name="connsiteY249" fmla="*/ 1185346 h 2169949"/>
                    <a:gd name="connsiteX250" fmla="*/ 1147283 w 1645921"/>
                    <a:gd name="connsiteY250" fmla="*/ 1189702 h 2169949"/>
                    <a:gd name="connsiteX251" fmla="*/ 1153816 w 1645921"/>
                    <a:gd name="connsiteY251" fmla="*/ 1215292 h 2169949"/>
                    <a:gd name="connsiteX252" fmla="*/ 1156176 w 1645921"/>
                    <a:gd name="connsiteY252" fmla="*/ 1249956 h 2169949"/>
                    <a:gd name="connsiteX253" fmla="*/ 1190114 w 1645921"/>
                    <a:gd name="connsiteY253" fmla="*/ 1475367 h 2169949"/>
                    <a:gd name="connsiteX254" fmla="*/ 1217701 w 1645921"/>
                    <a:gd name="connsiteY254" fmla="*/ 1659579 h 2169949"/>
                    <a:gd name="connsiteX255" fmla="*/ 1221875 w 1645921"/>
                    <a:gd name="connsiteY255" fmla="*/ 1665931 h 2169949"/>
                    <a:gd name="connsiteX256" fmla="*/ 1224235 w 1645921"/>
                    <a:gd name="connsiteY256" fmla="*/ 1671920 h 2169949"/>
                    <a:gd name="connsiteX257" fmla="*/ 1235668 w 1645921"/>
                    <a:gd name="connsiteY257" fmla="*/ 1781903 h 2169949"/>
                    <a:gd name="connsiteX258" fmla="*/ 1258718 w 1645921"/>
                    <a:gd name="connsiteY258" fmla="*/ 1935625 h 2169949"/>
                    <a:gd name="connsiteX259" fmla="*/ 1281222 w 1645921"/>
                    <a:gd name="connsiteY259" fmla="*/ 2087713 h 2169949"/>
                    <a:gd name="connsiteX260" fmla="*/ 1286826 w 1645921"/>
                    <a:gd name="connsiteY260" fmla="*/ 2124229 h 2169949"/>
                    <a:gd name="connsiteX261" fmla="*/ 1623061 w 1645921"/>
                    <a:gd name="connsiteY261" fmla="*/ 2124229 h 2169949"/>
                    <a:gd name="connsiteX262" fmla="*/ 1636122 w 1645921"/>
                    <a:gd name="connsiteY262" fmla="*/ 2129640 h 2169949"/>
                    <a:gd name="connsiteX263" fmla="*/ 1640572 w 1645921"/>
                    <a:gd name="connsiteY263" fmla="*/ 2129637 h 2169949"/>
                    <a:gd name="connsiteX264" fmla="*/ 1640572 w 1645921"/>
                    <a:gd name="connsiteY264" fmla="*/ 2134176 h 2169949"/>
                    <a:gd name="connsiteX265" fmla="*/ 1645921 w 1645921"/>
                    <a:gd name="connsiteY265" fmla="*/ 2147089 h 2169949"/>
                    <a:gd name="connsiteX266" fmla="*/ 1645920 w 1645921"/>
                    <a:gd name="connsiteY266" fmla="*/ 2147089 h 2169949"/>
                    <a:gd name="connsiteX267" fmla="*/ 1640572 w 1645921"/>
                    <a:gd name="connsiteY267" fmla="*/ 2160000 h 2169949"/>
                    <a:gd name="connsiteX268" fmla="*/ 1640572 w 1645921"/>
                    <a:gd name="connsiteY268" fmla="*/ 2166683 h 2169949"/>
                    <a:gd name="connsiteX269" fmla="*/ 1630945 w 1645921"/>
                    <a:gd name="connsiteY269" fmla="*/ 2166683 h 2169949"/>
                    <a:gd name="connsiteX270" fmla="*/ 1623060 w 1645921"/>
                    <a:gd name="connsiteY270" fmla="*/ 2169949 h 2169949"/>
                    <a:gd name="connsiteX271" fmla="*/ 22860 w 1645921"/>
                    <a:gd name="connsiteY271" fmla="*/ 2169948 h 2169949"/>
                    <a:gd name="connsiteX272" fmla="*/ 14978 w 1645921"/>
                    <a:gd name="connsiteY272" fmla="*/ 2166683 h 2169949"/>
                    <a:gd name="connsiteX273" fmla="*/ 5349 w 1645921"/>
                    <a:gd name="connsiteY273" fmla="*/ 2166683 h 2169949"/>
                    <a:gd name="connsiteX274" fmla="*/ 5349 w 1645921"/>
                    <a:gd name="connsiteY274" fmla="*/ 2160002 h 2169949"/>
                    <a:gd name="connsiteX275" fmla="*/ 0 w 1645921"/>
                    <a:gd name="connsiteY275" fmla="*/ 2147089 h 2169949"/>
                    <a:gd name="connsiteX276" fmla="*/ 6696 w 1645921"/>
                    <a:gd name="connsiteY276" fmla="*/ 2130925 h 2169949"/>
                    <a:gd name="connsiteX277" fmla="*/ 22860 w 1645921"/>
                    <a:gd name="connsiteY277" fmla="*/ 2124229 h 2169949"/>
                    <a:gd name="connsiteX278" fmla="*/ 410941 w 1645921"/>
                    <a:gd name="connsiteY278" fmla="*/ 2124229 h 2169949"/>
                    <a:gd name="connsiteX279" fmla="*/ 415334 w 1645921"/>
                    <a:gd name="connsiteY279" fmla="*/ 2082631 h 2169949"/>
                    <a:gd name="connsiteX280" fmla="*/ 427676 w 1645921"/>
                    <a:gd name="connsiteY280" fmla="*/ 1961033 h 2169949"/>
                    <a:gd name="connsiteX281" fmla="*/ 437295 w 1645921"/>
                    <a:gd name="connsiteY281" fmla="*/ 1862847 h 2169949"/>
                    <a:gd name="connsiteX282" fmla="*/ 449455 w 1645921"/>
                    <a:gd name="connsiteY282" fmla="*/ 1745786 h 2169949"/>
                    <a:gd name="connsiteX283" fmla="*/ 453447 w 1645921"/>
                    <a:gd name="connsiteY283" fmla="*/ 1706221 h 2169949"/>
                    <a:gd name="connsiteX284" fmla="*/ 444554 w 1645921"/>
                    <a:gd name="connsiteY284" fmla="*/ 1691158 h 2169949"/>
                    <a:gd name="connsiteX285" fmla="*/ 458348 w 1645921"/>
                    <a:gd name="connsiteY285" fmla="*/ 1653227 h 2169949"/>
                    <a:gd name="connsiteX286" fmla="*/ 475045 w 1645921"/>
                    <a:gd name="connsiteY286" fmla="*/ 1492971 h 2169949"/>
                    <a:gd name="connsiteX287" fmla="*/ 488112 w 1645921"/>
                    <a:gd name="connsiteY287" fmla="*/ 1357761 h 2169949"/>
                    <a:gd name="connsiteX288" fmla="*/ 501179 w 1645921"/>
                    <a:gd name="connsiteY288" fmla="*/ 1231626 h 2169949"/>
                    <a:gd name="connsiteX289" fmla="*/ 490834 w 1645921"/>
                    <a:gd name="connsiteY289" fmla="*/ 1215473 h 2169949"/>
                    <a:gd name="connsiteX290" fmla="*/ 505898 w 1645921"/>
                    <a:gd name="connsiteY290" fmla="*/ 1182805 h 2169949"/>
                    <a:gd name="connsiteX291" fmla="*/ 518239 w 1645921"/>
                    <a:gd name="connsiteY291" fmla="*/ 1063022 h 2169949"/>
                    <a:gd name="connsiteX292" fmla="*/ 527858 w 1645921"/>
                    <a:gd name="connsiteY292" fmla="*/ 966651 h 2169949"/>
                    <a:gd name="connsiteX293" fmla="*/ 540018 w 1645921"/>
                    <a:gd name="connsiteY293" fmla="*/ 847775 h 2169949"/>
                    <a:gd name="connsiteX294" fmla="*/ 548341 w 1645921"/>
                    <a:gd name="connsiteY294" fmla="*/ 764399 h 2169949"/>
                    <a:gd name="connsiteX295" fmla="*/ 132037 w 1645921"/>
                    <a:gd name="connsiteY295" fmla="*/ 415079 h 2169949"/>
                    <a:gd name="connsiteX296" fmla="*/ 129621 w 1645921"/>
                    <a:gd name="connsiteY296" fmla="*/ 410438 h 2169949"/>
                    <a:gd name="connsiteX297" fmla="*/ 125334 w 1645921"/>
                    <a:gd name="connsiteY297" fmla="*/ 408662 h 2169949"/>
                    <a:gd name="connsiteX298" fmla="*/ 121316 w 1645921"/>
                    <a:gd name="connsiteY298" fmla="*/ 398964 h 2169949"/>
                    <a:gd name="connsiteX299" fmla="*/ 135032 w 1645921"/>
                    <a:gd name="connsiteY299" fmla="*/ 385248 h 2169949"/>
                    <a:gd name="connsiteX300" fmla="*/ 301963 w 1645921"/>
                    <a:gd name="connsiteY300" fmla="*/ 385248 h 2169949"/>
                    <a:gd name="connsiteX301" fmla="*/ 301963 w 1645921"/>
                    <a:gd name="connsiteY301" fmla="*/ 319242 h 2169949"/>
                    <a:gd name="connsiteX302" fmla="*/ 274367 w 1645921"/>
                    <a:gd name="connsiteY302" fmla="*/ 319242 h 2169949"/>
                    <a:gd name="connsiteX303" fmla="*/ 265223 w 1645921"/>
                    <a:gd name="connsiteY303" fmla="*/ 310098 h 2169949"/>
                    <a:gd name="connsiteX304" fmla="*/ 274367 w 1645921"/>
                    <a:gd name="connsiteY304" fmla="*/ 300954 h 2169949"/>
                    <a:gd name="connsiteX305" fmla="*/ 301963 w 1645921"/>
                    <a:gd name="connsiteY305" fmla="*/ 300954 h 2169949"/>
                    <a:gd name="connsiteX306" fmla="*/ 301963 w 1645921"/>
                    <a:gd name="connsiteY306" fmla="*/ 290444 h 2169949"/>
                    <a:gd name="connsiteX307" fmla="*/ 274367 w 1645921"/>
                    <a:gd name="connsiteY307" fmla="*/ 290444 h 2169949"/>
                    <a:gd name="connsiteX308" fmla="*/ 265223 w 1645921"/>
                    <a:gd name="connsiteY308" fmla="*/ 281300 h 2169949"/>
                    <a:gd name="connsiteX309" fmla="*/ 274367 w 1645921"/>
                    <a:gd name="connsiteY309" fmla="*/ 272156 h 2169949"/>
                    <a:gd name="connsiteX310" fmla="*/ 301963 w 1645921"/>
                    <a:gd name="connsiteY310" fmla="*/ 272156 h 2169949"/>
                    <a:gd name="connsiteX311" fmla="*/ 301963 w 1645921"/>
                    <a:gd name="connsiteY311" fmla="*/ 261646 h 2169949"/>
                    <a:gd name="connsiteX312" fmla="*/ 274367 w 1645921"/>
                    <a:gd name="connsiteY312" fmla="*/ 261646 h 2169949"/>
                    <a:gd name="connsiteX313" fmla="*/ 265223 w 1645921"/>
                    <a:gd name="connsiteY313" fmla="*/ 252502 h 2169949"/>
                    <a:gd name="connsiteX314" fmla="*/ 274367 w 1645921"/>
                    <a:gd name="connsiteY314" fmla="*/ 243358 h 2169949"/>
                    <a:gd name="connsiteX315" fmla="*/ 301963 w 1645921"/>
                    <a:gd name="connsiteY315" fmla="*/ 243358 h 2169949"/>
                    <a:gd name="connsiteX316" fmla="*/ 301963 w 1645921"/>
                    <a:gd name="connsiteY316" fmla="*/ 219866 h 2169949"/>
                    <a:gd name="connsiteX317" fmla="*/ 315679 w 1645921"/>
                    <a:gd name="connsiteY317" fmla="*/ 206150 h 2169949"/>
                    <a:gd name="connsiteX318" fmla="*/ 329395 w 1645921"/>
                    <a:gd name="connsiteY318" fmla="*/ 219866 h 2169949"/>
                    <a:gd name="connsiteX319" fmla="*/ 329395 w 1645921"/>
                    <a:gd name="connsiteY319" fmla="*/ 243358 h 2169949"/>
                    <a:gd name="connsiteX320" fmla="*/ 358387 w 1645921"/>
                    <a:gd name="connsiteY320" fmla="*/ 243358 h 2169949"/>
                    <a:gd name="connsiteX321" fmla="*/ 367531 w 1645921"/>
                    <a:gd name="connsiteY321" fmla="*/ 252502 h 2169949"/>
                    <a:gd name="connsiteX322" fmla="*/ 358387 w 1645921"/>
                    <a:gd name="connsiteY322" fmla="*/ 261646 h 2169949"/>
                    <a:gd name="connsiteX323" fmla="*/ 329395 w 1645921"/>
                    <a:gd name="connsiteY323" fmla="*/ 261646 h 2169949"/>
                    <a:gd name="connsiteX324" fmla="*/ 329395 w 1645921"/>
                    <a:gd name="connsiteY324" fmla="*/ 272156 h 2169949"/>
                    <a:gd name="connsiteX325" fmla="*/ 358387 w 1645921"/>
                    <a:gd name="connsiteY325" fmla="*/ 272156 h 2169949"/>
                    <a:gd name="connsiteX326" fmla="*/ 367531 w 1645921"/>
                    <a:gd name="connsiteY326" fmla="*/ 281300 h 2169949"/>
                    <a:gd name="connsiteX327" fmla="*/ 358387 w 1645921"/>
                    <a:gd name="connsiteY327" fmla="*/ 290444 h 2169949"/>
                    <a:gd name="connsiteX328" fmla="*/ 329395 w 1645921"/>
                    <a:gd name="connsiteY328" fmla="*/ 290444 h 2169949"/>
                    <a:gd name="connsiteX329" fmla="*/ 329395 w 1645921"/>
                    <a:gd name="connsiteY329" fmla="*/ 300954 h 2169949"/>
                    <a:gd name="connsiteX330" fmla="*/ 358387 w 1645921"/>
                    <a:gd name="connsiteY330" fmla="*/ 300954 h 2169949"/>
                    <a:gd name="connsiteX331" fmla="*/ 367531 w 1645921"/>
                    <a:gd name="connsiteY331" fmla="*/ 310098 h 2169949"/>
                    <a:gd name="connsiteX332" fmla="*/ 358387 w 1645921"/>
                    <a:gd name="connsiteY332" fmla="*/ 319242 h 2169949"/>
                    <a:gd name="connsiteX333" fmla="*/ 329395 w 1645921"/>
                    <a:gd name="connsiteY333" fmla="*/ 319242 h 2169949"/>
                    <a:gd name="connsiteX334" fmla="*/ 329395 w 1645921"/>
                    <a:gd name="connsiteY334" fmla="*/ 385248 h 2169949"/>
                    <a:gd name="connsiteX335" fmla="*/ 447531 w 1645921"/>
                    <a:gd name="connsiteY335" fmla="*/ 385248 h 2169949"/>
                    <a:gd name="connsiteX336" fmla="*/ 447531 w 1645921"/>
                    <a:gd name="connsiteY336" fmla="*/ 315782 h 2169949"/>
                    <a:gd name="connsiteX337" fmla="*/ 417009 w 1645921"/>
                    <a:gd name="connsiteY337" fmla="*/ 315782 h 2169949"/>
                    <a:gd name="connsiteX338" fmla="*/ 407865 w 1645921"/>
                    <a:gd name="connsiteY338" fmla="*/ 306638 h 2169949"/>
                    <a:gd name="connsiteX339" fmla="*/ 417009 w 1645921"/>
                    <a:gd name="connsiteY339" fmla="*/ 297494 h 2169949"/>
                    <a:gd name="connsiteX340" fmla="*/ 447531 w 1645921"/>
                    <a:gd name="connsiteY340" fmla="*/ 297494 h 2169949"/>
                    <a:gd name="connsiteX341" fmla="*/ 447531 w 1645921"/>
                    <a:gd name="connsiteY341" fmla="*/ 286984 h 2169949"/>
                    <a:gd name="connsiteX342" fmla="*/ 417009 w 1645921"/>
                    <a:gd name="connsiteY342" fmla="*/ 286984 h 2169949"/>
                    <a:gd name="connsiteX343" fmla="*/ 407865 w 1645921"/>
                    <a:gd name="connsiteY343" fmla="*/ 277840 h 2169949"/>
                    <a:gd name="connsiteX344" fmla="*/ 417009 w 1645921"/>
                    <a:gd name="connsiteY344" fmla="*/ 268696 h 2169949"/>
                    <a:gd name="connsiteX345" fmla="*/ 447531 w 1645921"/>
                    <a:gd name="connsiteY345" fmla="*/ 268696 h 2169949"/>
                    <a:gd name="connsiteX346" fmla="*/ 447531 w 1645921"/>
                    <a:gd name="connsiteY346" fmla="*/ 258186 h 2169949"/>
                    <a:gd name="connsiteX347" fmla="*/ 417009 w 1645921"/>
                    <a:gd name="connsiteY347" fmla="*/ 258186 h 2169949"/>
                    <a:gd name="connsiteX348" fmla="*/ 407865 w 1645921"/>
                    <a:gd name="connsiteY348" fmla="*/ 249042 h 2169949"/>
                    <a:gd name="connsiteX349" fmla="*/ 417009 w 1645921"/>
                    <a:gd name="connsiteY349" fmla="*/ 239898 h 2169949"/>
                    <a:gd name="connsiteX350" fmla="*/ 447531 w 1645921"/>
                    <a:gd name="connsiteY350" fmla="*/ 239898 h 2169949"/>
                    <a:gd name="connsiteX351" fmla="*/ 447531 w 1645921"/>
                    <a:gd name="connsiteY351" fmla="*/ 219866 h 2169949"/>
                    <a:gd name="connsiteX352" fmla="*/ 461247 w 1645921"/>
                    <a:gd name="connsiteY352" fmla="*/ 206150 h 2169949"/>
                    <a:gd name="connsiteX353" fmla="*/ 474963 w 1645921"/>
                    <a:gd name="connsiteY353" fmla="*/ 219866 h 2169949"/>
                    <a:gd name="connsiteX354" fmla="*/ 474963 w 1645921"/>
                    <a:gd name="connsiteY354" fmla="*/ 239898 h 2169949"/>
                    <a:gd name="connsiteX355" fmla="*/ 501029 w 1645921"/>
                    <a:gd name="connsiteY355" fmla="*/ 239898 h 2169949"/>
                    <a:gd name="connsiteX356" fmla="*/ 510173 w 1645921"/>
                    <a:gd name="connsiteY356" fmla="*/ 249042 h 2169949"/>
                    <a:gd name="connsiteX357" fmla="*/ 501029 w 1645921"/>
                    <a:gd name="connsiteY357" fmla="*/ 258186 h 2169949"/>
                    <a:gd name="connsiteX358" fmla="*/ 474963 w 1645921"/>
                    <a:gd name="connsiteY358" fmla="*/ 258186 h 2169949"/>
                    <a:gd name="connsiteX359" fmla="*/ 474963 w 1645921"/>
                    <a:gd name="connsiteY359" fmla="*/ 268696 h 2169949"/>
                    <a:gd name="connsiteX360" fmla="*/ 501029 w 1645921"/>
                    <a:gd name="connsiteY360" fmla="*/ 268696 h 2169949"/>
                    <a:gd name="connsiteX361" fmla="*/ 510173 w 1645921"/>
                    <a:gd name="connsiteY361" fmla="*/ 277840 h 2169949"/>
                    <a:gd name="connsiteX362" fmla="*/ 501029 w 1645921"/>
                    <a:gd name="connsiteY362" fmla="*/ 286984 h 2169949"/>
                    <a:gd name="connsiteX363" fmla="*/ 474963 w 1645921"/>
                    <a:gd name="connsiteY363" fmla="*/ 286984 h 2169949"/>
                    <a:gd name="connsiteX364" fmla="*/ 474963 w 1645921"/>
                    <a:gd name="connsiteY364" fmla="*/ 297494 h 2169949"/>
                    <a:gd name="connsiteX365" fmla="*/ 501029 w 1645921"/>
                    <a:gd name="connsiteY365" fmla="*/ 297494 h 2169949"/>
                    <a:gd name="connsiteX366" fmla="*/ 510173 w 1645921"/>
                    <a:gd name="connsiteY366" fmla="*/ 306638 h 2169949"/>
                    <a:gd name="connsiteX367" fmla="*/ 501029 w 1645921"/>
                    <a:gd name="connsiteY367" fmla="*/ 315782 h 2169949"/>
                    <a:gd name="connsiteX368" fmla="*/ 474963 w 1645921"/>
                    <a:gd name="connsiteY368" fmla="*/ 315782 h 2169949"/>
                    <a:gd name="connsiteX369" fmla="*/ 474963 w 1645921"/>
                    <a:gd name="connsiteY369" fmla="*/ 385248 h 2169949"/>
                    <a:gd name="connsiteX370" fmla="*/ 588306 w 1645921"/>
                    <a:gd name="connsiteY370" fmla="*/ 385248 h 2169949"/>
                    <a:gd name="connsiteX371" fmla="*/ 588536 w 1645921"/>
                    <a:gd name="connsiteY371" fmla="*/ 382944 h 2169949"/>
                    <a:gd name="connsiteX372" fmla="*/ 598679 w 1645921"/>
                    <a:gd name="connsiteY372" fmla="*/ 284490 h 2169949"/>
                    <a:gd name="connsiteX373" fmla="*/ 606437 w 1645921"/>
                    <a:gd name="connsiteY373" fmla="*/ 206025 h 2169949"/>
                    <a:gd name="connsiteX374" fmla="*/ 616580 w 1645921"/>
                    <a:gd name="connsiteY374" fmla="*/ 107571 h 2169949"/>
                    <a:gd name="connsiteX375" fmla="*/ 616580 w 1645921"/>
                    <a:gd name="connsiteY375" fmla="*/ 105641 h 2169949"/>
                    <a:gd name="connsiteX376" fmla="*/ 569236 w 1645921"/>
                    <a:gd name="connsiteY376" fmla="*/ 105641 h 2169949"/>
                    <a:gd name="connsiteX377" fmla="*/ 553072 w 1645921"/>
                    <a:gd name="connsiteY377" fmla="*/ 98945 h 2169949"/>
                    <a:gd name="connsiteX378" fmla="*/ 546376 w 1645921"/>
                    <a:gd name="connsiteY378" fmla="*/ 82781 h 2169949"/>
                    <a:gd name="connsiteX379" fmla="*/ 553072 w 1645921"/>
                    <a:gd name="connsiteY379" fmla="*/ 66617 h 2169949"/>
                    <a:gd name="connsiteX380" fmla="*/ 569236 w 1645921"/>
                    <a:gd name="connsiteY380" fmla="*/ 59922 h 2169949"/>
                    <a:gd name="connsiteX381" fmla="*/ 659192 w 1645921"/>
                    <a:gd name="connsiteY381" fmla="*/ 59922 h 2169949"/>
                    <a:gd name="connsiteX382" fmla="*/ 649547 w 1645921"/>
                    <a:gd name="connsiteY382" fmla="*/ 36638 h 2169949"/>
                    <a:gd name="connsiteX383" fmla="*/ 686185 w 1645921"/>
                    <a:gd name="connsiteY383" fmla="*/ 0 h 216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645921" h="2169949">
                      <a:moveTo>
                        <a:pt x="817516" y="1935988"/>
                      </a:moveTo>
                      <a:lnTo>
                        <a:pt x="513238" y="2124229"/>
                      </a:lnTo>
                      <a:lnTo>
                        <a:pt x="820226" y="2124229"/>
                      </a:lnTo>
                      <a:close/>
                      <a:moveTo>
                        <a:pt x="848006" y="1933084"/>
                      </a:moveTo>
                      <a:lnTo>
                        <a:pt x="851058" y="2124229"/>
                      </a:lnTo>
                      <a:lnTo>
                        <a:pt x="1165501" y="2124229"/>
                      </a:lnTo>
                      <a:close/>
                      <a:moveTo>
                        <a:pt x="483030" y="1713663"/>
                      </a:moveTo>
                      <a:lnTo>
                        <a:pt x="441567" y="2124229"/>
                      </a:lnTo>
                      <a:lnTo>
                        <a:pt x="456637" y="2124229"/>
                      </a:lnTo>
                      <a:lnTo>
                        <a:pt x="806082" y="1908038"/>
                      </a:lnTo>
                      <a:cubicBezTo>
                        <a:pt x="698096" y="1843065"/>
                        <a:pt x="591198" y="1778817"/>
                        <a:pt x="483030" y="1713663"/>
                      </a:cubicBezTo>
                      <a:close/>
                      <a:moveTo>
                        <a:pt x="1192837" y="1703681"/>
                      </a:moveTo>
                      <a:cubicBezTo>
                        <a:pt x="1082854" y="1771921"/>
                        <a:pt x="973779" y="1839254"/>
                        <a:pt x="863251" y="1907494"/>
                      </a:cubicBezTo>
                      <a:lnTo>
                        <a:pt x="1223376" y="2124229"/>
                      </a:lnTo>
                      <a:lnTo>
                        <a:pt x="1255703" y="2124229"/>
                      </a:lnTo>
                      <a:close/>
                      <a:moveTo>
                        <a:pt x="813705" y="1701321"/>
                      </a:moveTo>
                      <a:cubicBezTo>
                        <a:pt x="718422" y="1702229"/>
                        <a:pt x="624048" y="1703318"/>
                        <a:pt x="529673" y="1704407"/>
                      </a:cubicBezTo>
                      <a:cubicBezTo>
                        <a:pt x="529492" y="1705133"/>
                        <a:pt x="529310" y="1705859"/>
                        <a:pt x="529129" y="1706584"/>
                      </a:cubicBezTo>
                      <a:cubicBezTo>
                        <a:pt x="624411" y="1763935"/>
                        <a:pt x="719874" y="1821286"/>
                        <a:pt x="816608" y="1879544"/>
                      </a:cubicBezTo>
                      <a:cubicBezTo>
                        <a:pt x="815701" y="1819108"/>
                        <a:pt x="814794" y="1760668"/>
                        <a:pt x="813705" y="1701321"/>
                      </a:cubicBezTo>
                      <a:close/>
                      <a:moveTo>
                        <a:pt x="1143109" y="1697147"/>
                      </a:moveTo>
                      <a:cubicBezTo>
                        <a:pt x="1043471" y="1698236"/>
                        <a:pt x="944014" y="1699325"/>
                        <a:pt x="844376" y="1700595"/>
                      </a:cubicBezTo>
                      <a:cubicBezTo>
                        <a:pt x="845284" y="1762120"/>
                        <a:pt x="846191" y="1821467"/>
                        <a:pt x="847280" y="1882630"/>
                      </a:cubicBezTo>
                      <a:cubicBezTo>
                        <a:pt x="947281" y="1820742"/>
                        <a:pt x="1045467" y="1759943"/>
                        <a:pt x="1143835" y="1699143"/>
                      </a:cubicBezTo>
                      <a:cubicBezTo>
                        <a:pt x="1143653" y="1698417"/>
                        <a:pt x="1143290" y="1697873"/>
                        <a:pt x="1143109" y="1697147"/>
                      </a:cubicBezTo>
                      <a:close/>
                      <a:moveTo>
                        <a:pt x="840565" y="1456129"/>
                      </a:moveTo>
                      <a:cubicBezTo>
                        <a:pt x="841835" y="1528906"/>
                        <a:pt x="842924" y="1599506"/>
                        <a:pt x="844195" y="1670287"/>
                      </a:cubicBezTo>
                      <a:cubicBezTo>
                        <a:pt x="944922" y="1669016"/>
                        <a:pt x="1044923" y="1667927"/>
                        <a:pt x="1144923" y="1666838"/>
                      </a:cubicBezTo>
                      <a:cubicBezTo>
                        <a:pt x="1145105" y="1666294"/>
                        <a:pt x="1145286" y="1665749"/>
                        <a:pt x="1145649" y="1665205"/>
                      </a:cubicBezTo>
                      <a:cubicBezTo>
                        <a:pt x="1044378" y="1595876"/>
                        <a:pt x="942925" y="1526365"/>
                        <a:pt x="840565" y="1456129"/>
                      </a:cubicBezTo>
                      <a:close/>
                      <a:moveTo>
                        <a:pt x="810075" y="1455403"/>
                      </a:moveTo>
                      <a:cubicBezTo>
                        <a:pt x="712252" y="1528362"/>
                        <a:pt x="616062" y="1600413"/>
                        <a:pt x="517695" y="1674098"/>
                      </a:cubicBezTo>
                      <a:cubicBezTo>
                        <a:pt x="617877" y="1672827"/>
                        <a:pt x="715156" y="1671738"/>
                        <a:pt x="813342" y="1670650"/>
                      </a:cubicBezTo>
                      <a:cubicBezTo>
                        <a:pt x="812253" y="1598780"/>
                        <a:pt x="811164" y="1527999"/>
                        <a:pt x="810075" y="1455403"/>
                      </a:cubicBezTo>
                      <a:close/>
                      <a:moveTo>
                        <a:pt x="530580" y="1243604"/>
                      </a:moveTo>
                      <a:cubicBezTo>
                        <a:pt x="516606" y="1382081"/>
                        <a:pt x="502813" y="1518924"/>
                        <a:pt x="488656" y="1658308"/>
                      </a:cubicBezTo>
                      <a:cubicBezTo>
                        <a:pt x="593013" y="1580268"/>
                        <a:pt x="695010" y="1504042"/>
                        <a:pt x="797915" y="1426909"/>
                      </a:cubicBezTo>
                      <a:cubicBezTo>
                        <a:pt x="708440" y="1365565"/>
                        <a:pt x="620055" y="1304948"/>
                        <a:pt x="530580" y="1243604"/>
                      </a:cubicBezTo>
                      <a:close/>
                      <a:moveTo>
                        <a:pt x="836935" y="1223277"/>
                      </a:moveTo>
                      <a:cubicBezTo>
                        <a:pt x="837843" y="1280628"/>
                        <a:pt x="838750" y="1337071"/>
                        <a:pt x="839658" y="1395693"/>
                      </a:cubicBezTo>
                      <a:cubicBezTo>
                        <a:pt x="917154" y="1337797"/>
                        <a:pt x="993016" y="1280991"/>
                        <a:pt x="1070150" y="1223277"/>
                      </a:cubicBezTo>
                      <a:cubicBezTo>
                        <a:pt x="991202" y="1223277"/>
                        <a:pt x="914068" y="1223277"/>
                        <a:pt x="836935" y="1223277"/>
                      </a:cubicBezTo>
                      <a:close/>
                      <a:moveTo>
                        <a:pt x="553085" y="1223277"/>
                      </a:moveTo>
                      <a:cubicBezTo>
                        <a:pt x="639111" y="1282080"/>
                        <a:pt x="723323" y="1339975"/>
                        <a:pt x="809167" y="1398778"/>
                      </a:cubicBezTo>
                      <a:cubicBezTo>
                        <a:pt x="808260" y="1338886"/>
                        <a:pt x="807352" y="1280991"/>
                        <a:pt x="806445" y="1223277"/>
                      </a:cubicBezTo>
                      <a:cubicBezTo>
                        <a:pt x="722052" y="1223277"/>
                        <a:pt x="638567" y="1223277"/>
                        <a:pt x="553085" y="1223277"/>
                      </a:cubicBezTo>
                      <a:close/>
                      <a:moveTo>
                        <a:pt x="1121148" y="1222551"/>
                      </a:moveTo>
                      <a:cubicBezTo>
                        <a:pt x="1029859" y="1290973"/>
                        <a:pt x="940021" y="1358124"/>
                        <a:pt x="849095" y="1426001"/>
                      </a:cubicBezTo>
                      <a:cubicBezTo>
                        <a:pt x="961800" y="1503135"/>
                        <a:pt x="1073235" y="1579542"/>
                        <a:pt x="1185940" y="1656856"/>
                      </a:cubicBezTo>
                      <a:cubicBezTo>
                        <a:pt x="1164161" y="1511665"/>
                        <a:pt x="1142746" y="1367925"/>
                        <a:pt x="1121148" y="1222551"/>
                      </a:cubicBezTo>
                      <a:close/>
                      <a:moveTo>
                        <a:pt x="803178" y="1009119"/>
                      </a:moveTo>
                      <a:cubicBezTo>
                        <a:pt x="724956" y="1070463"/>
                        <a:pt x="648367" y="1130354"/>
                        <a:pt x="570690" y="1191335"/>
                      </a:cubicBezTo>
                      <a:cubicBezTo>
                        <a:pt x="650001" y="1191335"/>
                        <a:pt x="727315" y="1191335"/>
                        <a:pt x="805901" y="1191335"/>
                      </a:cubicBezTo>
                      <a:cubicBezTo>
                        <a:pt x="804993" y="1130899"/>
                        <a:pt x="804086" y="1070826"/>
                        <a:pt x="803178" y="1009119"/>
                      </a:cubicBezTo>
                      <a:close/>
                      <a:moveTo>
                        <a:pt x="833305" y="992422"/>
                      </a:moveTo>
                      <a:cubicBezTo>
                        <a:pt x="834394" y="1059936"/>
                        <a:pt x="835483" y="1125636"/>
                        <a:pt x="836572" y="1191154"/>
                      </a:cubicBezTo>
                      <a:cubicBezTo>
                        <a:pt x="920421" y="1191154"/>
                        <a:pt x="1003180" y="1191154"/>
                        <a:pt x="1087391" y="1191154"/>
                      </a:cubicBezTo>
                      <a:cubicBezTo>
                        <a:pt x="1002272" y="1124547"/>
                        <a:pt x="918424" y="1059029"/>
                        <a:pt x="833305" y="992422"/>
                      </a:cubicBezTo>
                      <a:close/>
                      <a:moveTo>
                        <a:pt x="1055404" y="817761"/>
                      </a:moveTo>
                      <a:cubicBezTo>
                        <a:pt x="1051910" y="816514"/>
                        <a:pt x="1047464" y="817648"/>
                        <a:pt x="1042745" y="821277"/>
                      </a:cubicBezTo>
                      <a:cubicBezTo>
                        <a:pt x="1023507" y="836341"/>
                        <a:pt x="1004269" y="851405"/>
                        <a:pt x="985031" y="866468"/>
                      </a:cubicBezTo>
                      <a:cubicBezTo>
                        <a:pt x="941473" y="900770"/>
                        <a:pt x="897916" y="934890"/>
                        <a:pt x="853269" y="969918"/>
                      </a:cubicBezTo>
                      <a:cubicBezTo>
                        <a:pt x="940384" y="1037976"/>
                        <a:pt x="1026411" y="1105309"/>
                        <a:pt x="1113707" y="1173549"/>
                      </a:cubicBezTo>
                      <a:cubicBezTo>
                        <a:pt x="1108625" y="1138521"/>
                        <a:pt x="1103907" y="1105490"/>
                        <a:pt x="1099007" y="1072459"/>
                      </a:cubicBezTo>
                      <a:cubicBezTo>
                        <a:pt x="1092654" y="1029628"/>
                        <a:pt x="1086121" y="986615"/>
                        <a:pt x="1079587" y="943783"/>
                      </a:cubicBezTo>
                      <a:cubicBezTo>
                        <a:pt x="1073779" y="905307"/>
                        <a:pt x="1068335" y="866831"/>
                        <a:pt x="1062346" y="828537"/>
                      </a:cubicBezTo>
                      <a:cubicBezTo>
                        <a:pt x="1061439" y="822639"/>
                        <a:pt x="1058898" y="819009"/>
                        <a:pt x="1055404" y="817761"/>
                      </a:cubicBezTo>
                      <a:close/>
                      <a:moveTo>
                        <a:pt x="576134" y="791513"/>
                      </a:moveTo>
                      <a:cubicBezTo>
                        <a:pt x="563067" y="921460"/>
                        <a:pt x="550181" y="1049773"/>
                        <a:pt x="537114" y="1179357"/>
                      </a:cubicBezTo>
                      <a:cubicBezTo>
                        <a:pt x="539292" y="1178086"/>
                        <a:pt x="540199" y="1177723"/>
                        <a:pt x="540744" y="1177179"/>
                      </a:cubicBezTo>
                      <a:cubicBezTo>
                        <a:pt x="625863" y="1110391"/>
                        <a:pt x="710981" y="1043602"/>
                        <a:pt x="796100" y="976996"/>
                      </a:cubicBezTo>
                      <a:cubicBezTo>
                        <a:pt x="804449" y="970462"/>
                        <a:pt x="804449" y="969918"/>
                        <a:pt x="796100" y="963384"/>
                      </a:cubicBezTo>
                      <a:cubicBezTo>
                        <a:pt x="736934" y="916923"/>
                        <a:pt x="677587" y="870643"/>
                        <a:pt x="618240" y="824181"/>
                      </a:cubicBezTo>
                      <a:cubicBezTo>
                        <a:pt x="604628" y="813473"/>
                        <a:pt x="590835" y="802947"/>
                        <a:pt x="576134" y="791513"/>
                      </a:cubicBezTo>
                      <a:close/>
                      <a:moveTo>
                        <a:pt x="832035" y="779716"/>
                      </a:moveTo>
                      <a:cubicBezTo>
                        <a:pt x="832035" y="836160"/>
                        <a:pt x="832035" y="891151"/>
                        <a:pt x="832035" y="948865"/>
                      </a:cubicBezTo>
                      <a:lnTo>
                        <a:pt x="1031534" y="792496"/>
                      </a:lnTo>
                      <a:lnTo>
                        <a:pt x="1031242" y="791569"/>
                      </a:lnTo>
                      <a:lnTo>
                        <a:pt x="1035405" y="783570"/>
                      </a:lnTo>
                      <a:close/>
                      <a:moveTo>
                        <a:pt x="607714" y="775723"/>
                      </a:moveTo>
                      <a:cubicBezTo>
                        <a:pt x="607532" y="776449"/>
                        <a:pt x="607532" y="776994"/>
                        <a:pt x="607351" y="777720"/>
                      </a:cubicBezTo>
                      <a:cubicBezTo>
                        <a:pt x="671598" y="827993"/>
                        <a:pt x="735845" y="878265"/>
                        <a:pt x="800637" y="928901"/>
                      </a:cubicBezTo>
                      <a:cubicBezTo>
                        <a:pt x="800637" y="878810"/>
                        <a:pt x="800637" y="829626"/>
                        <a:pt x="800637" y="779353"/>
                      </a:cubicBezTo>
                      <a:cubicBezTo>
                        <a:pt x="735119" y="778083"/>
                        <a:pt x="671417" y="776812"/>
                        <a:pt x="607714" y="775723"/>
                      </a:cubicBezTo>
                      <a:close/>
                      <a:moveTo>
                        <a:pt x="796931" y="594770"/>
                      </a:moveTo>
                      <a:cubicBezTo>
                        <a:pt x="732637" y="645191"/>
                        <a:pt x="669686" y="694418"/>
                        <a:pt x="605840" y="744540"/>
                      </a:cubicBezTo>
                      <a:cubicBezTo>
                        <a:pt x="671029" y="744540"/>
                        <a:pt x="734576" y="744540"/>
                        <a:pt x="799169" y="744540"/>
                      </a:cubicBezTo>
                      <a:cubicBezTo>
                        <a:pt x="798423" y="694866"/>
                        <a:pt x="797677" y="645489"/>
                        <a:pt x="796931" y="594770"/>
                      </a:cubicBezTo>
                      <a:close/>
                      <a:moveTo>
                        <a:pt x="821693" y="581046"/>
                      </a:moveTo>
                      <a:cubicBezTo>
                        <a:pt x="822588" y="636538"/>
                        <a:pt x="823483" y="690540"/>
                        <a:pt x="824378" y="744391"/>
                      </a:cubicBezTo>
                      <a:cubicBezTo>
                        <a:pt x="893297" y="744391"/>
                        <a:pt x="961320" y="744391"/>
                        <a:pt x="1030536" y="744391"/>
                      </a:cubicBezTo>
                      <a:cubicBezTo>
                        <a:pt x="960574" y="689645"/>
                        <a:pt x="891656" y="635793"/>
                        <a:pt x="821693" y="581046"/>
                      </a:cubicBezTo>
                      <a:close/>
                      <a:moveTo>
                        <a:pt x="1004245" y="437486"/>
                      </a:moveTo>
                      <a:cubicBezTo>
                        <a:pt x="1001373" y="436461"/>
                        <a:pt x="997719" y="437393"/>
                        <a:pt x="993840" y="440376"/>
                      </a:cubicBezTo>
                      <a:cubicBezTo>
                        <a:pt x="978027" y="452757"/>
                        <a:pt x="962215" y="465139"/>
                        <a:pt x="946402" y="477520"/>
                      </a:cubicBezTo>
                      <a:cubicBezTo>
                        <a:pt x="910601" y="505714"/>
                        <a:pt x="874799" y="533758"/>
                        <a:pt x="838102" y="562549"/>
                      </a:cubicBezTo>
                      <a:cubicBezTo>
                        <a:pt x="909705" y="618489"/>
                        <a:pt x="980414" y="673832"/>
                        <a:pt x="1052166" y="729921"/>
                      </a:cubicBezTo>
                      <a:cubicBezTo>
                        <a:pt x="1047989" y="701130"/>
                        <a:pt x="1044111" y="673981"/>
                        <a:pt x="1040084" y="646831"/>
                      </a:cubicBezTo>
                      <a:cubicBezTo>
                        <a:pt x="1034862" y="611627"/>
                        <a:pt x="1029492" y="576273"/>
                        <a:pt x="1024122" y="541068"/>
                      </a:cubicBezTo>
                      <a:cubicBezTo>
                        <a:pt x="1019348" y="509443"/>
                        <a:pt x="1014873" y="477818"/>
                        <a:pt x="1009951" y="446343"/>
                      </a:cubicBezTo>
                      <a:cubicBezTo>
                        <a:pt x="1009205" y="441495"/>
                        <a:pt x="1007117" y="438511"/>
                        <a:pt x="1004245" y="437486"/>
                      </a:cubicBezTo>
                      <a:close/>
                      <a:moveTo>
                        <a:pt x="610315" y="415911"/>
                      </a:moveTo>
                      <a:cubicBezTo>
                        <a:pt x="599575" y="522720"/>
                        <a:pt x="588983" y="628185"/>
                        <a:pt x="578243" y="734695"/>
                      </a:cubicBezTo>
                      <a:cubicBezTo>
                        <a:pt x="580033" y="733650"/>
                        <a:pt x="580778" y="733352"/>
                        <a:pt x="581226" y="732905"/>
                      </a:cubicBezTo>
                      <a:cubicBezTo>
                        <a:pt x="651189" y="678009"/>
                        <a:pt x="721151" y="623113"/>
                        <a:pt x="791113" y="568367"/>
                      </a:cubicBezTo>
                      <a:cubicBezTo>
                        <a:pt x="797975" y="562996"/>
                        <a:pt x="797975" y="562549"/>
                        <a:pt x="791113" y="557179"/>
                      </a:cubicBezTo>
                      <a:cubicBezTo>
                        <a:pt x="742482" y="518991"/>
                        <a:pt x="693703" y="480951"/>
                        <a:pt x="644923" y="442763"/>
                      </a:cubicBezTo>
                      <a:cubicBezTo>
                        <a:pt x="633735" y="433961"/>
                        <a:pt x="622398" y="425309"/>
                        <a:pt x="610315" y="415911"/>
                      </a:cubicBezTo>
                      <a:close/>
                      <a:moveTo>
                        <a:pt x="1030322" y="412680"/>
                      </a:moveTo>
                      <a:lnTo>
                        <a:pt x="1030686" y="414569"/>
                      </a:lnTo>
                      <a:cubicBezTo>
                        <a:pt x="1037100" y="460216"/>
                        <a:pt x="1044111" y="505714"/>
                        <a:pt x="1050973" y="551361"/>
                      </a:cubicBezTo>
                      <a:cubicBezTo>
                        <a:pt x="1056790" y="589847"/>
                        <a:pt x="1062608" y="628335"/>
                        <a:pt x="1068427" y="666821"/>
                      </a:cubicBezTo>
                      <a:cubicBezTo>
                        <a:pt x="1072006" y="691136"/>
                        <a:pt x="1075736" y="715302"/>
                        <a:pt x="1079316" y="739618"/>
                      </a:cubicBezTo>
                      <a:cubicBezTo>
                        <a:pt x="1079465" y="740811"/>
                        <a:pt x="1079167" y="742900"/>
                        <a:pt x="1079763" y="743198"/>
                      </a:cubicBezTo>
                      <a:lnTo>
                        <a:pt x="1080791" y="744748"/>
                      </a:lnTo>
                      <a:lnTo>
                        <a:pt x="1476534" y="412680"/>
                      </a:lnTo>
                      <a:close/>
                      <a:moveTo>
                        <a:pt x="820649" y="412680"/>
                      </a:moveTo>
                      <a:lnTo>
                        <a:pt x="820649" y="545245"/>
                      </a:lnTo>
                      <a:lnTo>
                        <a:pt x="989779" y="412680"/>
                      </a:lnTo>
                      <a:close/>
                      <a:moveTo>
                        <a:pt x="646336" y="412680"/>
                      </a:moveTo>
                      <a:lnTo>
                        <a:pt x="794842" y="528836"/>
                      </a:lnTo>
                      <a:lnTo>
                        <a:pt x="794842" y="412680"/>
                      </a:lnTo>
                      <a:close/>
                      <a:moveTo>
                        <a:pt x="171855" y="412680"/>
                      </a:moveTo>
                      <a:lnTo>
                        <a:pt x="553095" y="732578"/>
                      </a:lnTo>
                      <a:lnTo>
                        <a:pt x="562729" y="639075"/>
                      </a:lnTo>
                      <a:cubicBezTo>
                        <a:pt x="565414" y="612671"/>
                        <a:pt x="567950" y="586267"/>
                        <a:pt x="570635" y="559864"/>
                      </a:cubicBezTo>
                      <a:cubicBezTo>
                        <a:pt x="573917" y="527344"/>
                        <a:pt x="577348" y="494675"/>
                        <a:pt x="580630" y="462155"/>
                      </a:cubicBezTo>
                      <a:lnTo>
                        <a:pt x="585568" y="412680"/>
                      </a:lnTo>
                      <a:close/>
                      <a:moveTo>
                        <a:pt x="789920" y="135167"/>
                      </a:moveTo>
                      <a:cubicBezTo>
                        <a:pt x="736814" y="215721"/>
                        <a:pt x="683708" y="296274"/>
                        <a:pt x="630156" y="377723"/>
                      </a:cubicBezTo>
                      <a:cubicBezTo>
                        <a:pt x="685648" y="378767"/>
                        <a:pt x="739798" y="379662"/>
                        <a:pt x="794395" y="380706"/>
                      </a:cubicBezTo>
                      <a:cubicBezTo>
                        <a:pt x="793350" y="298512"/>
                        <a:pt x="792455" y="217063"/>
                        <a:pt x="791411" y="135764"/>
                      </a:cubicBezTo>
                      <a:cubicBezTo>
                        <a:pt x="790964" y="135615"/>
                        <a:pt x="790368" y="135466"/>
                        <a:pt x="789920" y="135167"/>
                      </a:cubicBezTo>
                      <a:close/>
                      <a:moveTo>
                        <a:pt x="818262" y="127261"/>
                      </a:moveTo>
                      <a:cubicBezTo>
                        <a:pt x="817666" y="127411"/>
                        <a:pt x="817069" y="127411"/>
                        <a:pt x="816622" y="127559"/>
                      </a:cubicBezTo>
                      <a:cubicBezTo>
                        <a:pt x="817517" y="211842"/>
                        <a:pt x="818561" y="296126"/>
                        <a:pt x="819456" y="381303"/>
                      </a:cubicBezTo>
                      <a:cubicBezTo>
                        <a:pt x="876291" y="382198"/>
                        <a:pt x="932231" y="383243"/>
                        <a:pt x="989513" y="384138"/>
                      </a:cubicBezTo>
                      <a:cubicBezTo>
                        <a:pt x="931634" y="297319"/>
                        <a:pt x="874948" y="212290"/>
                        <a:pt x="818262" y="127261"/>
                      </a:cubicBezTo>
                      <a:close/>
                      <a:moveTo>
                        <a:pt x="762323" y="118161"/>
                      </a:moveTo>
                      <a:cubicBezTo>
                        <a:pt x="727715" y="118460"/>
                        <a:pt x="693256" y="118609"/>
                        <a:pt x="658647" y="118908"/>
                      </a:cubicBezTo>
                      <a:cubicBezTo>
                        <a:pt x="652979" y="118908"/>
                        <a:pt x="645520" y="117267"/>
                        <a:pt x="642089" y="120101"/>
                      </a:cubicBezTo>
                      <a:cubicBezTo>
                        <a:pt x="638807" y="122786"/>
                        <a:pt x="639702" y="130543"/>
                        <a:pt x="638807" y="135914"/>
                      </a:cubicBezTo>
                      <a:cubicBezTo>
                        <a:pt x="638807" y="136212"/>
                        <a:pt x="638658" y="136361"/>
                        <a:pt x="638658" y="136659"/>
                      </a:cubicBezTo>
                      <a:cubicBezTo>
                        <a:pt x="635376" y="168732"/>
                        <a:pt x="632094" y="200804"/>
                        <a:pt x="628812" y="232876"/>
                      </a:cubicBezTo>
                      <a:cubicBezTo>
                        <a:pt x="625978" y="260772"/>
                        <a:pt x="623144" y="288666"/>
                        <a:pt x="620310" y="316562"/>
                      </a:cubicBezTo>
                      <a:cubicBezTo>
                        <a:pt x="619116" y="327899"/>
                        <a:pt x="618221" y="339236"/>
                        <a:pt x="617028" y="350424"/>
                      </a:cubicBezTo>
                      <a:cubicBezTo>
                        <a:pt x="617475" y="350574"/>
                        <a:pt x="617923" y="350574"/>
                        <a:pt x="618371" y="350723"/>
                      </a:cubicBezTo>
                      <a:cubicBezTo>
                        <a:pt x="669239" y="273749"/>
                        <a:pt x="719957" y="196627"/>
                        <a:pt x="771720" y="118161"/>
                      </a:cubicBezTo>
                      <a:cubicBezTo>
                        <a:pt x="767544" y="118161"/>
                        <a:pt x="765007" y="118161"/>
                        <a:pt x="762323" y="118161"/>
                      </a:cubicBezTo>
                      <a:close/>
                      <a:moveTo>
                        <a:pt x="954457" y="116819"/>
                      </a:moveTo>
                      <a:cubicBezTo>
                        <a:pt x="931932" y="117117"/>
                        <a:pt x="909258" y="117267"/>
                        <a:pt x="886733" y="117416"/>
                      </a:cubicBezTo>
                      <a:cubicBezTo>
                        <a:pt x="872264" y="117416"/>
                        <a:pt x="857644" y="117416"/>
                        <a:pt x="841384" y="117416"/>
                      </a:cubicBezTo>
                      <a:cubicBezTo>
                        <a:pt x="892700" y="194688"/>
                        <a:pt x="943121" y="270170"/>
                        <a:pt x="993392" y="345800"/>
                      </a:cubicBezTo>
                      <a:cubicBezTo>
                        <a:pt x="993840" y="345651"/>
                        <a:pt x="994138" y="345502"/>
                        <a:pt x="994585" y="345352"/>
                      </a:cubicBezTo>
                      <a:cubicBezTo>
                        <a:pt x="992945" y="332971"/>
                        <a:pt x="991303" y="320590"/>
                        <a:pt x="989513" y="308208"/>
                      </a:cubicBezTo>
                      <a:cubicBezTo>
                        <a:pt x="980265" y="246600"/>
                        <a:pt x="970867" y="184842"/>
                        <a:pt x="961767" y="123233"/>
                      </a:cubicBezTo>
                      <a:cubicBezTo>
                        <a:pt x="961021" y="118013"/>
                        <a:pt x="959231" y="116819"/>
                        <a:pt x="954457" y="116819"/>
                      </a:cubicBezTo>
                      <a:close/>
                      <a:moveTo>
                        <a:pt x="686185" y="0"/>
                      </a:moveTo>
                      <a:lnTo>
                        <a:pt x="934104" y="0"/>
                      </a:lnTo>
                      <a:cubicBezTo>
                        <a:pt x="954339" y="0"/>
                        <a:pt x="970742" y="16403"/>
                        <a:pt x="970742" y="36638"/>
                      </a:cubicBezTo>
                      <a:lnTo>
                        <a:pt x="961098" y="59922"/>
                      </a:lnTo>
                      <a:lnTo>
                        <a:pt x="1051055" y="59922"/>
                      </a:lnTo>
                      <a:cubicBezTo>
                        <a:pt x="1063680" y="59922"/>
                        <a:pt x="1073915" y="70157"/>
                        <a:pt x="1073915" y="82782"/>
                      </a:cubicBezTo>
                      <a:lnTo>
                        <a:pt x="1073914" y="82782"/>
                      </a:lnTo>
                      <a:cubicBezTo>
                        <a:pt x="1073914" y="95407"/>
                        <a:pt x="1063679" y="105642"/>
                        <a:pt x="1051054" y="105642"/>
                      </a:cubicBezTo>
                      <a:lnTo>
                        <a:pt x="984543" y="105642"/>
                      </a:lnTo>
                      <a:lnTo>
                        <a:pt x="1025912" y="382944"/>
                      </a:lnTo>
                      <a:cubicBezTo>
                        <a:pt x="1027254" y="382795"/>
                        <a:pt x="1028447" y="382646"/>
                        <a:pt x="1029492" y="382348"/>
                      </a:cubicBezTo>
                      <a:cubicBezTo>
                        <a:pt x="1029492" y="382944"/>
                        <a:pt x="1029791" y="383541"/>
                        <a:pt x="1029641" y="383839"/>
                      </a:cubicBezTo>
                      <a:lnTo>
                        <a:pt x="1029470" y="385248"/>
                      </a:lnTo>
                      <a:lnTo>
                        <a:pt x="1157032" y="385248"/>
                      </a:lnTo>
                      <a:lnTo>
                        <a:pt x="1157032" y="310832"/>
                      </a:lnTo>
                      <a:lnTo>
                        <a:pt x="1126536" y="310832"/>
                      </a:lnTo>
                      <a:cubicBezTo>
                        <a:pt x="1121486" y="310832"/>
                        <a:pt x="1117392" y="306738"/>
                        <a:pt x="1117392" y="301688"/>
                      </a:cubicBezTo>
                      <a:cubicBezTo>
                        <a:pt x="1117392" y="296638"/>
                        <a:pt x="1121486" y="292544"/>
                        <a:pt x="1126536" y="292544"/>
                      </a:cubicBezTo>
                      <a:lnTo>
                        <a:pt x="1157032" y="292544"/>
                      </a:lnTo>
                      <a:lnTo>
                        <a:pt x="1157032" y="282034"/>
                      </a:lnTo>
                      <a:lnTo>
                        <a:pt x="1126536" y="282034"/>
                      </a:lnTo>
                      <a:cubicBezTo>
                        <a:pt x="1121486" y="282034"/>
                        <a:pt x="1117392" y="277940"/>
                        <a:pt x="1117392" y="272890"/>
                      </a:cubicBezTo>
                      <a:cubicBezTo>
                        <a:pt x="1117392" y="267840"/>
                        <a:pt x="1121486" y="263746"/>
                        <a:pt x="1126536" y="263746"/>
                      </a:cubicBezTo>
                      <a:lnTo>
                        <a:pt x="1157032" y="263746"/>
                      </a:lnTo>
                      <a:lnTo>
                        <a:pt x="1157032" y="253236"/>
                      </a:lnTo>
                      <a:lnTo>
                        <a:pt x="1126536" y="253236"/>
                      </a:lnTo>
                      <a:cubicBezTo>
                        <a:pt x="1121486" y="253236"/>
                        <a:pt x="1117392" y="249142"/>
                        <a:pt x="1117392" y="244092"/>
                      </a:cubicBezTo>
                      <a:cubicBezTo>
                        <a:pt x="1117392" y="239042"/>
                        <a:pt x="1121486" y="234948"/>
                        <a:pt x="1126536" y="234948"/>
                      </a:cubicBezTo>
                      <a:lnTo>
                        <a:pt x="1157032" y="234948"/>
                      </a:lnTo>
                      <a:lnTo>
                        <a:pt x="1157032" y="219866"/>
                      </a:lnTo>
                      <a:cubicBezTo>
                        <a:pt x="1157032" y="212291"/>
                        <a:pt x="1163173" y="206150"/>
                        <a:pt x="1170748" y="206150"/>
                      </a:cubicBezTo>
                      <a:cubicBezTo>
                        <a:pt x="1178323" y="206150"/>
                        <a:pt x="1184464" y="212291"/>
                        <a:pt x="1184464" y="219866"/>
                      </a:cubicBezTo>
                      <a:lnTo>
                        <a:pt x="1184464" y="234948"/>
                      </a:lnTo>
                      <a:lnTo>
                        <a:pt x="1210556" y="234948"/>
                      </a:lnTo>
                      <a:cubicBezTo>
                        <a:pt x="1215606" y="234948"/>
                        <a:pt x="1219700" y="239042"/>
                        <a:pt x="1219700" y="244092"/>
                      </a:cubicBezTo>
                      <a:cubicBezTo>
                        <a:pt x="1219700" y="249142"/>
                        <a:pt x="1215606" y="253236"/>
                        <a:pt x="1210556" y="253236"/>
                      </a:cubicBezTo>
                      <a:lnTo>
                        <a:pt x="1184464" y="253236"/>
                      </a:lnTo>
                      <a:lnTo>
                        <a:pt x="1184464" y="263746"/>
                      </a:lnTo>
                      <a:lnTo>
                        <a:pt x="1210556" y="263746"/>
                      </a:lnTo>
                      <a:cubicBezTo>
                        <a:pt x="1215606" y="263746"/>
                        <a:pt x="1219700" y="267840"/>
                        <a:pt x="1219700" y="272890"/>
                      </a:cubicBezTo>
                      <a:cubicBezTo>
                        <a:pt x="1219700" y="277940"/>
                        <a:pt x="1215606" y="282034"/>
                        <a:pt x="1210556" y="282034"/>
                      </a:cubicBezTo>
                      <a:lnTo>
                        <a:pt x="1184464" y="282034"/>
                      </a:lnTo>
                      <a:lnTo>
                        <a:pt x="1184464" y="292544"/>
                      </a:lnTo>
                      <a:lnTo>
                        <a:pt x="1210556" y="292544"/>
                      </a:lnTo>
                      <a:cubicBezTo>
                        <a:pt x="1215606" y="292544"/>
                        <a:pt x="1219700" y="296638"/>
                        <a:pt x="1219700" y="301688"/>
                      </a:cubicBezTo>
                      <a:cubicBezTo>
                        <a:pt x="1219700" y="306738"/>
                        <a:pt x="1215606" y="310832"/>
                        <a:pt x="1210556" y="310832"/>
                      </a:cubicBezTo>
                      <a:lnTo>
                        <a:pt x="1184464" y="310832"/>
                      </a:lnTo>
                      <a:lnTo>
                        <a:pt x="1184464" y="385248"/>
                      </a:lnTo>
                      <a:lnTo>
                        <a:pt x="1315794" y="385248"/>
                      </a:lnTo>
                      <a:lnTo>
                        <a:pt x="1315794" y="310832"/>
                      </a:lnTo>
                      <a:lnTo>
                        <a:pt x="1286537" y="310832"/>
                      </a:lnTo>
                      <a:cubicBezTo>
                        <a:pt x="1281487" y="310832"/>
                        <a:pt x="1277393" y="306738"/>
                        <a:pt x="1277393" y="301688"/>
                      </a:cubicBezTo>
                      <a:cubicBezTo>
                        <a:pt x="1277393" y="296638"/>
                        <a:pt x="1281487" y="292544"/>
                        <a:pt x="1286537" y="292544"/>
                      </a:cubicBezTo>
                      <a:lnTo>
                        <a:pt x="1315794" y="292544"/>
                      </a:lnTo>
                      <a:lnTo>
                        <a:pt x="1315794" y="282034"/>
                      </a:lnTo>
                      <a:lnTo>
                        <a:pt x="1286537" y="282034"/>
                      </a:lnTo>
                      <a:cubicBezTo>
                        <a:pt x="1281487" y="282034"/>
                        <a:pt x="1277393" y="277940"/>
                        <a:pt x="1277393" y="272890"/>
                      </a:cubicBezTo>
                      <a:cubicBezTo>
                        <a:pt x="1277393" y="267840"/>
                        <a:pt x="1281487" y="263746"/>
                        <a:pt x="1286537" y="263746"/>
                      </a:cubicBezTo>
                      <a:lnTo>
                        <a:pt x="1315794" y="263746"/>
                      </a:lnTo>
                      <a:lnTo>
                        <a:pt x="1315794" y="253236"/>
                      </a:lnTo>
                      <a:lnTo>
                        <a:pt x="1286537" y="253236"/>
                      </a:lnTo>
                      <a:cubicBezTo>
                        <a:pt x="1281487" y="253236"/>
                        <a:pt x="1277393" y="249142"/>
                        <a:pt x="1277393" y="244092"/>
                      </a:cubicBezTo>
                      <a:cubicBezTo>
                        <a:pt x="1277393" y="239042"/>
                        <a:pt x="1281487" y="234948"/>
                        <a:pt x="1286537" y="234948"/>
                      </a:cubicBezTo>
                      <a:lnTo>
                        <a:pt x="1315794" y="234948"/>
                      </a:lnTo>
                      <a:lnTo>
                        <a:pt x="1315794" y="219866"/>
                      </a:lnTo>
                      <a:cubicBezTo>
                        <a:pt x="1315794" y="212291"/>
                        <a:pt x="1321935" y="206150"/>
                        <a:pt x="1329510" y="206150"/>
                      </a:cubicBezTo>
                      <a:cubicBezTo>
                        <a:pt x="1337085" y="206150"/>
                        <a:pt x="1343226" y="212291"/>
                        <a:pt x="1343226" y="219866"/>
                      </a:cubicBezTo>
                      <a:lnTo>
                        <a:pt x="1343226" y="234948"/>
                      </a:lnTo>
                      <a:lnTo>
                        <a:pt x="1370557" y="234948"/>
                      </a:lnTo>
                      <a:cubicBezTo>
                        <a:pt x="1375607" y="234948"/>
                        <a:pt x="1379701" y="239042"/>
                        <a:pt x="1379701" y="244092"/>
                      </a:cubicBezTo>
                      <a:cubicBezTo>
                        <a:pt x="1379701" y="249142"/>
                        <a:pt x="1375607" y="253236"/>
                        <a:pt x="1370557" y="253236"/>
                      </a:cubicBezTo>
                      <a:lnTo>
                        <a:pt x="1343226" y="253236"/>
                      </a:lnTo>
                      <a:lnTo>
                        <a:pt x="1343226" y="263746"/>
                      </a:lnTo>
                      <a:lnTo>
                        <a:pt x="1370557" y="263746"/>
                      </a:lnTo>
                      <a:cubicBezTo>
                        <a:pt x="1375607" y="263746"/>
                        <a:pt x="1379701" y="267840"/>
                        <a:pt x="1379701" y="272890"/>
                      </a:cubicBezTo>
                      <a:cubicBezTo>
                        <a:pt x="1379701" y="277940"/>
                        <a:pt x="1375607" y="282034"/>
                        <a:pt x="1370557" y="282034"/>
                      </a:cubicBezTo>
                      <a:lnTo>
                        <a:pt x="1343226" y="282034"/>
                      </a:lnTo>
                      <a:lnTo>
                        <a:pt x="1343226" y="292544"/>
                      </a:lnTo>
                      <a:lnTo>
                        <a:pt x="1370557" y="292544"/>
                      </a:lnTo>
                      <a:cubicBezTo>
                        <a:pt x="1375607" y="292544"/>
                        <a:pt x="1379701" y="296638"/>
                        <a:pt x="1379701" y="301688"/>
                      </a:cubicBezTo>
                      <a:cubicBezTo>
                        <a:pt x="1379701" y="306738"/>
                        <a:pt x="1375607" y="310832"/>
                        <a:pt x="1370557" y="310832"/>
                      </a:cubicBezTo>
                      <a:lnTo>
                        <a:pt x="1343226" y="310832"/>
                      </a:lnTo>
                      <a:lnTo>
                        <a:pt x="1343226" y="385248"/>
                      </a:lnTo>
                      <a:lnTo>
                        <a:pt x="1497488" y="385248"/>
                      </a:lnTo>
                      <a:lnTo>
                        <a:pt x="1505347" y="388503"/>
                      </a:lnTo>
                      <a:lnTo>
                        <a:pt x="1505405" y="388454"/>
                      </a:lnTo>
                      <a:cubicBezTo>
                        <a:pt x="1511207" y="383585"/>
                        <a:pt x="1519859" y="384342"/>
                        <a:pt x="1524728" y="390145"/>
                      </a:cubicBezTo>
                      <a:cubicBezTo>
                        <a:pt x="1529597" y="395948"/>
                        <a:pt x="1528840" y="404599"/>
                        <a:pt x="1523038" y="409469"/>
                      </a:cubicBezTo>
                      <a:lnTo>
                        <a:pt x="1085083" y="776956"/>
                      </a:lnTo>
                      <a:lnTo>
                        <a:pt x="1087573" y="789880"/>
                      </a:lnTo>
                      <a:cubicBezTo>
                        <a:pt x="1095377" y="845416"/>
                        <a:pt x="1103907" y="900770"/>
                        <a:pt x="1112255" y="956306"/>
                      </a:cubicBezTo>
                      <a:cubicBezTo>
                        <a:pt x="1119333" y="1003130"/>
                        <a:pt x="1126411" y="1049955"/>
                        <a:pt x="1133490" y="1096779"/>
                      </a:cubicBezTo>
                      <a:cubicBezTo>
                        <a:pt x="1137845" y="1126362"/>
                        <a:pt x="1142383" y="1155763"/>
                        <a:pt x="1146738" y="1185346"/>
                      </a:cubicBezTo>
                      <a:cubicBezTo>
                        <a:pt x="1146920" y="1186798"/>
                        <a:pt x="1146557" y="1189339"/>
                        <a:pt x="1147283" y="1189702"/>
                      </a:cubicBezTo>
                      <a:cubicBezTo>
                        <a:pt x="1160532" y="1195328"/>
                        <a:pt x="1152546" y="1206762"/>
                        <a:pt x="1153816" y="1215292"/>
                      </a:cubicBezTo>
                      <a:cubicBezTo>
                        <a:pt x="1155450" y="1226726"/>
                        <a:pt x="1154542" y="1238522"/>
                        <a:pt x="1156176" y="1249956"/>
                      </a:cubicBezTo>
                      <a:cubicBezTo>
                        <a:pt x="1167247" y="1325093"/>
                        <a:pt x="1178862" y="1400230"/>
                        <a:pt x="1190114" y="1475367"/>
                      </a:cubicBezTo>
                      <a:cubicBezTo>
                        <a:pt x="1199370" y="1536710"/>
                        <a:pt x="1208445" y="1598235"/>
                        <a:pt x="1217701" y="1659579"/>
                      </a:cubicBezTo>
                      <a:cubicBezTo>
                        <a:pt x="1218064" y="1661756"/>
                        <a:pt x="1220605" y="1663753"/>
                        <a:pt x="1221875" y="1665931"/>
                      </a:cubicBezTo>
                      <a:cubicBezTo>
                        <a:pt x="1222964" y="1667746"/>
                        <a:pt x="1224416" y="1669924"/>
                        <a:pt x="1224235" y="1671920"/>
                      </a:cubicBezTo>
                      <a:cubicBezTo>
                        <a:pt x="1221875" y="1709307"/>
                        <a:pt x="1230587" y="1745423"/>
                        <a:pt x="1235668" y="1781903"/>
                      </a:cubicBezTo>
                      <a:cubicBezTo>
                        <a:pt x="1242928" y="1833264"/>
                        <a:pt x="1251095" y="1884444"/>
                        <a:pt x="1258718" y="1935625"/>
                      </a:cubicBezTo>
                      <a:cubicBezTo>
                        <a:pt x="1266340" y="1986260"/>
                        <a:pt x="1273600" y="2037077"/>
                        <a:pt x="1281222" y="2087713"/>
                      </a:cubicBezTo>
                      <a:lnTo>
                        <a:pt x="1286826" y="2124229"/>
                      </a:lnTo>
                      <a:lnTo>
                        <a:pt x="1623061" y="2124229"/>
                      </a:lnTo>
                      <a:lnTo>
                        <a:pt x="1636122" y="2129640"/>
                      </a:lnTo>
                      <a:lnTo>
                        <a:pt x="1640572" y="2129637"/>
                      </a:lnTo>
                      <a:lnTo>
                        <a:pt x="1640572" y="2134176"/>
                      </a:lnTo>
                      <a:lnTo>
                        <a:pt x="1645921" y="2147089"/>
                      </a:lnTo>
                      <a:lnTo>
                        <a:pt x="1645920" y="2147089"/>
                      </a:lnTo>
                      <a:lnTo>
                        <a:pt x="1640572" y="2160000"/>
                      </a:lnTo>
                      <a:lnTo>
                        <a:pt x="1640572" y="2166683"/>
                      </a:lnTo>
                      <a:lnTo>
                        <a:pt x="1630945" y="2166683"/>
                      </a:lnTo>
                      <a:lnTo>
                        <a:pt x="1623060" y="2169949"/>
                      </a:lnTo>
                      <a:lnTo>
                        <a:pt x="22860" y="2169948"/>
                      </a:lnTo>
                      <a:lnTo>
                        <a:pt x="14978" y="2166683"/>
                      </a:lnTo>
                      <a:lnTo>
                        <a:pt x="5349" y="2166683"/>
                      </a:lnTo>
                      <a:lnTo>
                        <a:pt x="5349" y="2160002"/>
                      </a:lnTo>
                      <a:lnTo>
                        <a:pt x="0" y="2147089"/>
                      </a:lnTo>
                      <a:lnTo>
                        <a:pt x="6696" y="2130925"/>
                      </a:lnTo>
                      <a:cubicBezTo>
                        <a:pt x="10833" y="2126788"/>
                        <a:pt x="16548" y="2124229"/>
                        <a:pt x="22860" y="2124229"/>
                      </a:cubicBezTo>
                      <a:lnTo>
                        <a:pt x="410941" y="2124229"/>
                      </a:lnTo>
                      <a:lnTo>
                        <a:pt x="415334" y="2082631"/>
                      </a:lnTo>
                      <a:cubicBezTo>
                        <a:pt x="419509" y="2042159"/>
                        <a:pt x="423683" y="2001505"/>
                        <a:pt x="427676" y="1961033"/>
                      </a:cubicBezTo>
                      <a:cubicBezTo>
                        <a:pt x="430943" y="1928365"/>
                        <a:pt x="433846" y="1895515"/>
                        <a:pt x="437295" y="1862847"/>
                      </a:cubicBezTo>
                      <a:cubicBezTo>
                        <a:pt x="441287" y="1823827"/>
                        <a:pt x="445462" y="1784807"/>
                        <a:pt x="449455" y="1745786"/>
                      </a:cubicBezTo>
                      <a:cubicBezTo>
                        <a:pt x="450906" y="1732538"/>
                        <a:pt x="451995" y="1719289"/>
                        <a:pt x="453447" y="1706221"/>
                      </a:cubicBezTo>
                      <a:cubicBezTo>
                        <a:pt x="454173" y="1699688"/>
                        <a:pt x="454173" y="1693517"/>
                        <a:pt x="444554" y="1691158"/>
                      </a:cubicBezTo>
                      <a:cubicBezTo>
                        <a:pt x="461977" y="1681902"/>
                        <a:pt x="456896" y="1666112"/>
                        <a:pt x="458348" y="1653227"/>
                      </a:cubicBezTo>
                      <a:cubicBezTo>
                        <a:pt x="464700" y="1599869"/>
                        <a:pt x="469600" y="1546329"/>
                        <a:pt x="475045" y="1492971"/>
                      </a:cubicBezTo>
                      <a:cubicBezTo>
                        <a:pt x="479582" y="1447962"/>
                        <a:pt x="483756" y="1402771"/>
                        <a:pt x="488112" y="1357761"/>
                      </a:cubicBezTo>
                      <a:cubicBezTo>
                        <a:pt x="492286" y="1315656"/>
                        <a:pt x="496097" y="1273550"/>
                        <a:pt x="501179" y="1231626"/>
                      </a:cubicBezTo>
                      <a:cubicBezTo>
                        <a:pt x="502450" y="1222007"/>
                        <a:pt x="495190" y="1221099"/>
                        <a:pt x="490834" y="1215473"/>
                      </a:cubicBezTo>
                      <a:cubicBezTo>
                        <a:pt x="506805" y="1209484"/>
                        <a:pt x="504446" y="1195328"/>
                        <a:pt x="505898" y="1182805"/>
                      </a:cubicBezTo>
                      <a:cubicBezTo>
                        <a:pt x="510072" y="1142877"/>
                        <a:pt x="514065" y="1102950"/>
                        <a:pt x="518239" y="1063022"/>
                      </a:cubicBezTo>
                      <a:cubicBezTo>
                        <a:pt x="521506" y="1030898"/>
                        <a:pt x="524591" y="998774"/>
                        <a:pt x="527858" y="966651"/>
                      </a:cubicBezTo>
                      <a:cubicBezTo>
                        <a:pt x="531851" y="927086"/>
                        <a:pt x="536025" y="887340"/>
                        <a:pt x="540018" y="847775"/>
                      </a:cubicBezTo>
                      <a:lnTo>
                        <a:pt x="548341" y="764399"/>
                      </a:lnTo>
                      <a:lnTo>
                        <a:pt x="132037" y="415079"/>
                      </a:lnTo>
                      <a:lnTo>
                        <a:pt x="129621" y="410438"/>
                      </a:lnTo>
                      <a:lnTo>
                        <a:pt x="125334" y="408662"/>
                      </a:lnTo>
                      <a:cubicBezTo>
                        <a:pt x="122852" y="406180"/>
                        <a:pt x="121316" y="402751"/>
                        <a:pt x="121316" y="398964"/>
                      </a:cubicBezTo>
                      <a:cubicBezTo>
                        <a:pt x="121316" y="391389"/>
                        <a:pt x="127457" y="385248"/>
                        <a:pt x="135032" y="385248"/>
                      </a:cubicBezTo>
                      <a:lnTo>
                        <a:pt x="301963" y="385248"/>
                      </a:lnTo>
                      <a:lnTo>
                        <a:pt x="301963" y="319242"/>
                      </a:lnTo>
                      <a:lnTo>
                        <a:pt x="274367" y="319242"/>
                      </a:lnTo>
                      <a:cubicBezTo>
                        <a:pt x="269317" y="319242"/>
                        <a:pt x="265223" y="315148"/>
                        <a:pt x="265223" y="310098"/>
                      </a:cubicBezTo>
                      <a:cubicBezTo>
                        <a:pt x="265223" y="305048"/>
                        <a:pt x="269317" y="300954"/>
                        <a:pt x="274367" y="300954"/>
                      </a:cubicBezTo>
                      <a:lnTo>
                        <a:pt x="301963" y="300954"/>
                      </a:lnTo>
                      <a:lnTo>
                        <a:pt x="301963" y="290444"/>
                      </a:lnTo>
                      <a:lnTo>
                        <a:pt x="274367" y="290444"/>
                      </a:lnTo>
                      <a:cubicBezTo>
                        <a:pt x="269317" y="290444"/>
                        <a:pt x="265223" y="286350"/>
                        <a:pt x="265223" y="281300"/>
                      </a:cubicBezTo>
                      <a:cubicBezTo>
                        <a:pt x="265223" y="276250"/>
                        <a:pt x="269317" y="272156"/>
                        <a:pt x="274367" y="272156"/>
                      </a:cubicBezTo>
                      <a:lnTo>
                        <a:pt x="301963" y="272156"/>
                      </a:lnTo>
                      <a:lnTo>
                        <a:pt x="301963" y="261646"/>
                      </a:lnTo>
                      <a:lnTo>
                        <a:pt x="274367" y="261646"/>
                      </a:lnTo>
                      <a:cubicBezTo>
                        <a:pt x="269317" y="261646"/>
                        <a:pt x="265223" y="257552"/>
                        <a:pt x="265223" y="252502"/>
                      </a:cubicBezTo>
                      <a:cubicBezTo>
                        <a:pt x="265223" y="247452"/>
                        <a:pt x="269317" y="243358"/>
                        <a:pt x="274367" y="243358"/>
                      </a:cubicBezTo>
                      <a:lnTo>
                        <a:pt x="301963" y="243358"/>
                      </a:lnTo>
                      <a:lnTo>
                        <a:pt x="301963" y="219866"/>
                      </a:lnTo>
                      <a:cubicBezTo>
                        <a:pt x="301963" y="212291"/>
                        <a:pt x="308104" y="206150"/>
                        <a:pt x="315679" y="206150"/>
                      </a:cubicBezTo>
                      <a:cubicBezTo>
                        <a:pt x="323254" y="206150"/>
                        <a:pt x="329395" y="212291"/>
                        <a:pt x="329395" y="219866"/>
                      </a:cubicBezTo>
                      <a:lnTo>
                        <a:pt x="329395" y="243358"/>
                      </a:lnTo>
                      <a:lnTo>
                        <a:pt x="358387" y="243358"/>
                      </a:lnTo>
                      <a:cubicBezTo>
                        <a:pt x="363437" y="243358"/>
                        <a:pt x="367531" y="247452"/>
                        <a:pt x="367531" y="252502"/>
                      </a:cubicBezTo>
                      <a:cubicBezTo>
                        <a:pt x="367531" y="257552"/>
                        <a:pt x="363437" y="261646"/>
                        <a:pt x="358387" y="261646"/>
                      </a:cubicBezTo>
                      <a:lnTo>
                        <a:pt x="329395" y="261646"/>
                      </a:lnTo>
                      <a:lnTo>
                        <a:pt x="329395" y="272156"/>
                      </a:lnTo>
                      <a:lnTo>
                        <a:pt x="358387" y="272156"/>
                      </a:lnTo>
                      <a:cubicBezTo>
                        <a:pt x="363437" y="272156"/>
                        <a:pt x="367531" y="276250"/>
                        <a:pt x="367531" y="281300"/>
                      </a:cubicBezTo>
                      <a:cubicBezTo>
                        <a:pt x="367531" y="286350"/>
                        <a:pt x="363437" y="290444"/>
                        <a:pt x="358387" y="290444"/>
                      </a:cubicBezTo>
                      <a:lnTo>
                        <a:pt x="329395" y="290444"/>
                      </a:lnTo>
                      <a:lnTo>
                        <a:pt x="329395" y="300954"/>
                      </a:lnTo>
                      <a:lnTo>
                        <a:pt x="358387" y="300954"/>
                      </a:lnTo>
                      <a:cubicBezTo>
                        <a:pt x="363437" y="300954"/>
                        <a:pt x="367531" y="305048"/>
                        <a:pt x="367531" y="310098"/>
                      </a:cubicBezTo>
                      <a:cubicBezTo>
                        <a:pt x="367531" y="315148"/>
                        <a:pt x="363437" y="319242"/>
                        <a:pt x="358387" y="319242"/>
                      </a:cubicBezTo>
                      <a:lnTo>
                        <a:pt x="329395" y="319242"/>
                      </a:lnTo>
                      <a:lnTo>
                        <a:pt x="329395" y="385248"/>
                      </a:lnTo>
                      <a:lnTo>
                        <a:pt x="447531" y="385248"/>
                      </a:lnTo>
                      <a:lnTo>
                        <a:pt x="447531" y="315782"/>
                      </a:lnTo>
                      <a:lnTo>
                        <a:pt x="417009" y="315782"/>
                      </a:lnTo>
                      <a:cubicBezTo>
                        <a:pt x="411959" y="315782"/>
                        <a:pt x="407865" y="311688"/>
                        <a:pt x="407865" y="306638"/>
                      </a:cubicBezTo>
                      <a:cubicBezTo>
                        <a:pt x="407865" y="301588"/>
                        <a:pt x="411959" y="297494"/>
                        <a:pt x="417009" y="297494"/>
                      </a:cubicBezTo>
                      <a:lnTo>
                        <a:pt x="447531" y="297494"/>
                      </a:lnTo>
                      <a:lnTo>
                        <a:pt x="447531" y="286984"/>
                      </a:lnTo>
                      <a:lnTo>
                        <a:pt x="417009" y="286984"/>
                      </a:lnTo>
                      <a:cubicBezTo>
                        <a:pt x="411959" y="286984"/>
                        <a:pt x="407865" y="282890"/>
                        <a:pt x="407865" y="277840"/>
                      </a:cubicBezTo>
                      <a:cubicBezTo>
                        <a:pt x="407865" y="272790"/>
                        <a:pt x="411959" y="268696"/>
                        <a:pt x="417009" y="268696"/>
                      </a:cubicBezTo>
                      <a:lnTo>
                        <a:pt x="447531" y="268696"/>
                      </a:lnTo>
                      <a:lnTo>
                        <a:pt x="447531" y="258186"/>
                      </a:lnTo>
                      <a:lnTo>
                        <a:pt x="417009" y="258186"/>
                      </a:lnTo>
                      <a:cubicBezTo>
                        <a:pt x="411959" y="258186"/>
                        <a:pt x="407865" y="254092"/>
                        <a:pt x="407865" y="249042"/>
                      </a:cubicBezTo>
                      <a:cubicBezTo>
                        <a:pt x="407865" y="243992"/>
                        <a:pt x="411959" y="239898"/>
                        <a:pt x="417009" y="239898"/>
                      </a:cubicBezTo>
                      <a:lnTo>
                        <a:pt x="447531" y="239898"/>
                      </a:lnTo>
                      <a:lnTo>
                        <a:pt x="447531" y="219866"/>
                      </a:lnTo>
                      <a:cubicBezTo>
                        <a:pt x="447531" y="212291"/>
                        <a:pt x="453672" y="206150"/>
                        <a:pt x="461247" y="206150"/>
                      </a:cubicBezTo>
                      <a:cubicBezTo>
                        <a:pt x="468822" y="206150"/>
                        <a:pt x="474963" y="212291"/>
                        <a:pt x="474963" y="219866"/>
                      </a:cubicBezTo>
                      <a:lnTo>
                        <a:pt x="474963" y="239898"/>
                      </a:lnTo>
                      <a:lnTo>
                        <a:pt x="501029" y="239898"/>
                      </a:lnTo>
                      <a:cubicBezTo>
                        <a:pt x="506079" y="239898"/>
                        <a:pt x="510173" y="243992"/>
                        <a:pt x="510173" y="249042"/>
                      </a:cubicBezTo>
                      <a:cubicBezTo>
                        <a:pt x="510173" y="254092"/>
                        <a:pt x="506079" y="258186"/>
                        <a:pt x="501029" y="258186"/>
                      </a:cubicBezTo>
                      <a:lnTo>
                        <a:pt x="474963" y="258186"/>
                      </a:lnTo>
                      <a:lnTo>
                        <a:pt x="474963" y="268696"/>
                      </a:lnTo>
                      <a:lnTo>
                        <a:pt x="501029" y="268696"/>
                      </a:lnTo>
                      <a:cubicBezTo>
                        <a:pt x="506079" y="268696"/>
                        <a:pt x="510173" y="272790"/>
                        <a:pt x="510173" y="277840"/>
                      </a:cubicBezTo>
                      <a:cubicBezTo>
                        <a:pt x="510173" y="282890"/>
                        <a:pt x="506079" y="286984"/>
                        <a:pt x="501029" y="286984"/>
                      </a:cubicBezTo>
                      <a:lnTo>
                        <a:pt x="474963" y="286984"/>
                      </a:lnTo>
                      <a:lnTo>
                        <a:pt x="474963" y="297494"/>
                      </a:lnTo>
                      <a:lnTo>
                        <a:pt x="501029" y="297494"/>
                      </a:lnTo>
                      <a:cubicBezTo>
                        <a:pt x="506079" y="297494"/>
                        <a:pt x="510173" y="301588"/>
                        <a:pt x="510173" y="306638"/>
                      </a:cubicBezTo>
                      <a:cubicBezTo>
                        <a:pt x="510173" y="311688"/>
                        <a:pt x="506079" y="315782"/>
                        <a:pt x="501029" y="315782"/>
                      </a:cubicBezTo>
                      <a:lnTo>
                        <a:pt x="474963" y="315782"/>
                      </a:lnTo>
                      <a:lnTo>
                        <a:pt x="474963" y="385248"/>
                      </a:lnTo>
                      <a:lnTo>
                        <a:pt x="588306" y="385248"/>
                      </a:lnTo>
                      <a:lnTo>
                        <a:pt x="588536" y="382944"/>
                      </a:lnTo>
                      <a:cubicBezTo>
                        <a:pt x="591818" y="350126"/>
                        <a:pt x="595397" y="317308"/>
                        <a:pt x="598679" y="284490"/>
                      </a:cubicBezTo>
                      <a:cubicBezTo>
                        <a:pt x="601365" y="258385"/>
                        <a:pt x="603752" y="232130"/>
                        <a:pt x="606437" y="206025"/>
                      </a:cubicBezTo>
                      <a:cubicBezTo>
                        <a:pt x="609718" y="173206"/>
                        <a:pt x="613150" y="140388"/>
                        <a:pt x="616580" y="107571"/>
                      </a:cubicBezTo>
                      <a:lnTo>
                        <a:pt x="616580" y="105641"/>
                      </a:lnTo>
                      <a:lnTo>
                        <a:pt x="569236" y="105641"/>
                      </a:lnTo>
                      <a:cubicBezTo>
                        <a:pt x="562924" y="105641"/>
                        <a:pt x="557209" y="103082"/>
                        <a:pt x="553072" y="98945"/>
                      </a:cubicBezTo>
                      <a:lnTo>
                        <a:pt x="546376" y="82781"/>
                      </a:lnTo>
                      <a:lnTo>
                        <a:pt x="553072" y="66617"/>
                      </a:lnTo>
                      <a:cubicBezTo>
                        <a:pt x="557209" y="62481"/>
                        <a:pt x="562924" y="59922"/>
                        <a:pt x="569236" y="59922"/>
                      </a:cubicBezTo>
                      <a:lnTo>
                        <a:pt x="659192" y="59922"/>
                      </a:lnTo>
                      <a:lnTo>
                        <a:pt x="649547" y="36638"/>
                      </a:lnTo>
                      <a:cubicBezTo>
                        <a:pt x="649547" y="16403"/>
                        <a:pt x="665950" y="0"/>
                        <a:pt x="68618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sp>
              <p:nvSpPr>
                <p:cNvPr id="174" name="Freeform: Shape 173">
                  <a:extLst>
                    <a:ext uri="{FF2B5EF4-FFF2-40B4-BE49-F238E27FC236}">
                      <a16:creationId xmlns:a16="http://schemas.microsoft.com/office/drawing/2014/main" xmlns="" id="{D8251312-89F3-41C0-B779-5328A4D29356}"/>
                    </a:ext>
                  </a:extLst>
                </p:cNvPr>
                <p:cNvSpPr/>
                <p:nvPr/>
              </p:nvSpPr>
              <p:spPr>
                <a:xfrm>
                  <a:off x="7844508" y="2609250"/>
                  <a:ext cx="290442" cy="463503"/>
                </a:xfrm>
                <a:custGeom>
                  <a:avLst/>
                  <a:gdLst>
                    <a:gd name="connsiteX0" fmla="*/ 817516 w 1645921"/>
                    <a:gd name="connsiteY0" fmla="*/ 1935988 h 2169949"/>
                    <a:gd name="connsiteX1" fmla="*/ 513238 w 1645921"/>
                    <a:gd name="connsiteY1" fmla="*/ 2124229 h 2169949"/>
                    <a:gd name="connsiteX2" fmla="*/ 820226 w 1645921"/>
                    <a:gd name="connsiteY2" fmla="*/ 2124229 h 2169949"/>
                    <a:gd name="connsiteX3" fmla="*/ 848006 w 1645921"/>
                    <a:gd name="connsiteY3" fmla="*/ 1933084 h 2169949"/>
                    <a:gd name="connsiteX4" fmla="*/ 851058 w 1645921"/>
                    <a:gd name="connsiteY4" fmla="*/ 2124229 h 2169949"/>
                    <a:gd name="connsiteX5" fmla="*/ 1165501 w 1645921"/>
                    <a:gd name="connsiteY5" fmla="*/ 2124229 h 2169949"/>
                    <a:gd name="connsiteX6" fmla="*/ 483030 w 1645921"/>
                    <a:gd name="connsiteY6" fmla="*/ 1713663 h 2169949"/>
                    <a:gd name="connsiteX7" fmla="*/ 441567 w 1645921"/>
                    <a:gd name="connsiteY7" fmla="*/ 2124229 h 2169949"/>
                    <a:gd name="connsiteX8" fmla="*/ 456637 w 1645921"/>
                    <a:gd name="connsiteY8" fmla="*/ 2124229 h 2169949"/>
                    <a:gd name="connsiteX9" fmla="*/ 806082 w 1645921"/>
                    <a:gd name="connsiteY9" fmla="*/ 1908038 h 2169949"/>
                    <a:gd name="connsiteX10" fmla="*/ 483030 w 1645921"/>
                    <a:gd name="connsiteY10" fmla="*/ 1713663 h 2169949"/>
                    <a:gd name="connsiteX11" fmla="*/ 1192837 w 1645921"/>
                    <a:gd name="connsiteY11" fmla="*/ 1703681 h 2169949"/>
                    <a:gd name="connsiteX12" fmla="*/ 863251 w 1645921"/>
                    <a:gd name="connsiteY12" fmla="*/ 1907494 h 2169949"/>
                    <a:gd name="connsiteX13" fmla="*/ 1223376 w 1645921"/>
                    <a:gd name="connsiteY13" fmla="*/ 2124229 h 2169949"/>
                    <a:gd name="connsiteX14" fmla="*/ 1255703 w 1645921"/>
                    <a:gd name="connsiteY14" fmla="*/ 2124229 h 2169949"/>
                    <a:gd name="connsiteX15" fmla="*/ 813705 w 1645921"/>
                    <a:gd name="connsiteY15" fmla="*/ 1701321 h 2169949"/>
                    <a:gd name="connsiteX16" fmla="*/ 529673 w 1645921"/>
                    <a:gd name="connsiteY16" fmla="*/ 1704407 h 2169949"/>
                    <a:gd name="connsiteX17" fmla="*/ 529129 w 1645921"/>
                    <a:gd name="connsiteY17" fmla="*/ 1706584 h 2169949"/>
                    <a:gd name="connsiteX18" fmla="*/ 816608 w 1645921"/>
                    <a:gd name="connsiteY18" fmla="*/ 1879544 h 2169949"/>
                    <a:gd name="connsiteX19" fmla="*/ 813705 w 1645921"/>
                    <a:gd name="connsiteY19" fmla="*/ 1701321 h 2169949"/>
                    <a:gd name="connsiteX20" fmla="*/ 1143109 w 1645921"/>
                    <a:gd name="connsiteY20" fmla="*/ 1697147 h 2169949"/>
                    <a:gd name="connsiteX21" fmla="*/ 844376 w 1645921"/>
                    <a:gd name="connsiteY21" fmla="*/ 1700595 h 2169949"/>
                    <a:gd name="connsiteX22" fmla="*/ 847280 w 1645921"/>
                    <a:gd name="connsiteY22" fmla="*/ 1882630 h 2169949"/>
                    <a:gd name="connsiteX23" fmla="*/ 1143835 w 1645921"/>
                    <a:gd name="connsiteY23" fmla="*/ 1699143 h 2169949"/>
                    <a:gd name="connsiteX24" fmla="*/ 1143109 w 1645921"/>
                    <a:gd name="connsiteY24" fmla="*/ 1697147 h 2169949"/>
                    <a:gd name="connsiteX25" fmla="*/ 840565 w 1645921"/>
                    <a:gd name="connsiteY25" fmla="*/ 1456129 h 2169949"/>
                    <a:gd name="connsiteX26" fmla="*/ 844195 w 1645921"/>
                    <a:gd name="connsiteY26" fmla="*/ 1670287 h 2169949"/>
                    <a:gd name="connsiteX27" fmla="*/ 1144923 w 1645921"/>
                    <a:gd name="connsiteY27" fmla="*/ 1666838 h 2169949"/>
                    <a:gd name="connsiteX28" fmla="*/ 1145649 w 1645921"/>
                    <a:gd name="connsiteY28" fmla="*/ 1665205 h 2169949"/>
                    <a:gd name="connsiteX29" fmla="*/ 840565 w 1645921"/>
                    <a:gd name="connsiteY29" fmla="*/ 1456129 h 2169949"/>
                    <a:gd name="connsiteX30" fmla="*/ 810075 w 1645921"/>
                    <a:gd name="connsiteY30" fmla="*/ 1455403 h 2169949"/>
                    <a:gd name="connsiteX31" fmla="*/ 517695 w 1645921"/>
                    <a:gd name="connsiteY31" fmla="*/ 1674098 h 2169949"/>
                    <a:gd name="connsiteX32" fmla="*/ 813342 w 1645921"/>
                    <a:gd name="connsiteY32" fmla="*/ 1670650 h 2169949"/>
                    <a:gd name="connsiteX33" fmla="*/ 810075 w 1645921"/>
                    <a:gd name="connsiteY33" fmla="*/ 1455403 h 2169949"/>
                    <a:gd name="connsiteX34" fmla="*/ 530580 w 1645921"/>
                    <a:gd name="connsiteY34" fmla="*/ 1243604 h 2169949"/>
                    <a:gd name="connsiteX35" fmla="*/ 488656 w 1645921"/>
                    <a:gd name="connsiteY35" fmla="*/ 1658308 h 2169949"/>
                    <a:gd name="connsiteX36" fmla="*/ 797915 w 1645921"/>
                    <a:gd name="connsiteY36" fmla="*/ 1426909 h 2169949"/>
                    <a:gd name="connsiteX37" fmla="*/ 530580 w 1645921"/>
                    <a:gd name="connsiteY37" fmla="*/ 1243604 h 2169949"/>
                    <a:gd name="connsiteX38" fmla="*/ 836935 w 1645921"/>
                    <a:gd name="connsiteY38" fmla="*/ 1223277 h 2169949"/>
                    <a:gd name="connsiteX39" fmla="*/ 839658 w 1645921"/>
                    <a:gd name="connsiteY39" fmla="*/ 1395693 h 2169949"/>
                    <a:gd name="connsiteX40" fmla="*/ 1070150 w 1645921"/>
                    <a:gd name="connsiteY40" fmla="*/ 1223277 h 2169949"/>
                    <a:gd name="connsiteX41" fmla="*/ 836935 w 1645921"/>
                    <a:gd name="connsiteY41" fmla="*/ 1223277 h 2169949"/>
                    <a:gd name="connsiteX42" fmla="*/ 553085 w 1645921"/>
                    <a:gd name="connsiteY42" fmla="*/ 1223277 h 2169949"/>
                    <a:gd name="connsiteX43" fmla="*/ 809167 w 1645921"/>
                    <a:gd name="connsiteY43" fmla="*/ 1398778 h 2169949"/>
                    <a:gd name="connsiteX44" fmla="*/ 806445 w 1645921"/>
                    <a:gd name="connsiteY44" fmla="*/ 1223277 h 2169949"/>
                    <a:gd name="connsiteX45" fmla="*/ 553085 w 1645921"/>
                    <a:gd name="connsiteY45" fmla="*/ 1223277 h 2169949"/>
                    <a:gd name="connsiteX46" fmla="*/ 1121148 w 1645921"/>
                    <a:gd name="connsiteY46" fmla="*/ 1222551 h 2169949"/>
                    <a:gd name="connsiteX47" fmla="*/ 849095 w 1645921"/>
                    <a:gd name="connsiteY47" fmla="*/ 1426001 h 2169949"/>
                    <a:gd name="connsiteX48" fmla="*/ 1185940 w 1645921"/>
                    <a:gd name="connsiteY48" fmla="*/ 1656856 h 2169949"/>
                    <a:gd name="connsiteX49" fmla="*/ 1121148 w 1645921"/>
                    <a:gd name="connsiteY49" fmla="*/ 1222551 h 2169949"/>
                    <a:gd name="connsiteX50" fmla="*/ 803178 w 1645921"/>
                    <a:gd name="connsiteY50" fmla="*/ 1009119 h 2169949"/>
                    <a:gd name="connsiteX51" fmla="*/ 570690 w 1645921"/>
                    <a:gd name="connsiteY51" fmla="*/ 1191335 h 2169949"/>
                    <a:gd name="connsiteX52" fmla="*/ 805901 w 1645921"/>
                    <a:gd name="connsiteY52" fmla="*/ 1191335 h 2169949"/>
                    <a:gd name="connsiteX53" fmla="*/ 803178 w 1645921"/>
                    <a:gd name="connsiteY53" fmla="*/ 1009119 h 2169949"/>
                    <a:gd name="connsiteX54" fmla="*/ 833305 w 1645921"/>
                    <a:gd name="connsiteY54" fmla="*/ 992422 h 2169949"/>
                    <a:gd name="connsiteX55" fmla="*/ 836572 w 1645921"/>
                    <a:gd name="connsiteY55" fmla="*/ 1191154 h 2169949"/>
                    <a:gd name="connsiteX56" fmla="*/ 1087391 w 1645921"/>
                    <a:gd name="connsiteY56" fmla="*/ 1191154 h 2169949"/>
                    <a:gd name="connsiteX57" fmla="*/ 833305 w 1645921"/>
                    <a:gd name="connsiteY57" fmla="*/ 992422 h 2169949"/>
                    <a:gd name="connsiteX58" fmla="*/ 1055404 w 1645921"/>
                    <a:gd name="connsiteY58" fmla="*/ 817761 h 2169949"/>
                    <a:gd name="connsiteX59" fmla="*/ 1042745 w 1645921"/>
                    <a:gd name="connsiteY59" fmla="*/ 821277 h 2169949"/>
                    <a:gd name="connsiteX60" fmla="*/ 985031 w 1645921"/>
                    <a:gd name="connsiteY60" fmla="*/ 866468 h 2169949"/>
                    <a:gd name="connsiteX61" fmla="*/ 853269 w 1645921"/>
                    <a:gd name="connsiteY61" fmla="*/ 969918 h 2169949"/>
                    <a:gd name="connsiteX62" fmla="*/ 1113707 w 1645921"/>
                    <a:gd name="connsiteY62" fmla="*/ 1173549 h 2169949"/>
                    <a:gd name="connsiteX63" fmla="*/ 1099007 w 1645921"/>
                    <a:gd name="connsiteY63" fmla="*/ 1072459 h 2169949"/>
                    <a:gd name="connsiteX64" fmla="*/ 1079587 w 1645921"/>
                    <a:gd name="connsiteY64" fmla="*/ 943783 h 2169949"/>
                    <a:gd name="connsiteX65" fmla="*/ 1062346 w 1645921"/>
                    <a:gd name="connsiteY65" fmla="*/ 828537 h 2169949"/>
                    <a:gd name="connsiteX66" fmla="*/ 1055404 w 1645921"/>
                    <a:gd name="connsiteY66" fmla="*/ 817761 h 2169949"/>
                    <a:gd name="connsiteX67" fmla="*/ 576134 w 1645921"/>
                    <a:gd name="connsiteY67" fmla="*/ 791513 h 2169949"/>
                    <a:gd name="connsiteX68" fmla="*/ 537114 w 1645921"/>
                    <a:gd name="connsiteY68" fmla="*/ 1179357 h 2169949"/>
                    <a:gd name="connsiteX69" fmla="*/ 540744 w 1645921"/>
                    <a:gd name="connsiteY69" fmla="*/ 1177179 h 2169949"/>
                    <a:gd name="connsiteX70" fmla="*/ 796100 w 1645921"/>
                    <a:gd name="connsiteY70" fmla="*/ 976996 h 2169949"/>
                    <a:gd name="connsiteX71" fmla="*/ 796100 w 1645921"/>
                    <a:gd name="connsiteY71" fmla="*/ 963384 h 2169949"/>
                    <a:gd name="connsiteX72" fmla="*/ 618240 w 1645921"/>
                    <a:gd name="connsiteY72" fmla="*/ 824181 h 2169949"/>
                    <a:gd name="connsiteX73" fmla="*/ 576134 w 1645921"/>
                    <a:gd name="connsiteY73" fmla="*/ 791513 h 2169949"/>
                    <a:gd name="connsiteX74" fmla="*/ 832035 w 1645921"/>
                    <a:gd name="connsiteY74" fmla="*/ 779716 h 2169949"/>
                    <a:gd name="connsiteX75" fmla="*/ 832035 w 1645921"/>
                    <a:gd name="connsiteY75" fmla="*/ 948865 h 2169949"/>
                    <a:gd name="connsiteX76" fmla="*/ 1031534 w 1645921"/>
                    <a:gd name="connsiteY76" fmla="*/ 792496 h 2169949"/>
                    <a:gd name="connsiteX77" fmla="*/ 1031242 w 1645921"/>
                    <a:gd name="connsiteY77" fmla="*/ 791569 h 2169949"/>
                    <a:gd name="connsiteX78" fmla="*/ 1035405 w 1645921"/>
                    <a:gd name="connsiteY78" fmla="*/ 783570 h 2169949"/>
                    <a:gd name="connsiteX79" fmla="*/ 607714 w 1645921"/>
                    <a:gd name="connsiteY79" fmla="*/ 775723 h 2169949"/>
                    <a:gd name="connsiteX80" fmla="*/ 607351 w 1645921"/>
                    <a:gd name="connsiteY80" fmla="*/ 777720 h 2169949"/>
                    <a:gd name="connsiteX81" fmla="*/ 800637 w 1645921"/>
                    <a:gd name="connsiteY81" fmla="*/ 928901 h 2169949"/>
                    <a:gd name="connsiteX82" fmla="*/ 800637 w 1645921"/>
                    <a:gd name="connsiteY82" fmla="*/ 779353 h 2169949"/>
                    <a:gd name="connsiteX83" fmla="*/ 607714 w 1645921"/>
                    <a:gd name="connsiteY83" fmla="*/ 775723 h 2169949"/>
                    <a:gd name="connsiteX84" fmla="*/ 796931 w 1645921"/>
                    <a:gd name="connsiteY84" fmla="*/ 594770 h 2169949"/>
                    <a:gd name="connsiteX85" fmla="*/ 605840 w 1645921"/>
                    <a:gd name="connsiteY85" fmla="*/ 744540 h 2169949"/>
                    <a:gd name="connsiteX86" fmla="*/ 799169 w 1645921"/>
                    <a:gd name="connsiteY86" fmla="*/ 744540 h 2169949"/>
                    <a:gd name="connsiteX87" fmla="*/ 796931 w 1645921"/>
                    <a:gd name="connsiteY87" fmla="*/ 594770 h 2169949"/>
                    <a:gd name="connsiteX88" fmla="*/ 821693 w 1645921"/>
                    <a:gd name="connsiteY88" fmla="*/ 581046 h 2169949"/>
                    <a:gd name="connsiteX89" fmla="*/ 824378 w 1645921"/>
                    <a:gd name="connsiteY89" fmla="*/ 744391 h 2169949"/>
                    <a:gd name="connsiteX90" fmla="*/ 1030536 w 1645921"/>
                    <a:gd name="connsiteY90" fmla="*/ 744391 h 2169949"/>
                    <a:gd name="connsiteX91" fmla="*/ 821693 w 1645921"/>
                    <a:gd name="connsiteY91" fmla="*/ 581046 h 2169949"/>
                    <a:gd name="connsiteX92" fmla="*/ 1004245 w 1645921"/>
                    <a:gd name="connsiteY92" fmla="*/ 437486 h 2169949"/>
                    <a:gd name="connsiteX93" fmla="*/ 993840 w 1645921"/>
                    <a:gd name="connsiteY93" fmla="*/ 440376 h 2169949"/>
                    <a:gd name="connsiteX94" fmla="*/ 946402 w 1645921"/>
                    <a:gd name="connsiteY94" fmla="*/ 477520 h 2169949"/>
                    <a:gd name="connsiteX95" fmla="*/ 838102 w 1645921"/>
                    <a:gd name="connsiteY95" fmla="*/ 562549 h 2169949"/>
                    <a:gd name="connsiteX96" fmla="*/ 1052166 w 1645921"/>
                    <a:gd name="connsiteY96" fmla="*/ 729921 h 2169949"/>
                    <a:gd name="connsiteX97" fmla="*/ 1040084 w 1645921"/>
                    <a:gd name="connsiteY97" fmla="*/ 646831 h 2169949"/>
                    <a:gd name="connsiteX98" fmla="*/ 1024122 w 1645921"/>
                    <a:gd name="connsiteY98" fmla="*/ 541068 h 2169949"/>
                    <a:gd name="connsiteX99" fmla="*/ 1009951 w 1645921"/>
                    <a:gd name="connsiteY99" fmla="*/ 446343 h 2169949"/>
                    <a:gd name="connsiteX100" fmla="*/ 1004245 w 1645921"/>
                    <a:gd name="connsiteY100" fmla="*/ 437486 h 2169949"/>
                    <a:gd name="connsiteX101" fmla="*/ 610315 w 1645921"/>
                    <a:gd name="connsiteY101" fmla="*/ 415911 h 2169949"/>
                    <a:gd name="connsiteX102" fmla="*/ 578243 w 1645921"/>
                    <a:gd name="connsiteY102" fmla="*/ 734695 h 2169949"/>
                    <a:gd name="connsiteX103" fmla="*/ 581226 w 1645921"/>
                    <a:gd name="connsiteY103" fmla="*/ 732905 h 2169949"/>
                    <a:gd name="connsiteX104" fmla="*/ 791113 w 1645921"/>
                    <a:gd name="connsiteY104" fmla="*/ 568367 h 2169949"/>
                    <a:gd name="connsiteX105" fmla="*/ 791113 w 1645921"/>
                    <a:gd name="connsiteY105" fmla="*/ 557179 h 2169949"/>
                    <a:gd name="connsiteX106" fmla="*/ 644923 w 1645921"/>
                    <a:gd name="connsiteY106" fmla="*/ 442763 h 2169949"/>
                    <a:gd name="connsiteX107" fmla="*/ 610315 w 1645921"/>
                    <a:gd name="connsiteY107" fmla="*/ 415911 h 2169949"/>
                    <a:gd name="connsiteX108" fmla="*/ 1030322 w 1645921"/>
                    <a:gd name="connsiteY108" fmla="*/ 412680 h 2169949"/>
                    <a:gd name="connsiteX109" fmla="*/ 1030686 w 1645921"/>
                    <a:gd name="connsiteY109" fmla="*/ 414569 h 2169949"/>
                    <a:gd name="connsiteX110" fmla="*/ 1050973 w 1645921"/>
                    <a:gd name="connsiteY110" fmla="*/ 551361 h 2169949"/>
                    <a:gd name="connsiteX111" fmla="*/ 1068427 w 1645921"/>
                    <a:gd name="connsiteY111" fmla="*/ 666821 h 2169949"/>
                    <a:gd name="connsiteX112" fmla="*/ 1079316 w 1645921"/>
                    <a:gd name="connsiteY112" fmla="*/ 739618 h 2169949"/>
                    <a:gd name="connsiteX113" fmla="*/ 1079763 w 1645921"/>
                    <a:gd name="connsiteY113" fmla="*/ 743198 h 2169949"/>
                    <a:gd name="connsiteX114" fmla="*/ 1080791 w 1645921"/>
                    <a:gd name="connsiteY114" fmla="*/ 744748 h 2169949"/>
                    <a:gd name="connsiteX115" fmla="*/ 1476534 w 1645921"/>
                    <a:gd name="connsiteY115" fmla="*/ 412680 h 2169949"/>
                    <a:gd name="connsiteX116" fmla="*/ 820649 w 1645921"/>
                    <a:gd name="connsiteY116" fmla="*/ 412680 h 2169949"/>
                    <a:gd name="connsiteX117" fmla="*/ 820649 w 1645921"/>
                    <a:gd name="connsiteY117" fmla="*/ 545245 h 2169949"/>
                    <a:gd name="connsiteX118" fmla="*/ 989779 w 1645921"/>
                    <a:gd name="connsiteY118" fmla="*/ 412680 h 2169949"/>
                    <a:gd name="connsiteX119" fmla="*/ 646336 w 1645921"/>
                    <a:gd name="connsiteY119" fmla="*/ 412680 h 2169949"/>
                    <a:gd name="connsiteX120" fmla="*/ 794842 w 1645921"/>
                    <a:gd name="connsiteY120" fmla="*/ 528836 h 2169949"/>
                    <a:gd name="connsiteX121" fmla="*/ 794842 w 1645921"/>
                    <a:gd name="connsiteY121" fmla="*/ 412680 h 2169949"/>
                    <a:gd name="connsiteX122" fmla="*/ 171855 w 1645921"/>
                    <a:gd name="connsiteY122" fmla="*/ 412680 h 2169949"/>
                    <a:gd name="connsiteX123" fmla="*/ 553095 w 1645921"/>
                    <a:gd name="connsiteY123" fmla="*/ 732578 h 2169949"/>
                    <a:gd name="connsiteX124" fmla="*/ 562729 w 1645921"/>
                    <a:gd name="connsiteY124" fmla="*/ 639075 h 2169949"/>
                    <a:gd name="connsiteX125" fmla="*/ 570635 w 1645921"/>
                    <a:gd name="connsiteY125" fmla="*/ 559864 h 2169949"/>
                    <a:gd name="connsiteX126" fmla="*/ 580630 w 1645921"/>
                    <a:gd name="connsiteY126" fmla="*/ 462155 h 2169949"/>
                    <a:gd name="connsiteX127" fmla="*/ 585568 w 1645921"/>
                    <a:gd name="connsiteY127" fmla="*/ 412680 h 2169949"/>
                    <a:gd name="connsiteX128" fmla="*/ 789920 w 1645921"/>
                    <a:gd name="connsiteY128" fmla="*/ 135167 h 2169949"/>
                    <a:gd name="connsiteX129" fmla="*/ 630156 w 1645921"/>
                    <a:gd name="connsiteY129" fmla="*/ 377723 h 2169949"/>
                    <a:gd name="connsiteX130" fmla="*/ 794395 w 1645921"/>
                    <a:gd name="connsiteY130" fmla="*/ 380706 h 2169949"/>
                    <a:gd name="connsiteX131" fmla="*/ 791411 w 1645921"/>
                    <a:gd name="connsiteY131" fmla="*/ 135764 h 2169949"/>
                    <a:gd name="connsiteX132" fmla="*/ 789920 w 1645921"/>
                    <a:gd name="connsiteY132" fmla="*/ 135167 h 2169949"/>
                    <a:gd name="connsiteX133" fmla="*/ 818262 w 1645921"/>
                    <a:gd name="connsiteY133" fmla="*/ 127261 h 2169949"/>
                    <a:gd name="connsiteX134" fmla="*/ 816622 w 1645921"/>
                    <a:gd name="connsiteY134" fmla="*/ 127559 h 2169949"/>
                    <a:gd name="connsiteX135" fmla="*/ 819456 w 1645921"/>
                    <a:gd name="connsiteY135" fmla="*/ 381303 h 2169949"/>
                    <a:gd name="connsiteX136" fmla="*/ 989513 w 1645921"/>
                    <a:gd name="connsiteY136" fmla="*/ 384138 h 2169949"/>
                    <a:gd name="connsiteX137" fmla="*/ 818262 w 1645921"/>
                    <a:gd name="connsiteY137" fmla="*/ 127261 h 2169949"/>
                    <a:gd name="connsiteX138" fmla="*/ 762323 w 1645921"/>
                    <a:gd name="connsiteY138" fmla="*/ 118161 h 2169949"/>
                    <a:gd name="connsiteX139" fmla="*/ 658647 w 1645921"/>
                    <a:gd name="connsiteY139" fmla="*/ 118908 h 2169949"/>
                    <a:gd name="connsiteX140" fmla="*/ 642089 w 1645921"/>
                    <a:gd name="connsiteY140" fmla="*/ 120101 h 2169949"/>
                    <a:gd name="connsiteX141" fmla="*/ 638807 w 1645921"/>
                    <a:gd name="connsiteY141" fmla="*/ 135914 h 2169949"/>
                    <a:gd name="connsiteX142" fmla="*/ 638658 w 1645921"/>
                    <a:gd name="connsiteY142" fmla="*/ 136659 h 2169949"/>
                    <a:gd name="connsiteX143" fmla="*/ 628812 w 1645921"/>
                    <a:gd name="connsiteY143" fmla="*/ 232876 h 2169949"/>
                    <a:gd name="connsiteX144" fmla="*/ 620310 w 1645921"/>
                    <a:gd name="connsiteY144" fmla="*/ 316562 h 2169949"/>
                    <a:gd name="connsiteX145" fmla="*/ 617028 w 1645921"/>
                    <a:gd name="connsiteY145" fmla="*/ 350424 h 2169949"/>
                    <a:gd name="connsiteX146" fmla="*/ 618371 w 1645921"/>
                    <a:gd name="connsiteY146" fmla="*/ 350723 h 2169949"/>
                    <a:gd name="connsiteX147" fmla="*/ 771720 w 1645921"/>
                    <a:gd name="connsiteY147" fmla="*/ 118161 h 2169949"/>
                    <a:gd name="connsiteX148" fmla="*/ 762323 w 1645921"/>
                    <a:gd name="connsiteY148" fmla="*/ 118161 h 2169949"/>
                    <a:gd name="connsiteX149" fmla="*/ 954457 w 1645921"/>
                    <a:gd name="connsiteY149" fmla="*/ 116819 h 2169949"/>
                    <a:gd name="connsiteX150" fmla="*/ 886733 w 1645921"/>
                    <a:gd name="connsiteY150" fmla="*/ 117416 h 2169949"/>
                    <a:gd name="connsiteX151" fmla="*/ 841384 w 1645921"/>
                    <a:gd name="connsiteY151" fmla="*/ 117416 h 2169949"/>
                    <a:gd name="connsiteX152" fmla="*/ 993392 w 1645921"/>
                    <a:gd name="connsiteY152" fmla="*/ 345800 h 2169949"/>
                    <a:gd name="connsiteX153" fmla="*/ 994585 w 1645921"/>
                    <a:gd name="connsiteY153" fmla="*/ 345352 h 2169949"/>
                    <a:gd name="connsiteX154" fmla="*/ 989513 w 1645921"/>
                    <a:gd name="connsiteY154" fmla="*/ 308208 h 2169949"/>
                    <a:gd name="connsiteX155" fmla="*/ 961767 w 1645921"/>
                    <a:gd name="connsiteY155" fmla="*/ 123233 h 2169949"/>
                    <a:gd name="connsiteX156" fmla="*/ 954457 w 1645921"/>
                    <a:gd name="connsiteY156" fmla="*/ 116819 h 2169949"/>
                    <a:gd name="connsiteX157" fmla="*/ 686185 w 1645921"/>
                    <a:gd name="connsiteY157" fmla="*/ 0 h 2169949"/>
                    <a:gd name="connsiteX158" fmla="*/ 934104 w 1645921"/>
                    <a:gd name="connsiteY158" fmla="*/ 0 h 2169949"/>
                    <a:gd name="connsiteX159" fmla="*/ 970742 w 1645921"/>
                    <a:gd name="connsiteY159" fmla="*/ 36638 h 2169949"/>
                    <a:gd name="connsiteX160" fmla="*/ 961098 w 1645921"/>
                    <a:gd name="connsiteY160" fmla="*/ 59922 h 2169949"/>
                    <a:gd name="connsiteX161" fmla="*/ 1051055 w 1645921"/>
                    <a:gd name="connsiteY161" fmla="*/ 59922 h 2169949"/>
                    <a:gd name="connsiteX162" fmla="*/ 1073915 w 1645921"/>
                    <a:gd name="connsiteY162" fmla="*/ 82782 h 2169949"/>
                    <a:gd name="connsiteX163" fmla="*/ 1073914 w 1645921"/>
                    <a:gd name="connsiteY163" fmla="*/ 82782 h 2169949"/>
                    <a:gd name="connsiteX164" fmla="*/ 1051054 w 1645921"/>
                    <a:gd name="connsiteY164" fmla="*/ 105642 h 2169949"/>
                    <a:gd name="connsiteX165" fmla="*/ 984543 w 1645921"/>
                    <a:gd name="connsiteY165" fmla="*/ 105642 h 2169949"/>
                    <a:gd name="connsiteX166" fmla="*/ 1025912 w 1645921"/>
                    <a:gd name="connsiteY166" fmla="*/ 382944 h 2169949"/>
                    <a:gd name="connsiteX167" fmla="*/ 1029492 w 1645921"/>
                    <a:gd name="connsiteY167" fmla="*/ 382348 h 2169949"/>
                    <a:gd name="connsiteX168" fmla="*/ 1029641 w 1645921"/>
                    <a:gd name="connsiteY168" fmla="*/ 383839 h 2169949"/>
                    <a:gd name="connsiteX169" fmla="*/ 1029470 w 1645921"/>
                    <a:gd name="connsiteY169" fmla="*/ 385248 h 2169949"/>
                    <a:gd name="connsiteX170" fmla="*/ 1157032 w 1645921"/>
                    <a:gd name="connsiteY170" fmla="*/ 385248 h 2169949"/>
                    <a:gd name="connsiteX171" fmla="*/ 1157032 w 1645921"/>
                    <a:gd name="connsiteY171" fmla="*/ 310832 h 2169949"/>
                    <a:gd name="connsiteX172" fmla="*/ 1126536 w 1645921"/>
                    <a:gd name="connsiteY172" fmla="*/ 310832 h 2169949"/>
                    <a:gd name="connsiteX173" fmla="*/ 1117392 w 1645921"/>
                    <a:gd name="connsiteY173" fmla="*/ 301688 h 2169949"/>
                    <a:gd name="connsiteX174" fmla="*/ 1126536 w 1645921"/>
                    <a:gd name="connsiteY174" fmla="*/ 292544 h 2169949"/>
                    <a:gd name="connsiteX175" fmla="*/ 1157032 w 1645921"/>
                    <a:gd name="connsiteY175" fmla="*/ 292544 h 2169949"/>
                    <a:gd name="connsiteX176" fmla="*/ 1157032 w 1645921"/>
                    <a:gd name="connsiteY176" fmla="*/ 282034 h 2169949"/>
                    <a:gd name="connsiteX177" fmla="*/ 1126536 w 1645921"/>
                    <a:gd name="connsiteY177" fmla="*/ 282034 h 2169949"/>
                    <a:gd name="connsiteX178" fmla="*/ 1117392 w 1645921"/>
                    <a:gd name="connsiteY178" fmla="*/ 272890 h 2169949"/>
                    <a:gd name="connsiteX179" fmla="*/ 1126536 w 1645921"/>
                    <a:gd name="connsiteY179" fmla="*/ 263746 h 2169949"/>
                    <a:gd name="connsiteX180" fmla="*/ 1157032 w 1645921"/>
                    <a:gd name="connsiteY180" fmla="*/ 263746 h 2169949"/>
                    <a:gd name="connsiteX181" fmla="*/ 1157032 w 1645921"/>
                    <a:gd name="connsiteY181" fmla="*/ 253236 h 2169949"/>
                    <a:gd name="connsiteX182" fmla="*/ 1126536 w 1645921"/>
                    <a:gd name="connsiteY182" fmla="*/ 253236 h 2169949"/>
                    <a:gd name="connsiteX183" fmla="*/ 1117392 w 1645921"/>
                    <a:gd name="connsiteY183" fmla="*/ 244092 h 2169949"/>
                    <a:gd name="connsiteX184" fmla="*/ 1126536 w 1645921"/>
                    <a:gd name="connsiteY184" fmla="*/ 234948 h 2169949"/>
                    <a:gd name="connsiteX185" fmla="*/ 1157032 w 1645921"/>
                    <a:gd name="connsiteY185" fmla="*/ 234948 h 2169949"/>
                    <a:gd name="connsiteX186" fmla="*/ 1157032 w 1645921"/>
                    <a:gd name="connsiteY186" fmla="*/ 219866 h 2169949"/>
                    <a:gd name="connsiteX187" fmla="*/ 1170748 w 1645921"/>
                    <a:gd name="connsiteY187" fmla="*/ 206150 h 2169949"/>
                    <a:gd name="connsiteX188" fmla="*/ 1184464 w 1645921"/>
                    <a:gd name="connsiteY188" fmla="*/ 219866 h 2169949"/>
                    <a:gd name="connsiteX189" fmla="*/ 1184464 w 1645921"/>
                    <a:gd name="connsiteY189" fmla="*/ 234948 h 2169949"/>
                    <a:gd name="connsiteX190" fmla="*/ 1210556 w 1645921"/>
                    <a:gd name="connsiteY190" fmla="*/ 234948 h 2169949"/>
                    <a:gd name="connsiteX191" fmla="*/ 1219700 w 1645921"/>
                    <a:gd name="connsiteY191" fmla="*/ 244092 h 2169949"/>
                    <a:gd name="connsiteX192" fmla="*/ 1210556 w 1645921"/>
                    <a:gd name="connsiteY192" fmla="*/ 253236 h 2169949"/>
                    <a:gd name="connsiteX193" fmla="*/ 1184464 w 1645921"/>
                    <a:gd name="connsiteY193" fmla="*/ 253236 h 2169949"/>
                    <a:gd name="connsiteX194" fmla="*/ 1184464 w 1645921"/>
                    <a:gd name="connsiteY194" fmla="*/ 263746 h 2169949"/>
                    <a:gd name="connsiteX195" fmla="*/ 1210556 w 1645921"/>
                    <a:gd name="connsiteY195" fmla="*/ 263746 h 2169949"/>
                    <a:gd name="connsiteX196" fmla="*/ 1219700 w 1645921"/>
                    <a:gd name="connsiteY196" fmla="*/ 272890 h 2169949"/>
                    <a:gd name="connsiteX197" fmla="*/ 1210556 w 1645921"/>
                    <a:gd name="connsiteY197" fmla="*/ 282034 h 2169949"/>
                    <a:gd name="connsiteX198" fmla="*/ 1184464 w 1645921"/>
                    <a:gd name="connsiteY198" fmla="*/ 282034 h 2169949"/>
                    <a:gd name="connsiteX199" fmla="*/ 1184464 w 1645921"/>
                    <a:gd name="connsiteY199" fmla="*/ 292544 h 2169949"/>
                    <a:gd name="connsiteX200" fmla="*/ 1210556 w 1645921"/>
                    <a:gd name="connsiteY200" fmla="*/ 292544 h 2169949"/>
                    <a:gd name="connsiteX201" fmla="*/ 1219700 w 1645921"/>
                    <a:gd name="connsiteY201" fmla="*/ 301688 h 2169949"/>
                    <a:gd name="connsiteX202" fmla="*/ 1210556 w 1645921"/>
                    <a:gd name="connsiteY202" fmla="*/ 310832 h 2169949"/>
                    <a:gd name="connsiteX203" fmla="*/ 1184464 w 1645921"/>
                    <a:gd name="connsiteY203" fmla="*/ 310832 h 2169949"/>
                    <a:gd name="connsiteX204" fmla="*/ 1184464 w 1645921"/>
                    <a:gd name="connsiteY204" fmla="*/ 385248 h 2169949"/>
                    <a:gd name="connsiteX205" fmla="*/ 1315794 w 1645921"/>
                    <a:gd name="connsiteY205" fmla="*/ 385248 h 2169949"/>
                    <a:gd name="connsiteX206" fmla="*/ 1315794 w 1645921"/>
                    <a:gd name="connsiteY206" fmla="*/ 310832 h 2169949"/>
                    <a:gd name="connsiteX207" fmla="*/ 1286537 w 1645921"/>
                    <a:gd name="connsiteY207" fmla="*/ 310832 h 2169949"/>
                    <a:gd name="connsiteX208" fmla="*/ 1277393 w 1645921"/>
                    <a:gd name="connsiteY208" fmla="*/ 301688 h 2169949"/>
                    <a:gd name="connsiteX209" fmla="*/ 1286537 w 1645921"/>
                    <a:gd name="connsiteY209" fmla="*/ 292544 h 2169949"/>
                    <a:gd name="connsiteX210" fmla="*/ 1315794 w 1645921"/>
                    <a:gd name="connsiteY210" fmla="*/ 292544 h 2169949"/>
                    <a:gd name="connsiteX211" fmla="*/ 1315794 w 1645921"/>
                    <a:gd name="connsiteY211" fmla="*/ 282034 h 2169949"/>
                    <a:gd name="connsiteX212" fmla="*/ 1286537 w 1645921"/>
                    <a:gd name="connsiteY212" fmla="*/ 282034 h 2169949"/>
                    <a:gd name="connsiteX213" fmla="*/ 1277393 w 1645921"/>
                    <a:gd name="connsiteY213" fmla="*/ 272890 h 2169949"/>
                    <a:gd name="connsiteX214" fmla="*/ 1286537 w 1645921"/>
                    <a:gd name="connsiteY214" fmla="*/ 263746 h 2169949"/>
                    <a:gd name="connsiteX215" fmla="*/ 1315794 w 1645921"/>
                    <a:gd name="connsiteY215" fmla="*/ 263746 h 2169949"/>
                    <a:gd name="connsiteX216" fmla="*/ 1315794 w 1645921"/>
                    <a:gd name="connsiteY216" fmla="*/ 253236 h 2169949"/>
                    <a:gd name="connsiteX217" fmla="*/ 1286537 w 1645921"/>
                    <a:gd name="connsiteY217" fmla="*/ 253236 h 2169949"/>
                    <a:gd name="connsiteX218" fmla="*/ 1277393 w 1645921"/>
                    <a:gd name="connsiteY218" fmla="*/ 244092 h 2169949"/>
                    <a:gd name="connsiteX219" fmla="*/ 1286537 w 1645921"/>
                    <a:gd name="connsiteY219" fmla="*/ 234948 h 2169949"/>
                    <a:gd name="connsiteX220" fmla="*/ 1315794 w 1645921"/>
                    <a:gd name="connsiteY220" fmla="*/ 234948 h 2169949"/>
                    <a:gd name="connsiteX221" fmla="*/ 1315794 w 1645921"/>
                    <a:gd name="connsiteY221" fmla="*/ 219866 h 2169949"/>
                    <a:gd name="connsiteX222" fmla="*/ 1329510 w 1645921"/>
                    <a:gd name="connsiteY222" fmla="*/ 206150 h 2169949"/>
                    <a:gd name="connsiteX223" fmla="*/ 1343226 w 1645921"/>
                    <a:gd name="connsiteY223" fmla="*/ 219866 h 2169949"/>
                    <a:gd name="connsiteX224" fmla="*/ 1343226 w 1645921"/>
                    <a:gd name="connsiteY224" fmla="*/ 234948 h 2169949"/>
                    <a:gd name="connsiteX225" fmla="*/ 1370557 w 1645921"/>
                    <a:gd name="connsiteY225" fmla="*/ 234948 h 2169949"/>
                    <a:gd name="connsiteX226" fmla="*/ 1379701 w 1645921"/>
                    <a:gd name="connsiteY226" fmla="*/ 244092 h 2169949"/>
                    <a:gd name="connsiteX227" fmla="*/ 1370557 w 1645921"/>
                    <a:gd name="connsiteY227" fmla="*/ 253236 h 2169949"/>
                    <a:gd name="connsiteX228" fmla="*/ 1343226 w 1645921"/>
                    <a:gd name="connsiteY228" fmla="*/ 253236 h 2169949"/>
                    <a:gd name="connsiteX229" fmla="*/ 1343226 w 1645921"/>
                    <a:gd name="connsiteY229" fmla="*/ 263746 h 2169949"/>
                    <a:gd name="connsiteX230" fmla="*/ 1370557 w 1645921"/>
                    <a:gd name="connsiteY230" fmla="*/ 263746 h 2169949"/>
                    <a:gd name="connsiteX231" fmla="*/ 1379701 w 1645921"/>
                    <a:gd name="connsiteY231" fmla="*/ 272890 h 2169949"/>
                    <a:gd name="connsiteX232" fmla="*/ 1370557 w 1645921"/>
                    <a:gd name="connsiteY232" fmla="*/ 282034 h 2169949"/>
                    <a:gd name="connsiteX233" fmla="*/ 1343226 w 1645921"/>
                    <a:gd name="connsiteY233" fmla="*/ 282034 h 2169949"/>
                    <a:gd name="connsiteX234" fmla="*/ 1343226 w 1645921"/>
                    <a:gd name="connsiteY234" fmla="*/ 292544 h 2169949"/>
                    <a:gd name="connsiteX235" fmla="*/ 1370557 w 1645921"/>
                    <a:gd name="connsiteY235" fmla="*/ 292544 h 2169949"/>
                    <a:gd name="connsiteX236" fmla="*/ 1379701 w 1645921"/>
                    <a:gd name="connsiteY236" fmla="*/ 301688 h 2169949"/>
                    <a:gd name="connsiteX237" fmla="*/ 1370557 w 1645921"/>
                    <a:gd name="connsiteY237" fmla="*/ 310832 h 2169949"/>
                    <a:gd name="connsiteX238" fmla="*/ 1343226 w 1645921"/>
                    <a:gd name="connsiteY238" fmla="*/ 310832 h 2169949"/>
                    <a:gd name="connsiteX239" fmla="*/ 1343226 w 1645921"/>
                    <a:gd name="connsiteY239" fmla="*/ 385248 h 2169949"/>
                    <a:gd name="connsiteX240" fmla="*/ 1497488 w 1645921"/>
                    <a:gd name="connsiteY240" fmla="*/ 385248 h 2169949"/>
                    <a:gd name="connsiteX241" fmla="*/ 1505347 w 1645921"/>
                    <a:gd name="connsiteY241" fmla="*/ 388503 h 2169949"/>
                    <a:gd name="connsiteX242" fmla="*/ 1505405 w 1645921"/>
                    <a:gd name="connsiteY242" fmla="*/ 388454 h 2169949"/>
                    <a:gd name="connsiteX243" fmla="*/ 1524728 w 1645921"/>
                    <a:gd name="connsiteY243" fmla="*/ 390145 h 2169949"/>
                    <a:gd name="connsiteX244" fmla="*/ 1523038 w 1645921"/>
                    <a:gd name="connsiteY244" fmla="*/ 409469 h 2169949"/>
                    <a:gd name="connsiteX245" fmla="*/ 1085083 w 1645921"/>
                    <a:gd name="connsiteY245" fmla="*/ 776956 h 2169949"/>
                    <a:gd name="connsiteX246" fmla="*/ 1087573 w 1645921"/>
                    <a:gd name="connsiteY246" fmla="*/ 789880 h 2169949"/>
                    <a:gd name="connsiteX247" fmla="*/ 1112255 w 1645921"/>
                    <a:gd name="connsiteY247" fmla="*/ 956306 h 2169949"/>
                    <a:gd name="connsiteX248" fmla="*/ 1133490 w 1645921"/>
                    <a:gd name="connsiteY248" fmla="*/ 1096779 h 2169949"/>
                    <a:gd name="connsiteX249" fmla="*/ 1146738 w 1645921"/>
                    <a:gd name="connsiteY249" fmla="*/ 1185346 h 2169949"/>
                    <a:gd name="connsiteX250" fmla="*/ 1147283 w 1645921"/>
                    <a:gd name="connsiteY250" fmla="*/ 1189702 h 2169949"/>
                    <a:gd name="connsiteX251" fmla="*/ 1153816 w 1645921"/>
                    <a:gd name="connsiteY251" fmla="*/ 1215292 h 2169949"/>
                    <a:gd name="connsiteX252" fmla="*/ 1156176 w 1645921"/>
                    <a:gd name="connsiteY252" fmla="*/ 1249956 h 2169949"/>
                    <a:gd name="connsiteX253" fmla="*/ 1190114 w 1645921"/>
                    <a:gd name="connsiteY253" fmla="*/ 1475367 h 2169949"/>
                    <a:gd name="connsiteX254" fmla="*/ 1217701 w 1645921"/>
                    <a:gd name="connsiteY254" fmla="*/ 1659579 h 2169949"/>
                    <a:gd name="connsiteX255" fmla="*/ 1221875 w 1645921"/>
                    <a:gd name="connsiteY255" fmla="*/ 1665931 h 2169949"/>
                    <a:gd name="connsiteX256" fmla="*/ 1224235 w 1645921"/>
                    <a:gd name="connsiteY256" fmla="*/ 1671920 h 2169949"/>
                    <a:gd name="connsiteX257" fmla="*/ 1235668 w 1645921"/>
                    <a:gd name="connsiteY257" fmla="*/ 1781903 h 2169949"/>
                    <a:gd name="connsiteX258" fmla="*/ 1258718 w 1645921"/>
                    <a:gd name="connsiteY258" fmla="*/ 1935625 h 2169949"/>
                    <a:gd name="connsiteX259" fmla="*/ 1281222 w 1645921"/>
                    <a:gd name="connsiteY259" fmla="*/ 2087713 h 2169949"/>
                    <a:gd name="connsiteX260" fmla="*/ 1286826 w 1645921"/>
                    <a:gd name="connsiteY260" fmla="*/ 2124229 h 2169949"/>
                    <a:gd name="connsiteX261" fmla="*/ 1623061 w 1645921"/>
                    <a:gd name="connsiteY261" fmla="*/ 2124229 h 2169949"/>
                    <a:gd name="connsiteX262" fmla="*/ 1636122 w 1645921"/>
                    <a:gd name="connsiteY262" fmla="*/ 2129640 h 2169949"/>
                    <a:gd name="connsiteX263" fmla="*/ 1640572 w 1645921"/>
                    <a:gd name="connsiteY263" fmla="*/ 2129637 h 2169949"/>
                    <a:gd name="connsiteX264" fmla="*/ 1640572 w 1645921"/>
                    <a:gd name="connsiteY264" fmla="*/ 2134176 h 2169949"/>
                    <a:gd name="connsiteX265" fmla="*/ 1645921 w 1645921"/>
                    <a:gd name="connsiteY265" fmla="*/ 2147089 h 2169949"/>
                    <a:gd name="connsiteX266" fmla="*/ 1645920 w 1645921"/>
                    <a:gd name="connsiteY266" fmla="*/ 2147089 h 2169949"/>
                    <a:gd name="connsiteX267" fmla="*/ 1640572 w 1645921"/>
                    <a:gd name="connsiteY267" fmla="*/ 2160000 h 2169949"/>
                    <a:gd name="connsiteX268" fmla="*/ 1640572 w 1645921"/>
                    <a:gd name="connsiteY268" fmla="*/ 2166683 h 2169949"/>
                    <a:gd name="connsiteX269" fmla="*/ 1630945 w 1645921"/>
                    <a:gd name="connsiteY269" fmla="*/ 2166683 h 2169949"/>
                    <a:gd name="connsiteX270" fmla="*/ 1623060 w 1645921"/>
                    <a:gd name="connsiteY270" fmla="*/ 2169949 h 2169949"/>
                    <a:gd name="connsiteX271" fmla="*/ 22860 w 1645921"/>
                    <a:gd name="connsiteY271" fmla="*/ 2169948 h 2169949"/>
                    <a:gd name="connsiteX272" fmla="*/ 14978 w 1645921"/>
                    <a:gd name="connsiteY272" fmla="*/ 2166683 h 2169949"/>
                    <a:gd name="connsiteX273" fmla="*/ 5349 w 1645921"/>
                    <a:gd name="connsiteY273" fmla="*/ 2166683 h 2169949"/>
                    <a:gd name="connsiteX274" fmla="*/ 5349 w 1645921"/>
                    <a:gd name="connsiteY274" fmla="*/ 2160002 h 2169949"/>
                    <a:gd name="connsiteX275" fmla="*/ 0 w 1645921"/>
                    <a:gd name="connsiteY275" fmla="*/ 2147089 h 2169949"/>
                    <a:gd name="connsiteX276" fmla="*/ 6696 w 1645921"/>
                    <a:gd name="connsiteY276" fmla="*/ 2130925 h 2169949"/>
                    <a:gd name="connsiteX277" fmla="*/ 22860 w 1645921"/>
                    <a:gd name="connsiteY277" fmla="*/ 2124229 h 2169949"/>
                    <a:gd name="connsiteX278" fmla="*/ 410941 w 1645921"/>
                    <a:gd name="connsiteY278" fmla="*/ 2124229 h 2169949"/>
                    <a:gd name="connsiteX279" fmla="*/ 415334 w 1645921"/>
                    <a:gd name="connsiteY279" fmla="*/ 2082631 h 2169949"/>
                    <a:gd name="connsiteX280" fmla="*/ 427676 w 1645921"/>
                    <a:gd name="connsiteY280" fmla="*/ 1961033 h 2169949"/>
                    <a:gd name="connsiteX281" fmla="*/ 437295 w 1645921"/>
                    <a:gd name="connsiteY281" fmla="*/ 1862847 h 2169949"/>
                    <a:gd name="connsiteX282" fmla="*/ 449455 w 1645921"/>
                    <a:gd name="connsiteY282" fmla="*/ 1745786 h 2169949"/>
                    <a:gd name="connsiteX283" fmla="*/ 453447 w 1645921"/>
                    <a:gd name="connsiteY283" fmla="*/ 1706221 h 2169949"/>
                    <a:gd name="connsiteX284" fmla="*/ 444554 w 1645921"/>
                    <a:gd name="connsiteY284" fmla="*/ 1691158 h 2169949"/>
                    <a:gd name="connsiteX285" fmla="*/ 458348 w 1645921"/>
                    <a:gd name="connsiteY285" fmla="*/ 1653227 h 2169949"/>
                    <a:gd name="connsiteX286" fmla="*/ 475045 w 1645921"/>
                    <a:gd name="connsiteY286" fmla="*/ 1492971 h 2169949"/>
                    <a:gd name="connsiteX287" fmla="*/ 488112 w 1645921"/>
                    <a:gd name="connsiteY287" fmla="*/ 1357761 h 2169949"/>
                    <a:gd name="connsiteX288" fmla="*/ 501179 w 1645921"/>
                    <a:gd name="connsiteY288" fmla="*/ 1231626 h 2169949"/>
                    <a:gd name="connsiteX289" fmla="*/ 490834 w 1645921"/>
                    <a:gd name="connsiteY289" fmla="*/ 1215473 h 2169949"/>
                    <a:gd name="connsiteX290" fmla="*/ 505898 w 1645921"/>
                    <a:gd name="connsiteY290" fmla="*/ 1182805 h 2169949"/>
                    <a:gd name="connsiteX291" fmla="*/ 518239 w 1645921"/>
                    <a:gd name="connsiteY291" fmla="*/ 1063022 h 2169949"/>
                    <a:gd name="connsiteX292" fmla="*/ 527858 w 1645921"/>
                    <a:gd name="connsiteY292" fmla="*/ 966651 h 2169949"/>
                    <a:gd name="connsiteX293" fmla="*/ 540018 w 1645921"/>
                    <a:gd name="connsiteY293" fmla="*/ 847775 h 2169949"/>
                    <a:gd name="connsiteX294" fmla="*/ 548341 w 1645921"/>
                    <a:gd name="connsiteY294" fmla="*/ 764399 h 2169949"/>
                    <a:gd name="connsiteX295" fmla="*/ 132037 w 1645921"/>
                    <a:gd name="connsiteY295" fmla="*/ 415079 h 2169949"/>
                    <a:gd name="connsiteX296" fmla="*/ 129621 w 1645921"/>
                    <a:gd name="connsiteY296" fmla="*/ 410438 h 2169949"/>
                    <a:gd name="connsiteX297" fmla="*/ 125334 w 1645921"/>
                    <a:gd name="connsiteY297" fmla="*/ 408662 h 2169949"/>
                    <a:gd name="connsiteX298" fmla="*/ 121316 w 1645921"/>
                    <a:gd name="connsiteY298" fmla="*/ 398964 h 2169949"/>
                    <a:gd name="connsiteX299" fmla="*/ 135032 w 1645921"/>
                    <a:gd name="connsiteY299" fmla="*/ 385248 h 2169949"/>
                    <a:gd name="connsiteX300" fmla="*/ 301963 w 1645921"/>
                    <a:gd name="connsiteY300" fmla="*/ 385248 h 2169949"/>
                    <a:gd name="connsiteX301" fmla="*/ 301963 w 1645921"/>
                    <a:gd name="connsiteY301" fmla="*/ 319242 h 2169949"/>
                    <a:gd name="connsiteX302" fmla="*/ 274367 w 1645921"/>
                    <a:gd name="connsiteY302" fmla="*/ 319242 h 2169949"/>
                    <a:gd name="connsiteX303" fmla="*/ 265223 w 1645921"/>
                    <a:gd name="connsiteY303" fmla="*/ 310098 h 2169949"/>
                    <a:gd name="connsiteX304" fmla="*/ 274367 w 1645921"/>
                    <a:gd name="connsiteY304" fmla="*/ 300954 h 2169949"/>
                    <a:gd name="connsiteX305" fmla="*/ 301963 w 1645921"/>
                    <a:gd name="connsiteY305" fmla="*/ 300954 h 2169949"/>
                    <a:gd name="connsiteX306" fmla="*/ 301963 w 1645921"/>
                    <a:gd name="connsiteY306" fmla="*/ 290444 h 2169949"/>
                    <a:gd name="connsiteX307" fmla="*/ 274367 w 1645921"/>
                    <a:gd name="connsiteY307" fmla="*/ 290444 h 2169949"/>
                    <a:gd name="connsiteX308" fmla="*/ 265223 w 1645921"/>
                    <a:gd name="connsiteY308" fmla="*/ 281300 h 2169949"/>
                    <a:gd name="connsiteX309" fmla="*/ 274367 w 1645921"/>
                    <a:gd name="connsiteY309" fmla="*/ 272156 h 2169949"/>
                    <a:gd name="connsiteX310" fmla="*/ 301963 w 1645921"/>
                    <a:gd name="connsiteY310" fmla="*/ 272156 h 2169949"/>
                    <a:gd name="connsiteX311" fmla="*/ 301963 w 1645921"/>
                    <a:gd name="connsiteY311" fmla="*/ 261646 h 2169949"/>
                    <a:gd name="connsiteX312" fmla="*/ 274367 w 1645921"/>
                    <a:gd name="connsiteY312" fmla="*/ 261646 h 2169949"/>
                    <a:gd name="connsiteX313" fmla="*/ 265223 w 1645921"/>
                    <a:gd name="connsiteY313" fmla="*/ 252502 h 2169949"/>
                    <a:gd name="connsiteX314" fmla="*/ 274367 w 1645921"/>
                    <a:gd name="connsiteY314" fmla="*/ 243358 h 2169949"/>
                    <a:gd name="connsiteX315" fmla="*/ 301963 w 1645921"/>
                    <a:gd name="connsiteY315" fmla="*/ 243358 h 2169949"/>
                    <a:gd name="connsiteX316" fmla="*/ 301963 w 1645921"/>
                    <a:gd name="connsiteY316" fmla="*/ 219866 h 2169949"/>
                    <a:gd name="connsiteX317" fmla="*/ 315679 w 1645921"/>
                    <a:gd name="connsiteY317" fmla="*/ 206150 h 2169949"/>
                    <a:gd name="connsiteX318" fmla="*/ 329395 w 1645921"/>
                    <a:gd name="connsiteY318" fmla="*/ 219866 h 2169949"/>
                    <a:gd name="connsiteX319" fmla="*/ 329395 w 1645921"/>
                    <a:gd name="connsiteY319" fmla="*/ 243358 h 2169949"/>
                    <a:gd name="connsiteX320" fmla="*/ 358387 w 1645921"/>
                    <a:gd name="connsiteY320" fmla="*/ 243358 h 2169949"/>
                    <a:gd name="connsiteX321" fmla="*/ 367531 w 1645921"/>
                    <a:gd name="connsiteY321" fmla="*/ 252502 h 2169949"/>
                    <a:gd name="connsiteX322" fmla="*/ 358387 w 1645921"/>
                    <a:gd name="connsiteY322" fmla="*/ 261646 h 2169949"/>
                    <a:gd name="connsiteX323" fmla="*/ 329395 w 1645921"/>
                    <a:gd name="connsiteY323" fmla="*/ 261646 h 2169949"/>
                    <a:gd name="connsiteX324" fmla="*/ 329395 w 1645921"/>
                    <a:gd name="connsiteY324" fmla="*/ 272156 h 2169949"/>
                    <a:gd name="connsiteX325" fmla="*/ 358387 w 1645921"/>
                    <a:gd name="connsiteY325" fmla="*/ 272156 h 2169949"/>
                    <a:gd name="connsiteX326" fmla="*/ 367531 w 1645921"/>
                    <a:gd name="connsiteY326" fmla="*/ 281300 h 2169949"/>
                    <a:gd name="connsiteX327" fmla="*/ 358387 w 1645921"/>
                    <a:gd name="connsiteY327" fmla="*/ 290444 h 2169949"/>
                    <a:gd name="connsiteX328" fmla="*/ 329395 w 1645921"/>
                    <a:gd name="connsiteY328" fmla="*/ 290444 h 2169949"/>
                    <a:gd name="connsiteX329" fmla="*/ 329395 w 1645921"/>
                    <a:gd name="connsiteY329" fmla="*/ 300954 h 2169949"/>
                    <a:gd name="connsiteX330" fmla="*/ 358387 w 1645921"/>
                    <a:gd name="connsiteY330" fmla="*/ 300954 h 2169949"/>
                    <a:gd name="connsiteX331" fmla="*/ 367531 w 1645921"/>
                    <a:gd name="connsiteY331" fmla="*/ 310098 h 2169949"/>
                    <a:gd name="connsiteX332" fmla="*/ 358387 w 1645921"/>
                    <a:gd name="connsiteY332" fmla="*/ 319242 h 2169949"/>
                    <a:gd name="connsiteX333" fmla="*/ 329395 w 1645921"/>
                    <a:gd name="connsiteY333" fmla="*/ 319242 h 2169949"/>
                    <a:gd name="connsiteX334" fmla="*/ 329395 w 1645921"/>
                    <a:gd name="connsiteY334" fmla="*/ 385248 h 2169949"/>
                    <a:gd name="connsiteX335" fmla="*/ 447531 w 1645921"/>
                    <a:gd name="connsiteY335" fmla="*/ 385248 h 2169949"/>
                    <a:gd name="connsiteX336" fmla="*/ 447531 w 1645921"/>
                    <a:gd name="connsiteY336" fmla="*/ 315782 h 2169949"/>
                    <a:gd name="connsiteX337" fmla="*/ 417009 w 1645921"/>
                    <a:gd name="connsiteY337" fmla="*/ 315782 h 2169949"/>
                    <a:gd name="connsiteX338" fmla="*/ 407865 w 1645921"/>
                    <a:gd name="connsiteY338" fmla="*/ 306638 h 2169949"/>
                    <a:gd name="connsiteX339" fmla="*/ 417009 w 1645921"/>
                    <a:gd name="connsiteY339" fmla="*/ 297494 h 2169949"/>
                    <a:gd name="connsiteX340" fmla="*/ 447531 w 1645921"/>
                    <a:gd name="connsiteY340" fmla="*/ 297494 h 2169949"/>
                    <a:gd name="connsiteX341" fmla="*/ 447531 w 1645921"/>
                    <a:gd name="connsiteY341" fmla="*/ 286984 h 2169949"/>
                    <a:gd name="connsiteX342" fmla="*/ 417009 w 1645921"/>
                    <a:gd name="connsiteY342" fmla="*/ 286984 h 2169949"/>
                    <a:gd name="connsiteX343" fmla="*/ 407865 w 1645921"/>
                    <a:gd name="connsiteY343" fmla="*/ 277840 h 2169949"/>
                    <a:gd name="connsiteX344" fmla="*/ 417009 w 1645921"/>
                    <a:gd name="connsiteY344" fmla="*/ 268696 h 2169949"/>
                    <a:gd name="connsiteX345" fmla="*/ 447531 w 1645921"/>
                    <a:gd name="connsiteY345" fmla="*/ 268696 h 2169949"/>
                    <a:gd name="connsiteX346" fmla="*/ 447531 w 1645921"/>
                    <a:gd name="connsiteY346" fmla="*/ 258186 h 2169949"/>
                    <a:gd name="connsiteX347" fmla="*/ 417009 w 1645921"/>
                    <a:gd name="connsiteY347" fmla="*/ 258186 h 2169949"/>
                    <a:gd name="connsiteX348" fmla="*/ 407865 w 1645921"/>
                    <a:gd name="connsiteY348" fmla="*/ 249042 h 2169949"/>
                    <a:gd name="connsiteX349" fmla="*/ 417009 w 1645921"/>
                    <a:gd name="connsiteY349" fmla="*/ 239898 h 2169949"/>
                    <a:gd name="connsiteX350" fmla="*/ 447531 w 1645921"/>
                    <a:gd name="connsiteY350" fmla="*/ 239898 h 2169949"/>
                    <a:gd name="connsiteX351" fmla="*/ 447531 w 1645921"/>
                    <a:gd name="connsiteY351" fmla="*/ 219866 h 2169949"/>
                    <a:gd name="connsiteX352" fmla="*/ 461247 w 1645921"/>
                    <a:gd name="connsiteY352" fmla="*/ 206150 h 2169949"/>
                    <a:gd name="connsiteX353" fmla="*/ 474963 w 1645921"/>
                    <a:gd name="connsiteY353" fmla="*/ 219866 h 2169949"/>
                    <a:gd name="connsiteX354" fmla="*/ 474963 w 1645921"/>
                    <a:gd name="connsiteY354" fmla="*/ 239898 h 2169949"/>
                    <a:gd name="connsiteX355" fmla="*/ 501029 w 1645921"/>
                    <a:gd name="connsiteY355" fmla="*/ 239898 h 2169949"/>
                    <a:gd name="connsiteX356" fmla="*/ 510173 w 1645921"/>
                    <a:gd name="connsiteY356" fmla="*/ 249042 h 2169949"/>
                    <a:gd name="connsiteX357" fmla="*/ 501029 w 1645921"/>
                    <a:gd name="connsiteY357" fmla="*/ 258186 h 2169949"/>
                    <a:gd name="connsiteX358" fmla="*/ 474963 w 1645921"/>
                    <a:gd name="connsiteY358" fmla="*/ 258186 h 2169949"/>
                    <a:gd name="connsiteX359" fmla="*/ 474963 w 1645921"/>
                    <a:gd name="connsiteY359" fmla="*/ 268696 h 2169949"/>
                    <a:gd name="connsiteX360" fmla="*/ 501029 w 1645921"/>
                    <a:gd name="connsiteY360" fmla="*/ 268696 h 2169949"/>
                    <a:gd name="connsiteX361" fmla="*/ 510173 w 1645921"/>
                    <a:gd name="connsiteY361" fmla="*/ 277840 h 2169949"/>
                    <a:gd name="connsiteX362" fmla="*/ 501029 w 1645921"/>
                    <a:gd name="connsiteY362" fmla="*/ 286984 h 2169949"/>
                    <a:gd name="connsiteX363" fmla="*/ 474963 w 1645921"/>
                    <a:gd name="connsiteY363" fmla="*/ 286984 h 2169949"/>
                    <a:gd name="connsiteX364" fmla="*/ 474963 w 1645921"/>
                    <a:gd name="connsiteY364" fmla="*/ 297494 h 2169949"/>
                    <a:gd name="connsiteX365" fmla="*/ 501029 w 1645921"/>
                    <a:gd name="connsiteY365" fmla="*/ 297494 h 2169949"/>
                    <a:gd name="connsiteX366" fmla="*/ 510173 w 1645921"/>
                    <a:gd name="connsiteY366" fmla="*/ 306638 h 2169949"/>
                    <a:gd name="connsiteX367" fmla="*/ 501029 w 1645921"/>
                    <a:gd name="connsiteY367" fmla="*/ 315782 h 2169949"/>
                    <a:gd name="connsiteX368" fmla="*/ 474963 w 1645921"/>
                    <a:gd name="connsiteY368" fmla="*/ 315782 h 2169949"/>
                    <a:gd name="connsiteX369" fmla="*/ 474963 w 1645921"/>
                    <a:gd name="connsiteY369" fmla="*/ 385248 h 2169949"/>
                    <a:gd name="connsiteX370" fmla="*/ 588306 w 1645921"/>
                    <a:gd name="connsiteY370" fmla="*/ 385248 h 2169949"/>
                    <a:gd name="connsiteX371" fmla="*/ 588536 w 1645921"/>
                    <a:gd name="connsiteY371" fmla="*/ 382944 h 2169949"/>
                    <a:gd name="connsiteX372" fmla="*/ 598679 w 1645921"/>
                    <a:gd name="connsiteY372" fmla="*/ 284490 h 2169949"/>
                    <a:gd name="connsiteX373" fmla="*/ 606437 w 1645921"/>
                    <a:gd name="connsiteY373" fmla="*/ 206025 h 2169949"/>
                    <a:gd name="connsiteX374" fmla="*/ 616580 w 1645921"/>
                    <a:gd name="connsiteY374" fmla="*/ 107571 h 2169949"/>
                    <a:gd name="connsiteX375" fmla="*/ 616580 w 1645921"/>
                    <a:gd name="connsiteY375" fmla="*/ 105641 h 2169949"/>
                    <a:gd name="connsiteX376" fmla="*/ 569236 w 1645921"/>
                    <a:gd name="connsiteY376" fmla="*/ 105641 h 2169949"/>
                    <a:gd name="connsiteX377" fmla="*/ 553072 w 1645921"/>
                    <a:gd name="connsiteY377" fmla="*/ 98945 h 2169949"/>
                    <a:gd name="connsiteX378" fmla="*/ 546376 w 1645921"/>
                    <a:gd name="connsiteY378" fmla="*/ 82781 h 2169949"/>
                    <a:gd name="connsiteX379" fmla="*/ 553072 w 1645921"/>
                    <a:gd name="connsiteY379" fmla="*/ 66617 h 2169949"/>
                    <a:gd name="connsiteX380" fmla="*/ 569236 w 1645921"/>
                    <a:gd name="connsiteY380" fmla="*/ 59922 h 2169949"/>
                    <a:gd name="connsiteX381" fmla="*/ 659192 w 1645921"/>
                    <a:gd name="connsiteY381" fmla="*/ 59922 h 2169949"/>
                    <a:gd name="connsiteX382" fmla="*/ 649547 w 1645921"/>
                    <a:gd name="connsiteY382" fmla="*/ 36638 h 2169949"/>
                    <a:gd name="connsiteX383" fmla="*/ 686185 w 1645921"/>
                    <a:gd name="connsiteY383" fmla="*/ 0 h 216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645921" h="2169949">
                      <a:moveTo>
                        <a:pt x="817516" y="1935988"/>
                      </a:moveTo>
                      <a:lnTo>
                        <a:pt x="513238" y="2124229"/>
                      </a:lnTo>
                      <a:lnTo>
                        <a:pt x="820226" y="2124229"/>
                      </a:lnTo>
                      <a:close/>
                      <a:moveTo>
                        <a:pt x="848006" y="1933084"/>
                      </a:moveTo>
                      <a:lnTo>
                        <a:pt x="851058" y="2124229"/>
                      </a:lnTo>
                      <a:lnTo>
                        <a:pt x="1165501" y="2124229"/>
                      </a:lnTo>
                      <a:close/>
                      <a:moveTo>
                        <a:pt x="483030" y="1713663"/>
                      </a:moveTo>
                      <a:lnTo>
                        <a:pt x="441567" y="2124229"/>
                      </a:lnTo>
                      <a:lnTo>
                        <a:pt x="456637" y="2124229"/>
                      </a:lnTo>
                      <a:lnTo>
                        <a:pt x="806082" y="1908038"/>
                      </a:lnTo>
                      <a:cubicBezTo>
                        <a:pt x="698096" y="1843065"/>
                        <a:pt x="591198" y="1778817"/>
                        <a:pt x="483030" y="1713663"/>
                      </a:cubicBezTo>
                      <a:close/>
                      <a:moveTo>
                        <a:pt x="1192837" y="1703681"/>
                      </a:moveTo>
                      <a:cubicBezTo>
                        <a:pt x="1082854" y="1771921"/>
                        <a:pt x="973779" y="1839254"/>
                        <a:pt x="863251" y="1907494"/>
                      </a:cubicBezTo>
                      <a:lnTo>
                        <a:pt x="1223376" y="2124229"/>
                      </a:lnTo>
                      <a:lnTo>
                        <a:pt x="1255703" y="2124229"/>
                      </a:lnTo>
                      <a:close/>
                      <a:moveTo>
                        <a:pt x="813705" y="1701321"/>
                      </a:moveTo>
                      <a:cubicBezTo>
                        <a:pt x="718422" y="1702229"/>
                        <a:pt x="624048" y="1703318"/>
                        <a:pt x="529673" y="1704407"/>
                      </a:cubicBezTo>
                      <a:cubicBezTo>
                        <a:pt x="529492" y="1705133"/>
                        <a:pt x="529310" y="1705859"/>
                        <a:pt x="529129" y="1706584"/>
                      </a:cubicBezTo>
                      <a:cubicBezTo>
                        <a:pt x="624411" y="1763935"/>
                        <a:pt x="719874" y="1821286"/>
                        <a:pt x="816608" y="1879544"/>
                      </a:cubicBezTo>
                      <a:cubicBezTo>
                        <a:pt x="815701" y="1819108"/>
                        <a:pt x="814794" y="1760668"/>
                        <a:pt x="813705" y="1701321"/>
                      </a:cubicBezTo>
                      <a:close/>
                      <a:moveTo>
                        <a:pt x="1143109" y="1697147"/>
                      </a:moveTo>
                      <a:cubicBezTo>
                        <a:pt x="1043471" y="1698236"/>
                        <a:pt x="944014" y="1699325"/>
                        <a:pt x="844376" y="1700595"/>
                      </a:cubicBezTo>
                      <a:cubicBezTo>
                        <a:pt x="845284" y="1762120"/>
                        <a:pt x="846191" y="1821467"/>
                        <a:pt x="847280" y="1882630"/>
                      </a:cubicBezTo>
                      <a:cubicBezTo>
                        <a:pt x="947281" y="1820742"/>
                        <a:pt x="1045467" y="1759943"/>
                        <a:pt x="1143835" y="1699143"/>
                      </a:cubicBezTo>
                      <a:cubicBezTo>
                        <a:pt x="1143653" y="1698417"/>
                        <a:pt x="1143290" y="1697873"/>
                        <a:pt x="1143109" y="1697147"/>
                      </a:cubicBezTo>
                      <a:close/>
                      <a:moveTo>
                        <a:pt x="840565" y="1456129"/>
                      </a:moveTo>
                      <a:cubicBezTo>
                        <a:pt x="841835" y="1528906"/>
                        <a:pt x="842924" y="1599506"/>
                        <a:pt x="844195" y="1670287"/>
                      </a:cubicBezTo>
                      <a:cubicBezTo>
                        <a:pt x="944922" y="1669016"/>
                        <a:pt x="1044923" y="1667927"/>
                        <a:pt x="1144923" y="1666838"/>
                      </a:cubicBezTo>
                      <a:cubicBezTo>
                        <a:pt x="1145105" y="1666294"/>
                        <a:pt x="1145286" y="1665749"/>
                        <a:pt x="1145649" y="1665205"/>
                      </a:cubicBezTo>
                      <a:cubicBezTo>
                        <a:pt x="1044378" y="1595876"/>
                        <a:pt x="942925" y="1526365"/>
                        <a:pt x="840565" y="1456129"/>
                      </a:cubicBezTo>
                      <a:close/>
                      <a:moveTo>
                        <a:pt x="810075" y="1455403"/>
                      </a:moveTo>
                      <a:cubicBezTo>
                        <a:pt x="712252" y="1528362"/>
                        <a:pt x="616062" y="1600413"/>
                        <a:pt x="517695" y="1674098"/>
                      </a:cubicBezTo>
                      <a:cubicBezTo>
                        <a:pt x="617877" y="1672827"/>
                        <a:pt x="715156" y="1671738"/>
                        <a:pt x="813342" y="1670650"/>
                      </a:cubicBezTo>
                      <a:cubicBezTo>
                        <a:pt x="812253" y="1598780"/>
                        <a:pt x="811164" y="1527999"/>
                        <a:pt x="810075" y="1455403"/>
                      </a:cubicBezTo>
                      <a:close/>
                      <a:moveTo>
                        <a:pt x="530580" y="1243604"/>
                      </a:moveTo>
                      <a:cubicBezTo>
                        <a:pt x="516606" y="1382081"/>
                        <a:pt x="502813" y="1518924"/>
                        <a:pt x="488656" y="1658308"/>
                      </a:cubicBezTo>
                      <a:cubicBezTo>
                        <a:pt x="593013" y="1580268"/>
                        <a:pt x="695010" y="1504042"/>
                        <a:pt x="797915" y="1426909"/>
                      </a:cubicBezTo>
                      <a:cubicBezTo>
                        <a:pt x="708440" y="1365565"/>
                        <a:pt x="620055" y="1304948"/>
                        <a:pt x="530580" y="1243604"/>
                      </a:cubicBezTo>
                      <a:close/>
                      <a:moveTo>
                        <a:pt x="836935" y="1223277"/>
                      </a:moveTo>
                      <a:cubicBezTo>
                        <a:pt x="837843" y="1280628"/>
                        <a:pt x="838750" y="1337071"/>
                        <a:pt x="839658" y="1395693"/>
                      </a:cubicBezTo>
                      <a:cubicBezTo>
                        <a:pt x="917154" y="1337797"/>
                        <a:pt x="993016" y="1280991"/>
                        <a:pt x="1070150" y="1223277"/>
                      </a:cubicBezTo>
                      <a:cubicBezTo>
                        <a:pt x="991202" y="1223277"/>
                        <a:pt x="914068" y="1223277"/>
                        <a:pt x="836935" y="1223277"/>
                      </a:cubicBezTo>
                      <a:close/>
                      <a:moveTo>
                        <a:pt x="553085" y="1223277"/>
                      </a:moveTo>
                      <a:cubicBezTo>
                        <a:pt x="639111" y="1282080"/>
                        <a:pt x="723323" y="1339975"/>
                        <a:pt x="809167" y="1398778"/>
                      </a:cubicBezTo>
                      <a:cubicBezTo>
                        <a:pt x="808260" y="1338886"/>
                        <a:pt x="807352" y="1280991"/>
                        <a:pt x="806445" y="1223277"/>
                      </a:cubicBezTo>
                      <a:cubicBezTo>
                        <a:pt x="722052" y="1223277"/>
                        <a:pt x="638567" y="1223277"/>
                        <a:pt x="553085" y="1223277"/>
                      </a:cubicBezTo>
                      <a:close/>
                      <a:moveTo>
                        <a:pt x="1121148" y="1222551"/>
                      </a:moveTo>
                      <a:cubicBezTo>
                        <a:pt x="1029859" y="1290973"/>
                        <a:pt x="940021" y="1358124"/>
                        <a:pt x="849095" y="1426001"/>
                      </a:cubicBezTo>
                      <a:cubicBezTo>
                        <a:pt x="961800" y="1503135"/>
                        <a:pt x="1073235" y="1579542"/>
                        <a:pt x="1185940" y="1656856"/>
                      </a:cubicBezTo>
                      <a:cubicBezTo>
                        <a:pt x="1164161" y="1511665"/>
                        <a:pt x="1142746" y="1367925"/>
                        <a:pt x="1121148" y="1222551"/>
                      </a:cubicBezTo>
                      <a:close/>
                      <a:moveTo>
                        <a:pt x="803178" y="1009119"/>
                      </a:moveTo>
                      <a:cubicBezTo>
                        <a:pt x="724956" y="1070463"/>
                        <a:pt x="648367" y="1130354"/>
                        <a:pt x="570690" y="1191335"/>
                      </a:cubicBezTo>
                      <a:cubicBezTo>
                        <a:pt x="650001" y="1191335"/>
                        <a:pt x="727315" y="1191335"/>
                        <a:pt x="805901" y="1191335"/>
                      </a:cubicBezTo>
                      <a:cubicBezTo>
                        <a:pt x="804993" y="1130899"/>
                        <a:pt x="804086" y="1070826"/>
                        <a:pt x="803178" y="1009119"/>
                      </a:cubicBezTo>
                      <a:close/>
                      <a:moveTo>
                        <a:pt x="833305" y="992422"/>
                      </a:moveTo>
                      <a:cubicBezTo>
                        <a:pt x="834394" y="1059936"/>
                        <a:pt x="835483" y="1125636"/>
                        <a:pt x="836572" y="1191154"/>
                      </a:cubicBezTo>
                      <a:cubicBezTo>
                        <a:pt x="920421" y="1191154"/>
                        <a:pt x="1003180" y="1191154"/>
                        <a:pt x="1087391" y="1191154"/>
                      </a:cubicBezTo>
                      <a:cubicBezTo>
                        <a:pt x="1002272" y="1124547"/>
                        <a:pt x="918424" y="1059029"/>
                        <a:pt x="833305" y="992422"/>
                      </a:cubicBezTo>
                      <a:close/>
                      <a:moveTo>
                        <a:pt x="1055404" y="817761"/>
                      </a:moveTo>
                      <a:cubicBezTo>
                        <a:pt x="1051910" y="816514"/>
                        <a:pt x="1047464" y="817648"/>
                        <a:pt x="1042745" y="821277"/>
                      </a:cubicBezTo>
                      <a:cubicBezTo>
                        <a:pt x="1023507" y="836341"/>
                        <a:pt x="1004269" y="851405"/>
                        <a:pt x="985031" y="866468"/>
                      </a:cubicBezTo>
                      <a:cubicBezTo>
                        <a:pt x="941473" y="900770"/>
                        <a:pt x="897916" y="934890"/>
                        <a:pt x="853269" y="969918"/>
                      </a:cubicBezTo>
                      <a:cubicBezTo>
                        <a:pt x="940384" y="1037976"/>
                        <a:pt x="1026411" y="1105309"/>
                        <a:pt x="1113707" y="1173549"/>
                      </a:cubicBezTo>
                      <a:cubicBezTo>
                        <a:pt x="1108625" y="1138521"/>
                        <a:pt x="1103907" y="1105490"/>
                        <a:pt x="1099007" y="1072459"/>
                      </a:cubicBezTo>
                      <a:cubicBezTo>
                        <a:pt x="1092654" y="1029628"/>
                        <a:pt x="1086121" y="986615"/>
                        <a:pt x="1079587" y="943783"/>
                      </a:cubicBezTo>
                      <a:cubicBezTo>
                        <a:pt x="1073779" y="905307"/>
                        <a:pt x="1068335" y="866831"/>
                        <a:pt x="1062346" y="828537"/>
                      </a:cubicBezTo>
                      <a:cubicBezTo>
                        <a:pt x="1061439" y="822639"/>
                        <a:pt x="1058898" y="819009"/>
                        <a:pt x="1055404" y="817761"/>
                      </a:cubicBezTo>
                      <a:close/>
                      <a:moveTo>
                        <a:pt x="576134" y="791513"/>
                      </a:moveTo>
                      <a:cubicBezTo>
                        <a:pt x="563067" y="921460"/>
                        <a:pt x="550181" y="1049773"/>
                        <a:pt x="537114" y="1179357"/>
                      </a:cubicBezTo>
                      <a:cubicBezTo>
                        <a:pt x="539292" y="1178086"/>
                        <a:pt x="540199" y="1177723"/>
                        <a:pt x="540744" y="1177179"/>
                      </a:cubicBezTo>
                      <a:cubicBezTo>
                        <a:pt x="625863" y="1110391"/>
                        <a:pt x="710981" y="1043602"/>
                        <a:pt x="796100" y="976996"/>
                      </a:cubicBezTo>
                      <a:cubicBezTo>
                        <a:pt x="804449" y="970462"/>
                        <a:pt x="804449" y="969918"/>
                        <a:pt x="796100" y="963384"/>
                      </a:cubicBezTo>
                      <a:cubicBezTo>
                        <a:pt x="736934" y="916923"/>
                        <a:pt x="677587" y="870643"/>
                        <a:pt x="618240" y="824181"/>
                      </a:cubicBezTo>
                      <a:cubicBezTo>
                        <a:pt x="604628" y="813473"/>
                        <a:pt x="590835" y="802947"/>
                        <a:pt x="576134" y="791513"/>
                      </a:cubicBezTo>
                      <a:close/>
                      <a:moveTo>
                        <a:pt x="832035" y="779716"/>
                      </a:moveTo>
                      <a:cubicBezTo>
                        <a:pt x="832035" y="836160"/>
                        <a:pt x="832035" y="891151"/>
                        <a:pt x="832035" y="948865"/>
                      </a:cubicBezTo>
                      <a:lnTo>
                        <a:pt x="1031534" y="792496"/>
                      </a:lnTo>
                      <a:lnTo>
                        <a:pt x="1031242" y="791569"/>
                      </a:lnTo>
                      <a:lnTo>
                        <a:pt x="1035405" y="783570"/>
                      </a:lnTo>
                      <a:close/>
                      <a:moveTo>
                        <a:pt x="607714" y="775723"/>
                      </a:moveTo>
                      <a:cubicBezTo>
                        <a:pt x="607532" y="776449"/>
                        <a:pt x="607532" y="776994"/>
                        <a:pt x="607351" y="777720"/>
                      </a:cubicBezTo>
                      <a:cubicBezTo>
                        <a:pt x="671598" y="827993"/>
                        <a:pt x="735845" y="878265"/>
                        <a:pt x="800637" y="928901"/>
                      </a:cubicBezTo>
                      <a:cubicBezTo>
                        <a:pt x="800637" y="878810"/>
                        <a:pt x="800637" y="829626"/>
                        <a:pt x="800637" y="779353"/>
                      </a:cubicBezTo>
                      <a:cubicBezTo>
                        <a:pt x="735119" y="778083"/>
                        <a:pt x="671417" y="776812"/>
                        <a:pt x="607714" y="775723"/>
                      </a:cubicBezTo>
                      <a:close/>
                      <a:moveTo>
                        <a:pt x="796931" y="594770"/>
                      </a:moveTo>
                      <a:cubicBezTo>
                        <a:pt x="732637" y="645191"/>
                        <a:pt x="669686" y="694418"/>
                        <a:pt x="605840" y="744540"/>
                      </a:cubicBezTo>
                      <a:cubicBezTo>
                        <a:pt x="671029" y="744540"/>
                        <a:pt x="734576" y="744540"/>
                        <a:pt x="799169" y="744540"/>
                      </a:cubicBezTo>
                      <a:cubicBezTo>
                        <a:pt x="798423" y="694866"/>
                        <a:pt x="797677" y="645489"/>
                        <a:pt x="796931" y="594770"/>
                      </a:cubicBezTo>
                      <a:close/>
                      <a:moveTo>
                        <a:pt x="821693" y="581046"/>
                      </a:moveTo>
                      <a:cubicBezTo>
                        <a:pt x="822588" y="636538"/>
                        <a:pt x="823483" y="690540"/>
                        <a:pt x="824378" y="744391"/>
                      </a:cubicBezTo>
                      <a:cubicBezTo>
                        <a:pt x="893297" y="744391"/>
                        <a:pt x="961320" y="744391"/>
                        <a:pt x="1030536" y="744391"/>
                      </a:cubicBezTo>
                      <a:cubicBezTo>
                        <a:pt x="960574" y="689645"/>
                        <a:pt x="891656" y="635793"/>
                        <a:pt x="821693" y="581046"/>
                      </a:cubicBezTo>
                      <a:close/>
                      <a:moveTo>
                        <a:pt x="1004245" y="437486"/>
                      </a:moveTo>
                      <a:cubicBezTo>
                        <a:pt x="1001373" y="436461"/>
                        <a:pt x="997719" y="437393"/>
                        <a:pt x="993840" y="440376"/>
                      </a:cubicBezTo>
                      <a:cubicBezTo>
                        <a:pt x="978027" y="452757"/>
                        <a:pt x="962215" y="465139"/>
                        <a:pt x="946402" y="477520"/>
                      </a:cubicBezTo>
                      <a:cubicBezTo>
                        <a:pt x="910601" y="505714"/>
                        <a:pt x="874799" y="533758"/>
                        <a:pt x="838102" y="562549"/>
                      </a:cubicBezTo>
                      <a:cubicBezTo>
                        <a:pt x="909705" y="618489"/>
                        <a:pt x="980414" y="673832"/>
                        <a:pt x="1052166" y="729921"/>
                      </a:cubicBezTo>
                      <a:cubicBezTo>
                        <a:pt x="1047989" y="701130"/>
                        <a:pt x="1044111" y="673981"/>
                        <a:pt x="1040084" y="646831"/>
                      </a:cubicBezTo>
                      <a:cubicBezTo>
                        <a:pt x="1034862" y="611627"/>
                        <a:pt x="1029492" y="576273"/>
                        <a:pt x="1024122" y="541068"/>
                      </a:cubicBezTo>
                      <a:cubicBezTo>
                        <a:pt x="1019348" y="509443"/>
                        <a:pt x="1014873" y="477818"/>
                        <a:pt x="1009951" y="446343"/>
                      </a:cubicBezTo>
                      <a:cubicBezTo>
                        <a:pt x="1009205" y="441495"/>
                        <a:pt x="1007117" y="438511"/>
                        <a:pt x="1004245" y="437486"/>
                      </a:cubicBezTo>
                      <a:close/>
                      <a:moveTo>
                        <a:pt x="610315" y="415911"/>
                      </a:moveTo>
                      <a:cubicBezTo>
                        <a:pt x="599575" y="522720"/>
                        <a:pt x="588983" y="628185"/>
                        <a:pt x="578243" y="734695"/>
                      </a:cubicBezTo>
                      <a:cubicBezTo>
                        <a:pt x="580033" y="733650"/>
                        <a:pt x="580778" y="733352"/>
                        <a:pt x="581226" y="732905"/>
                      </a:cubicBezTo>
                      <a:cubicBezTo>
                        <a:pt x="651189" y="678009"/>
                        <a:pt x="721151" y="623113"/>
                        <a:pt x="791113" y="568367"/>
                      </a:cubicBezTo>
                      <a:cubicBezTo>
                        <a:pt x="797975" y="562996"/>
                        <a:pt x="797975" y="562549"/>
                        <a:pt x="791113" y="557179"/>
                      </a:cubicBezTo>
                      <a:cubicBezTo>
                        <a:pt x="742482" y="518991"/>
                        <a:pt x="693703" y="480951"/>
                        <a:pt x="644923" y="442763"/>
                      </a:cubicBezTo>
                      <a:cubicBezTo>
                        <a:pt x="633735" y="433961"/>
                        <a:pt x="622398" y="425309"/>
                        <a:pt x="610315" y="415911"/>
                      </a:cubicBezTo>
                      <a:close/>
                      <a:moveTo>
                        <a:pt x="1030322" y="412680"/>
                      </a:moveTo>
                      <a:lnTo>
                        <a:pt x="1030686" y="414569"/>
                      </a:lnTo>
                      <a:cubicBezTo>
                        <a:pt x="1037100" y="460216"/>
                        <a:pt x="1044111" y="505714"/>
                        <a:pt x="1050973" y="551361"/>
                      </a:cubicBezTo>
                      <a:cubicBezTo>
                        <a:pt x="1056790" y="589847"/>
                        <a:pt x="1062608" y="628335"/>
                        <a:pt x="1068427" y="666821"/>
                      </a:cubicBezTo>
                      <a:cubicBezTo>
                        <a:pt x="1072006" y="691136"/>
                        <a:pt x="1075736" y="715302"/>
                        <a:pt x="1079316" y="739618"/>
                      </a:cubicBezTo>
                      <a:cubicBezTo>
                        <a:pt x="1079465" y="740811"/>
                        <a:pt x="1079167" y="742900"/>
                        <a:pt x="1079763" y="743198"/>
                      </a:cubicBezTo>
                      <a:lnTo>
                        <a:pt x="1080791" y="744748"/>
                      </a:lnTo>
                      <a:lnTo>
                        <a:pt x="1476534" y="412680"/>
                      </a:lnTo>
                      <a:close/>
                      <a:moveTo>
                        <a:pt x="820649" y="412680"/>
                      </a:moveTo>
                      <a:lnTo>
                        <a:pt x="820649" y="545245"/>
                      </a:lnTo>
                      <a:lnTo>
                        <a:pt x="989779" y="412680"/>
                      </a:lnTo>
                      <a:close/>
                      <a:moveTo>
                        <a:pt x="646336" y="412680"/>
                      </a:moveTo>
                      <a:lnTo>
                        <a:pt x="794842" y="528836"/>
                      </a:lnTo>
                      <a:lnTo>
                        <a:pt x="794842" y="412680"/>
                      </a:lnTo>
                      <a:close/>
                      <a:moveTo>
                        <a:pt x="171855" y="412680"/>
                      </a:moveTo>
                      <a:lnTo>
                        <a:pt x="553095" y="732578"/>
                      </a:lnTo>
                      <a:lnTo>
                        <a:pt x="562729" y="639075"/>
                      </a:lnTo>
                      <a:cubicBezTo>
                        <a:pt x="565414" y="612671"/>
                        <a:pt x="567950" y="586267"/>
                        <a:pt x="570635" y="559864"/>
                      </a:cubicBezTo>
                      <a:cubicBezTo>
                        <a:pt x="573917" y="527344"/>
                        <a:pt x="577348" y="494675"/>
                        <a:pt x="580630" y="462155"/>
                      </a:cubicBezTo>
                      <a:lnTo>
                        <a:pt x="585568" y="412680"/>
                      </a:lnTo>
                      <a:close/>
                      <a:moveTo>
                        <a:pt x="789920" y="135167"/>
                      </a:moveTo>
                      <a:cubicBezTo>
                        <a:pt x="736814" y="215721"/>
                        <a:pt x="683708" y="296274"/>
                        <a:pt x="630156" y="377723"/>
                      </a:cubicBezTo>
                      <a:cubicBezTo>
                        <a:pt x="685648" y="378767"/>
                        <a:pt x="739798" y="379662"/>
                        <a:pt x="794395" y="380706"/>
                      </a:cubicBezTo>
                      <a:cubicBezTo>
                        <a:pt x="793350" y="298512"/>
                        <a:pt x="792455" y="217063"/>
                        <a:pt x="791411" y="135764"/>
                      </a:cubicBezTo>
                      <a:cubicBezTo>
                        <a:pt x="790964" y="135615"/>
                        <a:pt x="790368" y="135466"/>
                        <a:pt x="789920" y="135167"/>
                      </a:cubicBezTo>
                      <a:close/>
                      <a:moveTo>
                        <a:pt x="818262" y="127261"/>
                      </a:moveTo>
                      <a:cubicBezTo>
                        <a:pt x="817666" y="127411"/>
                        <a:pt x="817069" y="127411"/>
                        <a:pt x="816622" y="127559"/>
                      </a:cubicBezTo>
                      <a:cubicBezTo>
                        <a:pt x="817517" y="211842"/>
                        <a:pt x="818561" y="296126"/>
                        <a:pt x="819456" y="381303"/>
                      </a:cubicBezTo>
                      <a:cubicBezTo>
                        <a:pt x="876291" y="382198"/>
                        <a:pt x="932231" y="383243"/>
                        <a:pt x="989513" y="384138"/>
                      </a:cubicBezTo>
                      <a:cubicBezTo>
                        <a:pt x="931634" y="297319"/>
                        <a:pt x="874948" y="212290"/>
                        <a:pt x="818262" y="127261"/>
                      </a:cubicBezTo>
                      <a:close/>
                      <a:moveTo>
                        <a:pt x="762323" y="118161"/>
                      </a:moveTo>
                      <a:cubicBezTo>
                        <a:pt x="727715" y="118460"/>
                        <a:pt x="693256" y="118609"/>
                        <a:pt x="658647" y="118908"/>
                      </a:cubicBezTo>
                      <a:cubicBezTo>
                        <a:pt x="652979" y="118908"/>
                        <a:pt x="645520" y="117267"/>
                        <a:pt x="642089" y="120101"/>
                      </a:cubicBezTo>
                      <a:cubicBezTo>
                        <a:pt x="638807" y="122786"/>
                        <a:pt x="639702" y="130543"/>
                        <a:pt x="638807" y="135914"/>
                      </a:cubicBezTo>
                      <a:cubicBezTo>
                        <a:pt x="638807" y="136212"/>
                        <a:pt x="638658" y="136361"/>
                        <a:pt x="638658" y="136659"/>
                      </a:cubicBezTo>
                      <a:cubicBezTo>
                        <a:pt x="635376" y="168732"/>
                        <a:pt x="632094" y="200804"/>
                        <a:pt x="628812" y="232876"/>
                      </a:cubicBezTo>
                      <a:cubicBezTo>
                        <a:pt x="625978" y="260772"/>
                        <a:pt x="623144" y="288666"/>
                        <a:pt x="620310" y="316562"/>
                      </a:cubicBezTo>
                      <a:cubicBezTo>
                        <a:pt x="619116" y="327899"/>
                        <a:pt x="618221" y="339236"/>
                        <a:pt x="617028" y="350424"/>
                      </a:cubicBezTo>
                      <a:cubicBezTo>
                        <a:pt x="617475" y="350574"/>
                        <a:pt x="617923" y="350574"/>
                        <a:pt x="618371" y="350723"/>
                      </a:cubicBezTo>
                      <a:cubicBezTo>
                        <a:pt x="669239" y="273749"/>
                        <a:pt x="719957" y="196627"/>
                        <a:pt x="771720" y="118161"/>
                      </a:cubicBezTo>
                      <a:cubicBezTo>
                        <a:pt x="767544" y="118161"/>
                        <a:pt x="765007" y="118161"/>
                        <a:pt x="762323" y="118161"/>
                      </a:cubicBezTo>
                      <a:close/>
                      <a:moveTo>
                        <a:pt x="954457" y="116819"/>
                      </a:moveTo>
                      <a:cubicBezTo>
                        <a:pt x="931932" y="117117"/>
                        <a:pt x="909258" y="117267"/>
                        <a:pt x="886733" y="117416"/>
                      </a:cubicBezTo>
                      <a:cubicBezTo>
                        <a:pt x="872264" y="117416"/>
                        <a:pt x="857644" y="117416"/>
                        <a:pt x="841384" y="117416"/>
                      </a:cubicBezTo>
                      <a:cubicBezTo>
                        <a:pt x="892700" y="194688"/>
                        <a:pt x="943121" y="270170"/>
                        <a:pt x="993392" y="345800"/>
                      </a:cubicBezTo>
                      <a:cubicBezTo>
                        <a:pt x="993840" y="345651"/>
                        <a:pt x="994138" y="345502"/>
                        <a:pt x="994585" y="345352"/>
                      </a:cubicBezTo>
                      <a:cubicBezTo>
                        <a:pt x="992945" y="332971"/>
                        <a:pt x="991303" y="320590"/>
                        <a:pt x="989513" y="308208"/>
                      </a:cubicBezTo>
                      <a:cubicBezTo>
                        <a:pt x="980265" y="246600"/>
                        <a:pt x="970867" y="184842"/>
                        <a:pt x="961767" y="123233"/>
                      </a:cubicBezTo>
                      <a:cubicBezTo>
                        <a:pt x="961021" y="118013"/>
                        <a:pt x="959231" y="116819"/>
                        <a:pt x="954457" y="116819"/>
                      </a:cubicBezTo>
                      <a:close/>
                      <a:moveTo>
                        <a:pt x="686185" y="0"/>
                      </a:moveTo>
                      <a:lnTo>
                        <a:pt x="934104" y="0"/>
                      </a:lnTo>
                      <a:cubicBezTo>
                        <a:pt x="954339" y="0"/>
                        <a:pt x="970742" y="16403"/>
                        <a:pt x="970742" y="36638"/>
                      </a:cubicBezTo>
                      <a:lnTo>
                        <a:pt x="961098" y="59922"/>
                      </a:lnTo>
                      <a:lnTo>
                        <a:pt x="1051055" y="59922"/>
                      </a:lnTo>
                      <a:cubicBezTo>
                        <a:pt x="1063680" y="59922"/>
                        <a:pt x="1073915" y="70157"/>
                        <a:pt x="1073915" y="82782"/>
                      </a:cubicBezTo>
                      <a:lnTo>
                        <a:pt x="1073914" y="82782"/>
                      </a:lnTo>
                      <a:cubicBezTo>
                        <a:pt x="1073914" y="95407"/>
                        <a:pt x="1063679" y="105642"/>
                        <a:pt x="1051054" y="105642"/>
                      </a:cubicBezTo>
                      <a:lnTo>
                        <a:pt x="984543" y="105642"/>
                      </a:lnTo>
                      <a:lnTo>
                        <a:pt x="1025912" y="382944"/>
                      </a:lnTo>
                      <a:cubicBezTo>
                        <a:pt x="1027254" y="382795"/>
                        <a:pt x="1028447" y="382646"/>
                        <a:pt x="1029492" y="382348"/>
                      </a:cubicBezTo>
                      <a:cubicBezTo>
                        <a:pt x="1029492" y="382944"/>
                        <a:pt x="1029791" y="383541"/>
                        <a:pt x="1029641" y="383839"/>
                      </a:cubicBezTo>
                      <a:lnTo>
                        <a:pt x="1029470" y="385248"/>
                      </a:lnTo>
                      <a:lnTo>
                        <a:pt x="1157032" y="385248"/>
                      </a:lnTo>
                      <a:lnTo>
                        <a:pt x="1157032" y="310832"/>
                      </a:lnTo>
                      <a:lnTo>
                        <a:pt x="1126536" y="310832"/>
                      </a:lnTo>
                      <a:cubicBezTo>
                        <a:pt x="1121486" y="310832"/>
                        <a:pt x="1117392" y="306738"/>
                        <a:pt x="1117392" y="301688"/>
                      </a:cubicBezTo>
                      <a:cubicBezTo>
                        <a:pt x="1117392" y="296638"/>
                        <a:pt x="1121486" y="292544"/>
                        <a:pt x="1126536" y="292544"/>
                      </a:cubicBezTo>
                      <a:lnTo>
                        <a:pt x="1157032" y="292544"/>
                      </a:lnTo>
                      <a:lnTo>
                        <a:pt x="1157032" y="282034"/>
                      </a:lnTo>
                      <a:lnTo>
                        <a:pt x="1126536" y="282034"/>
                      </a:lnTo>
                      <a:cubicBezTo>
                        <a:pt x="1121486" y="282034"/>
                        <a:pt x="1117392" y="277940"/>
                        <a:pt x="1117392" y="272890"/>
                      </a:cubicBezTo>
                      <a:cubicBezTo>
                        <a:pt x="1117392" y="267840"/>
                        <a:pt x="1121486" y="263746"/>
                        <a:pt x="1126536" y="263746"/>
                      </a:cubicBezTo>
                      <a:lnTo>
                        <a:pt x="1157032" y="263746"/>
                      </a:lnTo>
                      <a:lnTo>
                        <a:pt x="1157032" y="253236"/>
                      </a:lnTo>
                      <a:lnTo>
                        <a:pt x="1126536" y="253236"/>
                      </a:lnTo>
                      <a:cubicBezTo>
                        <a:pt x="1121486" y="253236"/>
                        <a:pt x="1117392" y="249142"/>
                        <a:pt x="1117392" y="244092"/>
                      </a:cubicBezTo>
                      <a:cubicBezTo>
                        <a:pt x="1117392" y="239042"/>
                        <a:pt x="1121486" y="234948"/>
                        <a:pt x="1126536" y="234948"/>
                      </a:cubicBezTo>
                      <a:lnTo>
                        <a:pt x="1157032" y="234948"/>
                      </a:lnTo>
                      <a:lnTo>
                        <a:pt x="1157032" y="219866"/>
                      </a:lnTo>
                      <a:cubicBezTo>
                        <a:pt x="1157032" y="212291"/>
                        <a:pt x="1163173" y="206150"/>
                        <a:pt x="1170748" y="206150"/>
                      </a:cubicBezTo>
                      <a:cubicBezTo>
                        <a:pt x="1178323" y="206150"/>
                        <a:pt x="1184464" y="212291"/>
                        <a:pt x="1184464" y="219866"/>
                      </a:cubicBezTo>
                      <a:lnTo>
                        <a:pt x="1184464" y="234948"/>
                      </a:lnTo>
                      <a:lnTo>
                        <a:pt x="1210556" y="234948"/>
                      </a:lnTo>
                      <a:cubicBezTo>
                        <a:pt x="1215606" y="234948"/>
                        <a:pt x="1219700" y="239042"/>
                        <a:pt x="1219700" y="244092"/>
                      </a:cubicBezTo>
                      <a:cubicBezTo>
                        <a:pt x="1219700" y="249142"/>
                        <a:pt x="1215606" y="253236"/>
                        <a:pt x="1210556" y="253236"/>
                      </a:cubicBezTo>
                      <a:lnTo>
                        <a:pt x="1184464" y="253236"/>
                      </a:lnTo>
                      <a:lnTo>
                        <a:pt x="1184464" y="263746"/>
                      </a:lnTo>
                      <a:lnTo>
                        <a:pt x="1210556" y="263746"/>
                      </a:lnTo>
                      <a:cubicBezTo>
                        <a:pt x="1215606" y="263746"/>
                        <a:pt x="1219700" y="267840"/>
                        <a:pt x="1219700" y="272890"/>
                      </a:cubicBezTo>
                      <a:cubicBezTo>
                        <a:pt x="1219700" y="277940"/>
                        <a:pt x="1215606" y="282034"/>
                        <a:pt x="1210556" y="282034"/>
                      </a:cubicBezTo>
                      <a:lnTo>
                        <a:pt x="1184464" y="282034"/>
                      </a:lnTo>
                      <a:lnTo>
                        <a:pt x="1184464" y="292544"/>
                      </a:lnTo>
                      <a:lnTo>
                        <a:pt x="1210556" y="292544"/>
                      </a:lnTo>
                      <a:cubicBezTo>
                        <a:pt x="1215606" y="292544"/>
                        <a:pt x="1219700" y="296638"/>
                        <a:pt x="1219700" y="301688"/>
                      </a:cubicBezTo>
                      <a:cubicBezTo>
                        <a:pt x="1219700" y="306738"/>
                        <a:pt x="1215606" y="310832"/>
                        <a:pt x="1210556" y="310832"/>
                      </a:cubicBezTo>
                      <a:lnTo>
                        <a:pt x="1184464" y="310832"/>
                      </a:lnTo>
                      <a:lnTo>
                        <a:pt x="1184464" y="385248"/>
                      </a:lnTo>
                      <a:lnTo>
                        <a:pt x="1315794" y="385248"/>
                      </a:lnTo>
                      <a:lnTo>
                        <a:pt x="1315794" y="310832"/>
                      </a:lnTo>
                      <a:lnTo>
                        <a:pt x="1286537" y="310832"/>
                      </a:lnTo>
                      <a:cubicBezTo>
                        <a:pt x="1281487" y="310832"/>
                        <a:pt x="1277393" y="306738"/>
                        <a:pt x="1277393" y="301688"/>
                      </a:cubicBezTo>
                      <a:cubicBezTo>
                        <a:pt x="1277393" y="296638"/>
                        <a:pt x="1281487" y="292544"/>
                        <a:pt x="1286537" y="292544"/>
                      </a:cubicBezTo>
                      <a:lnTo>
                        <a:pt x="1315794" y="292544"/>
                      </a:lnTo>
                      <a:lnTo>
                        <a:pt x="1315794" y="282034"/>
                      </a:lnTo>
                      <a:lnTo>
                        <a:pt x="1286537" y="282034"/>
                      </a:lnTo>
                      <a:cubicBezTo>
                        <a:pt x="1281487" y="282034"/>
                        <a:pt x="1277393" y="277940"/>
                        <a:pt x="1277393" y="272890"/>
                      </a:cubicBezTo>
                      <a:cubicBezTo>
                        <a:pt x="1277393" y="267840"/>
                        <a:pt x="1281487" y="263746"/>
                        <a:pt x="1286537" y="263746"/>
                      </a:cubicBezTo>
                      <a:lnTo>
                        <a:pt x="1315794" y="263746"/>
                      </a:lnTo>
                      <a:lnTo>
                        <a:pt x="1315794" y="253236"/>
                      </a:lnTo>
                      <a:lnTo>
                        <a:pt x="1286537" y="253236"/>
                      </a:lnTo>
                      <a:cubicBezTo>
                        <a:pt x="1281487" y="253236"/>
                        <a:pt x="1277393" y="249142"/>
                        <a:pt x="1277393" y="244092"/>
                      </a:cubicBezTo>
                      <a:cubicBezTo>
                        <a:pt x="1277393" y="239042"/>
                        <a:pt x="1281487" y="234948"/>
                        <a:pt x="1286537" y="234948"/>
                      </a:cubicBezTo>
                      <a:lnTo>
                        <a:pt x="1315794" y="234948"/>
                      </a:lnTo>
                      <a:lnTo>
                        <a:pt x="1315794" y="219866"/>
                      </a:lnTo>
                      <a:cubicBezTo>
                        <a:pt x="1315794" y="212291"/>
                        <a:pt x="1321935" y="206150"/>
                        <a:pt x="1329510" y="206150"/>
                      </a:cubicBezTo>
                      <a:cubicBezTo>
                        <a:pt x="1337085" y="206150"/>
                        <a:pt x="1343226" y="212291"/>
                        <a:pt x="1343226" y="219866"/>
                      </a:cubicBezTo>
                      <a:lnTo>
                        <a:pt x="1343226" y="234948"/>
                      </a:lnTo>
                      <a:lnTo>
                        <a:pt x="1370557" y="234948"/>
                      </a:lnTo>
                      <a:cubicBezTo>
                        <a:pt x="1375607" y="234948"/>
                        <a:pt x="1379701" y="239042"/>
                        <a:pt x="1379701" y="244092"/>
                      </a:cubicBezTo>
                      <a:cubicBezTo>
                        <a:pt x="1379701" y="249142"/>
                        <a:pt x="1375607" y="253236"/>
                        <a:pt x="1370557" y="253236"/>
                      </a:cubicBezTo>
                      <a:lnTo>
                        <a:pt x="1343226" y="253236"/>
                      </a:lnTo>
                      <a:lnTo>
                        <a:pt x="1343226" y="263746"/>
                      </a:lnTo>
                      <a:lnTo>
                        <a:pt x="1370557" y="263746"/>
                      </a:lnTo>
                      <a:cubicBezTo>
                        <a:pt x="1375607" y="263746"/>
                        <a:pt x="1379701" y="267840"/>
                        <a:pt x="1379701" y="272890"/>
                      </a:cubicBezTo>
                      <a:cubicBezTo>
                        <a:pt x="1379701" y="277940"/>
                        <a:pt x="1375607" y="282034"/>
                        <a:pt x="1370557" y="282034"/>
                      </a:cubicBezTo>
                      <a:lnTo>
                        <a:pt x="1343226" y="282034"/>
                      </a:lnTo>
                      <a:lnTo>
                        <a:pt x="1343226" y="292544"/>
                      </a:lnTo>
                      <a:lnTo>
                        <a:pt x="1370557" y="292544"/>
                      </a:lnTo>
                      <a:cubicBezTo>
                        <a:pt x="1375607" y="292544"/>
                        <a:pt x="1379701" y="296638"/>
                        <a:pt x="1379701" y="301688"/>
                      </a:cubicBezTo>
                      <a:cubicBezTo>
                        <a:pt x="1379701" y="306738"/>
                        <a:pt x="1375607" y="310832"/>
                        <a:pt x="1370557" y="310832"/>
                      </a:cubicBezTo>
                      <a:lnTo>
                        <a:pt x="1343226" y="310832"/>
                      </a:lnTo>
                      <a:lnTo>
                        <a:pt x="1343226" y="385248"/>
                      </a:lnTo>
                      <a:lnTo>
                        <a:pt x="1497488" y="385248"/>
                      </a:lnTo>
                      <a:lnTo>
                        <a:pt x="1505347" y="388503"/>
                      </a:lnTo>
                      <a:lnTo>
                        <a:pt x="1505405" y="388454"/>
                      </a:lnTo>
                      <a:cubicBezTo>
                        <a:pt x="1511207" y="383585"/>
                        <a:pt x="1519859" y="384342"/>
                        <a:pt x="1524728" y="390145"/>
                      </a:cubicBezTo>
                      <a:cubicBezTo>
                        <a:pt x="1529597" y="395948"/>
                        <a:pt x="1528840" y="404599"/>
                        <a:pt x="1523038" y="409469"/>
                      </a:cubicBezTo>
                      <a:lnTo>
                        <a:pt x="1085083" y="776956"/>
                      </a:lnTo>
                      <a:lnTo>
                        <a:pt x="1087573" y="789880"/>
                      </a:lnTo>
                      <a:cubicBezTo>
                        <a:pt x="1095377" y="845416"/>
                        <a:pt x="1103907" y="900770"/>
                        <a:pt x="1112255" y="956306"/>
                      </a:cubicBezTo>
                      <a:cubicBezTo>
                        <a:pt x="1119333" y="1003130"/>
                        <a:pt x="1126411" y="1049955"/>
                        <a:pt x="1133490" y="1096779"/>
                      </a:cubicBezTo>
                      <a:cubicBezTo>
                        <a:pt x="1137845" y="1126362"/>
                        <a:pt x="1142383" y="1155763"/>
                        <a:pt x="1146738" y="1185346"/>
                      </a:cubicBezTo>
                      <a:cubicBezTo>
                        <a:pt x="1146920" y="1186798"/>
                        <a:pt x="1146557" y="1189339"/>
                        <a:pt x="1147283" y="1189702"/>
                      </a:cubicBezTo>
                      <a:cubicBezTo>
                        <a:pt x="1160532" y="1195328"/>
                        <a:pt x="1152546" y="1206762"/>
                        <a:pt x="1153816" y="1215292"/>
                      </a:cubicBezTo>
                      <a:cubicBezTo>
                        <a:pt x="1155450" y="1226726"/>
                        <a:pt x="1154542" y="1238522"/>
                        <a:pt x="1156176" y="1249956"/>
                      </a:cubicBezTo>
                      <a:cubicBezTo>
                        <a:pt x="1167247" y="1325093"/>
                        <a:pt x="1178862" y="1400230"/>
                        <a:pt x="1190114" y="1475367"/>
                      </a:cubicBezTo>
                      <a:cubicBezTo>
                        <a:pt x="1199370" y="1536710"/>
                        <a:pt x="1208445" y="1598235"/>
                        <a:pt x="1217701" y="1659579"/>
                      </a:cubicBezTo>
                      <a:cubicBezTo>
                        <a:pt x="1218064" y="1661756"/>
                        <a:pt x="1220605" y="1663753"/>
                        <a:pt x="1221875" y="1665931"/>
                      </a:cubicBezTo>
                      <a:cubicBezTo>
                        <a:pt x="1222964" y="1667746"/>
                        <a:pt x="1224416" y="1669924"/>
                        <a:pt x="1224235" y="1671920"/>
                      </a:cubicBezTo>
                      <a:cubicBezTo>
                        <a:pt x="1221875" y="1709307"/>
                        <a:pt x="1230587" y="1745423"/>
                        <a:pt x="1235668" y="1781903"/>
                      </a:cubicBezTo>
                      <a:cubicBezTo>
                        <a:pt x="1242928" y="1833264"/>
                        <a:pt x="1251095" y="1884444"/>
                        <a:pt x="1258718" y="1935625"/>
                      </a:cubicBezTo>
                      <a:cubicBezTo>
                        <a:pt x="1266340" y="1986260"/>
                        <a:pt x="1273600" y="2037077"/>
                        <a:pt x="1281222" y="2087713"/>
                      </a:cubicBezTo>
                      <a:lnTo>
                        <a:pt x="1286826" y="2124229"/>
                      </a:lnTo>
                      <a:lnTo>
                        <a:pt x="1623061" y="2124229"/>
                      </a:lnTo>
                      <a:lnTo>
                        <a:pt x="1636122" y="2129640"/>
                      </a:lnTo>
                      <a:lnTo>
                        <a:pt x="1640572" y="2129637"/>
                      </a:lnTo>
                      <a:lnTo>
                        <a:pt x="1640572" y="2134176"/>
                      </a:lnTo>
                      <a:lnTo>
                        <a:pt x="1645921" y="2147089"/>
                      </a:lnTo>
                      <a:lnTo>
                        <a:pt x="1645920" y="2147089"/>
                      </a:lnTo>
                      <a:lnTo>
                        <a:pt x="1640572" y="2160000"/>
                      </a:lnTo>
                      <a:lnTo>
                        <a:pt x="1640572" y="2166683"/>
                      </a:lnTo>
                      <a:lnTo>
                        <a:pt x="1630945" y="2166683"/>
                      </a:lnTo>
                      <a:lnTo>
                        <a:pt x="1623060" y="2169949"/>
                      </a:lnTo>
                      <a:lnTo>
                        <a:pt x="22860" y="2169948"/>
                      </a:lnTo>
                      <a:lnTo>
                        <a:pt x="14978" y="2166683"/>
                      </a:lnTo>
                      <a:lnTo>
                        <a:pt x="5349" y="2166683"/>
                      </a:lnTo>
                      <a:lnTo>
                        <a:pt x="5349" y="2160002"/>
                      </a:lnTo>
                      <a:lnTo>
                        <a:pt x="0" y="2147089"/>
                      </a:lnTo>
                      <a:lnTo>
                        <a:pt x="6696" y="2130925"/>
                      </a:lnTo>
                      <a:cubicBezTo>
                        <a:pt x="10833" y="2126788"/>
                        <a:pt x="16548" y="2124229"/>
                        <a:pt x="22860" y="2124229"/>
                      </a:cubicBezTo>
                      <a:lnTo>
                        <a:pt x="410941" y="2124229"/>
                      </a:lnTo>
                      <a:lnTo>
                        <a:pt x="415334" y="2082631"/>
                      </a:lnTo>
                      <a:cubicBezTo>
                        <a:pt x="419509" y="2042159"/>
                        <a:pt x="423683" y="2001505"/>
                        <a:pt x="427676" y="1961033"/>
                      </a:cubicBezTo>
                      <a:cubicBezTo>
                        <a:pt x="430943" y="1928365"/>
                        <a:pt x="433846" y="1895515"/>
                        <a:pt x="437295" y="1862847"/>
                      </a:cubicBezTo>
                      <a:cubicBezTo>
                        <a:pt x="441287" y="1823827"/>
                        <a:pt x="445462" y="1784807"/>
                        <a:pt x="449455" y="1745786"/>
                      </a:cubicBezTo>
                      <a:cubicBezTo>
                        <a:pt x="450906" y="1732538"/>
                        <a:pt x="451995" y="1719289"/>
                        <a:pt x="453447" y="1706221"/>
                      </a:cubicBezTo>
                      <a:cubicBezTo>
                        <a:pt x="454173" y="1699688"/>
                        <a:pt x="454173" y="1693517"/>
                        <a:pt x="444554" y="1691158"/>
                      </a:cubicBezTo>
                      <a:cubicBezTo>
                        <a:pt x="461977" y="1681902"/>
                        <a:pt x="456896" y="1666112"/>
                        <a:pt x="458348" y="1653227"/>
                      </a:cubicBezTo>
                      <a:cubicBezTo>
                        <a:pt x="464700" y="1599869"/>
                        <a:pt x="469600" y="1546329"/>
                        <a:pt x="475045" y="1492971"/>
                      </a:cubicBezTo>
                      <a:cubicBezTo>
                        <a:pt x="479582" y="1447962"/>
                        <a:pt x="483756" y="1402771"/>
                        <a:pt x="488112" y="1357761"/>
                      </a:cubicBezTo>
                      <a:cubicBezTo>
                        <a:pt x="492286" y="1315656"/>
                        <a:pt x="496097" y="1273550"/>
                        <a:pt x="501179" y="1231626"/>
                      </a:cubicBezTo>
                      <a:cubicBezTo>
                        <a:pt x="502450" y="1222007"/>
                        <a:pt x="495190" y="1221099"/>
                        <a:pt x="490834" y="1215473"/>
                      </a:cubicBezTo>
                      <a:cubicBezTo>
                        <a:pt x="506805" y="1209484"/>
                        <a:pt x="504446" y="1195328"/>
                        <a:pt x="505898" y="1182805"/>
                      </a:cubicBezTo>
                      <a:cubicBezTo>
                        <a:pt x="510072" y="1142877"/>
                        <a:pt x="514065" y="1102950"/>
                        <a:pt x="518239" y="1063022"/>
                      </a:cubicBezTo>
                      <a:cubicBezTo>
                        <a:pt x="521506" y="1030898"/>
                        <a:pt x="524591" y="998774"/>
                        <a:pt x="527858" y="966651"/>
                      </a:cubicBezTo>
                      <a:cubicBezTo>
                        <a:pt x="531851" y="927086"/>
                        <a:pt x="536025" y="887340"/>
                        <a:pt x="540018" y="847775"/>
                      </a:cubicBezTo>
                      <a:lnTo>
                        <a:pt x="548341" y="764399"/>
                      </a:lnTo>
                      <a:lnTo>
                        <a:pt x="132037" y="415079"/>
                      </a:lnTo>
                      <a:lnTo>
                        <a:pt x="129621" y="410438"/>
                      </a:lnTo>
                      <a:lnTo>
                        <a:pt x="125334" y="408662"/>
                      </a:lnTo>
                      <a:cubicBezTo>
                        <a:pt x="122852" y="406180"/>
                        <a:pt x="121316" y="402751"/>
                        <a:pt x="121316" y="398964"/>
                      </a:cubicBezTo>
                      <a:cubicBezTo>
                        <a:pt x="121316" y="391389"/>
                        <a:pt x="127457" y="385248"/>
                        <a:pt x="135032" y="385248"/>
                      </a:cubicBezTo>
                      <a:lnTo>
                        <a:pt x="301963" y="385248"/>
                      </a:lnTo>
                      <a:lnTo>
                        <a:pt x="301963" y="319242"/>
                      </a:lnTo>
                      <a:lnTo>
                        <a:pt x="274367" y="319242"/>
                      </a:lnTo>
                      <a:cubicBezTo>
                        <a:pt x="269317" y="319242"/>
                        <a:pt x="265223" y="315148"/>
                        <a:pt x="265223" y="310098"/>
                      </a:cubicBezTo>
                      <a:cubicBezTo>
                        <a:pt x="265223" y="305048"/>
                        <a:pt x="269317" y="300954"/>
                        <a:pt x="274367" y="300954"/>
                      </a:cubicBezTo>
                      <a:lnTo>
                        <a:pt x="301963" y="300954"/>
                      </a:lnTo>
                      <a:lnTo>
                        <a:pt x="301963" y="290444"/>
                      </a:lnTo>
                      <a:lnTo>
                        <a:pt x="274367" y="290444"/>
                      </a:lnTo>
                      <a:cubicBezTo>
                        <a:pt x="269317" y="290444"/>
                        <a:pt x="265223" y="286350"/>
                        <a:pt x="265223" y="281300"/>
                      </a:cubicBezTo>
                      <a:cubicBezTo>
                        <a:pt x="265223" y="276250"/>
                        <a:pt x="269317" y="272156"/>
                        <a:pt x="274367" y="272156"/>
                      </a:cubicBezTo>
                      <a:lnTo>
                        <a:pt x="301963" y="272156"/>
                      </a:lnTo>
                      <a:lnTo>
                        <a:pt x="301963" y="261646"/>
                      </a:lnTo>
                      <a:lnTo>
                        <a:pt x="274367" y="261646"/>
                      </a:lnTo>
                      <a:cubicBezTo>
                        <a:pt x="269317" y="261646"/>
                        <a:pt x="265223" y="257552"/>
                        <a:pt x="265223" y="252502"/>
                      </a:cubicBezTo>
                      <a:cubicBezTo>
                        <a:pt x="265223" y="247452"/>
                        <a:pt x="269317" y="243358"/>
                        <a:pt x="274367" y="243358"/>
                      </a:cubicBezTo>
                      <a:lnTo>
                        <a:pt x="301963" y="243358"/>
                      </a:lnTo>
                      <a:lnTo>
                        <a:pt x="301963" y="219866"/>
                      </a:lnTo>
                      <a:cubicBezTo>
                        <a:pt x="301963" y="212291"/>
                        <a:pt x="308104" y="206150"/>
                        <a:pt x="315679" y="206150"/>
                      </a:cubicBezTo>
                      <a:cubicBezTo>
                        <a:pt x="323254" y="206150"/>
                        <a:pt x="329395" y="212291"/>
                        <a:pt x="329395" y="219866"/>
                      </a:cubicBezTo>
                      <a:lnTo>
                        <a:pt x="329395" y="243358"/>
                      </a:lnTo>
                      <a:lnTo>
                        <a:pt x="358387" y="243358"/>
                      </a:lnTo>
                      <a:cubicBezTo>
                        <a:pt x="363437" y="243358"/>
                        <a:pt x="367531" y="247452"/>
                        <a:pt x="367531" y="252502"/>
                      </a:cubicBezTo>
                      <a:cubicBezTo>
                        <a:pt x="367531" y="257552"/>
                        <a:pt x="363437" y="261646"/>
                        <a:pt x="358387" y="261646"/>
                      </a:cubicBezTo>
                      <a:lnTo>
                        <a:pt x="329395" y="261646"/>
                      </a:lnTo>
                      <a:lnTo>
                        <a:pt x="329395" y="272156"/>
                      </a:lnTo>
                      <a:lnTo>
                        <a:pt x="358387" y="272156"/>
                      </a:lnTo>
                      <a:cubicBezTo>
                        <a:pt x="363437" y="272156"/>
                        <a:pt x="367531" y="276250"/>
                        <a:pt x="367531" y="281300"/>
                      </a:cubicBezTo>
                      <a:cubicBezTo>
                        <a:pt x="367531" y="286350"/>
                        <a:pt x="363437" y="290444"/>
                        <a:pt x="358387" y="290444"/>
                      </a:cubicBezTo>
                      <a:lnTo>
                        <a:pt x="329395" y="290444"/>
                      </a:lnTo>
                      <a:lnTo>
                        <a:pt x="329395" y="300954"/>
                      </a:lnTo>
                      <a:lnTo>
                        <a:pt x="358387" y="300954"/>
                      </a:lnTo>
                      <a:cubicBezTo>
                        <a:pt x="363437" y="300954"/>
                        <a:pt x="367531" y="305048"/>
                        <a:pt x="367531" y="310098"/>
                      </a:cubicBezTo>
                      <a:cubicBezTo>
                        <a:pt x="367531" y="315148"/>
                        <a:pt x="363437" y="319242"/>
                        <a:pt x="358387" y="319242"/>
                      </a:cubicBezTo>
                      <a:lnTo>
                        <a:pt x="329395" y="319242"/>
                      </a:lnTo>
                      <a:lnTo>
                        <a:pt x="329395" y="385248"/>
                      </a:lnTo>
                      <a:lnTo>
                        <a:pt x="447531" y="385248"/>
                      </a:lnTo>
                      <a:lnTo>
                        <a:pt x="447531" y="315782"/>
                      </a:lnTo>
                      <a:lnTo>
                        <a:pt x="417009" y="315782"/>
                      </a:lnTo>
                      <a:cubicBezTo>
                        <a:pt x="411959" y="315782"/>
                        <a:pt x="407865" y="311688"/>
                        <a:pt x="407865" y="306638"/>
                      </a:cubicBezTo>
                      <a:cubicBezTo>
                        <a:pt x="407865" y="301588"/>
                        <a:pt x="411959" y="297494"/>
                        <a:pt x="417009" y="297494"/>
                      </a:cubicBezTo>
                      <a:lnTo>
                        <a:pt x="447531" y="297494"/>
                      </a:lnTo>
                      <a:lnTo>
                        <a:pt x="447531" y="286984"/>
                      </a:lnTo>
                      <a:lnTo>
                        <a:pt x="417009" y="286984"/>
                      </a:lnTo>
                      <a:cubicBezTo>
                        <a:pt x="411959" y="286984"/>
                        <a:pt x="407865" y="282890"/>
                        <a:pt x="407865" y="277840"/>
                      </a:cubicBezTo>
                      <a:cubicBezTo>
                        <a:pt x="407865" y="272790"/>
                        <a:pt x="411959" y="268696"/>
                        <a:pt x="417009" y="268696"/>
                      </a:cubicBezTo>
                      <a:lnTo>
                        <a:pt x="447531" y="268696"/>
                      </a:lnTo>
                      <a:lnTo>
                        <a:pt x="447531" y="258186"/>
                      </a:lnTo>
                      <a:lnTo>
                        <a:pt x="417009" y="258186"/>
                      </a:lnTo>
                      <a:cubicBezTo>
                        <a:pt x="411959" y="258186"/>
                        <a:pt x="407865" y="254092"/>
                        <a:pt x="407865" y="249042"/>
                      </a:cubicBezTo>
                      <a:cubicBezTo>
                        <a:pt x="407865" y="243992"/>
                        <a:pt x="411959" y="239898"/>
                        <a:pt x="417009" y="239898"/>
                      </a:cubicBezTo>
                      <a:lnTo>
                        <a:pt x="447531" y="239898"/>
                      </a:lnTo>
                      <a:lnTo>
                        <a:pt x="447531" y="219866"/>
                      </a:lnTo>
                      <a:cubicBezTo>
                        <a:pt x="447531" y="212291"/>
                        <a:pt x="453672" y="206150"/>
                        <a:pt x="461247" y="206150"/>
                      </a:cubicBezTo>
                      <a:cubicBezTo>
                        <a:pt x="468822" y="206150"/>
                        <a:pt x="474963" y="212291"/>
                        <a:pt x="474963" y="219866"/>
                      </a:cubicBezTo>
                      <a:lnTo>
                        <a:pt x="474963" y="239898"/>
                      </a:lnTo>
                      <a:lnTo>
                        <a:pt x="501029" y="239898"/>
                      </a:lnTo>
                      <a:cubicBezTo>
                        <a:pt x="506079" y="239898"/>
                        <a:pt x="510173" y="243992"/>
                        <a:pt x="510173" y="249042"/>
                      </a:cubicBezTo>
                      <a:cubicBezTo>
                        <a:pt x="510173" y="254092"/>
                        <a:pt x="506079" y="258186"/>
                        <a:pt x="501029" y="258186"/>
                      </a:cubicBezTo>
                      <a:lnTo>
                        <a:pt x="474963" y="258186"/>
                      </a:lnTo>
                      <a:lnTo>
                        <a:pt x="474963" y="268696"/>
                      </a:lnTo>
                      <a:lnTo>
                        <a:pt x="501029" y="268696"/>
                      </a:lnTo>
                      <a:cubicBezTo>
                        <a:pt x="506079" y="268696"/>
                        <a:pt x="510173" y="272790"/>
                        <a:pt x="510173" y="277840"/>
                      </a:cubicBezTo>
                      <a:cubicBezTo>
                        <a:pt x="510173" y="282890"/>
                        <a:pt x="506079" y="286984"/>
                        <a:pt x="501029" y="286984"/>
                      </a:cubicBezTo>
                      <a:lnTo>
                        <a:pt x="474963" y="286984"/>
                      </a:lnTo>
                      <a:lnTo>
                        <a:pt x="474963" y="297494"/>
                      </a:lnTo>
                      <a:lnTo>
                        <a:pt x="501029" y="297494"/>
                      </a:lnTo>
                      <a:cubicBezTo>
                        <a:pt x="506079" y="297494"/>
                        <a:pt x="510173" y="301588"/>
                        <a:pt x="510173" y="306638"/>
                      </a:cubicBezTo>
                      <a:cubicBezTo>
                        <a:pt x="510173" y="311688"/>
                        <a:pt x="506079" y="315782"/>
                        <a:pt x="501029" y="315782"/>
                      </a:cubicBezTo>
                      <a:lnTo>
                        <a:pt x="474963" y="315782"/>
                      </a:lnTo>
                      <a:lnTo>
                        <a:pt x="474963" y="385248"/>
                      </a:lnTo>
                      <a:lnTo>
                        <a:pt x="588306" y="385248"/>
                      </a:lnTo>
                      <a:lnTo>
                        <a:pt x="588536" y="382944"/>
                      </a:lnTo>
                      <a:cubicBezTo>
                        <a:pt x="591818" y="350126"/>
                        <a:pt x="595397" y="317308"/>
                        <a:pt x="598679" y="284490"/>
                      </a:cubicBezTo>
                      <a:cubicBezTo>
                        <a:pt x="601365" y="258385"/>
                        <a:pt x="603752" y="232130"/>
                        <a:pt x="606437" y="206025"/>
                      </a:cubicBezTo>
                      <a:cubicBezTo>
                        <a:pt x="609718" y="173206"/>
                        <a:pt x="613150" y="140388"/>
                        <a:pt x="616580" y="107571"/>
                      </a:cubicBezTo>
                      <a:lnTo>
                        <a:pt x="616580" y="105641"/>
                      </a:lnTo>
                      <a:lnTo>
                        <a:pt x="569236" y="105641"/>
                      </a:lnTo>
                      <a:cubicBezTo>
                        <a:pt x="562924" y="105641"/>
                        <a:pt x="557209" y="103082"/>
                        <a:pt x="553072" y="98945"/>
                      </a:cubicBezTo>
                      <a:lnTo>
                        <a:pt x="546376" y="82781"/>
                      </a:lnTo>
                      <a:lnTo>
                        <a:pt x="553072" y="66617"/>
                      </a:lnTo>
                      <a:cubicBezTo>
                        <a:pt x="557209" y="62481"/>
                        <a:pt x="562924" y="59922"/>
                        <a:pt x="569236" y="59922"/>
                      </a:cubicBezTo>
                      <a:lnTo>
                        <a:pt x="659192" y="59922"/>
                      </a:lnTo>
                      <a:lnTo>
                        <a:pt x="649547" y="36638"/>
                      </a:lnTo>
                      <a:cubicBezTo>
                        <a:pt x="649547" y="16403"/>
                        <a:pt x="665950" y="0"/>
                        <a:pt x="68618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sp>
              <p:nvSpPr>
                <p:cNvPr id="323" name="Freeform: Shape 322">
                  <a:extLst>
                    <a:ext uri="{FF2B5EF4-FFF2-40B4-BE49-F238E27FC236}">
                      <a16:creationId xmlns:a16="http://schemas.microsoft.com/office/drawing/2014/main" xmlns="" id="{DA4C74A4-362E-4415-9201-8728BF7DCDE4}"/>
                    </a:ext>
                  </a:extLst>
                </p:cNvPr>
                <p:cNvSpPr/>
                <p:nvPr/>
              </p:nvSpPr>
              <p:spPr>
                <a:xfrm>
                  <a:off x="6896749" y="1773716"/>
                  <a:ext cx="614834" cy="540859"/>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sp>
              <p:nvSpPr>
                <p:cNvPr id="324" name="Freeform: Shape 323">
                  <a:extLst>
                    <a:ext uri="{FF2B5EF4-FFF2-40B4-BE49-F238E27FC236}">
                      <a16:creationId xmlns:a16="http://schemas.microsoft.com/office/drawing/2014/main" xmlns="" id="{11D2AB0C-A2D1-4429-B62E-ED42C2B9BA0D}"/>
                    </a:ext>
                  </a:extLst>
                </p:cNvPr>
                <p:cNvSpPr/>
                <p:nvPr/>
              </p:nvSpPr>
              <p:spPr>
                <a:xfrm>
                  <a:off x="7506368" y="2301188"/>
                  <a:ext cx="407810" cy="390406"/>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sp>
              <p:nvSpPr>
                <p:cNvPr id="325" name="Freeform: Shape 324">
                  <a:extLst>
                    <a:ext uri="{FF2B5EF4-FFF2-40B4-BE49-F238E27FC236}">
                      <a16:creationId xmlns:a16="http://schemas.microsoft.com/office/drawing/2014/main" xmlns="" id="{D5396099-7ABB-4816-BED6-4A7D51D1B064}"/>
                    </a:ext>
                  </a:extLst>
                </p:cNvPr>
                <p:cNvSpPr/>
                <p:nvPr/>
              </p:nvSpPr>
              <p:spPr>
                <a:xfrm>
                  <a:off x="6981957" y="1784257"/>
                  <a:ext cx="591852" cy="540859"/>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sp>
              <p:nvSpPr>
                <p:cNvPr id="326" name="Freeform: Shape 325">
                  <a:extLst>
                    <a:ext uri="{FF2B5EF4-FFF2-40B4-BE49-F238E27FC236}">
                      <a16:creationId xmlns:a16="http://schemas.microsoft.com/office/drawing/2014/main" xmlns="" id="{A2EC1D22-DE7D-4F2C-B700-E5783B6A3F17}"/>
                    </a:ext>
                  </a:extLst>
                </p:cNvPr>
                <p:cNvSpPr/>
                <p:nvPr/>
              </p:nvSpPr>
              <p:spPr>
                <a:xfrm>
                  <a:off x="7560044" y="2311686"/>
                  <a:ext cx="392566" cy="390406"/>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sp>
              <p:nvSpPr>
                <p:cNvPr id="327" name="Freeform: Shape 326">
                  <a:extLst>
                    <a:ext uri="{FF2B5EF4-FFF2-40B4-BE49-F238E27FC236}">
                      <a16:creationId xmlns:a16="http://schemas.microsoft.com/office/drawing/2014/main" xmlns="" id="{C093D0CC-7314-4EA5-B50F-19B00821B13F}"/>
                    </a:ext>
                  </a:extLst>
                </p:cNvPr>
                <p:cNvSpPr/>
                <p:nvPr/>
              </p:nvSpPr>
              <p:spPr>
                <a:xfrm>
                  <a:off x="7416615" y="1784214"/>
                  <a:ext cx="387875" cy="540859"/>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sp>
              <p:nvSpPr>
                <p:cNvPr id="328" name="Freeform: Shape 327">
                  <a:extLst>
                    <a:ext uri="{FF2B5EF4-FFF2-40B4-BE49-F238E27FC236}">
                      <a16:creationId xmlns:a16="http://schemas.microsoft.com/office/drawing/2014/main" xmlns="" id="{56CE499F-4CF3-4875-9631-4301CA17E891}"/>
                    </a:ext>
                  </a:extLst>
                </p:cNvPr>
                <p:cNvSpPr/>
                <p:nvPr/>
              </p:nvSpPr>
              <p:spPr>
                <a:xfrm>
                  <a:off x="7512112" y="1794756"/>
                  <a:ext cx="327868" cy="526198"/>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sp>
              <p:nvSpPr>
                <p:cNvPr id="329" name="Freeform: Shape 328">
                  <a:extLst>
                    <a:ext uri="{FF2B5EF4-FFF2-40B4-BE49-F238E27FC236}">
                      <a16:creationId xmlns:a16="http://schemas.microsoft.com/office/drawing/2014/main" xmlns="" id="{2D6BC206-C261-4D24-84A5-B4A5C6ACDC2D}"/>
                    </a:ext>
                  </a:extLst>
                </p:cNvPr>
                <p:cNvSpPr/>
                <p:nvPr/>
              </p:nvSpPr>
              <p:spPr>
                <a:xfrm>
                  <a:off x="7786303" y="2310455"/>
                  <a:ext cx="262406" cy="388909"/>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sp>
              <p:nvSpPr>
                <p:cNvPr id="330" name="Freeform: Shape 329">
                  <a:extLst>
                    <a:ext uri="{FF2B5EF4-FFF2-40B4-BE49-F238E27FC236}">
                      <a16:creationId xmlns:a16="http://schemas.microsoft.com/office/drawing/2014/main" xmlns="" id="{CB2DEEB4-665B-4A9F-A387-7697F1CB86B2}"/>
                    </a:ext>
                  </a:extLst>
                </p:cNvPr>
                <p:cNvSpPr/>
                <p:nvPr/>
              </p:nvSpPr>
              <p:spPr>
                <a:xfrm>
                  <a:off x="7839980" y="2320953"/>
                  <a:ext cx="243208" cy="369955"/>
                </a:xfrm>
                <a:custGeom>
                  <a:avLst/>
                  <a:gdLst>
                    <a:gd name="connsiteX0" fmla="*/ 0 w 619125"/>
                    <a:gd name="connsiteY0" fmla="*/ 0 h 561975"/>
                    <a:gd name="connsiteX1" fmla="*/ 590550 w 619125"/>
                    <a:gd name="connsiteY1" fmla="*/ 561975 h 561975"/>
                    <a:gd name="connsiteX2" fmla="*/ 619125 w 619125"/>
                    <a:gd name="connsiteY2"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 name="connsiteX0" fmla="*/ 0 w 590550"/>
                    <a:gd name="connsiteY0" fmla="*/ 0 h 561975"/>
                    <a:gd name="connsiteX1" fmla="*/ 590550 w 590550"/>
                    <a:gd name="connsiteY1" fmla="*/ 561975 h 561975"/>
                  </a:gdLst>
                  <a:ahLst/>
                  <a:cxnLst>
                    <a:cxn ang="0">
                      <a:pos x="connsiteX0" y="connsiteY0"/>
                    </a:cxn>
                    <a:cxn ang="0">
                      <a:pos x="connsiteX1" y="connsiteY1"/>
                    </a:cxn>
                  </a:cxnLst>
                  <a:rect l="l" t="t" r="r" b="b"/>
                  <a:pathLst>
                    <a:path w="590550" h="561975">
                      <a:moveTo>
                        <a:pt x="0" y="0"/>
                      </a:moveTo>
                      <a:cubicBezTo>
                        <a:pt x="196850" y="330200"/>
                        <a:pt x="403225" y="498475"/>
                        <a:pt x="590550" y="561975"/>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grpSp>
        </p:grpSp>
        <p:grpSp>
          <p:nvGrpSpPr>
            <p:cNvPr id="334" name="Group 333">
              <a:extLst>
                <a:ext uri="{FF2B5EF4-FFF2-40B4-BE49-F238E27FC236}">
                  <a16:creationId xmlns:a16="http://schemas.microsoft.com/office/drawing/2014/main" xmlns="" id="{52BB4B7C-28B7-486F-A07A-180B23BB38D6}"/>
                </a:ext>
              </a:extLst>
            </p:cNvPr>
            <p:cNvGrpSpPr/>
            <p:nvPr/>
          </p:nvGrpSpPr>
          <p:grpSpPr>
            <a:xfrm>
              <a:off x="6051754" y="2522425"/>
              <a:ext cx="450750" cy="516205"/>
              <a:chOff x="6039439" y="2523241"/>
              <a:chExt cx="450750" cy="516205"/>
            </a:xfrm>
          </p:grpSpPr>
          <p:sp>
            <p:nvSpPr>
              <p:cNvPr id="333" name="Freeform: Shape 332">
                <a:extLst>
                  <a:ext uri="{FF2B5EF4-FFF2-40B4-BE49-F238E27FC236}">
                    <a16:creationId xmlns:a16="http://schemas.microsoft.com/office/drawing/2014/main" xmlns="" id="{D67BB8B6-B9AE-42AC-874B-0BCADAAFB7E5}"/>
                  </a:ext>
                </a:extLst>
              </p:cNvPr>
              <p:cNvSpPr/>
              <p:nvPr/>
            </p:nvSpPr>
            <p:spPr>
              <a:xfrm>
                <a:off x="6039439" y="2523241"/>
                <a:ext cx="446202" cy="301658"/>
              </a:xfrm>
              <a:custGeom>
                <a:avLst/>
                <a:gdLst>
                  <a:gd name="connsiteX0" fmla="*/ 0 w 446202"/>
                  <a:gd name="connsiteY0" fmla="*/ 47134 h 301658"/>
                  <a:gd name="connsiteX1" fmla="*/ 355076 w 446202"/>
                  <a:gd name="connsiteY1" fmla="*/ 0 h 301658"/>
                  <a:gd name="connsiteX2" fmla="*/ 446202 w 446202"/>
                  <a:gd name="connsiteY2" fmla="*/ 204248 h 301658"/>
                  <a:gd name="connsiteX3" fmla="*/ 69130 w 446202"/>
                  <a:gd name="connsiteY3" fmla="*/ 301658 h 301658"/>
                  <a:gd name="connsiteX4" fmla="*/ 0 w 446202"/>
                  <a:gd name="connsiteY4" fmla="*/ 47134 h 301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202" h="301658">
                    <a:moveTo>
                      <a:pt x="0" y="47134"/>
                    </a:moveTo>
                    <a:lnTo>
                      <a:pt x="355076" y="0"/>
                    </a:lnTo>
                    <a:lnTo>
                      <a:pt x="446202" y="204248"/>
                    </a:lnTo>
                    <a:lnTo>
                      <a:pt x="69130" y="301658"/>
                    </a:lnTo>
                    <a:lnTo>
                      <a:pt x="0" y="4713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grpSp>
            <p:nvGrpSpPr>
              <p:cNvPr id="312" name="Group 311">
                <a:extLst>
                  <a:ext uri="{FF2B5EF4-FFF2-40B4-BE49-F238E27FC236}">
                    <a16:creationId xmlns:a16="http://schemas.microsoft.com/office/drawing/2014/main" xmlns="" id="{65395C84-BF12-40E7-A0AC-5AC3DEA50318}"/>
                  </a:ext>
                </a:extLst>
              </p:cNvPr>
              <p:cNvGrpSpPr/>
              <p:nvPr/>
            </p:nvGrpSpPr>
            <p:grpSpPr>
              <a:xfrm>
                <a:off x="6047071" y="2533597"/>
                <a:ext cx="443118" cy="505849"/>
                <a:chOff x="5313531" y="2427266"/>
                <a:chExt cx="578139" cy="659985"/>
              </a:xfrm>
            </p:grpSpPr>
            <p:sp>
              <p:nvSpPr>
                <p:cNvPr id="313" name="Freeform: Shape 312">
                  <a:extLst>
                    <a:ext uri="{FF2B5EF4-FFF2-40B4-BE49-F238E27FC236}">
                      <a16:creationId xmlns:a16="http://schemas.microsoft.com/office/drawing/2014/main" xmlns="" id="{B4D76240-527F-4B84-AE63-38B07E15C112}"/>
                    </a:ext>
                  </a:extLst>
                </p:cNvPr>
                <p:cNvSpPr/>
                <p:nvPr/>
              </p:nvSpPr>
              <p:spPr>
                <a:xfrm rot="21167348">
                  <a:off x="5313531" y="2427266"/>
                  <a:ext cx="578139" cy="363967"/>
                </a:xfrm>
                <a:custGeom>
                  <a:avLst/>
                  <a:gdLst>
                    <a:gd name="connsiteX0" fmla="*/ 399872 w 1082512"/>
                    <a:gd name="connsiteY0" fmla="*/ 310146 h 681495"/>
                    <a:gd name="connsiteX1" fmla="*/ 471073 w 1082512"/>
                    <a:gd name="connsiteY1" fmla="*/ 583914 h 681495"/>
                    <a:gd name="connsiteX2" fmla="*/ 146710 w 1082512"/>
                    <a:gd name="connsiteY2" fmla="*/ 619619 h 681495"/>
                    <a:gd name="connsiteX3" fmla="*/ 109006 w 1082512"/>
                    <a:gd name="connsiteY3" fmla="*/ 327412 h 681495"/>
                    <a:gd name="connsiteX4" fmla="*/ 662410 w 1082512"/>
                    <a:gd name="connsiteY4" fmla="*/ 294562 h 681495"/>
                    <a:gd name="connsiteX5" fmla="*/ 731627 w 1082512"/>
                    <a:gd name="connsiteY5" fmla="*/ 555232 h 681495"/>
                    <a:gd name="connsiteX6" fmla="*/ 516999 w 1082512"/>
                    <a:gd name="connsiteY6" fmla="*/ 578858 h 681495"/>
                    <a:gd name="connsiteX7" fmla="*/ 446394 w 1082512"/>
                    <a:gd name="connsiteY7" fmla="*/ 307385 h 681495"/>
                    <a:gd name="connsiteX8" fmla="*/ 935050 w 1082512"/>
                    <a:gd name="connsiteY8" fmla="*/ 278378 h 681495"/>
                    <a:gd name="connsiteX9" fmla="*/ 1017118 w 1082512"/>
                    <a:gd name="connsiteY9" fmla="*/ 523806 h 681495"/>
                    <a:gd name="connsiteX10" fmla="*/ 777587 w 1082512"/>
                    <a:gd name="connsiteY10" fmla="*/ 550173 h 681495"/>
                    <a:gd name="connsiteX11" fmla="*/ 708980 w 1082512"/>
                    <a:gd name="connsiteY11" fmla="*/ 291797 h 681495"/>
                    <a:gd name="connsiteX12" fmla="*/ 640834 w 1082512"/>
                    <a:gd name="connsiteY12" fmla="*/ 35158 h 681495"/>
                    <a:gd name="connsiteX13" fmla="*/ 853720 w 1082512"/>
                    <a:gd name="connsiteY13" fmla="*/ 35158 h 681495"/>
                    <a:gd name="connsiteX14" fmla="*/ 920033 w 1082512"/>
                    <a:gd name="connsiteY14" fmla="*/ 233470 h 681495"/>
                    <a:gd name="connsiteX15" fmla="*/ 697007 w 1082512"/>
                    <a:gd name="connsiteY15" fmla="*/ 246709 h 681495"/>
                    <a:gd name="connsiteX16" fmla="*/ 375594 w 1082512"/>
                    <a:gd name="connsiteY16" fmla="*/ 35158 h 681495"/>
                    <a:gd name="connsiteX17" fmla="*/ 593530 w 1082512"/>
                    <a:gd name="connsiteY17" fmla="*/ 35158 h 681495"/>
                    <a:gd name="connsiteX18" fmla="*/ 650438 w 1082512"/>
                    <a:gd name="connsiteY18" fmla="*/ 249473 h 681495"/>
                    <a:gd name="connsiteX19" fmla="*/ 434664 w 1082512"/>
                    <a:gd name="connsiteY19" fmla="*/ 262282 h 681495"/>
                    <a:gd name="connsiteX20" fmla="*/ 71295 w 1082512"/>
                    <a:gd name="connsiteY20" fmla="*/ 35158 h 681495"/>
                    <a:gd name="connsiteX21" fmla="*/ 328354 w 1082512"/>
                    <a:gd name="connsiteY21" fmla="*/ 35158 h 681495"/>
                    <a:gd name="connsiteX22" fmla="*/ 388142 w 1082512"/>
                    <a:gd name="connsiteY22" fmla="*/ 265043 h 681495"/>
                    <a:gd name="connsiteX23" fmla="*/ 103141 w 1082512"/>
                    <a:gd name="connsiteY23" fmla="*/ 281961 h 681495"/>
                    <a:gd name="connsiteX24" fmla="*/ 46158 w 1082512"/>
                    <a:gd name="connsiteY24" fmla="*/ 23397 h 681495"/>
                    <a:gd name="connsiteX25" fmla="*/ 125832 w 1082512"/>
                    <a:gd name="connsiteY25" fmla="*/ 640866 h 681495"/>
                    <a:gd name="connsiteX26" fmla="*/ 1045398 w 1082512"/>
                    <a:gd name="connsiteY26" fmla="*/ 539642 h 681495"/>
                    <a:gd name="connsiteX27" fmla="*/ 872772 w 1082512"/>
                    <a:gd name="connsiteY27" fmla="*/ 23397 h 681495"/>
                    <a:gd name="connsiteX28" fmla="*/ 0 w 1082512"/>
                    <a:gd name="connsiteY28" fmla="*/ 0 h 681495"/>
                    <a:gd name="connsiteX29" fmla="*/ 895500 w 1082512"/>
                    <a:gd name="connsiteY29" fmla="*/ 0 h 681495"/>
                    <a:gd name="connsiteX30" fmla="*/ 1082512 w 1082512"/>
                    <a:gd name="connsiteY30" fmla="*/ 559266 h 681495"/>
                    <a:gd name="connsiteX31" fmla="*/ 83171 w 1082512"/>
                    <a:gd name="connsiteY31" fmla="*/ 681495 h 68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82512" h="681495">
                      <a:moveTo>
                        <a:pt x="399872" y="310146"/>
                      </a:moveTo>
                      <a:lnTo>
                        <a:pt x="471073" y="583914"/>
                      </a:lnTo>
                      <a:lnTo>
                        <a:pt x="146710" y="619619"/>
                      </a:lnTo>
                      <a:lnTo>
                        <a:pt x="109006" y="327412"/>
                      </a:lnTo>
                      <a:close/>
                      <a:moveTo>
                        <a:pt x="662410" y="294562"/>
                      </a:moveTo>
                      <a:lnTo>
                        <a:pt x="731627" y="555232"/>
                      </a:lnTo>
                      <a:lnTo>
                        <a:pt x="516999" y="578858"/>
                      </a:lnTo>
                      <a:lnTo>
                        <a:pt x="446394" y="307385"/>
                      </a:lnTo>
                      <a:close/>
                      <a:moveTo>
                        <a:pt x="935050" y="278378"/>
                      </a:moveTo>
                      <a:lnTo>
                        <a:pt x="1017118" y="523806"/>
                      </a:lnTo>
                      <a:lnTo>
                        <a:pt x="777587" y="550173"/>
                      </a:lnTo>
                      <a:lnTo>
                        <a:pt x="708980" y="291797"/>
                      </a:lnTo>
                      <a:close/>
                      <a:moveTo>
                        <a:pt x="640834" y="35158"/>
                      </a:moveTo>
                      <a:lnTo>
                        <a:pt x="853720" y="35158"/>
                      </a:lnTo>
                      <a:lnTo>
                        <a:pt x="920033" y="233470"/>
                      </a:lnTo>
                      <a:lnTo>
                        <a:pt x="697007" y="246709"/>
                      </a:lnTo>
                      <a:close/>
                      <a:moveTo>
                        <a:pt x="375594" y="35158"/>
                      </a:moveTo>
                      <a:lnTo>
                        <a:pt x="593530" y="35158"/>
                      </a:lnTo>
                      <a:lnTo>
                        <a:pt x="650438" y="249473"/>
                      </a:lnTo>
                      <a:lnTo>
                        <a:pt x="434664" y="262282"/>
                      </a:lnTo>
                      <a:close/>
                      <a:moveTo>
                        <a:pt x="71295" y="35158"/>
                      </a:moveTo>
                      <a:lnTo>
                        <a:pt x="328354" y="35158"/>
                      </a:lnTo>
                      <a:lnTo>
                        <a:pt x="388142" y="265043"/>
                      </a:lnTo>
                      <a:lnTo>
                        <a:pt x="103141" y="281961"/>
                      </a:lnTo>
                      <a:close/>
                      <a:moveTo>
                        <a:pt x="46158" y="23397"/>
                      </a:moveTo>
                      <a:lnTo>
                        <a:pt x="125832" y="640866"/>
                      </a:lnTo>
                      <a:lnTo>
                        <a:pt x="1045398" y="539642"/>
                      </a:lnTo>
                      <a:lnTo>
                        <a:pt x="872772" y="23397"/>
                      </a:lnTo>
                      <a:close/>
                      <a:moveTo>
                        <a:pt x="0" y="0"/>
                      </a:moveTo>
                      <a:lnTo>
                        <a:pt x="895500" y="0"/>
                      </a:lnTo>
                      <a:lnTo>
                        <a:pt x="1082512" y="559266"/>
                      </a:lnTo>
                      <a:lnTo>
                        <a:pt x="83171" y="6814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sp>
              <p:nvSpPr>
                <p:cNvPr id="314" name="Rectangle 313">
                  <a:extLst>
                    <a:ext uri="{FF2B5EF4-FFF2-40B4-BE49-F238E27FC236}">
                      <a16:creationId xmlns:a16="http://schemas.microsoft.com/office/drawing/2014/main" xmlns="" id="{73AE1DAD-1A08-4216-AC01-76A7D3EB1109}"/>
                    </a:ext>
                  </a:extLst>
                </p:cNvPr>
                <p:cNvSpPr/>
                <p:nvPr/>
              </p:nvSpPr>
              <p:spPr>
                <a:xfrm>
                  <a:off x="5584516" y="2753923"/>
                  <a:ext cx="76595" cy="333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grpSp>
        </p:grpSp>
        <p:grpSp>
          <p:nvGrpSpPr>
            <p:cNvPr id="335" name="Group 334">
              <a:extLst>
                <a:ext uri="{FF2B5EF4-FFF2-40B4-BE49-F238E27FC236}">
                  <a16:creationId xmlns:a16="http://schemas.microsoft.com/office/drawing/2014/main" xmlns="" id="{6B1429CF-2CFD-4FA7-93F4-5F16C02AFC9B}"/>
                </a:ext>
              </a:extLst>
            </p:cNvPr>
            <p:cNvGrpSpPr/>
            <p:nvPr/>
          </p:nvGrpSpPr>
          <p:grpSpPr>
            <a:xfrm>
              <a:off x="6368343" y="2591762"/>
              <a:ext cx="390205" cy="446868"/>
              <a:chOff x="6039439" y="2523241"/>
              <a:chExt cx="450750" cy="516205"/>
            </a:xfrm>
          </p:grpSpPr>
          <p:sp>
            <p:nvSpPr>
              <p:cNvPr id="336" name="Freeform: Shape 335">
                <a:extLst>
                  <a:ext uri="{FF2B5EF4-FFF2-40B4-BE49-F238E27FC236}">
                    <a16:creationId xmlns:a16="http://schemas.microsoft.com/office/drawing/2014/main" xmlns="" id="{39DFF847-E025-4539-BA2D-407D788BE3FA}"/>
                  </a:ext>
                </a:extLst>
              </p:cNvPr>
              <p:cNvSpPr/>
              <p:nvPr/>
            </p:nvSpPr>
            <p:spPr>
              <a:xfrm>
                <a:off x="6039439" y="2523241"/>
                <a:ext cx="446202" cy="301658"/>
              </a:xfrm>
              <a:custGeom>
                <a:avLst/>
                <a:gdLst>
                  <a:gd name="connsiteX0" fmla="*/ 0 w 446202"/>
                  <a:gd name="connsiteY0" fmla="*/ 47134 h 301658"/>
                  <a:gd name="connsiteX1" fmla="*/ 355076 w 446202"/>
                  <a:gd name="connsiteY1" fmla="*/ 0 h 301658"/>
                  <a:gd name="connsiteX2" fmla="*/ 446202 w 446202"/>
                  <a:gd name="connsiteY2" fmla="*/ 204248 h 301658"/>
                  <a:gd name="connsiteX3" fmla="*/ 69130 w 446202"/>
                  <a:gd name="connsiteY3" fmla="*/ 301658 h 301658"/>
                  <a:gd name="connsiteX4" fmla="*/ 0 w 446202"/>
                  <a:gd name="connsiteY4" fmla="*/ 47134 h 301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202" h="301658">
                    <a:moveTo>
                      <a:pt x="0" y="47134"/>
                    </a:moveTo>
                    <a:lnTo>
                      <a:pt x="355076" y="0"/>
                    </a:lnTo>
                    <a:lnTo>
                      <a:pt x="446202" y="204248"/>
                    </a:lnTo>
                    <a:lnTo>
                      <a:pt x="69130" y="301658"/>
                    </a:lnTo>
                    <a:lnTo>
                      <a:pt x="0" y="4713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grpSp>
            <p:nvGrpSpPr>
              <p:cNvPr id="337" name="Group 336">
                <a:extLst>
                  <a:ext uri="{FF2B5EF4-FFF2-40B4-BE49-F238E27FC236}">
                    <a16:creationId xmlns:a16="http://schemas.microsoft.com/office/drawing/2014/main" xmlns="" id="{6B881F9A-FC37-4261-9C8A-689ABE08FE16}"/>
                  </a:ext>
                </a:extLst>
              </p:cNvPr>
              <p:cNvGrpSpPr/>
              <p:nvPr/>
            </p:nvGrpSpPr>
            <p:grpSpPr>
              <a:xfrm>
                <a:off x="6047071" y="2533597"/>
                <a:ext cx="443118" cy="505849"/>
                <a:chOff x="5313531" y="2427266"/>
                <a:chExt cx="578139" cy="659985"/>
              </a:xfrm>
            </p:grpSpPr>
            <p:sp>
              <p:nvSpPr>
                <p:cNvPr id="338" name="Freeform: Shape 337">
                  <a:extLst>
                    <a:ext uri="{FF2B5EF4-FFF2-40B4-BE49-F238E27FC236}">
                      <a16:creationId xmlns:a16="http://schemas.microsoft.com/office/drawing/2014/main" xmlns="" id="{36EA6A88-664D-4BC6-98E3-4CC0BF5ABE74}"/>
                    </a:ext>
                  </a:extLst>
                </p:cNvPr>
                <p:cNvSpPr/>
                <p:nvPr/>
              </p:nvSpPr>
              <p:spPr>
                <a:xfrm rot="21167348">
                  <a:off x="5313531" y="2427266"/>
                  <a:ext cx="578139" cy="363967"/>
                </a:xfrm>
                <a:custGeom>
                  <a:avLst/>
                  <a:gdLst>
                    <a:gd name="connsiteX0" fmla="*/ 399872 w 1082512"/>
                    <a:gd name="connsiteY0" fmla="*/ 310146 h 681495"/>
                    <a:gd name="connsiteX1" fmla="*/ 471073 w 1082512"/>
                    <a:gd name="connsiteY1" fmla="*/ 583914 h 681495"/>
                    <a:gd name="connsiteX2" fmla="*/ 146710 w 1082512"/>
                    <a:gd name="connsiteY2" fmla="*/ 619619 h 681495"/>
                    <a:gd name="connsiteX3" fmla="*/ 109006 w 1082512"/>
                    <a:gd name="connsiteY3" fmla="*/ 327412 h 681495"/>
                    <a:gd name="connsiteX4" fmla="*/ 662410 w 1082512"/>
                    <a:gd name="connsiteY4" fmla="*/ 294562 h 681495"/>
                    <a:gd name="connsiteX5" fmla="*/ 731627 w 1082512"/>
                    <a:gd name="connsiteY5" fmla="*/ 555232 h 681495"/>
                    <a:gd name="connsiteX6" fmla="*/ 516999 w 1082512"/>
                    <a:gd name="connsiteY6" fmla="*/ 578858 h 681495"/>
                    <a:gd name="connsiteX7" fmla="*/ 446394 w 1082512"/>
                    <a:gd name="connsiteY7" fmla="*/ 307385 h 681495"/>
                    <a:gd name="connsiteX8" fmla="*/ 935050 w 1082512"/>
                    <a:gd name="connsiteY8" fmla="*/ 278378 h 681495"/>
                    <a:gd name="connsiteX9" fmla="*/ 1017118 w 1082512"/>
                    <a:gd name="connsiteY9" fmla="*/ 523806 h 681495"/>
                    <a:gd name="connsiteX10" fmla="*/ 777587 w 1082512"/>
                    <a:gd name="connsiteY10" fmla="*/ 550173 h 681495"/>
                    <a:gd name="connsiteX11" fmla="*/ 708980 w 1082512"/>
                    <a:gd name="connsiteY11" fmla="*/ 291797 h 681495"/>
                    <a:gd name="connsiteX12" fmla="*/ 640834 w 1082512"/>
                    <a:gd name="connsiteY12" fmla="*/ 35158 h 681495"/>
                    <a:gd name="connsiteX13" fmla="*/ 853720 w 1082512"/>
                    <a:gd name="connsiteY13" fmla="*/ 35158 h 681495"/>
                    <a:gd name="connsiteX14" fmla="*/ 920033 w 1082512"/>
                    <a:gd name="connsiteY14" fmla="*/ 233470 h 681495"/>
                    <a:gd name="connsiteX15" fmla="*/ 697007 w 1082512"/>
                    <a:gd name="connsiteY15" fmla="*/ 246709 h 681495"/>
                    <a:gd name="connsiteX16" fmla="*/ 375594 w 1082512"/>
                    <a:gd name="connsiteY16" fmla="*/ 35158 h 681495"/>
                    <a:gd name="connsiteX17" fmla="*/ 593530 w 1082512"/>
                    <a:gd name="connsiteY17" fmla="*/ 35158 h 681495"/>
                    <a:gd name="connsiteX18" fmla="*/ 650438 w 1082512"/>
                    <a:gd name="connsiteY18" fmla="*/ 249473 h 681495"/>
                    <a:gd name="connsiteX19" fmla="*/ 434664 w 1082512"/>
                    <a:gd name="connsiteY19" fmla="*/ 262282 h 681495"/>
                    <a:gd name="connsiteX20" fmla="*/ 71295 w 1082512"/>
                    <a:gd name="connsiteY20" fmla="*/ 35158 h 681495"/>
                    <a:gd name="connsiteX21" fmla="*/ 328354 w 1082512"/>
                    <a:gd name="connsiteY21" fmla="*/ 35158 h 681495"/>
                    <a:gd name="connsiteX22" fmla="*/ 388142 w 1082512"/>
                    <a:gd name="connsiteY22" fmla="*/ 265043 h 681495"/>
                    <a:gd name="connsiteX23" fmla="*/ 103141 w 1082512"/>
                    <a:gd name="connsiteY23" fmla="*/ 281961 h 681495"/>
                    <a:gd name="connsiteX24" fmla="*/ 46158 w 1082512"/>
                    <a:gd name="connsiteY24" fmla="*/ 23397 h 681495"/>
                    <a:gd name="connsiteX25" fmla="*/ 125832 w 1082512"/>
                    <a:gd name="connsiteY25" fmla="*/ 640866 h 681495"/>
                    <a:gd name="connsiteX26" fmla="*/ 1045398 w 1082512"/>
                    <a:gd name="connsiteY26" fmla="*/ 539642 h 681495"/>
                    <a:gd name="connsiteX27" fmla="*/ 872772 w 1082512"/>
                    <a:gd name="connsiteY27" fmla="*/ 23397 h 681495"/>
                    <a:gd name="connsiteX28" fmla="*/ 0 w 1082512"/>
                    <a:gd name="connsiteY28" fmla="*/ 0 h 681495"/>
                    <a:gd name="connsiteX29" fmla="*/ 895500 w 1082512"/>
                    <a:gd name="connsiteY29" fmla="*/ 0 h 681495"/>
                    <a:gd name="connsiteX30" fmla="*/ 1082512 w 1082512"/>
                    <a:gd name="connsiteY30" fmla="*/ 559266 h 681495"/>
                    <a:gd name="connsiteX31" fmla="*/ 83171 w 1082512"/>
                    <a:gd name="connsiteY31" fmla="*/ 681495 h 68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82512" h="681495">
                      <a:moveTo>
                        <a:pt x="399872" y="310146"/>
                      </a:moveTo>
                      <a:lnTo>
                        <a:pt x="471073" y="583914"/>
                      </a:lnTo>
                      <a:lnTo>
                        <a:pt x="146710" y="619619"/>
                      </a:lnTo>
                      <a:lnTo>
                        <a:pt x="109006" y="327412"/>
                      </a:lnTo>
                      <a:close/>
                      <a:moveTo>
                        <a:pt x="662410" y="294562"/>
                      </a:moveTo>
                      <a:lnTo>
                        <a:pt x="731627" y="555232"/>
                      </a:lnTo>
                      <a:lnTo>
                        <a:pt x="516999" y="578858"/>
                      </a:lnTo>
                      <a:lnTo>
                        <a:pt x="446394" y="307385"/>
                      </a:lnTo>
                      <a:close/>
                      <a:moveTo>
                        <a:pt x="935050" y="278378"/>
                      </a:moveTo>
                      <a:lnTo>
                        <a:pt x="1017118" y="523806"/>
                      </a:lnTo>
                      <a:lnTo>
                        <a:pt x="777587" y="550173"/>
                      </a:lnTo>
                      <a:lnTo>
                        <a:pt x="708980" y="291797"/>
                      </a:lnTo>
                      <a:close/>
                      <a:moveTo>
                        <a:pt x="640834" y="35158"/>
                      </a:moveTo>
                      <a:lnTo>
                        <a:pt x="853720" y="35158"/>
                      </a:lnTo>
                      <a:lnTo>
                        <a:pt x="920033" y="233470"/>
                      </a:lnTo>
                      <a:lnTo>
                        <a:pt x="697007" y="246709"/>
                      </a:lnTo>
                      <a:close/>
                      <a:moveTo>
                        <a:pt x="375594" y="35158"/>
                      </a:moveTo>
                      <a:lnTo>
                        <a:pt x="593530" y="35158"/>
                      </a:lnTo>
                      <a:lnTo>
                        <a:pt x="650438" y="249473"/>
                      </a:lnTo>
                      <a:lnTo>
                        <a:pt x="434664" y="262282"/>
                      </a:lnTo>
                      <a:close/>
                      <a:moveTo>
                        <a:pt x="71295" y="35158"/>
                      </a:moveTo>
                      <a:lnTo>
                        <a:pt x="328354" y="35158"/>
                      </a:lnTo>
                      <a:lnTo>
                        <a:pt x="388142" y="265043"/>
                      </a:lnTo>
                      <a:lnTo>
                        <a:pt x="103141" y="281961"/>
                      </a:lnTo>
                      <a:close/>
                      <a:moveTo>
                        <a:pt x="46158" y="23397"/>
                      </a:moveTo>
                      <a:lnTo>
                        <a:pt x="125832" y="640866"/>
                      </a:lnTo>
                      <a:lnTo>
                        <a:pt x="1045398" y="539642"/>
                      </a:lnTo>
                      <a:lnTo>
                        <a:pt x="872772" y="23397"/>
                      </a:lnTo>
                      <a:close/>
                      <a:moveTo>
                        <a:pt x="0" y="0"/>
                      </a:moveTo>
                      <a:lnTo>
                        <a:pt x="895500" y="0"/>
                      </a:lnTo>
                      <a:lnTo>
                        <a:pt x="1082512" y="559266"/>
                      </a:lnTo>
                      <a:lnTo>
                        <a:pt x="83171" y="6814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sp>
              <p:nvSpPr>
                <p:cNvPr id="339" name="Rectangle 338">
                  <a:extLst>
                    <a:ext uri="{FF2B5EF4-FFF2-40B4-BE49-F238E27FC236}">
                      <a16:creationId xmlns:a16="http://schemas.microsoft.com/office/drawing/2014/main" xmlns="" id="{DF824DEA-C317-4E8F-8975-AD74B1A75DB7}"/>
                    </a:ext>
                  </a:extLst>
                </p:cNvPr>
                <p:cNvSpPr/>
                <p:nvPr/>
              </p:nvSpPr>
              <p:spPr>
                <a:xfrm>
                  <a:off x="5584516" y="2753923"/>
                  <a:ext cx="76595" cy="333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grpSp>
        </p:grpSp>
        <p:grpSp>
          <p:nvGrpSpPr>
            <p:cNvPr id="340" name="Group 339">
              <a:extLst>
                <a:ext uri="{FF2B5EF4-FFF2-40B4-BE49-F238E27FC236}">
                  <a16:creationId xmlns:a16="http://schemas.microsoft.com/office/drawing/2014/main" xmlns="" id="{BCDFE66F-3D06-4DF7-991A-9FD06E3320CF}"/>
                </a:ext>
              </a:extLst>
            </p:cNvPr>
            <p:cNvGrpSpPr/>
            <p:nvPr/>
          </p:nvGrpSpPr>
          <p:grpSpPr>
            <a:xfrm>
              <a:off x="6657917" y="2647437"/>
              <a:ext cx="341590" cy="391193"/>
              <a:chOff x="6039439" y="2523241"/>
              <a:chExt cx="450750" cy="516205"/>
            </a:xfrm>
          </p:grpSpPr>
          <p:sp>
            <p:nvSpPr>
              <p:cNvPr id="341" name="Freeform: Shape 340">
                <a:extLst>
                  <a:ext uri="{FF2B5EF4-FFF2-40B4-BE49-F238E27FC236}">
                    <a16:creationId xmlns:a16="http://schemas.microsoft.com/office/drawing/2014/main" xmlns="" id="{2AAA9F38-D494-403E-A44D-CA781EA6900B}"/>
                  </a:ext>
                </a:extLst>
              </p:cNvPr>
              <p:cNvSpPr/>
              <p:nvPr/>
            </p:nvSpPr>
            <p:spPr>
              <a:xfrm>
                <a:off x="6039439" y="2523241"/>
                <a:ext cx="446202" cy="301658"/>
              </a:xfrm>
              <a:custGeom>
                <a:avLst/>
                <a:gdLst>
                  <a:gd name="connsiteX0" fmla="*/ 0 w 446202"/>
                  <a:gd name="connsiteY0" fmla="*/ 47134 h 301658"/>
                  <a:gd name="connsiteX1" fmla="*/ 355076 w 446202"/>
                  <a:gd name="connsiteY1" fmla="*/ 0 h 301658"/>
                  <a:gd name="connsiteX2" fmla="*/ 446202 w 446202"/>
                  <a:gd name="connsiteY2" fmla="*/ 204248 h 301658"/>
                  <a:gd name="connsiteX3" fmla="*/ 69130 w 446202"/>
                  <a:gd name="connsiteY3" fmla="*/ 301658 h 301658"/>
                  <a:gd name="connsiteX4" fmla="*/ 0 w 446202"/>
                  <a:gd name="connsiteY4" fmla="*/ 47134 h 301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202" h="301658">
                    <a:moveTo>
                      <a:pt x="0" y="47134"/>
                    </a:moveTo>
                    <a:lnTo>
                      <a:pt x="355076" y="0"/>
                    </a:lnTo>
                    <a:lnTo>
                      <a:pt x="446202" y="204248"/>
                    </a:lnTo>
                    <a:lnTo>
                      <a:pt x="69130" y="301658"/>
                    </a:lnTo>
                    <a:lnTo>
                      <a:pt x="0" y="4713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grpSp>
            <p:nvGrpSpPr>
              <p:cNvPr id="342" name="Group 341">
                <a:extLst>
                  <a:ext uri="{FF2B5EF4-FFF2-40B4-BE49-F238E27FC236}">
                    <a16:creationId xmlns:a16="http://schemas.microsoft.com/office/drawing/2014/main" xmlns="" id="{B3D37D85-D9A9-46A8-9ACF-5723ABDC621D}"/>
                  </a:ext>
                </a:extLst>
              </p:cNvPr>
              <p:cNvGrpSpPr/>
              <p:nvPr/>
            </p:nvGrpSpPr>
            <p:grpSpPr>
              <a:xfrm>
                <a:off x="6047071" y="2533597"/>
                <a:ext cx="443118" cy="505849"/>
                <a:chOff x="5313531" y="2427266"/>
                <a:chExt cx="578139" cy="659985"/>
              </a:xfrm>
            </p:grpSpPr>
            <p:sp>
              <p:nvSpPr>
                <p:cNvPr id="343" name="Freeform: Shape 342">
                  <a:extLst>
                    <a:ext uri="{FF2B5EF4-FFF2-40B4-BE49-F238E27FC236}">
                      <a16:creationId xmlns:a16="http://schemas.microsoft.com/office/drawing/2014/main" xmlns="" id="{754C3ED7-5605-4ED3-B92F-AB5CBC532DCA}"/>
                    </a:ext>
                  </a:extLst>
                </p:cNvPr>
                <p:cNvSpPr/>
                <p:nvPr/>
              </p:nvSpPr>
              <p:spPr>
                <a:xfrm rot="21167348">
                  <a:off x="5313531" y="2427266"/>
                  <a:ext cx="578139" cy="363967"/>
                </a:xfrm>
                <a:custGeom>
                  <a:avLst/>
                  <a:gdLst>
                    <a:gd name="connsiteX0" fmla="*/ 399872 w 1082512"/>
                    <a:gd name="connsiteY0" fmla="*/ 310146 h 681495"/>
                    <a:gd name="connsiteX1" fmla="*/ 471073 w 1082512"/>
                    <a:gd name="connsiteY1" fmla="*/ 583914 h 681495"/>
                    <a:gd name="connsiteX2" fmla="*/ 146710 w 1082512"/>
                    <a:gd name="connsiteY2" fmla="*/ 619619 h 681495"/>
                    <a:gd name="connsiteX3" fmla="*/ 109006 w 1082512"/>
                    <a:gd name="connsiteY3" fmla="*/ 327412 h 681495"/>
                    <a:gd name="connsiteX4" fmla="*/ 662410 w 1082512"/>
                    <a:gd name="connsiteY4" fmla="*/ 294562 h 681495"/>
                    <a:gd name="connsiteX5" fmla="*/ 731627 w 1082512"/>
                    <a:gd name="connsiteY5" fmla="*/ 555232 h 681495"/>
                    <a:gd name="connsiteX6" fmla="*/ 516999 w 1082512"/>
                    <a:gd name="connsiteY6" fmla="*/ 578858 h 681495"/>
                    <a:gd name="connsiteX7" fmla="*/ 446394 w 1082512"/>
                    <a:gd name="connsiteY7" fmla="*/ 307385 h 681495"/>
                    <a:gd name="connsiteX8" fmla="*/ 935050 w 1082512"/>
                    <a:gd name="connsiteY8" fmla="*/ 278378 h 681495"/>
                    <a:gd name="connsiteX9" fmla="*/ 1017118 w 1082512"/>
                    <a:gd name="connsiteY9" fmla="*/ 523806 h 681495"/>
                    <a:gd name="connsiteX10" fmla="*/ 777587 w 1082512"/>
                    <a:gd name="connsiteY10" fmla="*/ 550173 h 681495"/>
                    <a:gd name="connsiteX11" fmla="*/ 708980 w 1082512"/>
                    <a:gd name="connsiteY11" fmla="*/ 291797 h 681495"/>
                    <a:gd name="connsiteX12" fmla="*/ 640834 w 1082512"/>
                    <a:gd name="connsiteY12" fmla="*/ 35158 h 681495"/>
                    <a:gd name="connsiteX13" fmla="*/ 853720 w 1082512"/>
                    <a:gd name="connsiteY13" fmla="*/ 35158 h 681495"/>
                    <a:gd name="connsiteX14" fmla="*/ 920033 w 1082512"/>
                    <a:gd name="connsiteY14" fmla="*/ 233470 h 681495"/>
                    <a:gd name="connsiteX15" fmla="*/ 697007 w 1082512"/>
                    <a:gd name="connsiteY15" fmla="*/ 246709 h 681495"/>
                    <a:gd name="connsiteX16" fmla="*/ 375594 w 1082512"/>
                    <a:gd name="connsiteY16" fmla="*/ 35158 h 681495"/>
                    <a:gd name="connsiteX17" fmla="*/ 593530 w 1082512"/>
                    <a:gd name="connsiteY17" fmla="*/ 35158 h 681495"/>
                    <a:gd name="connsiteX18" fmla="*/ 650438 w 1082512"/>
                    <a:gd name="connsiteY18" fmla="*/ 249473 h 681495"/>
                    <a:gd name="connsiteX19" fmla="*/ 434664 w 1082512"/>
                    <a:gd name="connsiteY19" fmla="*/ 262282 h 681495"/>
                    <a:gd name="connsiteX20" fmla="*/ 71295 w 1082512"/>
                    <a:gd name="connsiteY20" fmla="*/ 35158 h 681495"/>
                    <a:gd name="connsiteX21" fmla="*/ 328354 w 1082512"/>
                    <a:gd name="connsiteY21" fmla="*/ 35158 h 681495"/>
                    <a:gd name="connsiteX22" fmla="*/ 388142 w 1082512"/>
                    <a:gd name="connsiteY22" fmla="*/ 265043 h 681495"/>
                    <a:gd name="connsiteX23" fmla="*/ 103141 w 1082512"/>
                    <a:gd name="connsiteY23" fmla="*/ 281961 h 681495"/>
                    <a:gd name="connsiteX24" fmla="*/ 46158 w 1082512"/>
                    <a:gd name="connsiteY24" fmla="*/ 23397 h 681495"/>
                    <a:gd name="connsiteX25" fmla="*/ 125832 w 1082512"/>
                    <a:gd name="connsiteY25" fmla="*/ 640866 h 681495"/>
                    <a:gd name="connsiteX26" fmla="*/ 1045398 w 1082512"/>
                    <a:gd name="connsiteY26" fmla="*/ 539642 h 681495"/>
                    <a:gd name="connsiteX27" fmla="*/ 872772 w 1082512"/>
                    <a:gd name="connsiteY27" fmla="*/ 23397 h 681495"/>
                    <a:gd name="connsiteX28" fmla="*/ 0 w 1082512"/>
                    <a:gd name="connsiteY28" fmla="*/ 0 h 681495"/>
                    <a:gd name="connsiteX29" fmla="*/ 895500 w 1082512"/>
                    <a:gd name="connsiteY29" fmla="*/ 0 h 681495"/>
                    <a:gd name="connsiteX30" fmla="*/ 1082512 w 1082512"/>
                    <a:gd name="connsiteY30" fmla="*/ 559266 h 681495"/>
                    <a:gd name="connsiteX31" fmla="*/ 83171 w 1082512"/>
                    <a:gd name="connsiteY31" fmla="*/ 681495 h 68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82512" h="681495">
                      <a:moveTo>
                        <a:pt x="399872" y="310146"/>
                      </a:moveTo>
                      <a:lnTo>
                        <a:pt x="471073" y="583914"/>
                      </a:lnTo>
                      <a:lnTo>
                        <a:pt x="146710" y="619619"/>
                      </a:lnTo>
                      <a:lnTo>
                        <a:pt x="109006" y="327412"/>
                      </a:lnTo>
                      <a:close/>
                      <a:moveTo>
                        <a:pt x="662410" y="294562"/>
                      </a:moveTo>
                      <a:lnTo>
                        <a:pt x="731627" y="555232"/>
                      </a:lnTo>
                      <a:lnTo>
                        <a:pt x="516999" y="578858"/>
                      </a:lnTo>
                      <a:lnTo>
                        <a:pt x="446394" y="307385"/>
                      </a:lnTo>
                      <a:close/>
                      <a:moveTo>
                        <a:pt x="935050" y="278378"/>
                      </a:moveTo>
                      <a:lnTo>
                        <a:pt x="1017118" y="523806"/>
                      </a:lnTo>
                      <a:lnTo>
                        <a:pt x="777587" y="550173"/>
                      </a:lnTo>
                      <a:lnTo>
                        <a:pt x="708980" y="291797"/>
                      </a:lnTo>
                      <a:close/>
                      <a:moveTo>
                        <a:pt x="640834" y="35158"/>
                      </a:moveTo>
                      <a:lnTo>
                        <a:pt x="853720" y="35158"/>
                      </a:lnTo>
                      <a:lnTo>
                        <a:pt x="920033" y="233470"/>
                      </a:lnTo>
                      <a:lnTo>
                        <a:pt x="697007" y="246709"/>
                      </a:lnTo>
                      <a:close/>
                      <a:moveTo>
                        <a:pt x="375594" y="35158"/>
                      </a:moveTo>
                      <a:lnTo>
                        <a:pt x="593530" y="35158"/>
                      </a:lnTo>
                      <a:lnTo>
                        <a:pt x="650438" y="249473"/>
                      </a:lnTo>
                      <a:lnTo>
                        <a:pt x="434664" y="262282"/>
                      </a:lnTo>
                      <a:close/>
                      <a:moveTo>
                        <a:pt x="71295" y="35158"/>
                      </a:moveTo>
                      <a:lnTo>
                        <a:pt x="328354" y="35158"/>
                      </a:lnTo>
                      <a:lnTo>
                        <a:pt x="388142" y="265043"/>
                      </a:lnTo>
                      <a:lnTo>
                        <a:pt x="103141" y="281961"/>
                      </a:lnTo>
                      <a:close/>
                      <a:moveTo>
                        <a:pt x="46158" y="23397"/>
                      </a:moveTo>
                      <a:lnTo>
                        <a:pt x="125832" y="640866"/>
                      </a:lnTo>
                      <a:lnTo>
                        <a:pt x="1045398" y="539642"/>
                      </a:lnTo>
                      <a:lnTo>
                        <a:pt x="872772" y="23397"/>
                      </a:lnTo>
                      <a:close/>
                      <a:moveTo>
                        <a:pt x="0" y="0"/>
                      </a:moveTo>
                      <a:lnTo>
                        <a:pt x="895500" y="0"/>
                      </a:lnTo>
                      <a:lnTo>
                        <a:pt x="1082512" y="559266"/>
                      </a:lnTo>
                      <a:lnTo>
                        <a:pt x="83171" y="6814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sp>
              <p:nvSpPr>
                <p:cNvPr id="344" name="Rectangle 343">
                  <a:extLst>
                    <a:ext uri="{FF2B5EF4-FFF2-40B4-BE49-F238E27FC236}">
                      <a16:creationId xmlns:a16="http://schemas.microsoft.com/office/drawing/2014/main" xmlns="" id="{3E286AEA-515B-4293-B197-12F237989AED}"/>
                    </a:ext>
                  </a:extLst>
                </p:cNvPr>
                <p:cNvSpPr/>
                <p:nvPr/>
              </p:nvSpPr>
              <p:spPr>
                <a:xfrm>
                  <a:off x="5584516" y="2753923"/>
                  <a:ext cx="76595" cy="333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Vni 11 Springtime2" panose="03000800000000020000" pitchFamily="66" charset="2"/>
                  </a:endParaRPr>
                </a:p>
              </p:txBody>
            </p:sp>
          </p:grpSp>
        </p:grpSp>
        <p:grpSp>
          <p:nvGrpSpPr>
            <p:cNvPr id="34" name="Graphic 44">
              <a:extLst>
                <a:ext uri="{FF2B5EF4-FFF2-40B4-BE49-F238E27FC236}">
                  <a16:creationId xmlns:a16="http://schemas.microsoft.com/office/drawing/2014/main" xmlns="" id="{1A073040-7F3F-407A-97D8-C89A91B38318}"/>
                </a:ext>
              </a:extLst>
            </p:cNvPr>
            <p:cNvGrpSpPr/>
            <p:nvPr/>
          </p:nvGrpSpPr>
          <p:grpSpPr>
            <a:xfrm>
              <a:off x="4565163" y="2042810"/>
              <a:ext cx="552236" cy="1036346"/>
              <a:chOff x="2570741" y="896446"/>
              <a:chExt cx="1215775" cy="2281567"/>
            </a:xfrm>
            <a:solidFill>
              <a:schemeClr val="accent1"/>
            </a:solidFill>
          </p:grpSpPr>
          <p:sp>
            <p:nvSpPr>
              <p:cNvPr id="35" name="Freeform: Shape 34">
                <a:extLst>
                  <a:ext uri="{FF2B5EF4-FFF2-40B4-BE49-F238E27FC236}">
                    <a16:creationId xmlns:a16="http://schemas.microsoft.com/office/drawing/2014/main" xmlns="" id="{762CEA8B-B025-41A3-9DD6-0776E0D37594}"/>
                  </a:ext>
                </a:extLst>
              </p:cNvPr>
              <p:cNvSpPr/>
              <p:nvPr/>
            </p:nvSpPr>
            <p:spPr>
              <a:xfrm>
                <a:off x="2584918" y="896465"/>
                <a:ext cx="1199868" cy="2281567"/>
              </a:xfrm>
              <a:custGeom>
                <a:avLst/>
                <a:gdLst>
                  <a:gd name="connsiteX0" fmla="*/ 680973 w 1199867"/>
                  <a:gd name="connsiteY0" fmla="*/ 2282003 h 2281567"/>
                  <a:gd name="connsiteX1" fmla="*/ 687336 w 1199867"/>
                  <a:gd name="connsiteY1" fmla="*/ 2096796 h 2281567"/>
                  <a:gd name="connsiteX2" fmla="*/ 693472 w 1199867"/>
                  <a:gd name="connsiteY2" fmla="*/ 1922269 h 2281567"/>
                  <a:gd name="connsiteX3" fmla="*/ 701880 w 1199867"/>
                  <a:gd name="connsiteY3" fmla="*/ 1694340 h 2281567"/>
                  <a:gd name="connsiteX4" fmla="*/ 709607 w 1199867"/>
                  <a:gd name="connsiteY4" fmla="*/ 1472546 h 2281567"/>
                  <a:gd name="connsiteX5" fmla="*/ 719833 w 1199867"/>
                  <a:gd name="connsiteY5" fmla="*/ 1239390 h 2281567"/>
                  <a:gd name="connsiteX6" fmla="*/ 729377 w 1199867"/>
                  <a:gd name="connsiteY6" fmla="*/ 1058728 h 2281567"/>
                  <a:gd name="connsiteX7" fmla="*/ 740740 w 1199867"/>
                  <a:gd name="connsiteY7" fmla="*/ 851478 h 2281567"/>
                  <a:gd name="connsiteX8" fmla="*/ 721651 w 1199867"/>
                  <a:gd name="connsiteY8" fmla="*/ 836480 h 2281567"/>
                  <a:gd name="connsiteX9" fmla="*/ 648023 w 1199867"/>
                  <a:gd name="connsiteY9" fmla="*/ 817846 h 2281567"/>
                  <a:gd name="connsiteX10" fmla="*/ 643250 w 1199867"/>
                  <a:gd name="connsiteY10" fmla="*/ 806710 h 2281567"/>
                  <a:gd name="connsiteX11" fmla="*/ 647114 w 1199867"/>
                  <a:gd name="connsiteY11" fmla="*/ 783304 h 2281567"/>
                  <a:gd name="connsiteX12" fmla="*/ 668929 w 1199867"/>
                  <a:gd name="connsiteY12" fmla="*/ 722174 h 2281567"/>
                  <a:gd name="connsiteX13" fmla="*/ 694836 w 1199867"/>
                  <a:gd name="connsiteY13" fmla="*/ 709676 h 2281567"/>
                  <a:gd name="connsiteX14" fmla="*/ 722560 w 1199867"/>
                  <a:gd name="connsiteY14" fmla="*/ 726946 h 2281567"/>
                  <a:gd name="connsiteX15" fmla="*/ 734377 w 1199867"/>
                  <a:gd name="connsiteY15" fmla="*/ 729219 h 2281567"/>
                  <a:gd name="connsiteX16" fmla="*/ 774827 w 1199867"/>
                  <a:gd name="connsiteY16" fmla="*/ 715811 h 2281567"/>
                  <a:gd name="connsiteX17" fmla="*/ 776645 w 1199867"/>
                  <a:gd name="connsiteY17" fmla="*/ 706949 h 2281567"/>
                  <a:gd name="connsiteX18" fmla="*/ 747330 w 1199867"/>
                  <a:gd name="connsiteY18" fmla="*/ 685360 h 2281567"/>
                  <a:gd name="connsiteX19" fmla="*/ 618708 w 1199867"/>
                  <a:gd name="connsiteY19" fmla="*/ 581735 h 2281567"/>
                  <a:gd name="connsiteX20" fmla="*/ 361918 w 1199867"/>
                  <a:gd name="connsiteY20" fmla="*/ 326763 h 2281567"/>
                  <a:gd name="connsiteX21" fmla="*/ 26955 w 1199867"/>
                  <a:gd name="connsiteY21" fmla="*/ 32250 h 2281567"/>
                  <a:gd name="connsiteX22" fmla="*/ 3775 w 1199867"/>
                  <a:gd name="connsiteY22" fmla="*/ 11343 h 2281567"/>
                  <a:gd name="connsiteX23" fmla="*/ 594 w 1199867"/>
                  <a:gd name="connsiteY23" fmla="*/ 2708 h 2281567"/>
                  <a:gd name="connsiteX24" fmla="*/ 10366 w 1199867"/>
                  <a:gd name="connsiteY24" fmla="*/ 890 h 2281567"/>
                  <a:gd name="connsiteX25" fmla="*/ 54679 w 1199867"/>
                  <a:gd name="connsiteY25" fmla="*/ 22933 h 2281567"/>
                  <a:gd name="connsiteX26" fmla="*/ 632797 w 1199867"/>
                  <a:gd name="connsiteY26" fmla="*/ 497653 h 2281567"/>
                  <a:gd name="connsiteX27" fmla="*/ 815731 w 1199867"/>
                  <a:gd name="connsiteY27" fmla="*/ 659454 h 2281567"/>
                  <a:gd name="connsiteX28" fmla="*/ 840274 w 1199867"/>
                  <a:gd name="connsiteY28" fmla="*/ 675361 h 2281567"/>
                  <a:gd name="connsiteX29" fmla="*/ 866635 w 1199867"/>
                  <a:gd name="connsiteY29" fmla="*/ 664681 h 2281567"/>
                  <a:gd name="connsiteX30" fmla="*/ 885496 w 1199867"/>
                  <a:gd name="connsiteY30" fmla="*/ 624458 h 2281567"/>
                  <a:gd name="connsiteX31" fmla="*/ 926628 w 1199867"/>
                  <a:gd name="connsiteY31" fmla="*/ 572645 h 2281567"/>
                  <a:gd name="connsiteX32" fmla="*/ 1151603 w 1199867"/>
                  <a:gd name="connsiteY32" fmla="*/ 389029 h 2281567"/>
                  <a:gd name="connsiteX33" fmla="*/ 1190236 w 1199867"/>
                  <a:gd name="connsiteY33" fmla="*/ 359032 h 2281567"/>
                  <a:gd name="connsiteX34" fmla="*/ 1201598 w 1199867"/>
                  <a:gd name="connsiteY34" fmla="*/ 364941 h 2281567"/>
                  <a:gd name="connsiteX35" fmla="*/ 1192281 w 1199867"/>
                  <a:gd name="connsiteY35" fmla="*/ 388575 h 2281567"/>
                  <a:gd name="connsiteX36" fmla="*/ 1132969 w 1199867"/>
                  <a:gd name="connsiteY36" fmla="*/ 459703 h 2281567"/>
                  <a:gd name="connsiteX37" fmla="*/ 912312 w 1199867"/>
                  <a:gd name="connsiteY37" fmla="*/ 703313 h 2281567"/>
                  <a:gd name="connsiteX38" fmla="*/ 905949 w 1199867"/>
                  <a:gd name="connsiteY38" fmla="*/ 723083 h 2281567"/>
                  <a:gd name="connsiteX39" fmla="*/ 896177 w 1199867"/>
                  <a:gd name="connsiteY39" fmla="*/ 747399 h 2281567"/>
                  <a:gd name="connsiteX40" fmla="*/ 892087 w 1199867"/>
                  <a:gd name="connsiteY40" fmla="*/ 770123 h 2281567"/>
                  <a:gd name="connsiteX41" fmla="*/ 927992 w 1199867"/>
                  <a:gd name="connsiteY41" fmla="*/ 911244 h 2281567"/>
                  <a:gd name="connsiteX42" fmla="*/ 1003892 w 1199867"/>
                  <a:gd name="connsiteY42" fmla="*/ 1145309 h 2281567"/>
                  <a:gd name="connsiteX43" fmla="*/ 1092746 w 1199867"/>
                  <a:gd name="connsiteY43" fmla="*/ 1447776 h 2281567"/>
                  <a:gd name="connsiteX44" fmla="*/ 1173646 w 1199867"/>
                  <a:gd name="connsiteY44" fmla="*/ 1775467 h 2281567"/>
                  <a:gd name="connsiteX45" fmla="*/ 1181146 w 1199867"/>
                  <a:gd name="connsiteY45" fmla="*/ 1822053 h 2281567"/>
                  <a:gd name="connsiteX46" fmla="*/ 1179555 w 1199867"/>
                  <a:gd name="connsiteY46" fmla="*/ 1828871 h 2281567"/>
                  <a:gd name="connsiteX47" fmla="*/ 1174555 w 1199867"/>
                  <a:gd name="connsiteY47" fmla="*/ 1823871 h 2281567"/>
                  <a:gd name="connsiteX48" fmla="*/ 1149785 w 1199867"/>
                  <a:gd name="connsiteY48" fmla="*/ 1751606 h 2281567"/>
                  <a:gd name="connsiteX49" fmla="*/ 996393 w 1199867"/>
                  <a:gd name="connsiteY49" fmla="*/ 1234618 h 2281567"/>
                  <a:gd name="connsiteX50" fmla="*/ 853909 w 1199867"/>
                  <a:gd name="connsiteY50" fmla="*/ 834662 h 2281567"/>
                  <a:gd name="connsiteX51" fmla="*/ 839365 w 1199867"/>
                  <a:gd name="connsiteY51" fmla="*/ 801256 h 2281567"/>
                  <a:gd name="connsiteX52" fmla="*/ 821867 w 1199867"/>
                  <a:gd name="connsiteY52" fmla="*/ 785576 h 2281567"/>
                  <a:gd name="connsiteX53" fmla="*/ 811641 w 1199867"/>
                  <a:gd name="connsiteY53" fmla="*/ 804665 h 2281567"/>
                  <a:gd name="connsiteX54" fmla="*/ 810277 w 1199867"/>
                  <a:gd name="connsiteY54" fmla="*/ 844661 h 2281567"/>
                  <a:gd name="connsiteX55" fmla="*/ 818458 w 1199867"/>
                  <a:gd name="connsiteY55" fmla="*/ 1002143 h 2281567"/>
                  <a:gd name="connsiteX56" fmla="*/ 830275 w 1199867"/>
                  <a:gd name="connsiteY56" fmla="*/ 1220983 h 2281567"/>
                  <a:gd name="connsiteX57" fmla="*/ 837774 w 1199867"/>
                  <a:gd name="connsiteY57" fmla="*/ 1373239 h 2281567"/>
                  <a:gd name="connsiteX58" fmla="*/ 848228 w 1199867"/>
                  <a:gd name="connsiteY58" fmla="*/ 1760696 h 2281567"/>
                  <a:gd name="connsiteX59" fmla="*/ 855954 w 1199867"/>
                  <a:gd name="connsiteY59" fmla="*/ 2082252 h 2281567"/>
                  <a:gd name="connsiteX60" fmla="*/ 859817 w 1199867"/>
                  <a:gd name="connsiteY60" fmla="*/ 2241780 h 2281567"/>
                  <a:gd name="connsiteX61" fmla="*/ 859590 w 1199867"/>
                  <a:gd name="connsiteY61" fmla="*/ 2250642 h 2281567"/>
                  <a:gd name="connsiteX62" fmla="*/ 860272 w 1199867"/>
                  <a:gd name="connsiteY62" fmla="*/ 2275412 h 2281567"/>
                  <a:gd name="connsiteX63" fmla="*/ 854591 w 1199867"/>
                  <a:gd name="connsiteY63" fmla="*/ 2280866 h 2281567"/>
                  <a:gd name="connsiteX64" fmla="*/ 843910 w 1199867"/>
                  <a:gd name="connsiteY64" fmla="*/ 2280866 h 2281567"/>
                  <a:gd name="connsiteX65" fmla="*/ 722787 w 1199867"/>
                  <a:gd name="connsiteY65" fmla="*/ 2280866 h 2281567"/>
                  <a:gd name="connsiteX66" fmla="*/ 713243 w 1199867"/>
                  <a:gd name="connsiteY66" fmla="*/ 2281775 h 2281567"/>
                  <a:gd name="connsiteX67" fmla="*/ 680973 w 1199867"/>
                  <a:gd name="connsiteY67" fmla="*/ 2282003 h 228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99867" h="2281567">
                    <a:moveTo>
                      <a:pt x="680973" y="2282003"/>
                    </a:moveTo>
                    <a:cubicBezTo>
                      <a:pt x="683019" y="2220191"/>
                      <a:pt x="685291" y="2158607"/>
                      <a:pt x="687336" y="2096796"/>
                    </a:cubicBezTo>
                    <a:cubicBezTo>
                      <a:pt x="689382" y="2038620"/>
                      <a:pt x="691427" y="1980445"/>
                      <a:pt x="693472" y="1922269"/>
                    </a:cubicBezTo>
                    <a:cubicBezTo>
                      <a:pt x="696199" y="1846369"/>
                      <a:pt x="699153" y="1770241"/>
                      <a:pt x="701880" y="1694340"/>
                    </a:cubicBezTo>
                    <a:cubicBezTo>
                      <a:pt x="704607" y="1620484"/>
                      <a:pt x="706880" y="1546402"/>
                      <a:pt x="709607" y="1472546"/>
                    </a:cubicBezTo>
                    <a:cubicBezTo>
                      <a:pt x="712334" y="1394827"/>
                      <a:pt x="715515" y="1317109"/>
                      <a:pt x="719833" y="1239390"/>
                    </a:cubicBezTo>
                    <a:cubicBezTo>
                      <a:pt x="723242" y="1179169"/>
                      <a:pt x="726196" y="1118949"/>
                      <a:pt x="729377" y="1058728"/>
                    </a:cubicBezTo>
                    <a:cubicBezTo>
                      <a:pt x="733013" y="989645"/>
                      <a:pt x="736876" y="920561"/>
                      <a:pt x="740740" y="851478"/>
                    </a:cubicBezTo>
                    <a:cubicBezTo>
                      <a:pt x="741876" y="831253"/>
                      <a:pt x="740285" y="828753"/>
                      <a:pt x="721651" y="836480"/>
                    </a:cubicBezTo>
                    <a:cubicBezTo>
                      <a:pt x="691654" y="848978"/>
                      <a:pt x="670520" y="831935"/>
                      <a:pt x="648023" y="817846"/>
                    </a:cubicBezTo>
                    <a:cubicBezTo>
                      <a:pt x="644614" y="815573"/>
                      <a:pt x="643705" y="811028"/>
                      <a:pt x="643250" y="806710"/>
                    </a:cubicBezTo>
                    <a:cubicBezTo>
                      <a:pt x="642569" y="798529"/>
                      <a:pt x="644159" y="790576"/>
                      <a:pt x="647114" y="783304"/>
                    </a:cubicBezTo>
                    <a:cubicBezTo>
                      <a:pt x="655522" y="763306"/>
                      <a:pt x="661885" y="742626"/>
                      <a:pt x="668929" y="722174"/>
                    </a:cubicBezTo>
                    <a:cubicBezTo>
                      <a:pt x="673247" y="709676"/>
                      <a:pt x="682110" y="705585"/>
                      <a:pt x="694836" y="709676"/>
                    </a:cubicBezTo>
                    <a:cubicBezTo>
                      <a:pt x="705516" y="712857"/>
                      <a:pt x="714152" y="720129"/>
                      <a:pt x="722560" y="726946"/>
                    </a:cubicBezTo>
                    <a:cubicBezTo>
                      <a:pt x="726423" y="729901"/>
                      <a:pt x="729377" y="731037"/>
                      <a:pt x="734377" y="729219"/>
                    </a:cubicBezTo>
                    <a:cubicBezTo>
                      <a:pt x="747784" y="724219"/>
                      <a:pt x="761192" y="719902"/>
                      <a:pt x="774827" y="715811"/>
                    </a:cubicBezTo>
                    <a:cubicBezTo>
                      <a:pt x="781871" y="713766"/>
                      <a:pt x="780508" y="711039"/>
                      <a:pt x="776645" y="706949"/>
                    </a:cubicBezTo>
                    <a:cubicBezTo>
                      <a:pt x="768009" y="698086"/>
                      <a:pt x="757783" y="691496"/>
                      <a:pt x="747330" y="685360"/>
                    </a:cubicBezTo>
                    <a:cubicBezTo>
                      <a:pt x="699381" y="657181"/>
                      <a:pt x="657112" y="621731"/>
                      <a:pt x="618708" y="581735"/>
                    </a:cubicBezTo>
                    <a:cubicBezTo>
                      <a:pt x="535308" y="494699"/>
                      <a:pt x="449863" y="409481"/>
                      <a:pt x="361918" y="326763"/>
                    </a:cubicBezTo>
                    <a:cubicBezTo>
                      <a:pt x="253975" y="224729"/>
                      <a:pt x="139215" y="129739"/>
                      <a:pt x="26955" y="32250"/>
                    </a:cubicBezTo>
                    <a:cubicBezTo>
                      <a:pt x="19001" y="25433"/>
                      <a:pt x="11502" y="18388"/>
                      <a:pt x="3775" y="11343"/>
                    </a:cubicBezTo>
                    <a:cubicBezTo>
                      <a:pt x="1503" y="9071"/>
                      <a:pt x="-1224" y="6117"/>
                      <a:pt x="594" y="2708"/>
                    </a:cubicBezTo>
                    <a:cubicBezTo>
                      <a:pt x="2639" y="-1155"/>
                      <a:pt x="6957" y="-19"/>
                      <a:pt x="10366" y="890"/>
                    </a:cubicBezTo>
                    <a:cubicBezTo>
                      <a:pt x="26727" y="4980"/>
                      <a:pt x="41499" y="12934"/>
                      <a:pt x="54679" y="22933"/>
                    </a:cubicBezTo>
                    <a:cubicBezTo>
                      <a:pt x="252384" y="174734"/>
                      <a:pt x="447136" y="330854"/>
                      <a:pt x="632797" y="497653"/>
                    </a:cubicBezTo>
                    <a:cubicBezTo>
                      <a:pt x="693245" y="552193"/>
                      <a:pt x="754602" y="605596"/>
                      <a:pt x="815731" y="659454"/>
                    </a:cubicBezTo>
                    <a:cubicBezTo>
                      <a:pt x="823003" y="666044"/>
                      <a:pt x="831184" y="671498"/>
                      <a:pt x="840274" y="675361"/>
                    </a:cubicBezTo>
                    <a:cubicBezTo>
                      <a:pt x="853454" y="680815"/>
                      <a:pt x="861181" y="678088"/>
                      <a:pt x="866635" y="664681"/>
                    </a:cubicBezTo>
                    <a:cubicBezTo>
                      <a:pt x="872316" y="651046"/>
                      <a:pt x="879361" y="637865"/>
                      <a:pt x="885496" y="624458"/>
                    </a:cubicBezTo>
                    <a:cubicBezTo>
                      <a:pt x="895041" y="603778"/>
                      <a:pt x="909812" y="587644"/>
                      <a:pt x="926628" y="572645"/>
                    </a:cubicBezTo>
                    <a:cubicBezTo>
                      <a:pt x="998666" y="507880"/>
                      <a:pt x="1075703" y="449250"/>
                      <a:pt x="1151603" y="389029"/>
                    </a:cubicBezTo>
                    <a:cubicBezTo>
                      <a:pt x="1164329" y="378803"/>
                      <a:pt x="1177055" y="368577"/>
                      <a:pt x="1190236" y="359032"/>
                    </a:cubicBezTo>
                    <a:cubicBezTo>
                      <a:pt x="1197962" y="353351"/>
                      <a:pt x="1201143" y="355396"/>
                      <a:pt x="1201598" y="364941"/>
                    </a:cubicBezTo>
                    <a:cubicBezTo>
                      <a:pt x="1202052" y="374258"/>
                      <a:pt x="1197280" y="381530"/>
                      <a:pt x="1192281" y="388575"/>
                    </a:cubicBezTo>
                    <a:cubicBezTo>
                      <a:pt x="1174328" y="413799"/>
                      <a:pt x="1152967" y="436297"/>
                      <a:pt x="1132969" y="459703"/>
                    </a:cubicBezTo>
                    <a:cubicBezTo>
                      <a:pt x="1061841" y="543103"/>
                      <a:pt x="989803" y="625594"/>
                      <a:pt x="912312" y="703313"/>
                    </a:cubicBezTo>
                    <a:cubicBezTo>
                      <a:pt x="906403" y="709221"/>
                      <a:pt x="907539" y="716493"/>
                      <a:pt x="905949" y="723083"/>
                    </a:cubicBezTo>
                    <a:cubicBezTo>
                      <a:pt x="904131" y="731946"/>
                      <a:pt x="902086" y="740354"/>
                      <a:pt x="896177" y="747399"/>
                    </a:cubicBezTo>
                    <a:cubicBezTo>
                      <a:pt x="890496" y="753989"/>
                      <a:pt x="890496" y="762170"/>
                      <a:pt x="892087" y="770123"/>
                    </a:cubicBezTo>
                    <a:cubicBezTo>
                      <a:pt x="901631" y="817846"/>
                      <a:pt x="915720" y="864204"/>
                      <a:pt x="927992" y="911244"/>
                    </a:cubicBezTo>
                    <a:cubicBezTo>
                      <a:pt x="948444" y="990781"/>
                      <a:pt x="977077" y="1067818"/>
                      <a:pt x="1003892" y="1145309"/>
                    </a:cubicBezTo>
                    <a:cubicBezTo>
                      <a:pt x="1038434" y="1244617"/>
                      <a:pt x="1063659" y="1346878"/>
                      <a:pt x="1092746" y="1447776"/>
                    </a:cubicBezTo>
                    <a:cubicBezTo>
                      <a:pt x="1123879" y="1555946"/>
                      <a:pt x="1149558" y="1665480"/>
                      <a:pt x="1173646" y="1775467"/>
                    </a:cubicBezTo>
                    <a:cubicBezTo>
                      <a:pt x="1177055" y="1790693"/>
                      <a:pt x="1178646" y="1806373"/>
                      <a:pt x="1181146" y="1822053"/>
                    </a:cubicBezTo>
                    <a:cubicBezTo>
                      <a:pt x="1181600" y="1824553"/>
                      <a:pt x="1183191" y="1827962"/>
                      <a:pt x="1179555" y="1828871"/>
                    </a:cubicBezTo>
                    <a:cubicBezTo>
                      <a:pt x="1176146" y="1829780"/>
                      <a:pt x="1175464" y="1826371"/>
                      <a:pt x="1174555" y="1823871"/>
                    </a:cubicBezTo>
                    <a:cubicBezTo>
                      <a:pt x="1165465" y="1800010"/>
                      <a:pt x="1156603" y="1776149"/>
                      <a:pt x="1149785" y="1751606"/>
                    </a:cubicBezTo>
                    <a:cubicBezTo>
                      <a:pt x="1101836" y="1578444"/>
                      <a:pt x="1050478" y="1406190"/>
                      <a:pt x="996393" y="1234618"/>
                    </a:cubicBezTo>
                    <a:cubicBezTo>
                      <a:pt x="953671" y="1099633"/>
                      <a:pt x="908448" y="965557"/>
                      <a:pt x="853909" y="834662"/>
                    </a:cubicBezTo>
                    <a:cubicBezTo>
                      <a:pt x="849137" y="823527"/>
                      <a:pt x="844365" y="812392"/>
                      <a:pt x="839365" y="801256"/>
                    </a:cubicBezTo>
                    <a:cubicBezTo>
                      <a:pt x="835729" y="793530"/>
                      <a:pt x="830048" y="784440"/>
                      <a:pt x="821867" y="785576"/>
                    </a:cubicBezTo>
                    <a:cubicBezTo>
                      <a:pt x="815050" y="786485"/>
                      <a:pt x="813459" y="797620"/>
                      <a:pt x="811641" y="804665"/>
                    </a:cubicBezTo>
                    <a:cubicBezTo>
                      <a:pt x="808459" y="817846"/>
                      <a:pt x="809596" y="831253"/>
                      <a:pt x="810277" y="844661"/>
                    </a:cubicBezTo>
                    <a:cubicBezTo>
                      <a:pt x="813004" y="897155"/>
                      <a:pt x="815731" y="949649"/>
                      <a:pt x="818458" y="1002143"/>
                    </a:cubicBezTo>
                    <a:cubicBezTo>
                      <a:pt x="822322" y="1075090"/>
                      <a:pt x="826412" y="1148036"/>
                      <a:pt x="830275" y="1220983"/>
                    </a:cubicBezTo>
                    <a:cubicBezTo>
                      <a:pt x="833002" y="1271659"/>
                      <a:pt x="836184" y="1322336"/>
                      <a:pt x="837774" y="1373239"/>
                    </a:cubicBezTo>
                    <a:cubicBezTo>
                      <a:pt x="841638" y="1502316"/>
                      <a:pt x="844819" y="1631620"/>
                      <a:pt x="848228" y="1760696"/>
                    </a:cubicBezTo>
                    <a:cubicBezTo>
                      <a:pt x="850955" y="1867957"/>
                      <a:pt x="853227" y="1974991"/>
                      <a:pt x="855954" y="2082252"/>
                    </a:cubicBezTo>
                    <a:cubicBezTo>
                      <a:pt x="857318" y="2135428"/>
                      <a:pt x="858454" y="2188604"/>
                      <a:pt x="859817" y="2241780"/>
                    </a:cubicBezTo>
                    <a:cubicBezTo>
                      <a:pt x="859817" y="2244734"/>
                      <a:pt x="859590" y="2247688"/>
                      <a:pt x="859590" y="2250642"/>
                    </a:cubicBezTo>
                    <a:cubicBezTo>
                      <a:pt x="861181" y="2258823"/>
                      <a:pt x="859817" y="2267232"/>
                      <a:pt x="860272" y="2275412"/>
                    </a:cubicBezTo>
                    <a:cubicBezTo>
                      <a:pt x="860499" y="2279730"/>
                      <a:pt x="858681" y="2281094"/>
                      <a:pt x="854591" y="2280866"/>
                    </a:cubicBezTo>
                    <a:cubicBezTo>
                      <a:pt x="850955" y="2280639"/>
                      <a:pt x="847546" y="2280866"/>
                      <a:pt x="843910" y="2280866"/>
                    </a:cubicBezTo>
                    <a:cubicBezTo>
                      <a:pt x="803460" y="2280866"/>
                      <a:pt x="763237" y="2280866"/>
                      <a:pt x="722787" y="2280866"/>
                    </a:cubicBezTo>
                    <a:cubicBezTo>
                      <a:pt x="719606" y="2280866"/>
                      <a:pt x="716197" y="2279957"/>
                      <a:pt x="713243" y="2281775"/>
                    </a:cubicBezTo>
                    <a:cubicBezTo>
                      <a:pt x="702562" y="2282003"/>
                      <a:pt x="691654" y="2282003"/>
                      <a:pt x="680973" y="2282003"/>
                    </a:cubicBezTo>
                    <a:close/>
                  </a:path>
                </a:pathLst>
              </a:custGeom>
              <a:grpFill/>
              <a:ln w="2261" cap="flat">
                <a:noFill/>
                <a:prstDash val="solid"/>
                <a:miter/>
              </a:ln>
            </p:spPr>
            <p:txBody>
              <a:bodyPr rtlCol="0" anchor="ctr"/>
              <a:lstStyle/>
              <a:p>
                <a:endParaRPr lang="en-US">
                  <a:solidFill>
                    <a:prstClr val="black"/>
                  </a:solidFill>
                  <a:latin typeface="Vni 11 Springtime2" panose="03000800000000020000" pitchFamily="66" charset="2"/>
                </a:endParaRPr>
              </a:p>
            </p:txBody>
          </p:sp>
          <p:sp>
            <p:nvSpPr>
              <p:cNvPr id="36" name="Freeform: Shape 35">
                <a:extLst>
                  <a:ext uri="{FF2B5EF4-FFF2-40B4-BE49-F238E27FC236}">
                    <a16:creationId xmlns:a16="http://schemas.microsoft.com/office/drawing/2014/main" xmlns="" id="{C17FB587-1F4F-4C8F-BC5F-EB3A55FF2F1D}"/>
                  </a:ext>
                </a:extLst>
              </p:cNvPr>
              <p:cNvSpPr/>
              <p:nvPr/>
            </p:nvSpPr>
            <p:spPr>
              <a:xfrm>
                <a:off x="2570741" y="1923157"/>
                <a:ext cx="659018" cy="1245317"/>
              </a:xfrm>
              <a:custGeom>
                <a:avLst/>
                <a:gdLst>
                  <a:gd name="connsiteX0" fmla="*/ 0 w 659018"/>
                  <a:gd name="connsiteY0" fmla="*/ 221 h 1245317"/>
                  <a:gd name="connsiteX1" fmla="*/ 31360 w 659018"/>
                  <a:gd name="connsiteY1" fmla="*/ 12720 h 1245317"/>
                  <a:gd name="connsiteX2" fmla="*/ 323373 w 659018"/>
                  <a:gd name="connsiteY2" fmla="*/ 249285 h 1245317"/>
                  <a:gd name="connsiteX3" fmla="*/ 440406 w 659018"/>
                  <a:gd name="connsiteY3" fmla="*/ 352228 h 1245317"/>
                  <a:gd name="connsiteX4" fmla="*/ 461995 w 659018"/>
                  <a:gd name="connsiteY4" fmla="*/ 367908 h 1245317"/>
                  <a:gd name="connsiteX5" fmla="*/ 475857 w 659018"/>
                  <a:gd name="connsiteY5" fmla="*/ 363136 h 1245317"/>
                  <a:gd name="connsiteX6" fmla="*/ 547667 w 659018"/>
                  <a:gd name="connsiteY6" fmla="*/ 279509 h 1245317"/>
                  <a:gd name="connsiteX7" fmla="*/ 648792 w 659018"/>
                  <a:gd name="connsiteY7" fmla="*/ 199290 h 1245317"/>
                  <a:gd name="connsiteX8" fmla="*/ 659018 w 659018"/>
                  <a:gd name="connsiteY8" fmla="*/ 194973 h 1245317"/>
                  <a:gd name="connsiteX9" fmla="*/ 657655 w 659018"/>
                  <a:gd name="connsiteY9" fmla="*/ 208153 h 1245317"/>
                  <a:gd name="connsiteX10" fmla="*/ 641747 w 659018"/>
                  <a:gd name="connsiteY10" fmla="*/ 228605 h 1245317"/>
                  <a:gd name="connsiteX11" fmla="*/ 503126 w 659018"/>
                  <a:gd name="connsiteY11" fmla="*/ 381998 h 1245317"/>
                  <a:gd name="connsiteX12" fmla="*/ 498809 w 659018"/>
                  <a:gd name="connsiteY12" fmla="*/ 390406 h 1245317"/>
                  <a:gd name="connsiteX13" fmla="*/ 491991 w 659018"/>
                  <a:gd name="connsiteY13" fmla="*/ 409495 h 1245317"/>
                  <a:gd name="connsiteX14" fmla="*/ 491309 w 659018"/>
                  <a:gd name="connsiteY14" fmla="*/ 424038 h 1245317"/>
                  <a:gd name="connsiteX15" fmla="*/ 539031 w 659018"/>
                  <a:gd name="connsiteY15" fmla="*/ 587657 h 1245317"/>
                  <a:gd name="connsiteX16" fmla="*/ 646065 w 659018"/>
                  <a:gd name="connsiteY16" fmla="*/ 972614 h 1245317"/>
                  <a:gd name="connsiteX17" fmla="*/ 649019 w 659018"/>
                  <a:gd name="connsiteY17" fmla="*/ 991930 h 1245317"/>
                  <a:gd name="connsiteX18" fmla="*/ 648565 w 659018"/>
                  <a:gd name="connsiteY18" fmla="*/ 998293 h 1245317"/>
                  <a:gd name="connsiteX19" fmla="*/ 643565 w 659018"/>
                  <a:gd name="connsiteY19" fmla="*/ 989431 h 1245317"/>
                  <a:gd name="connsiteX20" fmla="*/ 600843 w 659018"/>
                  <a:gd name="connsiteY20" fmla="*/ 846492 h 1245317"/>
                  <a:gd name="connsiteX21" fmla="*/ 465403 w 659018"/>
                  <a:gd name="connsiteY21" fmla="*/ 446081 h 1245317"/>
                  <a:gd name="connsiteX22" fmla="*/ 462676 w 659018"/>
                  <a:gd name="connsiteY22" fmla="*/ 439491 h 1245317"/>
                  <a:gd name="connsiteX23" fmla="*/ 451996 w 659018"/>
                  <a:gd name="connsiteY23" fmla="*/ 429038 h 1245317"/>
                  <a:gd name="connsiteX24" fmla="*/ 445633 w 659018"/>
                  <a:gd name="connsiteY24" fmla="*/ 443582 h 1245317"/>
                  <a:gd name="connsiteX25" fmla="*/ 448132 w 659018"/>
                  <a:gd name="connsiteY25" fmla="*/ 511301 h 1245317"/>
                  <a:gd name="connsiteX26" fmla="*/ 454268 w 659018"/>
                  <a:gd name="connsiteY26" fmla="*/ 623335 h 1245317"/>
                  <a:gd name="connsiteX27" fmla="*/ 462449 w 659018"/>
                  <a:gd name="connsiteY27" fmla="*/ 808541 h 1245317"/>
                  <a:gd name="connsiteX28" fmla="*/ 466994 w 659018"/>
                  <a:gd name="connsiteY28" fmla="*/ 985795 h 1245317"/>
                  <a:gd name="connsiteX29" fmla="*/ 473130 w 659018"/>
                  <a:gd name="connsiteY29" fmla="*/ 1237131 h 1245317"/>
                  <a:gd name="connsiteX30" fmla="*/ 464040 w 659018"/>
                  <a:gd name="connsiteY30" fmla="*/ 1246448 h 1245317"/>
                  <a:gd name="connsiteX31" fmla="*/ 382003 w 659018"/>
                  <a:gd name="connsiteY31" fmla="*/ 1246448 h 1245317"/>
                  <a:gd name="connsiteX32" fmla="*/ 374277 w 659018"/>
                  <a:gd name="connsiteY32" fmla="*/ 1238494 h 1245317"/>
                  <a:gd name="connsiteX33" fmla="*/ 380867 w 659018"/>
                  <a:gd name="connsiteY33" fmla="*/ 1067604 h 1245317"/>
                  <a:gd name="connsiteX34" fmla="*/ 387003 w 659018"/>
                  <a:gd name="connsiteY34" fmla="*/ 894896 h 1245317"/>
                  <a:gd name="connsiteX35" fmla="*/ 398820 w 659018"/>
                  <a:gd name="connsiteY35" fmla="*/ 623335 h 1245317"/>
                  <a:gd name="connsiteX36" fmla="*/ 407455 w 659018"/>
                  <a:gd name="connsiteY36" fmla="*/ 464034 h 1245317"/>
                  <a:gd name="connsiteX37" fmla="*/ 397456 w 659018"/>
                  <a:gd name="connsiteY37" fmla="*/ 456308 h 1245317"/>
                  <a:gd name="connsiteX38" fmla="*/ 357233 w 659018"/>
                  <a:gd name="connsiteY38" fmla="*/ 446763 h 1245317"/>
                  <a:gd name="connsiteX39" fmla="*/ 354506 w 659018"/>
                  <a:gd name="connsiteY39" fmla="*/ 433810 h 1245317"/>
                  <a:gd name="connsiteX40" fmla="*/ 369277 w 659018"/>
                  <a:gd name="connsiteY40" fmla="*/ 391996 h 1245317"/>
                  <a:gd name="connsiteX41" fmla="*/ 382231 w 659018"/>
                  <a:gd name="connsiteY41" fmla="*/ 387451 h 1245317"/>
                  <a:gd name="connsiteX42" fmla="*/ 387912 w 659018"/>
                  <a:gd name="connsiteY42" fmla="*/ 389724 h 1245317"/>
                  <a:gd name="connsiteX43" fmla="*/ 429725 w 659018"/>
                  <a:gd name="connsiteY43" fmla="*/ 389497 h 1245317"/>
                  <a:gd name="connsiteX44" fmla="*/ 414954 w 659018"/>
                  <a:gd name="connsiteY44" fmla="*/ 376089 h 1245317"/>
                  <a:gd name="connsiteX45" fmla="*/ 341326 w 659018"/>
                  <a:gd name="connsiteY45" fmla="*/ 317686 h 1245317"/>
                  <a:gd name="connsiteX46" fmla="*/ 149529 w 659018"/>
                  <a:gd name="connsiteY46" fmla="*/ 132707 h 1245317"/>
                  <a:gd name="connsiteX47" fmla="*/ 15453 w 659018"/>
                  <a:gd name="connsiteY47" fmla="*/ 17265 h 1245317"/>
                  <a:gd name="connsiteX48" fmla="*/ 0 w 659018"/>
                  <a:gd name="connsiteY48" fmla="*/ 3857 h 1245317"/>
                  <a:gd name="connsiteX49" fmla="*/ 0 w 659018"/>
                  <a:gd name="connsiteY49" fmla="*/ 221 h 1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59018" h="1245317">
                    <a:moveTo>
                      <a:pt x="0" y="221"/>
                    </a:moveTo>
                    <a:cubicBezTo>
                      <a:pt x="12726" y="-1369"/>
                      <a:pt x="22270" y="5903"/>
                      <a:pt x="31360" y="12720"/>
                    </a:cubicBezTo>
                    <a:cubicBezTo>
                      <a:pt x="130895" y="88848"/>
                      <a:pt x="229520" y="166339"/>
                      <a:pt x="323373" y="249285"/>
                    </a:cubicBezTo>
                    <a:cubicBezTo>
                      <a:pt x="362233" y="283827"/>
                      <a:pt x="401319" y="318141"/>
                      <a:pt x="440406" y="352228"/>
                    </a:cubicBezTo>
                    <a:cubicBezTo>
                      <a:pt x="446996" y="358137"/>
                      <a:pt x="453586" y="364045"/>
                      <a:pt x="461995" y="367908"/>
                    </a:cubicBezTo>
                    <a:cubicBezTo>
                      <a:pt x="468585" y="370862"/>
                      <a:pt x="473811" y="369499"/>
                      <a:pt x="475857" y="363136"/>
                    </a:cubicBezTo>
                    <a:cubicBezTo>
                      <a:pt x="487901" y="324958"/>
                      <a:pt x="519034" y="302915"/>
                      <a:pt x="547667" y="279509"/>
                    </a:cubicBezTo>
                    <a:cubicBezTo>
                      <a:pt x="581072" y="252239"/>
                      <a:pt x="614932" y="225878"/>
                      <a:pt x="648792" y="199290"/>
                    </a:cubicBezTo>
                    <a:cubicBezTo>
                      <a:pt x="651746" y="197018"/>
                      <a:pt x="655155" y="191564"/>
                      <a:pt x="659018" y="194973"/>
                    </a:cubicBezTo>
                    <a:cubicBezTo>
                      <a:pt x="662881" y="198381"/>
                      <a:pt x="659927" y="203835"/>
                      <a:pt x="657655" y="208153"/>
                    </a:cubicBezTo>
                    <a:cubicBezTo>
                      <a:pt x="653564" y="215879"/>
                      <a:pt x="647429" y="222015"/>
                      <a:pt x="641747" y="228605"/>
                    </a:cubicBezTo>
                    <a:cubicBezTo>
                      <a:pt x="596752" y="280872"/>
                      <a:pt x="551757" y="332912"/>
                      <a:pt x="503126" y="381998"/>
                    </a:cubicBezTo>
                    <a:cubicBezTo>
                      <a:pt x="500854" y="384270"/>
                      <a:pt x="499263" y="386770"/>
                      <a:pt x="498809" y="390406"/>
                    </a:cubicBezTo>
                    <a:cubicBezTo>
                      <a:pt x="497672" y="396996"/>
                      <a:pt x="496309" y="403586"/>
                      <a:pt x="491991" y="409495"/>
                    </a:cubicBezTo>
                    <a:cubicBezTo>
                      <a:pt x="488582" y="413812"/>
                      <a:pt x="490173" y="419266"/>
                      <a:pt x="491309" y="424038"/>
                    </a:cubicBezTo>
                    <a:cubicBezTo>
                      <a:pt x="504263" y="479487"/>
                      <a:pt x="520170" y="534026"/>
                      <a:pt x="539031" y="587657"/>
                    </a:cubicBezTo>
                    <a:cubicBezTo>
                      <a:pt x="583118" y="713552"/>
                      <a:pt x="617205" y="842401"/>
                      <a:pt x="646065" y="972614"/>
                    </a:cubicBezTo>
                    <a:cubicBezTo>
                      <a:pt x="647429" y="978977"/>
                      <a:pt x="648110" y="985568"/>
                      <a:pt x="649019" y="991930"/>
                    </a:cubicBezTo>
                    <a:cubicBezTo>
                      <a:pt x="649247" y="993976"/>
                      <a:pt x="650156" y="996021"/>
                      <a:pt x="648565" y="998293"/>
                    </a:cubicBezTo>
                    <a:cubicBezTo>
                      <a:pt x="644929" y="996475"/>
                      <a:pt x="644702" y="992612"/>
                      <a:pt x="643565" y="989431"/>
                    </a:cubicBezTo>
                    <a:cubicBezTo>
                      <a:pt x="626522" y="942618"/>
                      <a:pt x="615387" y="893987"/>
                      <a:pt x="600843" y="846492"/>
                    </a:cubicBezTo>
                    <a:cubicBezTo>
                      <a:pt x="559711" y="711734"/>
                      <a:pt x="520397" y="576294"/>
                      <a:pt x="465403" y="446081"/>
                    </a:cubicBezTo>
                    <a:cubicBezTo>
                      <a:pt x="464494" y="443809"/>
                      <a:pt x="463585" y="441764"/>
                      <a:pt x="462676" y="439491"/>
                    </a:cubicBezTo>
                    <a:cubicBezTo>
                      <a:pt x="460177" y="434719"/>
                      <a:pt x="457222" y="427674"/>
                      <a:pt x="451996" y="429038"/>
                    </a:cubicBezTo>
                    <a:cubicBezTo>
                      <a:pt x="447223" y="430401"/>
                      <a:pt x="445860" y="437673"/>
                      <a:pt x="445633" y="443582"/>
                    </a:cubicBezTo>
                    <a:cubicBezTo>
                      <a:pt x="444724" y="466079"/>
                      <a:pt x="446996" y="488804"/>
                      <a:pt x="448132" y="511301"/>
                    </a:cubicBezTo>
                    <a:cubicBezTo>
                      <a:pt x="449950" y="548570"/>
                      <a:pt x="452677" y="586066"/>
                      <a:pt x="454268" y="623335"/>
                    </a:cubicBezTo>
                    <a:cubicBezTo>
                      <a:pt x="456995" y="685146"/>
                      <a:pt x="461540" y="746730"/>
                      <a:pt x="462449" y="808541"/>
                    </a:cubicBezTo>
                    <a:cubicBezTo>
                      <a:pt x="463358" y="867626"/>
                      <a:pt x="465403" y="926710"/>
                      <a:pt x="466994" y="985795"/>
                    </a:cubicBezTo>
                    <a:cubicBezTo>
                      <a:pt x="469039" y="1069649"/>
                      <a:pt x="470857" y="1153276"/>
                      <a:pt x="473130" y="1237131"/>
                    </a:cubicBezTo>
                    <a:cubicBezTo>
                      <a:pt x="473357" y="1244857"/>
                      <a:pt x="471312" y="1246448"/>
                      <a:pt x="464040" y="1246448"/>
                    </a:cubicBezTo>
                    <a:cubicBezTo>
                      <a:pt x="436770" y="1245993"/>
                      <a:pt x="409273" y="1246221"/>
                      <a:pt x="382003" y="1246448"/>
                    </a:cubicBezTo>
                    <a:cubicBezTo>
                      <a:pt x="375640" y="1246448"/>
                      <a:pt x="374050" y="1244630"/>
                      <a:pt x="374277" y="1238494"/>
                    </a:cubicBezTo>
                    <a:cubicBezTo>
                      <a:pt x="376549" y="1181455"/>
                      <a:pt x="378822" y="1124416"/>
                      <a:pt x="380867" y="1067604"/>
                    </a:cubicBezTo>
                    <a:cubicBezTo>
                      <a:pt x="382912" y="1010110"/>
                      <a:pt x="384730" y="952389"/>
                      <a:pt x="387003" y="894896"/>
                    </a:cubicBezTo>
                    <a:cubicBezTo>
                      <a:pt x="390184" y="804451"/>
                      <a:pt x="393366" y="713779"/>
                      <a:pt x="398820" y="623335"/>
                    </a:cubicBezTo>
                    <a:cubicBezTo>
                      <a:pt x="402001" y="570386"/>
                      <a:pt x="404728" y="517210"/>
                      <a:pt x="407455" y="464034"/>
                    </a:cubicBezTo>
                    <a:cubicBezTo>
                      <a:pt x="407910" y="454490"/>
                      <a:pt x="406092" y="452672"/>
                      <a:pt x="397456" y="456308"/>
                    </a:cubicBezTo>
                    <a:cubicBezTo>
                      <a:pt x="381322" y="463125"/>
                      <a:pt x="369277" y="454717"/>
                      <a:pt x="357233" y="446763"/>
                    </a:cubicBezTo>
                    <a:cubicBezTo>
                      <a:pt x="352688" y="443809"/>
                      <a:pt x="352916" y="438355"/>
                      <a:pt x="354506" y="433810"/>
                    </a:cubicBezTo>
                    <a:cubicBezTo>
                      <a:pt x="359051" y="419721"/>
                      <a:pt x="364051" y="405859"/>
                      <a:pt x="369277" y="391996"/>
                    </a:cubicBezTo>
                    <a:cubicBezTo>
                      <a:pt x="371550" y="386088"/>
                      <a:pt x="377004" y="386088"/>
                      <a:pt x="382231" y="387451"/>
                    </a:cubicBezTo>
                    <a:cubicBezTo>
                      <a:pt x="384276" y="387906"/>
                      <a:pt x="386548" y="388361"/>
                      <a:pt x="387912" y="389724"/>
                    </a:cubicBezTo>
                    <a:cubicBezTo>
                      <a:pt x="402001" y="404722"/>
                      <a:pt x="415409" y="393360"/>
                      <a:pt x="429725" y="389497"/>
                    </a:cubicBezTo>
                    <a:cubicBezTo>
                      <a:pt x="425862" y="382679"/>
                      <a:pt x="420408" y="379271"/>
                      <a:pt x="414954" y="376089"/>
                    </a:cubicBezTo>
                    <a:cubicBezTo>
                      <a:pt x="387457" y="360182"/>
                      <a:pt x="363369" y="340184"/>
                      <a:pt x="341326" y="317686"/>
                    </a:cubicBezTo>
                    <a:cubicBezTo>
                      <a:pt x="279287" y="254057"/>
                      <a:pt x="216340" y="191337"/>
                      <a:pt x="149529" y="132707"/>
                    </a:cubicBezTo>
                    <a:cubicBezTo>
                      <a:pt x="104988" y="93620"/>
                      <a:pt x="59993" y="55670"/>
                      <a:pt x="15453" y="17265"/>
                    </a:cubicBezTo>
                    <a:cubicBezTo>
                      <a:pt x="10226" y="12720"/>
                      <a:pt x="5227" y="8402"/>
                      <a:pt x="0" y="3857"/>
                    </a:cubicBezTo>
                    <a:cubicBezTo>
                      <a:pt x="0" y="2721"/>
                      <a:pt x="0" y="1358"/>
                      <a:pt x="0" y="221"/>
                    </a:cubicBezTo>
                    <a:close/>
                  </a:path>
                </a:pathLst>
              </a:custGeom>
              <a:grpFill/>
              <a:ln w="2261" cap="flat">
                <a:noFill/>
                <a:prstDash val="solid"/>
                <a:miter/>
              </a:ln>
            </p:spPr>
            <p:txBody>
              <a:bodyPr rtlCol="0" anchor="ctr"/>
              <a:lstStyle/>
              <a:p>
                <a:endParaRPr lang="en-US">
                  <a:solidFill>
                    <a:prstClr val="black"/>
                  </a:solidFill>
                  <a:latin typeface="Vni 11 Springtime2" panose="03000800000000020000" pitchFamily="66" charset="2"/>
                </a:endParaRPr>
              </a:p>
            </p:txBody>
          </p:sp>
          <p:sp>
            <p:nvSpPr>
              <p:cNvPr id="37" name="Freeform: Shape 36">
                <a:extLst>
                  <a:ext uri="{FF2B5EF4-FFF2-40B4-BE49-F238E27FC236}">
                    <a16:creationId xmlns:a16="http://schemas.microsoft.com/office/drawing/2014/main" xmlns="" id="{56317DEA-9FD1-46F6-AE9E-C8217E92C2A9}"/>
                  </a:ext>
                </a:extLst>
              </p:cNvPr>
              <p:cNvSpPr/>
              <p:nvPr/>
            </p:nvSpPr>
            <p:spPr>
              <a:xfrm>
                <a:off x="3298161" y="3147335"/>
                <a:ext cx="147711" cy="29542"/>
              </a:xfrm>
              <a:custGeom>
                <a:avLst/>
                <a:gdLst>
                  <a:gd name="connsiteX0" fmla="*/ 0 w 147710"/>
                  <a:gd name="connsiteY0" fmla="*/ 31133 h 29542"/>
                  <a:gd name="connsiteX1" fmla="*/ 12044 w 147710"/>
                  <a:gd name="connsiteY1" fmla="*/ 29315 h 29542"/>
                  <a:gd name="connsiteX2" fmla="*/ 134531 w 147710"/>
                  <a:gd name="connsiteY2" fmla="*/ 29315 h 29542"/>
                  <a:gd name="connsiteX3" fmla="*/ 146120 w 147710"/>
                  <a:gd name="connsiteY3" fmla="*/ 17725 h 29542"/>
                  <a:gd name="connsiteX4" fmla="*/ 146347 w 147710"/>
                  <a:gd name="connsiteY4" fmla="*/ 0 h 29542"/>
                  <a:gd name="connsiteX5" fmla="*/ 147938 w 147710"/>
                  <a:gd name="connsiteY5" fmla="*/ 31133 h 29542"/>
                  <a:gd name="connsiteX6" fmla="*/ 0 w 147710"/>
                  <a:gd name="connsiteY6" fmla="*/ 31133 h 2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710" h="29542">
                    <a:moveTo>
                      <a:pt x="0" y="31133"/>
                    </a:moveTo>
                    <a:cubicBezTo>
                      <a:pt x="3863" y="28860"/>
                      <a:pt x="7954" y="29315"/>
                      <a:pt x="12044" y="29315"/>
                    </a:cubicBezTo>
                    <a:cubicBezTo>
                      <a:pt x="52949" y="29315"/>
                      <a:pt x="93626" y="29315"/>
                      <a:pt x="134531" y="29315"/>
                    </a:cubicBezTo>
                    <a:cubicBezTo>
                      <a:pt x="145439" y="29315"/>
                      <a:pt x="145893" y="28633"/>
                      <a:pt x="146120" y="17725"/>
                    </a:cubicBezTo>
                    <a:cubicBezTo>
                      <a:pt x="146120" y="11817"/>
                      <a:pt x="146347" y="5908"/>
                      <a:pt x="146347" y="0"/>
                    </a:cubicBezTo>
                    <a:cubicBezTo>
                      <a:pt x="148620" y="10226"/>
                      <a:pt x="147256" y="20907"/>
                      <a:pt x="147938" y="31133"/>
                    </a:cubicBezTo>
                    <a:cubicBezTo>
                      <a:pt x="98625" y="31133"/>
                      <a:pt x="49313" y="31133"/>
                      <a:pt x="0" y="31133"/>
                    </a:cubicBezTo>
                    <a:close/>
                  </a:path>
                </a:pathLst>
              </a:custGeom>
              <a:grpFill/>
              <a:ln w="2261" cap="flat">
                <a:noFill/>
                <a:prstDash val="solid"/>
                <a:miter/>
              </a:ln>
            </p:spPr>
            <p:txBody>
              <a:bodyPr rtlCol="0" anchor="ctr"/>
              <a:lstStyle/>
              <a:p>
                <a:endParaRPr lang="en-US">
                  <a:solidFill>
                    <a:prstClr val="black"/>
                  </a:solidFill>
                  <a:latin typeface="Vni 11 Springtime2" panose="03000800000000020000" pitchFamily="66" charset="2"/>
                </a:endParaRPr>
              </a:p>
            </p:txBody>
          </p:sp>
        </p:grpSp>
        <p:grpSp>
          <p:nvGrpSpPr>
            <p:cNvPr id="24" name="Graphic 44">
              <a:extLst>
                <a:ext uri="{FF2B5EF4-FFF2-40B4-BE49-F238E27FC236}">
                  <a16:creationId xmlns:a16="http://schemas.microsoft.com/office/drawing/2014/main" xmlns="" id="{EC78BFA3-06E2-49E9-B6C1-584B7FC05DCE}"/>
                </a:ext>
              </a:extLst>
            </p:cNvPr>
            <p:cNvGrpSpPr/>
            <p:nvPr/>
          </p:nvGrpSpPr>
          <p:grpSpPr>
            <a:xfrm>
              <a:off x="3897923" y="1157375"/>
              <a:ext cx="1006670" cy="1889153"/>
              <a:chOff x="2570741" y="896446"/>
              <a:chExt cx="1215775" cy="2281567"/>
            </a:xfrm>
            <a:solidFill>
              <a:schemeClr val="accent1"/>
            </a:solidFill>
          </p:grpSpPr>
          <p:sp>
            <p:nvSpPr>
              <p:cNvPr id="25" name="Freeform: Shape 24">
                <a:extLst>
                  <a:ext uri="{FF2B5EF4-FFF2-40B4-BE49-F238E27FC236}">
                    <a16:creationId xmlns:a16="http://schemas.microsoft.com/office/drawing/2014/main" xmlns="" id="{ABD907D6-EE8C-4596-90FB-42E17C4BB064}"/>
                  </a:ext>
                </a:extLst>
              </p:cNvPr>
              <p:cNvSpPr/>
              <p:nvPr/>
            </p:nvSpPr>
            <p:spPr>
              <a:xfrm>
                <a:off x="2584918" y="896465"/>
                <a:ext cx="1199868" cy="2281567"/>
              </a:xfrm>
              <a:custGeom>
                <a:avLst/>
                <a:gdLst>
                  <a:gd name="connsiteX0" fmla="*/ 680973 w 1199867"/>
                  <a:gd name="connsiteY0" fmla="*/ 2282003 h 2281567"/>
                  <a:gd name="connsiteX1" fmla="*/ 687336 w 1199867"/>
                  <a:gd name="connsiteY1" fmla="*/ 2096796 h 2281567"/>
                  <a:gd name="connsiteX2" fmla="*/ 693472 w 1199867"/>
                  <a:gd name="connsiteY2" fmla="*/ 1922269 h 2281567"/>
                  <a:gd name="connsiteX3" fmla="*/ 701880 w 1199867"/>
                  <a:gd name="connsiteY3" fmla="*/ 1694340 h 2281567"/>
                  <a:gd name="connsiteX4" fmla="*/ 709607 w 1199867"/>
                  <a:gd name="connsiteY4" fmla="*/ 1472546 h 2281567"/>
                  <a:gd name="connsiteX5" fmla="*/ 719833 w 1199867"/>
                  <a:gd name="connsiteY5" fmla="*/ 1239390 h 2281567"/>
                  <a:gd name="connsiteX6" fmla="*/ 729377 w 1199867"/>
                  <a:gd name="connsiteY6" fmla="*/ 1058728 h 2281567"/>
                  <a:gd name="connsiteX7" fmla="*/ 740740 w 1199867"/>
                  <a:gd name="connsiteY7" fmla="*/ 851478 h 2281567"/>
                  <a:gd name="connsiteX8" fmla="*/ 721651 w 1199867"/>
                  <a:gd name="connsiteY8" fmla="*/ 836480 h 2281567"/>
                  <a:gd name="connsiteX9" fmla="*/ 648023 w 1199867"/>
                  <a:gd name="connsiteY9" fmla="*/ 817846 h 2281567"/>
                  <a:gd name="connsiteX10" fmla="*/ 643250 w 1199867"/>
                  <a:gd name="connsiteY10" fmla="*/ 806710 h 2281567"/>
                  <a:gd name="connsiteX11" fmla="*/ 647114 w 1199867"/>
                  <a:gd name="connsiteY11" fmla="*/ 783304 h 2281567"/>
                  <a:gd name="connsiteX12" fmla="*/ 668929 w 1199867"/>
                  <a:gd name="connsiteY12" fmla="*/ 722174 h 2281567"/>
                  <a:gd name="connsiteX13" fmla="*/ 694836 w 1199867"/>
                  <a:gd name="connsiteY13" fmla="*/ 709676 h 2281567"/>
                  <a:gd name="connsiteX14" fmla="*/ 722560 w 1199867"/>
                  <a:gd name="connsiteY14" fmla="*/ 726946 h 2281567"/>
                  <a:gd name="connsiteX15" fmla="*/ 734377 w 1199867"/>
                  <a:gd name="connsiteY15" fmla="*/ 729219 h 2281567"/>
                  <a:gd name="connsiteX16" fmla="*/ 774827 w 1199867"/>
                  <a:gd name="connsiteY16" fmla="*/ 715811 h 2281567"/>
                  <a:gd name="connsiteX17" fmla="*/ 776645 w 1199867"/>
                  <a:gd name="connsiteY17" fmla="*/ 706949 h 2281567"/>
                  <a:gd name="connsiteX18" fmla="*/ 747330 w 1199867"/>
                  <a:gd name="connsiteY18" fmla="*/ 685360 h 2281567"/>
                  <a:gd name="connsiteX19" fmla="*/ 618708 w 1199867"/>
                  <a:gd name="connsiteY19" fmla="*/ 581735 h 2281567"/>
                  <a:gd name="connsiteX20" fmla="*/ 361918 w 1199867"/>
                  <a:gd name="connsiteY20" fmla="*/ 326763 h 2281567"/>
                  <a:gd name="connsiteX21" fmla="*/ 26955 w 1199867"/>
                  <a:gd name="connsiteY21" fmla="*/ 32250 h 2281567"/>
                  <a:gd name="connsiteX22" fmla="*/ 3775 w 1199867"/>
                  <a:gd name="connsiteY22" fmla="*/ 11343 h 2281567"/>
                  <a:gd name="connsiteX23" fmla="*/ 594 w 1199867"/>
                  <a:gd name="connsiteY23" fmla="*/ 2708 h 2281567"/>
                  <a:gd name="connsiteX24" fmla="*/ 10366 w 1199867"/>
                  <a:gd name="connsiteY24" fmla="*/ 890 h 2281567"/>
                  <a:gd name="connsiteX25" fmla="*/ 54679 w 1199867"/>
                  <a:gd name="connsiteY25" fmla="*/ 22933 h 2281567"/>
                  <a:gd name="connsiteX26" fmla="*/ 632797 w 1199867"/>
                  <a:gd name="connsiteY26" fmla="*/ 497653 h 2281567"/>
                  <a:gd name="connsiteX27" fmla="*/ 815731 w 1199867"/>
                  <a:gd name="connsiteY27" fmla="*/ 659454 h 2281567"/>
                  <a:gd name="connsiteX28" fmla="*/ 840274 w 1199867"/>
                  <a:gd name="connsiteY28" fmla="*/ 675361 h 2281567"/>
                  <a:gd name="connsiteX29" fmla="*/ 866635 w 1199867"/>
                  <a:gd name="connsiteY29" fmla="*/ 664681 h 2281567"/>
                  <a:gd name="connsiteX30" fmla="*/ 885496 w 1199867"/>
                  <a:gd name="connsiteY30" fmla="*/ 624458 h 2281567"/>
                  <a:gd name="connsiteX31" fmla="*/ 926628 w 1199867"/>
                  <a:gd name="connsiteY31" fmla="*/ 572645 h 2281567"/>
                  <a:gd name="connsiteX32" fmla="*/ 1151603 w 1199867"/>
                  <a:gd name="connsiteY32" fmla="*/ 389029 h 2281567"/>
                  <a:gd name="connsiteX33" fmla="*/ 1190236 w 1199867"/>
                  <a:gd name="connsiteY33" fmla="*/ 359032 h 2281567"/>
                  <a:gd name="connsiteX34" fmla="*/ 1201598 w 1199867"/>
                  <a:gd name="connsiteY34" fmla="*/ 364941 h 2281567"/>
                  <a:gd name="connsiteX35" fmla="*/ 1192281 w 1199867"/>
                  <a:gd name="connsiteY35" fmla="*/ 388575 h 2281567"/>
                  <a:gd name="connsiteX36" fmla="*/ 1132969 w 1199867"/>
                  <a:gd name="connsiteY36" fmla="*/ 459703 h 2281567"/>
                  <a:gd name="connsiteX37" fmla="*/ 912312 w 1199867"/>
                  <a:gd name="connsiteY37" fmla="*/ 703313 h 2281567"/>
                  <a:gd name="connsiteX38" fmla="*/ 905949 w 1199867"/>
                  <a:gd name="connsiteY38" fmla="*/ 723083 h 2281567"/>
                  <a:gd name="connsiteX39" fmla="*/ 896177 w 1199867"/>
                  <a:gd name="connsiteY39" fmla="*/ 747399 h 2281567"/>
                  <a:gd name="connsiteX40" fmla="*/ 892087 w 1199867"/>
                  <a:gd name="connsiteY40" fmla="*/ 770123 h 2281567"/>
                  <a:gd name="connsiteX41" fmla="*/ 927992 w 1199867"/>
                  <a:gd name="connsiteY41" fmla="*/ 911244 h 2281567"/>
                  <a:gd name="connsiteX42" fmla="*/ 1003892 w 1199867"/>
                  <a:gd name="connsiteY42" fmla="*/ 1145309 h 2281567"/>
                  <a:gd name="connsiteX43" fmla="*/ 1092746 w 1199867"/>
                  <a:gd name="connsiteY43" fmla="*/ 1447776 h 2281567"/>
                  <a:gd name="connsiteX44" fmla="*/ 1173646 w 1199867"/>
                  <a:gd name="connsiteY44" fmla="*/ 1775467 h 2281567"/>
                  <a:gd name="connsiteX45" fmla="*/ 1181146 w 1199867"/>
                  <a:gd name="connsiteY45" fmla="*/ 1822053 h 2281567"/>
                  <a:gd name="connsiteX46" fmla="*/ 1179555 w 1199867"/>
                  <a:gd name="connsiteY46" fmla="*/ 1828871 h 2281567"/>
                  <a:gd name="connsiteX47" fmla="*/ 1174555 w 1199867"/>
                  <a:gd name="connsiteY47" fmla="*/ 1823871 h 2281567"/>
                  <a:gd name="connsiteX48" fmla="*/ 1149785 w 1199867"/>
                  <a:gd name="connsiteY48" fmla="*/ 1751606 h 2281567"/>
                  <a:gd name="connsiteX49" fmla="*/ 996393 w 1199867"/>
                  <a:gd name="connsiteY49" fmla="*/ 1234618 h 2281567"/>
                  <a:gd name="connsiteX50" fmla="*/ 853909 w 1199867"/>
                  <a:gd name="connsiteY50" fmla="*/ 834662 h 2281567"/>
                  <a:gd name="connsiteX51" fmla="*/ 839365 w 1199867"/>
                  <a:gd name="connsiteY51" fmla="*/ 801256 h 2281567"/>
                  <a:gd name="connsiteX52" fmla="*/ 821867 w 1199867"/>
                  <a:gd name="connsiteY52" fmla="*/ 785576 h 2281567"/>
                  <a:gd name="connsiteX53" fmla="*/ 811641 w 1199867"/>
                  <a:gd name="connsiteY53" fmla="*/ 804665 h 2281567"/>
                  <a:gd name="connsiteX54" fmla="*/ 810277 w 1199867"/>
                  <a:gd name="connsiteY54" fmla="*/ 844661 h 2281567"/>
                  <a:gd name="connsiteX55" fmla="*/ 818458 w 1199867"/>
                  <a:gd name="connsiteY55" fmla="*/ 1002143 h 2281567"/>
                  <a:gd name="connsiteX56" fmla="*/ 830275 w 1199867"/>
                  <a:gd name="connsiteY56" fmla="*/ 1220983 h 2281567"/>
                  <a:gd name="connsiteX57" fmla="*/ 837774 w 1199867"/>
                  <a:gd name="connsiteY57" fmla="*/ 1373239 h 2281567"/>
                  <a:gd name="connsiteX58" fmla="*/ 848228 w 1199867"/>
                  <a:gd name="connsiteY58" fmla="*/ 1760696 h 2281567"/>
                  <a:gd name="connsiteX59" fmla="*/ 855954 w 1199867"/>
                  <a:gd name="connsiteY59" fmla="*/ 2082252 h 2281567"/>
                  <a:gd name="connsiteX60" fmla="*/ 859817 w 1199867"/>
                  <a:gd name="connsiteY60" fmla="*/ 2241780 h 2281567"/>
                  <a:gd name="connsiteX61" fmla="*/ 859590 w 1199867"/>
                  <a:gd name="connsiteY61" fmla="*/ 2250642 h 2281567"/>
                  <a:gd name="connsiteX62" fmla="*/ 860272 w 1199867"/>
                  <a:gd name="connsiteY62" fmla="*/ 2275412 h 2281567"/>
                  <a:gd name="connsiteX63" fmla="*/ 854591 w 1199867"/>
                  <a:gd name="connsiteY63" fmla="*/ 2280866 h 2281567"/>
                  <a:gd name="connsiteX64" fmla="*/ 843910 w 1199867"/>
                  <a:gd name="connsiteY64" fmla="*/ 2280866 h 2281567"/>
                  <a:gd name="connsiteX65" fmla="*/ 722787 w 1199867"/>
                  <a:gd name="connsiteY65" fmla="*/ 2280866 h 2281567"/>
                  <a:gd name="connsiteX66" fmla="*/ 713243 w 1199867"/>
                  <a:gd name="connsiteY66" fmla="*/ 2281775 h 2281567"/>
                  <a:gd name="connsiteX67" fmla="*/ 680973 w 1199867"/>
                  <a:gd name="connsiteY67" fmla="*/ 2282003 h 228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99867" h="2281567">
                    <a:moveTo>
                      <a:pt x="680973" y="2282003"/>
                    </a:moveTo>
                    <a:cubicBezTo>
                      <a:pt x="683019" y="2220191"/>
                      <a:pt x="685291" y="2158607"/>
                      <a:pt x="687336" y="2096796"/>
                    </a:cubicBezTo>
                    <a:cubicBezTo>
                      <a:pt x="689382" y="2038620"/>
                      <a:pt x="691427" y="1980445"/>
                      <a:pt x="693472" y="1922269"/>
                    </a:cubicBezTo>
                    <a:cubicBezTo>
                      <a:pt x="696199" y="1846369"/>
                      <a:pt x="699153" y="1770241"/>
                      <a:pt x="701880" y="1694340"/>
                    </a:cubicBezTo>
                    <a:cubicBezTo>
                      <a:pt x="704607" y="1620484"/>
                      <a:pt x="706880" y="1546402"/>
                      <a:pt x="709607" y="1472546"/>
                    </a:cubicBezTo>
                    <a:cubicBezTo>
                      <a:pt x="712334" y="1394827"/>
                      <a:pt x="715515" y="1317109"/>
                      <a:pt x="719833" y="1239390"/>
                    </a:cubicBezTo>
                    <a:cubicBezTo>
                      <a:pt x="723242" y="1179169"/>
                      <a:pt x="726196" y="1118949"/>
                      <a:pt x="729377" y="1058728"/>
                    </a:cubicBezTo>
                    <a:cubicBezTo>
                      <a:pt x="733013" y="989645"/>
                      <a:pt x="736876" y="920561"/>
                      <a:pt x="740740" y="851478"/>
                    </a:cubicBezTo>
                    <a:cubicBezTo>
                      <a:pt x="741876" y="831253"/>
                      <a:pt x="740285" y="828753"/>
                      <a:pt x="721651" y="836480"/>
                    </a:cubicBezTo>
                    <a:cubicBezTo>
                      <a:pt x="691654" y="848978"/>
                      <a:pt x="670520" y="831935"/>
                      <a:pt x="648023" y="817846"/>
                    </a:cubicBezTo>
                    <a:cubicBezTo>
                      <a:pt x="644614" y="815573"/>
                      <a:pt x="643705" y="811028"/>
                      <a:pt x="643250" y="806710"/>
                    </a:cubicBezTo>
                    <a:cubicBezTo>
                      <a:pt x="642569" y="798529"/>
                      <a:pt x="644159" y="790576"/>
                      <a:pt x="647114" y="783304"/>
                    </a:cubicBezTo>
                    <a:cubicBezTo>
                      <a:pt x="655522" y="763306"/>
                      <a:pt x="661885" y="742626"/>
                      <a:pt x="668929" y="722174"/>
                    </a:cubicBezTo>
                    <a:cubicBezTo>
                      <a:pt x="673247" y="709676"/>
                      <a:pt x="682110" y="705585"/>
                      <a:pt x="694836" y="709676"/>
                    </a:cubicBezTo>
                    <a:cubicBezTo>
                      <a:pt x="705516" y="712857"/>
                      <a:pt x="714152" y="720129"/>
                      <a:pt x="722560" y="726946"/>
                    </a:cubicBezTo>
                    <a:cubicBezTo>
                      <a:pt x="726423" y="729901"/>
                      <a:pt x="729377" y="731037"/>
                      <a:pt x="734377" y="729219"/>
                    </a:cubicBezTo>
                    <a:cubicBezTo>
                      <a:pt x="747784" y="724219"/>
                      <a:pt x="761192" y="719902"/>
                      <a:pt x="774827" y="715811"/>
                    </a:cubicBezTo>
                    <a:cubicBezTo>
                      <a:pt x="781871" y="713766"/>
                      <a:pt x="780508" y="711039"/>
                      <a:pt x="776645" y="706949"/>
                    </a:cubicBezTo>
                    <a:cubicBezTo>
                      <a:pt x="768009" y="698086"/>
                      <a:pt x="757783" y="691496"/>
                      <a:pt x="747330" y="685360"/>
                    </a:cubicBezTo>
                    <a:cubicBezTo>
                      <a:pt x="699381" y="657181"/>
                      <a:pt x="657112" y="621731"/>
                      <a:pt x="618708" y="581735"/>
                    </a:cubicBezTo>
                    <a:cubicBezTo>
                      <a:pt x="535308" y="494699"/>
                      <a:pt x="449863" y="409481"/>
                      <a:pt x="361918" y="326763"/>
                    </a:cubicBezTo>
                    <a:cubicBezTo>
                      <a:pt x="253975" y="224729"/>
                      <a:pt x="139215" y="129739"/>
                      <a:pt x="26955" y="32250"/>
                    </a:cubicBezTo>
                    <a:cubicBezTo>
                      <a:pt x="19001" y="25433"/>
                      <a:pt x="11502" y="18388"/>
                      <a:pt x="3775" y="11343"/>
                    </a:cubicBezTo>
                    <a:cubicBezTo>
                      <a:pt x="1503" y="9071"/>
                      <a:pt x="-1224" y="6117"/>
                      <a:pt x="594" y="2708"/>
                    </a:cubicBezTo>
                    <a:cubicBezTo>
                      <a:pt x="2639" y="-1155"/>
                      <a:pt x="6957" y="-19"/>
                      <a:pt x="10366" y="890"/>
                    </a:cubicBezTo>
                    <a:cubicBezTo>
                      <a:pt x="26727" y="4980"/>
                      <a:pt x="41499" y="12934"/>
                      <a:pt x="54679" y="22933"/>
                    </a:cubicBezTo>
                    <a:cubicBezTo>
                      <a:pt x="252384" y="174734"/>
                      <a:pt x="447136" y="330854"/>
                      <a:pt x="632797" y="497653"/>
                    </a:cubicBezTo>
                    <a:cubicBezTo>
                      <a:pt x="693245" y="552193"/>
                      <a:pt x="754602" y="605596"/>
                      <a:pt x="815731" y="659454"/>
                    </a:cubicBezTo>
                    <a:cubicBezTo>
                      <a:pt x="823003" y="666044"/>
                      <a:pt x="831184" y="671498"/>
                      <a:pt x="840274" y="675361"/>
                    </a:cubicBezTo>
                    <a:cubicBezTo>
                      <a:pt x="853454" y="680815"/>
                      <a:pt x="861181" y="678088"/>
                      <a:pt x="866635" y="664681"/>
                    </a:cubicBezTo>
                    <a:cubicBezTo>
                      <a:pt x="872316" y="651046"/>
                      <a:pt x="879361" y="637865"/>
                      <a:pt x="885496" y="624458"/>
                    </a:cubicBezTo>
                    <a:cubicBezTo>
                      <a:pt x="895041" y="603778"/>
                      <a:pt x="909812" y="587644"/>
                      <a:pt x="926628" y="572645"/>
                    </a:cubicBezTo>
                    <a:cubicBezTo>
                      <a:pt x="998666" y="507880"/>
                      <a:pt x="1075703" y="449250"/>
                      <a:pt x="1151603" y="389029"/>
                    </a:cubicBezTo>
                    <a:cubicBezTo>
                      <a:pt x="1164329" y="378803"/>
                      <a:pt x="1177055" y="368577"/>
                      <a:pt x="1190236" y="359032"/>
                    </a:cubicBezTo>
                    <a:cubicBezTo>
                      <a:pt x="1197962" y="353351"/>
                      <a:pt x="1201143" y="355396"/>
                      <a:pt x="1201598" y="364941"/>
                    </a:cubicBezTo>
                    <a:cubicBezTo>
                      <a:pt x="1202052" y="374258"/>
                      <a:pt x="1197280" y="381530"/>
                      <a:pt x="1192281" y="388575"/>
                    </a:cubicBezTo>
                    <a:cubicBezTo>
                      <a:pt x="1174328" y="413799"/>
                      <a:pt x="1152967" y="436297"/>
                      <a:pt x="1132969" y="459703"/>
                    </a:cubicBezTo>
                    <a:cubicBezTo>
                      <a:pt x="1061841" y="543103"/>
                      <a:pt x="989803" y="625594"/>
                      <a:pt x="912312" y="703313"/>
                    </a:cubicBezTo>
                    <a:cubicBezTo>
                      <a:pt x="906403" y="709221"/>
                      <a:pt x="907539" y="716493"/>
                      <a:pt x="905949" y="723083"/>
                    </a:cubicBezTo>
                    <a:cubicBezTo>
                      <a:pt x="904131" y="731946"/>
                      <a:pt x="902086" y="740354"/>
                      <a:pt x="896177" y="747399"/>
                    </a:cubicBezTo>
                    <a:cubicBezTo>
                      <a:pt x="890496" y="753989"/>
                      <a:pt x="890496" y="762170"/>
                      <a:pt x="892087" y="770123"/>
                    </a:cubicBezTo>
                    <a:cubicBezTo>
                      <a:pt x="901631" y="817846"/>
                      <a:pt x="915720" y="864204"/>
                      <a:pt x="927992" y="911244"/>
                    </a:cubicBezTo>
                    <a:cubicBezTo>
                      <a:pt x="948444" y="990781"/>
                      <a:pt x="977077" y="1067818"/>
                      <a:pt x="1003892" y="1145309"/>
                    </a:cubicBezTo>
                    <a:cubicBezTo>
                      <a:pt x="1038434" y="1244617"/>
                      <a:pt x="1063659" y="1346878"/>
                      <a:pt x="1092746" y="1447776"/>
                    </a:cubicBezTo>
                    <a:cubicBezTo>
                      <a:pt x="1123879" y="1555946"/>
                      <a:pt x="1149558" y="1665480"/>
                      <a:pt x="1173646" y="1775467"/>
                    </a:cubicBezTo>
                    <a:cubicBezTo>
                      <a:pt x="1177055" y="1790693"/>
                      <a:pt x="1178646" y="1806373"/>
                      <a:pt x="1181146" y="1822053"/>
                    </a:cubicBezTo>
                    <a:cubicBezTo>
                      <a:pt x="1181600" y="1824553"/>
                      <a:pt x="1183191" y="1827962"/>
                      <a:pt x="1179555" y="1828871"/>
                    </a:cubicBezTo>
                    <a:cubicBezTo>
                      <a:pt x="1176146" y="1829780"/>
                      <a:pt x="1175464" y="1826371"/>
                      <a:pt x="1174555" y="1823871"/>
                    </a:cubicBezTo>
                    <a:cubicBezTo>
                      <a:pt x="1165465" y="1800010"/>
                      <a:pt x="1156603" y="1776149"/>
                      <a:pt x="1149785" y="1751606"/>
                    </a:cubicBezTo>
                    <a:cubicBezTo>
                      <a:pt x="1101836" y="1578444"/>
                      <a:pt x="1050478" y="1406190"/>
                      <a:pt x="996393" y="1234618"/>
                    </a:cubicBezTo>
                    <a:cubicBezTo>
                      <a:pt x="953671" y="1099633"/>
                      <a:pt x="908448" y="965557"/>
                      <a:pt x="853909" y="834662"/>
                    </a:cubicBezTo>
                    <a:cubicBezTo>
                      <a:pt x="849137" y="823527"/>
                      <a:pt x="844365" y="812392"/>
                      <a:pt x="839365" y="801256"/>
                    </a:cubicBezTo>
                    <a:cubicBezTo>
                      <a:pt x="835729" y="793530"/>
                      <a:pt x="830048" y="784440"/>
                      <a:pt x="821867" y="785576"/>
                    </a:cubicBezTo>
                    <a:cubicBezTo>
                      <a:pt x="815050" y="786485"/>
                      <a:pt x="813459" y="797620"/>
                      <a:pt x="811641" y="804665"/>
                    </a:cubicBezTo>
                    <a:cubicBezTo>
                      <a:pt x="808459" y="817846"/>
                      <a:pt x="809596" y="831253"/>
                      <a:pt x="810277" y="844661"/>
                    </a:cubicBezTo>
                    <a:cubicBezTo>
                      <a:pt x="813004" y="897155"/>
                      <a:pt x="815731" y="949649"/>
                      <a:pt x="818458" y="1002143"/>
                    </a:cubicBezTo>
                    <a:cubicBezTo>
                      <a:pt x="822322" y="1075090"/>
                      <a:pt x="826412" y="1148036"/>
                      <a:pt x="830275" y="1220983"/>
                    </a:cubicBezTo>
                    <a:cubicBezTo>
                      <a:pt x="833002" y="1271659"/>
                      <a:pt x="836184" y="1322336"/>
                      <a:pt x="837774" y="1373239"/>
                    </a:cubicBezTo>
                    <a:cubicBezTo>
                      <a:pt x="841638" y="1502316"/>
                      <a:pt x="844819" y="1631620"/>
                      <a:pt x="848228" y="1760696"/>
                    </a:cubicBezTo>
                    <a:cubicBezTo>
                      <a:pt x="850955" y="1867957"/>
                      <a:pt x="853227" y="1974991"/>
                      <a:pt x="855954" y="2082252"/>
                    </a:cubicBezTo>
                    <a:cubicBezTo>
                      <a:pt x="857318" y="2135428"/>
                      <a:pt x="858454" y="2188604"/>
                      <a:pt x="859817" y="2241780"/>
                    </a:cubicBezTo>
                    <a:cubicBezTo>
                      <a:pt x="859817" y="2244734"/>
                      <a:pt x="859590" y="2247688"/>
                      <a:pt x="859590" y="2250642"/>
                    </a:cubicBezTo>
                    <a:cubicBezTo>
                      <a:pt x="861181" y="2258823"/>
                      <a:pt x="859817" y="2267232"/>
                      <a:pt x="860272" y="2275412"/>
                    </a:cubicBezTo>
                    <a:cubicBezTo>
                      <a:pt x="860499" y="2279730"/>
                      <a:pt x="858681" y="2281094"/>
                      <a:pt x="854591" y="2280866"/>
                    </a:cubicBezTo>
                    <a:cubicBezTo>
                      <a:pt x="850955" y="2280639"/>
                      <a:pt x="847546" y="2280866"/>
                      <a:pt x="843910" y="2280866"/>
                    </a:cubicBezTo>
                    <a:cubicBezTo>
                      <a:pt x="803460" y="2280866"/>
                      <a:pt x="763237" y="2280866"/>
                      <a:pt x="722787" y="2280866"/>
                    </a:cubicBezTo>
                    <a:cubicBezTo>
                      <a:pt x="719606" y="2280866"/>
                      <a:pt x="716197" y="2279957"/>
                      <a:pt x="713243" y="2281775"/>
                    </a:cubicBezTo>
                    <a:cubicBezTo>
                      <a:pt x="702562" y="2282003"/>
                      <a:pt x="691654" y="2282003"/>
                      <a:pt x="680973" y="2282003"/>
                    </a:cubicBezTo>
                    <a:close/>
                  </a:path>
                </a:pathLst>
              </a:custGeom>
              <a:grpFill/>
              <a:ln w="2261" cap="flat">
                <a:noFill/>
                <a:prstDash val="solid"/>
                <a:miter/>
              </a:ln>
            </p:spPr>
            <p:txBody>
              <a:bodyPr rtlCol="0" anchor="ctr"/>
              <a:lstStyle/>
              <a:p>
                <a:endParaRPr lang="en-US">
                  <a:solidFill>
                    <a:prstClr val="black"/>
                  </a:solidFill>
                  <a:latin typeface="Vni 11 Springtime2" panose="03000800000000020000" pitchFamily="66" charset="2"/>
                </a:endParaRPr>
              </a:p>
            </p:txBody>
          </p:sp>
          <p:sp>
            <p:nvSpPr>
              <p:cNvPr id="26" name="Freeform: Shape 25">
                <a:extLst>
                  <a:ext uri="{FF2B5EF4-FFF2-40B4-BE49-F238E27FC236}">
                    <a16:creationId xmlns:a16="http://schemas.microsoft.com/office/drawing/2014/main" xmlns="" id="{662316A4-1AE7-4A64-8639-F6CFE6D6314D}"/>
                  </a:ext>
                </a:extLst>
              </p:cNvPr>
              <p:cNvSpPr/>
              <p:nvPr/>
            </p:nvSpPr>
            <p:spPr>
              <a:xfrm>
                <a:off x="2570741" y="1923157"/>
                <a:ext cx="659018" cy="1245317"/>
              </a:xfrm>
              <a:custGeom>
                <a:avLst/>
                <a:gdLst>
                  <a:gd name="connsiteX0" fmla="*/ 0 w 659018"/>
                  <a:gd name="connsiteY0" fmla="*/ 221 h 1245317"/>
                  <a:gd name="connsiteX1" fmla="*/ 31360 w 659018"/>
                  <a:gd name="connsiteY1" fmla="*/ 12720 h 1245317"/>
                  <a:gd name="connsiteX2" fmla="*/ 323373 w 659018"/>
                  <a:gd name="connsiteY2" fmla="*/ 249285 h 1245317"/>
                  <a:gd name="connsiteX3" fmla="*/ 440406 w 659018"/>
                  <a:gd name="connsiteY3" fmla="*/ 352228 h 1245317"/>
                  <a:gd name="connsiteX4" fmla="*/ 461995 w 659018"/>
                  <a:gd name="connsiteY4" fmla="*/ 367908 h 1245317"/>
                  <a:gd name="connsiteX5" fmla="*/ 475857 w 659018"/>
                  <a:gd name="connsiteY5" fmla="*/ 363136 h 1245317"/>
                  <a:gd name="connsiteX6" fmla="*/ 547667 w 659018"/>
                  <a:gd name="connsiteY6" fmla="*/ 279509 h 1245317"/>
                  <a:gd name="connsiteX7" fmla="*/ 648792 w 659018"/>
                  <a:gd name="connsiteY7" fmla="*/ 199290 h 1245317"/>
                  <a:gd name="connsiteX8" fmla="*/ 659018 w 659018"/>
                  <a:gd name="connsiteY8" fmla="*/ 194973 h 1245317"/>
                  <a:gd name="connsiteX9" fmla="*/ 657655 w 659018"/>
                  <a:gd name="connsiteY9" fmla="*/ 208153 h 1245317"/>
                  <a:gd name="connsiteX10" fmla="*/ 641747 w 659018"/>
                  <a:gd name="connsiteY10" fmla="*/ 228605 h 1245317"/>
                  <a:gd name="connsiteX11" fmla="*/ 503126 w 659018"/>
                  <a:gd name="connsiteY11" fmla="*/ 381998 h 1245317"/>
                  <a:gd name="connsiteX12" fmla="*/ 498809 w 659018"/>
                  <a:gd name="connsiteY12" fmla="*/ 390406 h 1245317"/>
                  <a:gd name="connsiteX13" fmla="*/ 491991 w 659018"/>
                  <a:gd name="connsiteY13" fmla="*/ 409495 h 1245317"/>
                  <a:gd name="connsiteX14" fmla="*/ 491309 w 659018"/>
                  <a:gd name="connsiteY14" fmla="*/ 424038 h 1245317"/>
                  <a:gd name="connsiteX15" fmla="*/ 539031 w 659018"/>
                  <a:gd name="connsiteY15" fmla="*/ 587657 h 1245317"/>
                  <a:gd name="connsiteX16" fmla="*/ 646065 w 659018"/>
                  <a:gd name="connsiteY16" fmla="*/ 972614 h 1245317"/>
                  <a:gd name="connsiteX17" fmla="*/ 649019 w 659018"/>
                  <a:gd name="connsiteY17" fmla="*/ 991930 h 1245317"/>
                  <a:gd name="connsiteX18" fmla="*/ 648565 w 659018"/>
                  <a:gd name="connsiteY18" fmla="*/ 998293 h 1245317"/>
                  <a:gd name="connsiteX19" fmla="*/ 643565 w 659018"/>
                  <a:gd name="connsiteY19" fmla="*/ 989431 h 1245317"/>
                  <a:gd name="connsiteX20" fmla="*/ 600843 w 659018"/>
                  <a:gd name="connsiteY20" fmla="*/ 846492 h 1245317"/>
                  <a:gd name="connsiteX21" fmla="*/ 465403 w 659018"/>
                  <a:gd name="connsiteY21" fmla="*/ 446081 h 1245317"/>
                  <a:gd name="connsiteX22" fmla="*/ 462676 w 659018"/>
                  <a:gd name="connsiteY22" fmla="*/ 439491 h 1245317"/>
                  <a:gd name="connsiteX23" fmla="*/ 451996 w 659018"/>
                  <a:gd name="connsiteY23" fmla="*/ 429038 h 1245317"/>
                  <a:gd name="connsiteX24" fmla="*/ 445633 w 659018"/>
                  <a:gd name="connsiteY24" fmla="*/ 443582 h 1245317"/>
                  <a:gd name="connsiteX25" fmla="*/ 448132 w 659018"/>
                  <a:gd name="connsiteY25" fmla="*/ 511301 h 1245317"/>
                  <a:gd name="connsiteX26" fmla="*/ 454268 w 659018"/>
                  <a:gd name="connsiteY26" fmla="*/ 623335 h 1245317"/>
                  <a:gd name="connsiteX27" fmla="*/ 462449 w 659018"/>
                  <a:gd name="connsiteY27" fmla="*/ 808541 h 1245317"/>
                  <a:gd name="connsiteX28" fmla="*/ 466994 w 659018"/>
                  <a:gd name="connsiteY28" fmla="*/ 985795 h 1245317"/>
                  <a:gd name="connsiteX29" fmla="*/ 473130 w 659018"/>
                  <a:gd name="connsiteY29" fmla="*/ 1237131 h 1245317"/>
                  <a:gd name="connsiteX30" fmla="*/ 464040 w 659018"/>
                  <a:gd name="connsiteY30" fmla="*/ 1246448 h 1245317"/>
                  <a:gd name="connsiteX31" fmla="*/ 382003 w 659018"/>
                  <a:gd name="connsiteY31" fmla="*/ 1246448 h 1245317"/>
                  <a:gd name="connsiteX32" fmla="*/ 374277 w 659018"/>
                  <a:gd name="connsiteY32" fmla="*/ 1238494 h 1245317"/>
                  <a:gd name="connsiteX33" fmla="*/ 380867 w 659018"/>
                  <a:gd name="connsiteY33" fmla="*/ 1067604 h 1245317"/>
                  <a:gd name="connsiteX34" fmla="*/ 387003 w 659018"/>
                  <a:gd name="connsiteY34" fmla="*/ 894896 h 1245317"/>
                  <a:gd name="connsiteX35" fmla="*/ 398820 w 659018"/>
                  <a:gd name="connsiteY35" fmla="*/ 623335 h 1245317"/>
                  <a:gd name="connsiteX36" fmla="*/ 407455 w 659018"/>
                  <a:gd name="connsiteY36" fmla="*/ 464034 h 1245317"/>
                  <a:gd name="connsiteX37" fmla="*/ 397456 w 659018"/>
                  <a:gd name="connsiteY37" fmla="*/ 456308 h 1245317"/>
                  <a:gd name="connsiteX38" fmla="*/ 357233 w 659018"/>
                  <a:gd name="connsiteY38" fmla="*/ 446763 h 1245317"/>
                  <a:gd name="connsiteX39" fmla="*/ 354506 w 659018"/>
                  <a:gd name="connsiteY39" fmla="*/ 433810 h 1245317"/>
                  <a:gd name="connsiteX40" fmla="*/ 369277 w 659018"/>
                  <a:gd name="connsiteY40" fmla="*/ 391996 h 1245317"/>
                  <a:gd name="connsiteX41" fmla="*/ 382231 w 659018"/>
                  <a:gd name="connsiteY41" fmla="*/ 387451 h 1245317"/>
                  <a:gd name="connsiteX42" fmla="*/ 387912 w 659018"/>
                  <a:gd name="connsiteY42" fmla="*/ 389724 h 1245317"/>
                  <a:gd name="connsiteX43" fmla="*/ 429725 w 659018"/>
                  <a:gd name="connsiteY43" fmla="*/ 389497 h 1245317"/>
                  <a:gd name="connsiteX44" fmla="*/ 414954 w 659018"/>
                  <a:gd name="connsiteY44" fmla="*/ 376089 h 1245317"/>
                  <a:gd name="connsiteX45" fmla="*/ 341326 w 659018"/>
                  <a:gd name="connsiteY45" fmla="*/ 317686 h 1245317"/>
                  <a:gd name="connsiteX46" fmla="*/ 149529 w 659018"/>
                  <a:gd name="connsiteY46" fmla="*/ 132707 h 1245317"/>
                  <a:gd name="connsiteX47" fmla="*/ 15453 w 659018"/>
                  <a:gd name="connsiteY47" fmla="*/ 17265 h 1245317"/>
                  <a:gd name="connsiteX48" fmla="*/ 0 w 659018"/>
                  <a:gd name="connsiteY48" fmla="*/ 3857 h 1245317"/>
                  <a:gd name="connsiteX49" fmla="*/ 0 w 659018"/>
                  <a:gd name="connsiteY49" fmla="*/ 221 h 124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59018" h="1245317">
                    <a:moveTo>
                      <a:pt x="0" y="221"/>
                    </a:moveTo>
                    <a:cubicBezTo>
                      <a:pt x="12726" y="-1369"/>
                      <a:pt x="22270" y="5903"/>
                      <a:pt x="31360" y="12720"/>
                    </a:cubicBezTo>
                    <a:cubicBezTo>
                      <a:pt x="130895" y="88848"/>
                      <a:pt x="229520" y="166339"/>
                      <a:pt x="323373" y="249285"/>
                    </a:cubicBezTo>
                    <a:cubicBezTo>
                      <a:pt x="362233" y="283827"/>
                      <a:pt x="401319" y="318141"/>
                      <a:pt x="440406" y="352228"/>
                    </a:cubicBezTo>
                    <a:cubicBezTo>
                      <a:pt x="446996" y="358137"/>
                      <a:pt x="453586" y="364045"/>
                      <a:pt x="461995" y="367908"/>
                    </a:cubicBezTo>
                    <a:cubicBezTo>
                      <a:pt x="468585" y="370862"/>
                      <a:pt x="473811" y="369499"/>
                      <a:pt x="475857" y="363136"/>
                    </a:cubicBezTo>
                    <a:cubicBezTo>
                      <a:pt x="487901" y="324958"/>
                      <a:pt x="519034" y="302915"/>
                      <a:pt x="547667" y="279509"/>
                    </a:cubicBezTo>
                    <a:cubicBezTo>
                      <a:pt x="581072" y="252239"/>
                      <a:pt x="614932" y="225878"/>
                      <a:pt x="648792" y="199290"/>
                    </a:cubicBezTo>
                    <a:cubicBezTo>
                      <a:pt x="651746" y="197018"/>
                      <a:pt x="655155" y="191564"/>
                      <a:pt x="659018" y="194973"/>
                    </a:cubicBezTo>
                    <a:cubicBezTo>
                      <a:pt x="662881" y="198381"/>
                      <a:pt x="659927" y="203835"/>
                      <a:pt x="657655" y="208153"/>
                    </a:cubicBezTo>
                    <a:cubicBezTo>
                      <a:pt x="653564" y="215879"/>
                      <a:pt x="647429" y="222015"/>
                      <a:pt x="641747" y="228605"/>
                    </a:cubicBezTo>
                    <a:cubicBezTo>
                      <a:pt x="596752" y="280872"/>
                      <a:pt x="551757" y="332912"/>
                      <a:pt x="503126" y="381998"/>
                    </a:cubicBezTo>
                    <a:cubicBezTo>
                      <a:pt x="500854" y="384270"/>
                      <a:pt x="499263" y="386770"/>
                      <a:pt x="498809" y="390406"/>
                    </a:cubicBezTo>
                    <a:cubicBezTo>
                      <a:pt x="497672" y="396996"/>
                      <a:pt x="496309" y="403586"/>
                      <a:pt x="491991" y="409495"/>
                    </a:cubicBezTo>
                    <a:cubicBezTo>
                      <a:pt x="488582" y="413812"/>
                      <a:pt x="490173" y="419266"/>
                      <a:pt x="491309" y="424038"/>
                    </a:cubicBezTo>
                    <a:cubicBezTo>
                      <a:pt x="504263" y="479487"/>
                      <a:pt x="520170" y="534026"/>
                      <a:pt x="539031" y="587657"/>
                    </a:cubicBezTo>
                    <a:cubicBezTo>
                      <a:pt x="583118" y="713552"/>
                      <a:pt x="617205" y="842401"/>
                      <a:pt x="646065" y="972614"/>
                    </a:cubicBezTo>
                    <a:cubicBezTo>
                      <a:pt x="647429" y="978977"/>
                      <a:pt x="648110" y="985568"/>
                      <a:pt x="649019" y="991930"/>
                    </a:cubicBezTo>
                    <a:cubicBezTo>
                      <a:pt x="649247" y="993976"/>
                      <a:pt x="650156" y="996021"/>
                      <a:pt x="648565" y="998293"/>
                    </a:cubicBezTo>
                    <a:cubicBezTo>
                      <a:pt x="644929" y="996475"/>
                      <a:pt x="644702" y="992612"/>
                      <a:pt x="643565" y="989431"/>
                    </a:cubicBezTo>
                    <a:cubicBezTo>
                      <a:pt x="626522" y="942618"/>
                      <a:pt x="615387" y="893987"/>
                      <a:pt x="600843" y="846492"/>
                    </a:cubicBezTo>
                    <a:cubicBezTo>
                      <a:pt x="559711" y="711734"/>
                      <a:pt x="520397" y="576294"/>
                      <a:pt x="465403" y="446081"/>
                    </a:cubicBezTo>
                    <a:cubicBezTo>
                      <a:pt x="464494" y="443809"/>
                      <a:pt x="463585" y="441764"/>
                      <a:pt x="462676" y="439491"/>
                    </a:cubicBezTo>
                    <a:cubicBezTo>
                      <a:pt x="460177" y="434719"/>
                      <a:pt x="457222" y="427674"/>
                      <a:pt x="451996" y="429038"/>
                    </a:cubicBezTo>
                    <a:cubicBezTo>
                      <a:pt x="447223" y="430401"/>
                      <a:pt x="445860" y="437673"/>
                      <a:pt x="445633" y="443582"/>
                    </a:cubicBezTo>
                    <a:cubicBezTo>
                      <a:pt x="444724" y="466079"/>
                      <a:pt x="446996" y="488804"/>
                      <a:pt x="448132" y="511301"/>
                    </a:cubicBezTo>
                    <a:cubicBezTo>
                      <a:pt x="449950" y="548570"/>
                      <a:pt x="452677" y="586066"/>
                      <a:pt x="454268" y="623335"/>
                    </a:cubicBezTo>
                    <a:cubicBezTo>
                      <a:pt x="456995" y="685146"/>
                      <a:pt x="461540" y="746730"/>
                      <a:pt x="462449" y="808541"/>
                    </a:cubicBezTo>
                    <a:cubicBezTo>
                      <a:pt x="463358" y="867626"/>
                      <a:pt x="465403" y="926710"/>
                      <a:pt x="466994" y="985795"/>
                    </a:cubicBezTo>
                    <a:cubicBezTo>
                      <a:pt x="469039" y="1069649"/>
                      <a:pt x="470857" y="1153276"/>
                      <a:pt x="473130" y="1237131"/>
                    </a:cubicBezTo>
                    <a:cubicBezTo>
                      <a:pt x="473357" y="1244857"/>
                      <a:pt x="471312" y="1246448"/>
                      <a:pt x="464040" y="1246448"/>
                    </a:cubicBezTo>
                    <a:cubicBezTo>
                      <a:pt x="436770" y="1245993"/>
                      <a:pt x="409273" y="1246221"/>
                      <a:pt x="382003" y="1246448"/>
                    </a:cubicBezTo>
                    <a:cubicBezTo>
                      <a:pt x="375640" y="1246448"/>
                      <a:pt x="374050" y="1244630"/>
                      <a:pt x="374277" y="1238494"/>
                    </a:cubicBezTo>
                    <a:cubicBezTo>
                      <a:pt x="376549" y="1181455"/>
                      <a:pt x="378822" y="1124416"/>
                      <a:pt x="380867" y="1067604"/>
                    </a:cubicBezTo>
                    <a:cubicBezTo>
                      <a:pt x="382912" y="1010110"/>
                      <a:pt x="384730" y="952389"/>
                      <a:pt x="387003" y="894896"/>
                    </a:cubicBezTo>
                    <a:cubicBezTo>
                      <a:pt x="390184" y="804451"/>
                      <a:pt x="393366" y="713779"/>
                      <a:pt x="398820" y="623335"/>
                    </a:cubicBezTo>
                    <a:cubicBezTo>
                      <a:pt x="402001" y="570386"/>
                      <a:pt x="404728" y="517210"/>
                      <a:pt x="407455" y="464034"/>
                    </a:cubicBezTo>
                    <a:cubicBezTo>
                      <a:pt x="407910" y="454490"/>
                      <a:pt x="406092" y="452672"/>
                      <a:pt x="397456" y="456308"/>
                    </a:cubicBezTo>
                    <a:cubicBezTo>
                      <a:pt x="381322" y="463125"/>
                      <a:pt x="369277" y="454717"/>
                      <a:pt x="357233" y="446763"/>
                    </a:cubicBezTo>
                    <a:cubicBezTo>
                      <a:pt x="352688" y="443809"/>
                      <a:pt x="352916" y="438355"/>
                      <a:pt x="354506" y="433810"/>
                    </a:cubicBezTo>
                    <a:cubicBezTo>
                      <a:pt x="359051" y="419721"/>
                      <a:pt x="364051" y="405859"/>
                      <a:pt x="369277" y="391996"/>
                    </a:cubicBezTo>
                    <a:cubicBezTo>
                      <a:pt x="371550" y="386088"/>
                      <a:pt x="377004" y="386088"/>
                      <a:pt x="382231" y="387451"/>
                    </a:cubicBezTo>
                    <a:cubicBezTo>
                      <a:pt x="384276" y="387906"/>
                      <a:pt x="386548" y="388361"/>
                      <a:pt x="387912" y="389724"/>
                    </a:cubicBezTo>
                    <a:cubicBezTo>
                      <a:pt x="402001" y="404722"/>
                      <a:pt x="415409" y="393360"/>
                      <a:pt x="429725" y="389497"/>
                    </a:cubicBezTo>
                    <a:cubicBezTo>
                      <a:pt x="425862" y="382679"/>
                      <a:pt x="420408" y="379271"/>
                      <a:pt x="414954" y="376089"/>
                    </a:cubicBezTo>
                    <a:cubicBezTo>
                      <a:pt x="387457" y="360182"/>
                      <a:pt x="363369" y="340184"/>
                      <a:pt x="341326" y="317686"/>
                    </a:cubicBezTo>
                    <a:cubicBezTo>
                      <a:pt x="279287" y="254057"/>
                      <a:pt x="216340" y="191337"/>
                      <a:pt x="149529" y="132707"/>
                    </a:cubicBezTo>
                    <a:cubicBezTo>
                      <a:pt x="104988" y="93620"/>
                      <a:pt x="59993" y="55670"/>
                      <a:pt x="15453" y="17265"/>
                    </a:cubicBezTo>
                    <a:cubicBezTo>
                      <a:pt x="10226" y="12720"/>
                      <a:pt x="5227" y="8402"/>
                      <a:pt x="0" y="3857"/>
                    </a:cubicBezTo>
                    <a:cubicBezTo>
                      <a:pt x="0" y="2721"/>
                      <a:pt x="0" y="1358"/>
                      <a:pt x="0" y="221"/>
                    </a:cubicBezTo>
                    <a:close/>
                  </a:path>
                </a:pathLst>
              </a:custGeom>
              <a:grpFill/>
              <a:ln w="2261" cap="flat">
                <a:noFill/>
                <a:prstDash val="solid"/>
                <a:miter/>
              </a:ln>
            </p:spPr>
            <p:txBody>
              <a:bodyPr rtlCol="0" anchor="ctr"/>
              <a:lstStyle/>
              <a:p>
                <a:endParaRPr lang="en-US">
                  <a:solidFill>
                    <a:prstClr val="black"/>
                  </a:solidFill>
                  <a:latin typeface="Vni 11 Springtime2" panose="03000800000000020000" pitchFamily="66" charset="2"/>
                </a:endParaRPr>
              </a:p>
            </p:txBody>
          </p:sp>
          <p:sp>
            <p:nvSpPr>
              <p:cNvPr id="27" name="Freeform: Shape 26">
                <a:extLst>
                  <a:ext uri="{FF2B5EF4-FFF2-40B4-BE49-F238E27FC236}">
                    <a16:creationId xmlns:a16="http://schemas.microsoft.com/office/drawing/2014/main" xmlns="" id="{B0CF5566-4465-4A1B-8173-06CC0B1A0E6A}"/>
                  </a:ext>
                </a:extLst>
              </p:cNvPr>
              <p:cNvSpPr/>
              <p:nvPr/>
            </p:nvSpPr>
            <p:spPr>
              <a:xfrm>
                <a:off x="3298161" y="3147335"/>
                <a:ext cx="147711" cy="29542"/>
              </a:xfrm>
              <a:custGeom>
                <a:avLst/>
                <a:gdLst>
                  <a:gd name="connsiteX0" fmla="*/ 0 w 147710"/>
                  <a:gd name="connsiteY0" fmla="*/ 31133 h 29542"/>
                  <a:gd name="connsiteX1" fmla="*/ 12044 w 147710"/>
                  <a:gd name="connsiteY1" fmla="*/ 29315 h 29542"/>
                  <a:gd name="connsiteX2" fmla="*/ 134531 w 147710"/>
                  <a:gd name="connsiteY2" fmla="*/ 29315 h 29542"/>
                  <a:gd name="connsiteX3" fmla="*/ 146120 w 147710"/>
                  <a:gd name="connsiteY3" fmla="*/ 17725 h 29542"/>
                  <a:gd name="connsiteX4" fmla="*/ 146347 w 147710"/>
                  <a:gd name="connsiteY4" fmla="*/ 0 h 29542"/>
                  <a:gd name="connsiteX5" fmla="*/ 147938 w 147710"/>
                  <a:gd name="connsiteY5" fmla="*/ 31133 h 29542"/>
                  <a:gd name="connsiteX6" fmla="*/ 0 w 147710"/>
                  <a:gd name="connsiteY6" fmla="*/ 31133 h 2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710" h="29542">
                    <a:moveTo>
                      <a:pt x="0" y="31133"/>
                    </a:moveTo>
                    <a:cubicBezTo>
                      <a:pt x="3863" y="28860"/>
                      <a:pt x="7954" y="29315"/>
                      <a:pt x="12044" y="29315"/>
                    </a:cubicBezTo>
                    <a:cubicBezTo>
                      <a:pt x="52949" y="29315"/>
                      <a:pt x="93626" y="29315"/>
                      <a:pt x="134531" y="29315"/>
                    </a:cubicBezTo>
                    <a:cubicBezTo>
                      <a:pt x="145439" y="29315"/>
                      <a:pt x="145893" y="28633"/>
                      <a:pt x="146120" y="17725"/>
                    </a:cubicBezTo>
                    <a:cubicBezTo>
                      <a:pt x="146120" y="11817"/>
                      <a:pt x="146347" y="5908"/>
                      <a:pt x="146347" y="0"/>
                    </a:cubicBezTo>
                    <a:cubicBezTo>
                      <a:pt x="148620" y="10226"/>
                      <a:pt x="147256" y="20907"/>
                      <a:pt x="147938" y="31133"/>
                    </a:cubicBezTo>
                    <a:cubicBezTo>
                      <a:pt x="98625" y="31133"/>
                      <a:pt x="49313" y="31133"/>
                      <a:pt x="0" y="31133"/>
                    </a:cubicBezTo>
                    <a:close/>
                  </a:path>
                </a:pathLst>
              </a:custGeom>
              <a:grpFill/>
              <a:ln w="2261" cap="flat">
                <a:noFill/>
                <a:prstDash val="solid"/>
                <a:miter/>
              </a:ln>
            </p:spPr>
            <p:txBody>
              <a:bodyPr rtlCol="0" anchor="ctr"/>
              <a:lstStyle/>
              <a:p>
                <a:endParaRPr lang="en-US">
                  <a:solidFill>
                    <a:prstClr val="black"/>
                  </a:solidFill>
                  <a:latin typeface="Vni 11 Springtime2" panose="03000800000000020000" pitchFamily="66" charset="2"/>
                </a:endParaRPr>
              </a:p>
            </p:txBody>
          </p:sp>
        </p:grpSp>
        <p:sp>
          <p:nvSpPr>
            <p:cNvPr id="33" name="Freeform 9">
              <a:extLst>
                <a:ext uri="{FF2B5EF4-FFF2-40B4-BE49-F238E27FC236}">
                  <a16:creationId xmlns:a16="http://schemas.microsoft.com/office/drawing/2014/main" xmlns="" id="{5A47AAEF-C9BC-4FDC-BAE9-709B3759B804}"/>
                </a:ext>
              </a:extLst>
            </p:cNvPr>
            <p:cNvSpPr>
              <a:spLocks noEditPoints="1"/>
            </p:cNvSpPr>
            <p:nvPr/>
          </p:nvSpPr>
          <p:spPr bwMode="auto">
            <a:xfrm>
              <a:off x="4189823" y="2866292"/>
              <a:ext cx="3918221" cy="212863"/>
            </a:xfrm>
            <a:custGeom>
              <a:avLst/>
              <a:gdLst>
                <a:gd name="T0" fmla="*/ 4482 w 5998"/>
                <a:gd name="T1" fmla="*/ 420 h 654"/>
                <a:gd name="T2" fmla="*/ 1794 w 5998"/>
                <a:gd name="T3" fmla="*/ 367 h 654"/>
                <a:gd name="T4" fmla="*/ 4798 w 5998"/>
                <a:gd name="T5" fmla="*/ 367 h 654"/>
                <a:gd name="T6" fmla="*/ 3151 w 5998"/>
                <a:gd name="T7" fmla="*/ 420 h 654"/>
                <a:gd name="T8" fmla="*/ 2643 w 5998"/>
                <a:gd name="T9" fmla="*/ 345 h 654"/>
                <a:gd name="T10" fmla="*/ 3914 w 5998"/>
                <a:gd name="T11" fmla="*/ 314 h 654"/>
                <a:gd name="T12" fmla="*/ 3342 w 5998"/>
                <a:gd name="T13" fmla="*/ 411 h 654"/>
                <a:gd name="T14" fmla="*/ 4691 w 5998"/>
                <a:gd name="T15" fmla="*/ 334 h 654"/>
                <a:gd name="T16" fmla="*/ 5785 w 5998"/>
                <a:gd name="T17" fmla="*/ 280 h 654"/>
                <a:gd name="T18" fmla="*/ 3431 w 5998"/>
                <a:gd name="T19" fmla="*/ 374 h 654"/>
                <a:gd name="T20" fmla="*/ 3051 w 5998"/>
                <a:gd name="T21" fmla="*/ 392 h 654"/>
                <a:gd name="T22" fmla="*/ 2302 w 5998"/>
                <a:gd name="T23" fmla="*/ 298 h 654"/>
                <a:gd name="T24" fmla="*/ 5942 w 5998"/>
                <a:gd name="T25" fmla="*/ 214 h 654"/>
                <a:gd name="T26" fmla="*/ 2011 w 5998"/>
                <a:gd name="T27" fmla="*/ 260 h 654"/>
                <a:gd name="T28" fmla="*/ 5338 w 5998"/>
                <a:gd name="T29" fmla="*/ 187 h 654"/>
                <a:gd name="T30" fmla="*/ 2351 w 5998"/>
                <a:gd name="T31" fmla="*/ 267 h 654"/>
                <a:gd name="T32" fmla="*/ 1998 w 5998"/>
                <a:gd name="T33" fmla="*/ 163 h 654"/>
                <a:gd name="T34" fmla="*/ 2534 w 5998"/>
                <a:gd name="T35" fmla="*/ 171 h 654"/>
                <a:gd name="T36" fmla="*/ 3734 w 5998"/>
                <a:gd name="T37" fmla="*/ 40 h 654"/>
                <a:gd name="T38" fmla="*/ 3865 w 5998"/>
                <a:gd name="T39" fmla="*/ 214 h 654"/>
                <a:gd name="T40" fmla="*/ 3980 w 5998"/>
                <a:gd name="T41" fmla="*/ 136 h 654"/>
                <a:gd name="T42" fmla="*/ 4140 w 5998"/>
                <a:gd name="T43" fmla="*/ 178 h 654"/>
                <a:gd name="T44" fmla="*/ 4265 w 5998"/>
                <a:gd name="T45" fmla="*/ 347 h 654"/>
                <a:gd name="T46" fmla="*/ 4465 w 5998"/>
                <a:gd name="T47" fmla="*/ 323 h 654"/>
                <a:gd name="T48" fmla="*/ 4525 w 5998"/>
                <a:gd name="T49" fmla="*/ 220 h 654"/>
                <a:gd name="T50" fmla="*/ 4645 w 5998"/>
                <a:gd name="T51" fmla="*/ 311 h 654"/>
                <a:gd name="T52" fmla="*/ 4794 w 5998"/>
                <a:gd name="T53" fmla="*/ 280 h 654"/>
                <a:gd name="T54" fmla="*/ 4849 w 5998"/>
                <a:gd name="T55" fmla="*/ 209 h 654"/>
                <a:gd name="T56" fmla="*/ 5034 w 5998"/>
                <a:gd name="T57" fmla="*/ 271 h 654"/>
                <a:gd name="T58" fmla="*/ 5125 w 5998"/>
                <a:gd name="T59" fmla="*/ 67 h 654"/>
                <a:gd name="T60" fmla="*/ 5262 w 5998"/>
                <a:gd name="T61" fmla="*/ 327 h 654"/>
                <a:gd name="T62" fmla="*/ 5414 w 5998"/>
                <a:gd name="T63" fmla="*/ 163 h 654"/>
                <a:gd name="T64" fmla="*/ 5565 w 5998"/>
                <a:gd name="T65" fmla="*/ 283 h 654"/>
                <a:gd name="T66" fmla="*/ 5654 w 5998"/>
                <a:gd name="T67" fmla="*/ 156 h 654"/>
                <a:gd name="T68" fmla="*/ 5774 w 5998"/>
                <a:gd name="T69" fmla="*/ 300 h 654"/>
                <a:gd name="T70" fmla="*/ 5891 w 5998"/>
                <a:gd name="T71" fmla="*/ 136 h 654"/>
                <a:gd name="T72" fmla="*/ 51 w 5998"/>
                <a:gd name="T73" fmla="*/ 287 h 654"/>
                <a:gd name="T74" fmla="*/ 145 w 5998"/>
                <a:gd name="T75" fmla="*/ 214 h 654"/>
                <a:gd name="T76" fmla="*/ 251 w 5998"/>
                <a:gd name="T77" fmla="*/ 131 h 654"/>
                <a:gd name="T78" fmla="*/ 420 w 5998"/>
                <a:gd name="T79" fmla="*/ 178 h 654"/>
                <a:gd name="T80" fmla="*/ 545 w 5998"/>
                <a:gd name="T81" fmla="*/ 347 h 654"/>
                <a:gd name="T82" fmla="*/ 745 w 5998"/>
                <a:gd name="T83" fmla="*/ 323 h 654"/>
                <a:gd name="T84" fmla="*/ 814 w 5998"/>
                <a:gd name="T85" fmla="*/ 254 h 654"/>
                <a:gd name="T86" fmla="*/ 934 w 5998"/>
                <a:gd name="T87" fmla="*/ 367 h 654"/>
                <a:gd name="T88" fmla="*/ 1063 w 5998"/>
                <a:gd name="T89" fmla="*/ 223 h 654"/>
                <a:gd name="T90" fmla="*/ 1165 w 5998"/>
                <a:gd name="T91" fmla="*/ 247 h 654"/>
                <a:gd name="T92" fmla="*/ 1303 w 5998"/>
                <a:gd name="T93" fmla="*/ 183 h 654"/>
                <a:gd name="T94" fmla="*/ 1420 w 5998"/>
                <a:gd name="T95" fmla="*/ 98 h 654"/>
                <a:gd name="T96" fmla="*/ 1578 w 5998"/>
                <a:gd name="T97" fmla="*/ 143 h 654"/>
                <a:gd name="T98" fmla="*/ 1762 w 5998"/>
                <a:gd name="T99" fmla="*/ 123 h 654"/>
                <a:gd name="T100" fmla="*/ 1871 w 5998"/>
                <a:gd name="T101" fmla="*/ 260 h 654"/>
                <a:gd name="T102" fmla="*/ 1962 w 5998"/>
                <a:gd name="T103" fmla="*/ 43 h 654"/>
                <a:gd name="T104" fmla="*/ 2098 w 5998"/>
                <a:gd name="T105" fmla="*/ 267 h 654"/>
                <a:gd name="T106" fmla="*/ 2227 w 5998"/>
                <a:gd name="T107" fmla="*/ 185 h 654"/>
                <a:gd name="T108" fmla="*/ 2402 w 5998"/>
                <a:gd name="T109" fmla="*/ 143 h 654"/>
                <a:gd name="T110" fmla="*/ 2578 w 5998"/>
                <a:gd name="T111" fmla="*/ 131 h 654"/>
                <a:gd name="T112" fmla="*/ 2731 w 5998"/>
                <a:gd name="T113" fmla="*/ 94 h 654"/>
                <a:gd name="T114" fmla="*/ 2878 w 5998"/>
                <a:gd name="T115" fmla="*/ 274 h 654"/>
                <a:gd name="T116" fmla="*/ 3003 w 5998"/>
                <a:gd name="T117" fmla="*/ 285 h 654"/>
                <a:gd name="T118" fmla="*/ 3191 w 5998"/>
                <a:gd name="T119" fmla="*/ 67 h 654"/>
                <a:gd name="T120" fmla="*/ 3311 w 5998"/>
                <a:gd name="T121" fmla="*/ 251 h 654"/>
                <a:gd name="T122" fmla="*/ 3476 w 5998"/>
                <a:gd name="T123" fmla="*/ 292 h 654"/>
                <a:gd name="T124" fmla="*/ 3578 w 5998"/>
                <a:gd name="T125" fmla="*/ 31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98" h="654">
                  <a:moveTo>
                    <a:pt x="2642" y="447"/>
                  </a:moveTo>
                  <a:lnTo>
                    <a:pt x="2642" y="460"/>
                  </a:lnTo>
                  <a:lnTo>
                    <a:pt x="2645" y="460"/>
                  </a:lnTo>
                  <a:lnTo>
                    <a:pt x="2645" y="447"/>
                  </a:lnTo>
                  <a:lnTo>
                    <a:pt x="2642" y="447"/>
                  </a:lnTo>
                  <a:close/>
                  <a:moveTo>
                    <a:pt x="4805" y="443"/>
                  </a:moveTo>
                  <a:lnTo>
                    <a:pt x="4805" y="463"/>
                  </a:lnTo>
                  <a:lnTo>
                    <a:pt x="4811" y="463"/>
                  </a:lnTo>
                  <a:lnTo>
                    <a:pt x="4811" y="443"/>
                  </a:lnTo>
                  <a:lnTo>
                    <a:pt x="4805" y="443"/>
                  </a:lnTo>
                  <a:close/>
                  <a:moveTo>
                    <a:pt x="1085" y="443"/>
                  </a:moveTo>
                  <a:lnTo>
                    <a:pt x="1085" y="463"/>
                  </a:lnTo>
                  <a:lnTo>
                    <a:pt x="1091" y="463"/>
                  </a:lnTo>
                  <a:lnTo>
                    <a:pt x="1091" y="443"/>
                  </a:lnTo>
                  <a:lnTo>
                    <a:pt x="1085" y="443"/>
                  </a:lnTo>
                  <a:close/>
                  <a:moveTo>
                    <a:pt x="38" y="440"/>
                  </a:moveTo>
                  <a:lnTo>
                    <a:pt x="38" y="463"/>
                  </a:lnTo>
                  <a:lnTo>
                    <a:pt x="42" y="463"/>
                  </a:lnTo>
                  <a:lnTo>
                    <a:pt x="42" y="440"/>
                  </a:lnTo>
                  <a:lnTo>
                    <a:pt x="38" y="440"/>
                  </a:lnTo>
                  <a:close/>
                  <a:moveTo>
                    <a:pt x="5774" y="434"/>
                  </a:moveTo>
                  <a:lnTo>
                    <a:pt x="5774" y="460"/>
                  </a:lnTo>
                  <a:lnTo>
                    <a:pt x="5778" y="460"/>
                  </a:lnTo>
                  <a:lnTo>
                    <a:pt x="5778" y="434"/>
                  </a:lnTo>
                  <a:lnTo>
                    <a:pt x="5774" y="434"/>
                  </a:lnTo>
                  <a:close/>
                  <a:moveTo>
                    <a:pt x="2054" y="434"/>
                  </a:moveTo>
                  <a:lnTo>
                    <a:pt x="2054" y="460"/>
                  </a:lnTo>
                  <a:lnTo>
                    <a:pt x="2058" y="460"/>
                  </a:lnTo>
                  <a:lnTo>
                    <a:pt x="2058" y="434"/>
                  </a:lnTo>
                  <a:lnTo>
                    <a:pt x="2054" y="434"/>
                  </a:lnTo>
                  <a:close/>
                  <a:moveTo>
                    <a:pt x="5362" y="431"/>
                  </a:moveTo>
                  <a:lnTo>
                    <a:pt x="5360" y="443"/>
                  </a:lnTo>
                  <a:lnTo>
                    <a:pt x="5360" y="452"/>
                  </a:lnTo>
                  <a:lnTo>
                    <a:pt x="5362" y="463"/>
                  </a:lnTo>
                  <a:lnTo>
                    <a:pt x="5365" y="463"/>
                  </a:lnTo>
                  <a:lnTo>
                    <a:pt x="5365" y="431"/>
                  </a:lnTo>
                  <a:lnTo>
                    <a:pt x="5362" y="431"/>
                  </a:lnTo>
                  <a:close/>
                  <a:moveTo>
                    <a:pt x="1642" y="431"/>
                  </a:moveTo>
                  <a:lnTo>
                    <a:pt x="1640" y="443"/>
                  </a:lnTo>
                  <a:lnTo>
                    <a:pt x="1640" y="452"/>
                  </a:lnTo>
                  <a:lnTo>
                    <a:pt x="1642" y="463"/>
                  </a:lnTo>
                  <a:lnTo>
                    <a:pt x="1645" y="463"/>
                  </a:lnTo>
                  <a:lnTo>
                    <a:pt x="1645" y="431"/>
                  </a:lnTo>
                  <a:lnTo>
                    <a:pt x="1642" y="431"/>
                  </a:lnTo>
                  <a:close/>
                  <a:moveTo>
                    <a:pt x="2551" y="427"/>
                  </a:moveTo>
                  <a:lnTo>
                    <a:pt x="2551" y="443"/>
                  </a:lnTo>
                  <a:lnTo>
                    <a:pt x="2554" y="443"/>
                  </a:lnTo>
                  <a:lnTo>
                    <a:pt x="2554" y="427"/>
                  </a:lnTo>
                  <a:lnTo>
                    <a:pt x="2551" y="427"/>
                  </a:lnTo>
                  <a:close/>
                  <a:moveTo>
                    <a:pt x="4274" y="423"/>
                  </a:moveTo>
                  <a:lnTo>
                    <a:pt x="4274" y="443"/>
                  </a:lnTo>
                  <a:lnTo>
                    <a:pt x="4278" y="443"/>
                  </a:lnTo>
                  <a:lnTo>
                    <a:pt x="4278" y="423"/>
                  </a:lnTo>
                  <a:lnTo>
                    <a:pt x="4274" y="423"/>
                  </a:lnTo>
                  <a:close/>
                  <a:moveTo>
                    <a:pt x="554" y="423"/>
                  </a:moveTo>
                  <a:lnTo>
                    <a:pt x="554" y="443"/>
                  </a:lnTo>
                  <a:lnTo>
                    <a:pt x="558" y="443"/>
                  </a:lnTo>
                  <a:lnTo>
                    <a:pt x="558" y="423"/>
                  </a:lnTo>
                  <a:lnTo>
                    <a:pt x="554" y="423"/>
                  </a:lnTo>
                  <a:close/>
                  <a:moveTo>
                    <a:pt x="5365" y="416"/>
                  </a:moveTo>
                  <a:lnTo>
                    <a:pt x="5365" y="427"/>
                  </a:lnTo>
                  <a:lnTo>
                    <a:pt x="5371" y="427"/>
                  </a:lnTo>
                  <a:lnTo>
                    <a:pt x="5371" y="416"/>
                  </a:lnTo>
                  <a:lnTo>
                    <a:pt x="5365" y="416"/>
                  </a:lnTo>
                  <a:close/>
                  <a:moveTo>
                    <a:pt x="1645" y="416"/>
                  </a:moveTo>
                  <a:lnTo>
                    <a:pt x="1645" y="427"/>
                  </a:lnTo>
                  <a:lnTo>
                    <a:pt x="1651" y="427"/>
                  </a:lnTo>
                  <a:lnTo>
                    <a:pt x="1651" y="416"/>
                  </a:lnTo>
                  <a:lnTo>
                    <a:pt x="1645" y="416"/>
                  </a:lnTo>
                  <a:close/>
                  <a:moveTo>
                    <a:pt x="4478" y="407"/>
                  </a:moveTo>
                  <a:lnTo>
                    <a:pt x="4478" y="420"/>
                  </a:lnTo>
                  <a:lnTo>
                    <a:pt x="4482" y="420"/>
                  </a:lnTo>
                  <a:lnTo>
                    <a:pt x="4482" y="407"/>
                  </a:lnTo>
                  <a:lnTo>
                    <a:pt x="4478" y="407"/>
                  </a:lnTo>
                  <a:close/>
                  <a:moveTo>
                    <a:pt x="758" y="407"/>
                  </a:moveTo>
                  <a:lnTo>
                    <a:pt x="758" y="420"/>
                  </a:lnTo>
                  <a:lnTo>
                    <a:pt x="762" y="420"/>
                  </a:lnTo>
                  <a:lnTo>
                    <a:pt x="762" y="407"/>
                  </a:lnTo>
                  <a:lnTo>
                    <a:pt x="758" y="407"/>
                  </a:lnTo>
                  <a:close/>
                  <a:moveTo>
                    <a:pt x="5365" y="380"/>
                  </a:moveTo>
                  <a:lnTo>
                    <a:pt x="5365" y="407"/>
                  </a:lnTo>
                  <a:lnTo>
                    <a:pt x="5371" y="407"/>
                  </a:lnTo>
                  <a:lnTo>
                    <a:pt x="5371" y="380"/>
                  </a:lnTo>
                  <a:lnTo>
                    <a:pt x="5365" y="380"/>
                  </a:lnTo>
                  <a:close/>
                  <a:moveTo>
                    <a:pt x="1645" y="380"/>
                  </a:moveTo>
                  <a:lnTo>
                    <a:pt x="1645" y="407"/>
                  </a:lnTo>
                  <a:lnTo>
                    <a:pt x="1651" y="407"/>
                  </a:lnTo>
                  <a:lnTo>
                    <a:pt x="1651" y="380"/>
                  </a:lnTo>
                  <a:lnTo>
                    <a:pt x="1645" y="380"/>
                  </a:lnTo>
                  <a:close/>
                  <a:moveTo>
                    <a:pt x="5505" y="371"/>
                  </a:moveTo>
                  <a:lnTo>
                    <a:pt x="5505" y="385"/>
                  </a:lnTo>
                  <a:lnTo>
                    <a:pt x="5503" y="400"/>
                  </a:lnTo>
                  <a:lnTo>
                    <a:pt x="5505" y="412"/>
                  </a:lnTo>
                  <a:lnTo>
                    <a:pt x="5511" y="423"/>
                  </a:lnTo>
                  <a:lnTo>
                    <a:pt x="5511" y="411"/>
                  </a:lnTo>
                  <a:lnTo>
                    <a:pt x="5511" y="394"/>
                  </a:lnTo>
                  <a:lnTo>
                    <a:pt x="5511" y="381"/>
                  </a:lnTo>
                  <a:lnTo>
                    <a:pt x="5505" y="371"/>
                  </a:lnTo>
                  <a:close/>
                  <a:moveTo>
                    <a:pt x="1785" y="371"/>
                  </a:moveTo>
                  <a:lnTo>
                    <a:pt x="1785" y="385"/>
                  </a:lnTo>
                  <a:lnTo>
                    <a:pt x="1783" y="400"/>
                  </a:lnTo>
                  <a:lnTo>
                    <a:pt x="1785" y="412"/>
                  </a:lnTo>
                  <a:lnTo>
                    <a:pt x="1791" y="423"/>
                  </a:lnTo>
                  <a:lnTo>
                    <a:pt x="1791" y="411"/>
                  </a:lnTo>
                  <a:lnTo>
                    <a:pt x="1791" y="394"/>
                  </a:lnTo>
                  <a:lnTo>
                    <a:pt x="1791" y="381"/>
                  </a:lnTo>
                  <a:lnTo>
                    <a:pt x="1785" y="371"/>
                  </a:lnTo>
                  <a:close/>
                  <a:moveTo>
                    <a:pt x="2351" y="367"/>
                  </a:moveTo>
                  <a:lnTo>
                    <a:pt x="2349" y="380"/>
                  </a:lnTo>
                  <a:lnTo>
                    <a:pt x="2349" y="396"/>
                  </a:lnTo>
                  <a:lnTo>
                    <a:pt x="2351" y="409"/>
                  </a:lnTo>
                  <a:lnTo>
                    <a:pt x="2354" y="420"/>
                  </a:lnTo>
                  <a:lnTo>
                    <a:pt x="2354" y="405"/>
                  </a:lnTo>
                  <a:lnTo>
                    <a:pt x="2354" y="391"/>
                  </a:lnTo>
                  <a:lnTo>
                    <a:pt x="2354" y="376"/>
                  </a:lnTo>
                  <a:lnTo>
                    <a:pt x="2351" y="367"/>
                  </a:lnTo>
                  <a:close/>
                  <a:moveTo>
                    <a:pt x="2305" y="363"/>
                  </a:moveTo>
                  <a:lnTo>
                    <a:pt x="2305" y="374"/>
                  </a:lnTo>
                  <a:lnTo>
                    <a:pt x="2311" y="374"/>
                  </a:lnTo>
                  <a:lnTo>
                    <a:pt x="2311" y="363"/>
                  </a:lnTo>
                  <a:lnTo>
                    <a:pt x="2305" y="363"/>
                  </a:lnTo>
                  <a:close/>
                  <a:moveTo>
                    <a:pt x="5511" y="360"/>
                  </a:moveTo>
                  <a:lnTo>
                    <a:pt x="5511" y="367"/>
                  </a:lnTo>
                  <a:lnTo>
                    <a:pt x="5514" y="367"/>
                  </a:lnTo>
                  <a:lnTo>
                    <a:pt x="5514" y="360"/>
                  </a:lnTo>
                  <a:lnTo>
                    <a:pt x="5511" y="360"/>
                  </a:lnTo>
                  <a:close/>
                  <a:moveTo>
                    <a:pt x="5218" y="360"/>
                  </a:moveTo>
                  <a:lnTo>
                    <a:pt x="5218" y="387"/>
                  </a:lnTo>
                  <a:lnTo>
                    <a:pt x="5222" y="387"/>
                  </a:lnTo>
                  <a:lnTo>
                    <a:pt x="5222" y="360"/>
                  </a:lnTo>
                  <a:lnTo>
                    <a:pt x="5218" y="360"/>
                  </a:lnTo>
                  <a:close/>
                  <a:moveTo>
                    <a:pt x="4374" y="360"/>
                  </a:moveTo>
                  <a:lnTo>
                    <a:pt x="4374" y="383"/>
                  </a:lnTo>
                  <a:lnTo>
                    <a:pt x="4378" y="383"/>
                  </a:lnTo>
                  <a:lnTo>
                    <a:pt x="4378" y="360"/>
                  </a:lnTo>
                  <a:lnTo>
                    <a:pt x="4374" y="360"/>
                  </a:lnTo>
                  <a:close/>
                  <a:moveTo>
                    <a:pt x="3485" y="360"/>
                  </a:moveTo>
                  <a:lnTo>
                    <a:pt x="3485" y="367"/>
                  </a:lnTo>
                  <a:lnTo>
                    <a:pt x="3491" y="367"/>
                  </a:lnTo>
                  <a:lnTo>
                    <a:pt x="3491" y="360"/>
                  </a:lnTo>
                  <a:lnTo>
                    <a:pt x="3485" y="360"/>
                  </a:lnTo>
                  <a:close/>
                  <a:moveTo>
                    <a:pt x="1791" y="360"/>
                  </a:moveTo>
                  <a:lnTo>
                    <a:pt x="1791" y="367"/>
                  </a:lnTo>
                  <a:lnTo>
                    <a:pt x="1794" y="367"/>
                  </a:lnTo>
                  <a:lnTo>
                    <a:pt x="1794" y="360"/>
                  </a:lnTo>
                  <a:lnTo>
                    <a:pt x="1791" y="360"/>
                  </a:lnTo>
                  <a:close/>
                  <a:moveTo>
                    <a:pt x="1498" y="360"/>
                  </a:moveTo>
                  <a:lnTo>
                    <a:pt x="1498" y="387"/>
                  </a:lnTo>
                  <a:lnTo>
                    <a:pt x="1502" y="387"/>
                  </a:lnTo>
                  <a:lnTo>
                    <a:pt x="1502" y="360"/>
                  </a:lnTo>
                  <a:lnTo>
                    <a:pt x="1498" y="360"/>
                  </a:lnTo>
                  <a:close/>
                  <a:moveTo>
                    <a:pt x="654" y="360"/>
                  </a:moveTo>
                  <a:lnTo>
                    <a:pt x="654" y="383"/>
                  </a:lnTo>
                  <a:lnTo>
                    <a:pt x="658" y="383"/>
                  </a:lnTo>
                  <a:lnTo>
                    <a:pt x="658" y="360"/>
                  </a:lnTo>
                  <a:lnTo>
                    <a:pt x="654" y="360"/>
                  </a:lnTo>
                  <a:close/>
                  <a:moveTo>
                    <a:pt x="5971" y="356"/>
                  </a:moveTo>
                  <a:lnTo>
                    <a:pt x="5971" y="380"/>
                  </a:lnTo>
                  <a:lnTo>
                    <a:pt x="5974" y="380"/>
                  </a:lnTo>
                  <a:lnTo>
                    <a:pt x="5974" y="356"/>
                  </a:lnTo>
                  <a:lnTo>
                    <a:pt x="5971" y="356"/>
                  </a:lnTo>
                  <a:close/>
                  <a:moveTo>
                    <a:pt x="4898" y="356"/>
                  </a:moveTo>
                  <a:lnTo>
                    <a:pt x="4898" y="383"/>
                  </a:lnTo>
                  <a:lnTo>
                    <a:pt x="4902" y="383"/>
                  </a:lnTo>
                  <a:lnTo>
                    <a:pt x="4902" y="356"/>
                  </a:lnTo>
                  <a:lnTo>
                    <a:pt x="4898" y="356"/>
                  </a:lnTo>
                  <a:close/>
                  <a:moveTo>
                    <a:pt x="4665" y="356"/>
                  </a:moveTo>
                  <a:lnTo>
                    <a:pt x="4665" y="374"/>
                  </a:lnTo>
                  <a:lnTo>
                    <a:pt x="4671" y="374"/>
                  </a:lnTo>
                  <a:lnTo>
                    <a:pt x="4671" y="356"/>
                  </a:lnTo>
                  <a:lnTo>
                    <a:pt x="4665" y="356"/>
                  </a:lnTo>
                  <a:close/>
                  <a:moveTo>
                    <a:pt x="2251" y="356"/>
                  </a:moveTo>
                  <a:lnTo>
                    <a:pt x="2251" y="380"/>
                  </a:lnTo>
                  <a:lnTo>
                    <a:pt x="2254" y="380"/>
                  </a:lnTo>
                  <a:lnTo>
                    <a:pt x="2254" y="356"/>
                  </a:lnTo>
                  <a:lnTo>
                    <a:pt x="2251" y="356"/>
                  </a:lnTo>
                  <a:close/>
                  <a:moveTo>
                    <a:pt x="1178" y="356"/>
                  </a:moveTo>
                  <a:lnTo>
                    <a:pt x="1178" y="383"/>
                  </a:lnTo>
                  <a:lnTo>
                    <a:pt x="1182" y="383"/>
                  </a:lnTo>
                  <a:lnTo>
                    <a:pt x="1182" y="356"/>
                  </a:lnTo>
                  <a:lnTo>
                    <a:pt x="1178" y="356"/>
                  </a:lnTo>
                  <a:close/>
                  <a:moveTo>
                    <a:pt x="945" y="356"/>
                  </a:moveTo>
                  <a:lnTo>
                    <a:pt x="945" y="374"/>
                  </a:lnTo>
                  <a:lnTo>
                    <a:pt x="951" y="374"/>
                  </a:lnTo>
                  <a:lnTo>
                    <a:pt x="951" y="356"/>
                  </a:lnTo>
                  <a:lnTo>
                    <a:pt x="945" y="356"/>
                  </a:lnTo>
                  <a:close/>
                  <a:moveTo>
                    <a:pt x="5771" y="347"/>
                  </a:moveTo>
                  <a:lnTo>
                    <a:pt x="5769" y="361"/>
                  </a:lnTo>
                  <a:lnTo>
                    <a:pt x="5769" y="381"/>
                  </a:lnTo>
                  <a:lnTo>
                    <a:pt x="5769" y="403"/>
                  </a:lnTo>
                  <a:lnTo>
                    <a:pt x="5771" y="421"/>
                  </a:lnTo>
                  <a:lnTo>
                    <a:pt x="5774" y="431"/>
                  </a:lnTo>
                  <a:lnTo>
                    <a:pt x="5774" y="416"/>
                  </a:lnTo>
                  <a:lnTo>
                    <a:pt x="5774" y="396"/>
                  </a:lnTo>
                  <a:lnTo>
                    <a:pt x="5774" y="376"/>
                  </a:lnTo>
                  <a:lnTo>
                    <a:pt x="5774" y="358"/>
                  </a:lnTo>
                  <a:lnTo>
                    <a:pt x="5771" y="347"/>
                  </a:lnTo>
                  <a:close/>
                  <a:moveTo>
                    <a:pt x="4778" y="347"/>
                  </a:moveTo>
                  <a:lnTo>
                    <a:pt x="4782" y="354"/>
                  </a:lnTo>
                  <a:lnTo>
                    <a:pt x="4783" y="361"/>
                  </a:lnTo>
                  <a:lnTo>
                    <a:pt x="4787" y="369"/>
                  </a:lnTo>
                  <a:lnTo>
                    <a:pt x="4791" y="374"/>
                  </a:lnTo>
                  <a:lnTo>
                    <a:pt x="4791" y="391"/>
                  </a:lnTo>
                  <a:lnTo>
                    <a:pt x="4794" y="391"/>
                  </a:lnTo>
                  <a:lnTo>
                    <a:pt x="4796" y="403"/>
                  </a:lnTo>
                  <a:lnTo>
                    <a:pt x="4798" y="414"/>
                  </a:lnTo>
                  <a:lnTo>
                    <a:pt x="4802" y="423"/>
                  </a:lnTo>
                  <a:lnTo>
                    <a:pt x="4803" y="420"/>
                  </a:lnTo>
                  <a:lnTo>
                    <a:pt x="4807" y="416"/>
                  </a:lnTo>
                  <a:lnTo>
                    <a:pt x="4807" y="414"/>
                  </a:lnTo>
                  <a:lnTo>
                    <a:pt x="4809" y="409"/>
                  </a:lnTo>
                  <a:lnTo>
                    <a:pt x="4811" y="403"/>
                  </a:lnTo>
                  <a:lnTo>
                    <a:pt x="4805" y="403"/>
                  </a:lnTo>
                  <a:lnTo>
                    <a:pt x="4802" y="383"/>
                  </a:lnTo>
                  <a:lnTo>
                    <a:pt x="4798" y="383"/>
                  </a:lnTo>
                  <a:lnTo>
                    <a:pt x="4798" y="367"/>
                  </a:lnTo>
                  <a:lnTo>
                    <a:pt x="4791" y="363"/>
                  </a:lnTo>
                  <a:lnTo>
                    <a:pt x="4791" y="356"/>
                  </a:lnTo>
                  <a:lnTo>
                    <a:pt x="4778" y="347"/>
                  </a:lnTo>
                  <a:close/>
                  <a:moveTo>
                    <a:pt x="2051" y="347"/>
                  </a:moveTo>
                  <a:lnTo>
                    <a:pt x="2049" y="361"/>
                  </a:lnTo>
                  <a:lnTo>
                    <a:pt x="2049" y="381"/>
                  </a:lnTo>
                  <a:lnTo>
                    <a:pt x="2049" y="403"/>
                  </a:lnTo>
                  <a:lnTo>
                    <a:pt x="2051" y="421"/>
                  </a:lnTo>
                  <a:lnTo>
                    <a:pt x="2054" y="431"/>
                  </a:lnTo>
                  <a:lnTo>
                    <a:pt x="2054" y="416"/>
                  </a:lnTo>
                  <a:lnTo>
                    <a:pt x="2054" y="396"/>
                  </a:lnTo>
                  <a:lnTo>
                    <a:pt x="2054" y="376"/>
                  </a:lnTo>
                  <a:lnTo>
                    <a:pt x="2054" y="358"/>
                  </a:lnTo>
                  <a:lnTo>
                    <a:pt x="2051" y="347"/>
                  </a:lnTo>
                  <a:close/>
                  <a:moveTo>
                    <a:pt x="1058" y="347"/>
                  </a:moveTo>
                  <a:lnTo>
                    <a:pt x="1062" y="354"/>
                  </a:lnTo>
                  <a:lnTo>
                    <a:pt x="1063" y="361"/>
                  </a:lnTo>
                  <a:lnTo>
                    <a:pt x="1067" y="369"/>
                  </a:lnTo>
                  <a:lnTo>
                    <a:pt x="1071" y="374"/>
                  </a:lnTo>
                  <a:lnTo>
                    <a:pt x="1071" y="391"/>
                  </a:lnTo>
                  <a:lnTo>
                    <a:pt x="1074" y="391"/>
                  </a:lnTo>
                  <a:lnTo>
                    <a:pt x="1076" y="403"/>
                  </a:lnTo>
                  <a:lnTo>
                    <a:pt x="1078" y="414"/>
                  </a:lnTo>
                  <a:lnTo>
                    <a:pt x="1082" y="423"/>
                  </a:lnTo>
                  <a:lnTo>
                    <a:pt x="1085" y="420"/>
                  </a:lnTo>
                  <a:lnTo>
                    <a:pt x="1087" y="416"/>
                  </a:lnTo>
                  <a:lnTo>
                    <a:pt x="1087" y="414"/>
                  </a:lnTo>
                  <a:lnTo>
                    <a:pt x="1089" y="409"/>
                  </a:lnTo>
                  <a:lnTo>
                    <a:pt x="1091" y="403"/>
                  </a:lnTo>
                  <a:lnTo>
                    <a:pt x="1085" y="403"/>
                  </a:lnTo>
                  <a:lnTo>
                    <a:pt x="1082" y="383"/>
                  </a:lnTo>
                  <a:lnTo>
                    <a:pt x="1078" y="383"/>
                  </a:lnTo>
                  <a:lnTo>
                    <a:pt x="1078" y="367"/>
                  </a:lnTo>
                  <a:lnTo>
                    <a:pt x="1071" y="363"/>
                  </a:lnTo>
                  <a:lnTo>
                    <a:pt x="1071" y="356"/>
                  </a:lnTo>
                  <a:lnTo>
                    <a:pt x="1058" y="347"/>
                  </a:lnTo>
                  <a:close/>
                  <a:moveTo>
                    <a:pt x="5002" y="343"/>
                  </a:moveTo>
                  <a:lnTo>
                    <a:pt x="4998" y="356"/>
                  </a:lnTo>
                  <a:lnTo>
                    <a:pt x="4994" y="356"/>
                  </a:lnTo>
                  <a:lnTo>
                    <a:pt x="4998" y="411"/>
                  </a:lnTo>
                  <a:lnTo>
                    <a:pt x="5002" y="411"/>
                  </a:lnTo>
                  <a:lnTo>
                    <a:pt x="5002" y="440"/>
                  </a:lnTo>
                  <a:lnTo>
                    <a:pt x="5005" y="440"/>
                  </a:lnTo>
                  <a:lnTo>
                    <a:pt x="5007" y="425"/>
                  </a:lnTo>
                  <a:lnTo>
                    <a:pt x="5007" y="407"/>
                  </a:lnTo>
                  <a:lnTo>
                    <a:pt x="5007" y="387"/>
                  </a:lnTo>
                  <a:lnTo>
                    <a:pt x="5007" y="367"/>
                  </a:lnTo>
                  <a:lnTo>
                    <a:pt x="5005" y="352"/>
                  </a:lnTo>
                  <a:lnTo>
                    <a:pt x="5002" y="343"/>
                  </a:lnTo>
                  <a:close/>
                  <a:moveTo>
                    <a:pt x="4958" y="343"/>
                  </a:moveTo>
                  <a:lnTo>
                    <a:pt x="4958" y="351"/>
                  </a:lnTo>
                  <a:lnTo>
                    <a:pt x="4951" y="356"/>
                  </a:lnTo>
                  <a:lnTo>
                    <a:pt x="4954" y="400"/>
                  </a:lnTo>
                  <a:lnTo>
                    <a:pt x="4958" y="400"/>
                  </a:lnTo>
                  <a:lnTo>
                    <a:pt x="4960" y="411"/>
                  </a:lnTo>
                  <a:lnTo>
                    <a:pt x="4958" y="421"/>
                  </a:lnTo>
                  <a:lnTo>
                    <a:pt x="4958" y="431"/>
                  </a:lnTo>
                  <a:lnTo>
                    <a:pt x="4962" y="440"/>
                  </a:lnTo>
                  <a:lnTo>
                    <a:pt x="4962" y="425"/>
                  </a:lnTo>
                  <a:lnTo>
                    <a:pt x="4963" y="407"/>
                  </a:lnTo>
                  <a:lnTo>
                    <a:pt x="4963" y="387"/>
                  </a:lnTo>
                  <a:lnTo>
                    <a:pt x="4963" y="367"/>
                  </a:lnTo>
                  <a:lnTo>
                    <a:pt x="4962" y="352"/>
                  </a:lnTo>
                  <a:lnTo>
                    <a:pt x="4958" y="343"/>
                  </a:lnTo>
                  <a:close/>
                  <a:moveTo>
                    <a:pt x="3162" y="343"/>
                  </a:moveTo>
                  <a:lnTo>
                    <a:pt x="3154" y="380"/>
                  </a:lnTo>
                  <a:lnTo>
                    <a:pt x="3151" y="380"/>
                  </a:lnTo>
                  <a:lnTo>
                    <a:pt x="3151" y="391"/>
                  </a:lnTo>
                  <a:lnTo>
                    <a:pt x="3145" y="391"/>
                  </a:lnTo>
                  <a:lnTo>
                    <a:pt x="3145" y="396"/>
                  </a:lnTo>
                  <a:lnTo>
                    <a:pt x="3151" y="396"/>
                  </a:lnTo>
                  <a:lnTo>
                    <a:pt x="3151" y="420"/>
                  </a:lnTo>
                  <a:lnTo>
                    <a:pt x="3154" y="420"/>
                  </a:lnTo>
                  <a:lnTo>
                    <a:pt x="3154" y="463"/>
                  </a:lnTo>
                  <a:lnTo>
                    <a:pt x="3158" y="463"/>
                  </a:lnTo>
                  <a:lnTo>
                    <a:pt x="3158" y="460"/>
                  </a:lnTo>
                  <a:lnTo>
                    <a:pt x="3162" y="449"/>
                  </a:lnTo>
                  <a:lnTo>
                    <a:pt x="3163" y="436"/>
                  </a:lnTo>
                  <a:lnTo>
                    <a:pt x="3162" y="418"/>
                  </a:lnTo>
                  <a:lnTo>
                    <a:pt x="3162" y="401"/>
                  </a:lnTo>
                  <a:lnTo>
                    <a:pt x="3160" y="385"/>
                  </a:lnTo>
                  <a:lnTo>
                    <a:pt x="3162" y="371"/>
                  </a:lnTo>
                  <a:lnTo>
                    <a:pt x="3165" y="371"/>
                  </a:lnTo>
                  <a:lnTo>
                    <a:pt x="3165" y="343"/>
                  </a:lnTo>
                  <a:lnTo>
                    <a:pt x="3162" y="343"/>
                  </a:lnTo>
                  <a:close/>
                  <a:moveTo>
                    <a:pt x="1282" y="343"/>
                  </a:moveTo>
                  <a:lnTo>
                    <a:pt x="1278" y="356"/>
                  </a:lnTo>
                  <a:lnTo>
                    <a:pt x="1274" y="356"/>
                  </a:lnTo>
                  <a:lnTo>
                    <a:pt x="1278" y="411"/>
                  </a:lnTo>
                  <a:lnTo>
                    <a:pt x="1282" y="411"/>
                  </a:lnTo>
                  <a:lnTo>
                    <a:pt x="1282" y="440"/>
                  </a:lnTo>
                  <a:lnTo>
                    <a:pt x="1285" y="440"/>
                  </a:lnTo>
                  <a:lnTo>
                    <a:pt x="1287" y="425"/>
                  </a:lnTo>
                  <a:lnTo>
                    <a:pt x="1287" y="407"/>
                  </a:lnTo>
                  <a:lnTo>
                    <a:pt x="1287" y="387"/>
                  </a:lnTo>
                  <a:lnTo>
                    <a:pt x="1287" y="367"/>
                  </a:lnTo>
                  <a:lnTo>
                    <a:pt x="1285" y="352"/>
                  </a:lnTo>
                  <a:lnTo>
                    <a:pt x="1282" y="343"/>
                  </a:lnTo>
                  <a:close/>
                  <a:moveTo>
                    <a:pt x="1238" y="343"/>
                  </a:moveTo>
                  <a:lnTo>
                    <a:pt x="1238" y="351"/>
                  </a:lnTo>
                  <a:lnTo>
                    <a:pt x="1231" y="356"/>
                  </a:lnTo>
                  <a:lnTo>
                    <a:pt x="1234" y="400"/>
                  </a:lnTo>
                  <a:lnTo>
                    <a:pt x="1238" y="400"/>
                  </a:lnTo>
                  <a:lnTo>
                    <a:pt x="1240" y="411"/>
                  </a:lnTo>
                  <a:lnTo>
                    <a:pt x="1238" y="421"/>
                  </a:lnTo>
                  <a:lnTo>
                    <a:pt x="1238" y="431"/>
                  </a:lnTo>
                  <a:lnTo>
                    <a:pt x="1242" y="440"/>
                  </a:lnTo>
                  <a:lnTo>
                    <a:pt x="1242" y="425"/>
                  </a:lnTo>
                  <a:lnTo>
                    <a:pt x="1243" y="407"/>
                  </a:lnTo>
                  <a:lnTo>
                    <a:pt x="1243" y="387"/>
                  </a:lnTo>
                  <a:lnTo>
                    <a:pt x="1243" y="367"/>
                  </a:lnTo>
                  <a:lnTo>
                    <a:pt x="1242" y="352"/>
                  </a:lnTo>
                  <a:lnTo>
                    <a:pt x="1238" y="343"/>
                  </a:lnTo>
                  <a:close/>
                  <a:moveTo>
                    <a:pt x="3911" y="340"/>
                  </a:moveTo>
                  <a:lnTo>
                    <a:pt x="3909" y="351"/>
                  </a:lnTo>
                  <a:lnTo>
                    <a:pt x="3909" y="363"/>
                  </a:lnTo>
                  <a:lnTo>
                    <a:pt x="3911" y="374"/>
                  </a:lnTo>
                  <a:lnTo>
                    <a:pt x="3914" y="383"/>
                  </a:lnTo>
                  <a:lnTo>
                    <a:pt x="3914" y="367"/>
                  </a:lnTo>
                  <a:lnTo>
                    <a:pt x="3914" y="352"/>
                  </a:lnTo>
                  <a:lnTo>
                    <a:pt x="3918" y="340"/>
                  </a:lnTo>
                  <a:lnTo>
                    <a:pt x="3911" y="340"/>
                  </a:lnTo>
                  <a:close/>
                  <a:moveTo>
                    <a:pt x="3671" y="340"/>
                  </a:moveTo>
                  <a:lnTo>
                    <a:pt x="3671" y="343"/>
                  </a:lnTo>
                  <a:lnTo>
                    <a:pt x="3673" y="351"/>
                  </a:lnTo>
                  <a:lnTo>
                    <a:pt x="3673" y="361"/>
                  </a:lnTo>
                  <a:lnTo>
                    <a:pt x="3673" y="372"/>
                  </a:lnTo>
                  <a:lnTo>
                    <a:pt x="3674" y="383"/>
                  </a:lnTo>
                  <a:lnTo>
                    <a:pt x="3678" y="383"/>
                  </a:lnTo>
                  <a:lnTo>
                    <a:pt x="3678" y="451"/>
                  </a:lnTo>
                  <a:lnTo>
                    <a:pt x="3682" y="451"/>
                  </a:lnTo>
                  <a:lnTo>
                    <a:pt x="3678" y="463"/>
                  </a:lnTo>
                  <a:lnTo>
                    <a:pt x="3685" y="463"/>
                  </a:lnTo>
                  <a:lnTo>
                    <a:pt x="3694" y="340"/>
                  </a:lnTo>
                  <a:lnTo>
                    <a:pt x="3671" y="340"/>
                  </a:lnTo>
                  <a:close/>
                  <a:moveTo>
                    <a:pt x="2638" y="340"/>
                  </a:moveTo>
                  <a:lnTo>
                    <a:pt x="2642" y="380"/>
                  </a:lnTo>
                  <a:lnTo>
                    <a:pt x="2645" y="380"/>
                  </a:lnTo>
                  <a:lnTo>
                    <a:pt x="2645" y="360"/>
                  </a:lnTo>
                  <a:lnTo>
                    <a:pt x="2642" y="360"/>
                  </a:lnTo>
                  <a:lnTo>
                    <a:pt x="2643" y="354"/>
                  </a:lnTo>
                  <a:lnTo>
                    <a:pt x="2645" y="351"/>
                  </a:lnTo>
                  <a:lnTo>
                    <a:pt x="2645" y="349"/>
                  </a:lnTo>
                  <a:lnTo>
                    <a:pt x="2643" y="345"/>
                  </a:lnTo>
                  <a:lnTo>
                    <a:pt x="2642" y="343"/>
                  </a:lnTo>
                  <a:lnTo>
                    <a:pt x="2638" y="340"/>
                  </a:lnTo>
                  <a:close/>
                  <a:moveTo>
                    <a:pt x="2311" y="340"/>
                  </a:moveTo>
                  <a:lnTo>
                    <a:pt x="2311" y="356"/>
                  </a:lnTo>
                  <a:lnTo>
                    <a:pt x="2314" y="356"/>
                  </a:lnTo>
                  <a:lnTo>
                    <a:pt x="2314" y="340"/>
                  </a:lnTo>
                  <a:lnTo>
                    <a:pt x="2311" y="340"/>
                  </a:lnTo>
                  <a:close/>
                  <a:moveTo>
                    <a:pt x="191" y="340"/>
                  </a:moveTo>
                  <a:lnTo>
                    <a:pt x="189" y="351"/>
                  </a:lnTo>
                  <a:lnTo>
                    <a:pt x="189" y="363"/>
                  </a:lnTo>
                  <a:lnTo>
                    <a:pt x="191" y="374"/>
                  </a:lnTo>
                  <a:lnTo>
                    <a:pt x="194" y="383"/>
                  </a:lnTo>
                  <a:lnTo>
                    <a:pt x="194" y="367"/>
                  </a:lnTo>
                  <a:lnTo>
                    <a:pt x="194" y="352"/>
                  </a:lnTo>
                  <a:lnTo>
                    <a:pt x="198" y="340"/>
                  </a:lnTo>
                  <a:lnTo>
                    <a:pt x="191" y="340"/>
                  </a:lnTo>
                  <a:close/>
                  <a:moveTo>
                    <a:pt x="62" y="331"/>
                  </a:moveTo>
                  <a:lnTo>
                    <a:pt x="62" y="356"/>
                  </a:lnTo>
                  <a:lnTo>
                    <a:pt x="65" y="356"/>
                  </a:lnTo>
                  <a:lnTo>
                    <a:pt x="65" y="331"/>
                  </a:lnTo>
                  <a:lnTo>
                    <a:pt x="62" y="331"/>
                  </a:lnTo>
                  <a:close/>
                  <a:moveTo>
                    <a:pt x="4594" y="327"/>
                  </a:moveTo>
                  <a:lnTo>
                    <a:pt x="4594" y="351"/>
                  </a:lnTo>
                  <a:lnTo>
                    <a:pt x="4598" y="351"/>
                  </a:lnTo>
                  <a:lnTo>
                    <a:pt x="4598" y="327"/>
                  </a:lnTo>
                  <a:lnTo>
                    <a:pt x="4594" y="327"/>
                  </a:lnTo>
                  <a:close/>
                  <a:moveTo>
                    <a:pt x="4551" y="327"/>
                  </a:moveTo>
                  <a:lnTo>
                    <a:pt x="4551" y="338"/>
                  </a:lnTo>
                  <a:lnTo>
                    <a:pt x="4554" y="351"/>
                  </a:lnTo>
                  <a:lnTo>
                    <a:pt x="4558" y="360"/>
                  </a:lnTo>
                  <a:lnTo>
                    <a:pt x="4558" y="345"/>
                  </a:lnTo>
                  <a:lnTo>
                    <a:pt x="4556" y="334"/>
                  </a:lnTo>
                  <a:lnTo>
                    <a:pt x="4551" y="327"/>
                  </a:lnTo>
                  <a:close/>
                  <a:moveTo>
                    <a:pt x="3251" y="327"/>
                  </a:moveTo>
                  <a:lnTo>
                    <a:pt x="3249" y="340"/>
                  </a:lnTo>
                  <a:lnTo>
                    <a:pt x="3249" y="356"/>
                  </a:lnTo>
                  <a:lnTo>
                    <a:pt x="3251" y="369"/>
                  </a:lnTo>
                  <a:lnTo>
                    <a:pt x="3254" y="380"/>
                  </a:lnTo>
                  <a:lnTo>
                    <a:pt x="3254" y="365"/>
                  </a:lnTo>
                  <a:lnTo>
                    <a:pt x="3254" y="351"/>
                  </a:lnTo>
                  <a:lnTo>
                    <a:pt x="3254" y="336"/>
                  </a:lnTo>
                  <a:lnTo>
                    <a:pt x="3251" y="327"/>
                  </a:lnTo>
                  <a:close/>
                  <a:moveTo>
                    <a:pt x="874" y="327"/>
                  </a:moveTo>
                  <a:lnTo>
                    <a:pt x="874" y="351"/>
                  </a:lnTo>
                  <a:lnTo>
                    <a:pt x="878" y="351"/>
                  </a:lnTo>
                  <a:lnTo>
                    <a:pt x="878" y="327"/>
                  </a:lnTo>
                  <a:lnTo>
                    <a:pt x="874" y="327"/>
                  </a:lnTo>
                  <a:close/>
                  <a:moveTo>
                    <a:pt x="831" y="327"/>
                  </a:moveTo>
                  <a:lnTo>
                    <a:pt x="831" y="338"/>
                  </a:lnTo>
                  <a:lnTo>
                    <a:pt x="834" y="351"/>
                  </a:lnTo>
                  <a:lnTo>
                    <a:pt x="838" y="360"/>
                  </a:lnTo>
                  <a:lnTo>
                    <a:pt x="838" y="345"/>
                  </a:lnTo>
                  <a:lnTo>
                    <a:pt x="836" y="334"/>
                  </a:lnTo>
                  <a:lnTo>
                    <a:pt x="831" y="327"/>
                  </a:lnTo>
                  <a:close/>
                  <a:moveTo>
                    <a:pt x="5445" y="314"/>
                  </a:moveTo>
                  <a:lnTo>
                    <a:pt x="5445" y="327"/>
                  </a:lnTo>
                  <a:lnTo>
                    <a:pt x="5445" y="345"/>
                  </a:lnTo>
                  <a:lnTo>
                    <a:pt x="5445" y="363"/>
                  </a:lnTo>
                  <a:lnTo>
                    <a:pt x="5445" y="380"/>
                  </a:lnTo>
                  <a:lnTo>
                    <a:pt x="5447" y="394"/>
                  </a:lnTo>
                  <a:lnTo>
                    <a:pt x="5451" y="403"/>
                  </a:lnTo>
                  <a:lnTo>
                    <a:pt x="5451" y="391"/>
                  </a:lnTo>
                  <a:lnTo>
                    <a:pt x="5451" y="374"/>
                  </a:lnTo>
                  <a:lnTo>
                    <a:pt x="5451" y="356"/>
                  </a:lnTo>
                  <a:lnTo>
                    <a:pt x="5451" y="338"/>
                  </a:lnTo>
                  <a:lnTo>
                    <a:pt x="5449" y="323"/>
                  </a:lnTo>
                  <a:lnTo>
                    <a:pt x="5445" y="314"/>
                  </a:lnTo>
                  <a:close/>
                  <a:moveTo>
                    <a:pt x="3914" y="314"/>
                  </a:moveTo>
                  <a:lnTo>
                    <a:pt x="3914" y="334"/>
                  </a:lnTo>
                  <a:lnTo>
                    <a:pt x="3918" y="334"/>
                  </a:lnTo>
                  <a:lnTo>
                    <a:pt x="3918" y="314"/>
                  </a:lnTo>
                  <a:lnTo>
                    <a:pt x="3914" y="314"/>
                  </a:lnTo>
                  <a:close/>
                  <a:moveTo>
                    <a:pt x="1725" y="314"/>
                  </a:moveTo>
                  <a:lnTo>
                    <a:pt x="1725" y="327"/>
                  </a:lnTo>
                  <a:lnTo>
                    <a:pt x="1725" y="345"/>
                  </a:lnTo>
                  <a:lnTo>
                    <a:pt x="1725" y="363"/>
                  </a:lnTo>
                  <a:lnTo>
                    <a:pt x="1725" y="380"/>
                  </a:lnTo>
                  <a:lnTo>
                    <a:pt x="1727" y="394"/>
                  </a:lnTo>
                  <a:lnTo>
                    <a:pt x="1731" y="403"/>
                  </a:lnTo>
                  <a:lnTo>
                    <a:pt x="1731" y="391"/>
                  </a:lnTo>
                  <a:lnTo>
                    <a:pt x="1731" y="374"/>
                  </a:lnTo>
                  <a:lnTo>
                    <a:pt x="1731" y="356"/>
                  </a:lnTo>
                  <a:lnTo>
                    <a:pt x="1731" y="338"/>
                  </a:lnTo>
                  <a:lnTo>
                    <a:pt x="1729" y="323"/>
                  </a:lnTo>
                  <a:lnTo>
                    <a:pt x="1725" y="314"/>
                  </a:lnTo>
                  <a:close/>
                  <a:moveTo>
                    <a:pt x="194" y="314"/>
                  </a:moveTo>
                  <a:lnTo>
                    <a:pt x="194" y="334"/>
                  </a:lnTo>
                  <a:lnTo>
                    <a:pt x="198" y="334"/>
                  </a:lnTo>
                  <a:lnTo>
                    <a:pt x="198" y="314"/>
                  </a:lnTo>
                  <a:lnTo>
                    <a:pt x="194" y="314"/>
                  </a:lnTo>
                  <a:close/>
                  <a:moveTo>
                    <a:pt x="4598" y="311"/>
                  </a:moveTo>
                  <a:lnTo>
                    <a:pt x="4598" y="323"/>
                  </a:lnTo>
                  <a:lnTo>
                    <a:pt x="4602" y="323"/>
                  </a:lnTo>
                  <a:lnTo>
                    <a:pt x="4602" y="311"/>
                  </a:lnTo>
                  <a:lnTo>
                    <a:pt x="4598" y="311"/>
                  </a:lnTo>
                  <a:close/>
                  <a:moveTo>
                    <a:pt x="4142" y="311"/>
                  </a:moveTo>
                  <a:lnTo>
                    <a:pt x="4142" y="334"/>
                  </a:lnTo>
                  <a:lnTo>
                    <a:pt x="4145" y="334"/>
                  </a:lnTo>
                  <a:lnTo>
                    <a:pt x="4145" y="311"/>
                  </a:lnTo>
                  <a:lnTo>
                    <a:pt x="4142" y="311"/>
                  </a:lnTo>
                  <a:close/>
                  <a:moveTo>
                    <a:pt x="878" y="311"/>
                  </a:moveTo>
                  <a:lnTo>
                    <a:pt x="878" y="323"/>
                  </a:lnTo>
                  <a:lnTo>
                    <a:pt x="882" y="323"/>
                  </a:lnTo>
                  <a:lnTo>
                    <a:pt x="882" y="311"/>
                  </a:lnTo>
                  <a:lnTo>
                    <a:pt x="878" y="311"/>
                  </a:lnTo>
                  <a:close/>
                  <a:moveTo>
                    <a:pt x="422" y="311"/>
                  </a:moveTo>
                  <a:lnTo>
                    <a:pt x="422" y="334"/>
                  </a:lnTo>
                  <a:lnTo>
                    <a:pt x="425" y="334"/>
                  </a:lnTo>
                  <a:lnTo>
                    <a:pt x="425" y="311"/>
                  </a:lnTo>
                  <a:lnTo>
                    <a:pt x="422" y="311"/>
                  </a:lnTo>
                  <a:close/>
                  <a:moveTo>
                    <a:pt x="4891" y="307"/>
                  </a:moveTo>
                  <a:lnTo>
                    <a:pt x="4891" y="314"/>
                  </a:lnTo>
                  <a:lnTo>
                    <a:pt x="4894" y="314"/>
                  </a:lnTo>
                  <a:lnTo>
                    <a:pt x="4894" y="307"/>
                  </a:lnTo>
                  <a:lnTo>
                    <a:pt x="4891" y="307"/>
                  </a:lnTo>
                  <a:close/>
                  <a:moveTo>
                    <a:pt x="4374" y="307"/>
                  </a:moveTo>
                  <a:lnTo>
                    <a:pt x="4374" y="320"/>
                  </a:lnTo>
                  <a:lnTo>
                    <a:pt x="4373" y="332"/>
                  </a:lnTo>
                  <a:lnTo>
                    <a:pt x="4374" y="343"/>
                  </a:lnTo>
                  <a:lnTo>
                    <a:pt x="4378" y="351"/>
                  </a:lnTo>
                  <a:lnTo>
                    <a:pt x="4378" y="340"/>
                  </a:lnTo>
                  <a:lnTo>
                    <a:pt x="4378" y="327"/>
                  </a:lnTo>
                  <a:lnTo>
                    <a:pt x="4378" y="316"/>
                  </a:lnTo>
                  <a:lnTo>
                    <a:pt x="4374" y="307"/>
                  </a:lnTo>
                  <a:close/>
                  <a:moveTo>
                    <a:pt x="3491" y="307"/>
                  </a:moveTo>
                  <a:lnTo>
                    <a:pt x="3489" y="320"/>
                  </a:lnTo>
                  <a:lnTo>
                    <a:pt x="3491" y="334"/>
                  </a:lnTo>
                  <a:lnTo>
                    <a:pt x="3494" y="343"/>
                  </a:lnTo>
                  <a:lnTo>
                    <a:pt x="3494" y="331"/>
                  </a:lnTo>
                  <a:lnTo>
                    <a:pt x="3494" y="316"/>
                  </a:lnTo>
                  <a:lnTo>
                    <a:pt x="3491" y="307"/>
                  </a:lnTo>
                  <a:close/>
                  <a:moveTo>
                    <a:pt x="3334" y="307"/>
                  </a:moveTo>
                  <a:lnTo>
                    <a:pt x="3333" y="334"/>
                  </a:lnTo>
                  <a:lnTo>
                    <a:pt x="3331" y="363"/>
                  </a:lnTo>
                  <a:lnTo>
                    <a:pt x="3331" y="392"/>
                  </a:lnTo>
                  <a:lnTo>
                    <a:pt x="3334" y="420"/>
                  </a:lnTo>
                  <a:lnTo>
                    <a:pt x="3334" y="432"/>
                  </a:lnTo>
                  <a:lnTo>
                    <a:pt x="3334" y="445"/>
                  </a:lnTo>
                  <a:lnTo>
                    <a:pt x="3338" y="456"/>
                  </a:lnTo>
                  <a:lnTo>
                    <a:pt x="3338" y="431"/>
                  </a:lnTo>
                  <a:lnTo>
                    <a:pt x="3342" y="431"/>
                  </a:lnTo>
                  <a:lnTo>
                    <a:pt x="3342" y="427"/>
                  </a:lnTo>
                  <a:lnTo>
                    <a:pt x="3338" y="427"/>
                  </a:lnTo>
                  <a:lnTo>
                    <a:pt x="3342" y="411"/>
                  </a:lnTo>
                  <a:lnTo>
                    <a:pt x="3338" y="411"/>
                  </a:lnTo>
                  <a:lnTo>
                    <a:pt x="3338" y="343"/>
                  </a:lnTo>
                  <a:lnTo>
                    <a:pt x="3338" y="329"/>
                  </a:lnTo>
                  <a:lnTo>
                    <a:pt x="3338" y="316"/>
                  </a:lnTo>
                  <a:lnTo>
                    <a:pt x="3334" y="307"/>
                  </a:lnTo>
                  <a:close/>
                  <a:moveTo>
                    <a:pt x="2454" y="307"/>
                  </a:moveTo>
                  <a:lnTo>
                    <a:pt x="2454" y="334"/>
                  </a:lnTo>
                  <a:lnTo>
                    <a:pt x="2458" y="334"/>
                  </a:lnTo>
                  <a:lnTo>
                    <a:pt x="2458" y="307"/>
                  </a:lnTo>
                  <a:lnTo>
                    <a:pt x="2454" y="307"/>
                  </a:lnTo>
                  <a:close/>
                  <a:moveTo>
                    <a:pt x="1171" y="307"/>
                  </a:moveTo>
                  <a:lnTo>
                    <a:pt x="1171" y="314"/>
                  </a:lnTo>
                  <a:lnTo>
                    <a:pt x="1174" y="314"/>
                  </a:lnTo>
                  <a:lnTo>
                    <a:pt x="1174" y="307"/>
                  </a:lnTo>
                  <a:lnTo>
                    <a:pt x="1171" y="307"/>
                  </a:lnTo>
                  <a:close/>
                  <a:moveTo>
                    <a:pt x="654" y="307"/>
                  </a:moveTo>
                  <a:lnTo>
                    <a:pt x="654" y="320"/>
                  </a:lnTo>
                  <a:lnTo>
                    <a:pt x="653" y="332"/>
                  </a:lnTo>
                  <a:lnTo>
                    <a:pt x="654" y="343"/>
                  </a:lnTo>
                  <a:lnTo>
                    <a:pt x="658" y="351"/>
                  </a:lnTo>
                  <a:lnTo>
                    <a:pt x="658" y="340"/>
                  </a:lnTo>
                  <a:lnTo>
                    <a:pt x="658" y="327"/>
                  </a:lnTo>
                  <a:lnTo>
                    <a:pt x="658" y="316"/>
                  </a:lnTo>
                  <a:lnTo>
                    <a:pt x="654" y="307"/>
                  </a:lnTo>
                  <a:close/>
                  <a:moveTo>
                    <a:pt x="5245" y="303"/>
                  </a:moveTo>
                  <a:lnTo>
                    <a:pt x="5245" y="363"/>
                  </a:lnTo>
                  <a:lnTo>
                    <a:pt x="5251" y="363"/>
                  </a:lnTo>
                  <a:lnTo>
                    <a:pt x="5251" y="367"/>
                  </a:lnTo>
                  <a:lnTo>
                    <a:pt x="5245" y="367"/>
                  </a:lnTo>
                  <a:lnTo>
                    <a:pt x="5245" y="380"/>
                  </a:lnTo>
                  <a:lnTo>
                    <a:pt x="5247" y="394"/>
                  </a:lnTo>
                  <a:lnTo>
                    <a:pt x="5251" y="403"/>
                  </a:lnTo>
                  <a:lnTo>
                    <a:pt x="5251" y="416"/>
                  </a:lnTo>
                  <a:lnTo>
                    <a:pt x="5251" y="429"/>
                  </a:lnTo>
                  <a:lnTo>
                    <a:pt x="5254" y="440"/>
                  </a:lnTo>
                  <a:lnTo>
                    <a:pt x="5254" y="414"/>
                  </a:lnTo>
                  <a:lnTo>
                    <a:pt x="5254" y="387"/>
                  </a:lnTo>
                  <a:lnTo>
                    <a:pt x="5254" y="361"/>
                  </a:lnTo>
                  <a:lnTo>
                    <a:pt x="5251" y="340"/>
                  </a:lnTo>
                  <a:lnTo>
                    <a:pt x="5249" y="325"/>
                  </a:lnTo>
                  <a:lnTo>
                    <a:pt x="5249" y="312"/>
                  </a:lnTo>
                  <a:lnTo>
                    <a:pt x="5245" y="303"/>
                  </a:lnTo>
                  <a:close/>
                  <a:moveTo>
                    <a:pt x="1525" y="303"/>
                  </a:moveTo>
                  <a:lnTo>
                    <a:pt x="1525" y="363"/>
                  </a:lnTo>
                  <a:lnTo>
                    <a:pt x="1531" y="363"/>
                  </a:lnTo>
                  <a:lnTo>
                    <a:pt x="1531" y="367"/>
                  </a:lnTo>
                  <a:lnTo>
                    <a:pt x="1525" y="367"/>
                  </a:lnTo>
                  <a:lnTo>
                    <a:pt x="1525" y="380"/>
                  </a:lnTo>
                  <a:lnTo>
                    <a:pt x="1527" y="394"/>
                  </a:lnTo>
                  <a:lnTo>
                    <a:pt x="1531" y="403"/>
                  </a:lnTo>
                  <a:lnTo>
                    <a:pt x="1531" y="416"/>
                  </a:lnTo>
                  <a:lnTo>
                    <a:pt x="1531" y="429"/>
                  </a:lnTo>
                  <a:lnTo>
                    <a:pt x="1534" y="440"/>
                  </a:lnTo>
                  <a:lnTo>
                    <a:pt x="1534" y="414"/>
                  </a:lnTo>
                  <a:lnTo>
                    <a:pt x="1534" y="387"/>
                  </a:lnTo>
                  <a:lnTo>
                    <a:pt x="1534" y="361"/>
                  </a:lnTo>
                  <a:lnTo>
                    <a:pt x="1531" y="340"/>
                  </a:lnTo>
                  <a:lnTo>
                    <a:pt x="1529" y="325"/>
                  </a:lnTo>
                  <a:lnTo>
                    <a:pt x="1529" y="312"/>
                  </a:lnTo>
                  <a:lnTo>
                    <a:pt x="1525" y="303"/>
                  </a:lnTo>
                  <a:close/>
                  <a:moveTo>
                    <a:pt x="5791" y="300"/>
                  </a:moveTo>
                  <a:lnTo>
                    <a:pt x="5791" y="307"/>
                  </a:lnTo>
                  <a:lnTo>
                    <a:pt x="5794" y="307"/>
                  </a:lnTo>
                  <a:lnTo>
                    <a:pt x="5794" y="300"/>
                  </a:lnTo>
                  <a:lnTo>
                    <a:pt x="5791" y="300"/>
                  </a:lnTo>
                  <a:close/>
                  <a:moveTo>
                    <a:pt x="4682" y="300"/>
                  </a:moveTo>
                  <a:lnTo>
                    <a:pt x="4694" y="374"/>
                  </a:lnTo>
                  <a:lnTo>
                    <a:pt x="4694" y="389"/>
                  </a:lnTo>
                  <a:lnTo>
                    <a:pt x="4694" y="401"/>
                  </a:lnTo>
                  <a:lnTo>
                    <a:pt x="4698" y="411"/>
                  </a:lnTo>
                  <a:lnTo>
                    <a:pt x="4698" y="340"/>
                  </a:lnTo>
                  <a:lnTo>
                    <a:pt x="4691" y="334"/>
                  </a:lnTo>
                  <a:lnTo>
                    <a:pt x="4691" y="327"/>
                  </a:lnTo>
                  <a:lnTo>
                    <a:pt x="4698" y="327"/>
                  </a:lnTo>
                  <a:lnTo>
                    <a:pt x="4698" y="311"/>
                  </a:lnTo>
                  <a:lnTo>
                    <a:pt x="4694" y="311"/>
                  </a:lnTo>
                  <a:lnTo>
                    <a:pt x="4694" y="307"/>
                  </a:lnTo>
                  <a:lnTo>
                    <a:pt x="4698" y="307"/>
                  </a:lnTo>
                  <a:lnTo>
                    <a:pt x="4698" y="300"/>
                  </a:lnTo>
                  <a:lnTo>
                    <a:pt x="4682" y="300"/>
                  </a:lnTo>
                  <a:close/>
                  <a:moveTo>
                    <a:pt x="2071" y="300"/>
                  </a:moveTo>
                  <a:lnTo>
                    <a:pt x="2071" y="307"/>
                  </a:lnTo>
                  <a:lnTo>
                    <a:pt x="2074" y="307"/>
                  </a:lnTo>
                  <a:lnTo>
                    <a:pt x="2074" y="300"/>
                  </a:lnTo>
                  <a:lnTo>
                    <a:pt x="2071" y="300"/>
                  </a:lnTo>
                  <a:close/>
                  <a:moveTo>
                    <a:pt x="962" y="300"/>
                  </a:moveTo>
                  <a:lnTo>
                    <a:pt x="974" y="374"/>
                  </a:lnTo>
                  <a:lnTo>
                    <a:pt x="974" y="389"/>
                  </a:lnTo>
                  <a:lnTo>
                    <a:pt x="974" y="401"/>
                  </a:lnTo>
                  <a:lnTo>
                    <a:pt x="978" y="411"/>
                  </a:lnTo>
                  <a:lnTo>
                    <a:pt x="978" y="340"/>
                  </a:lnTo>
                  <a:lnTo>
                    <a:pt x="971" y="334"/>
                  </a:lnTo>
                  <a:lnTo>
                    <a:pt x="971" y="327"/>
                  </a:lnTo>
                  <a:lnTo>
                    <a:pt x="978" y="327"/>
                  </a:lnTo>
                  <a:lnTo>
                    <a:pt x="978" y="311"/>
                  </a:lnTo>
                  <a:lnTo>
                    <a:pt x="974" y="311"/>
                  </a:lnTo>
                  <a:lnTo>
                    <a:pt x="974" y="307"/>
                  </a:lnTo>
                  <a:lnTo>
                    <a:pt x="978" y="307"/>
                  </a:lnTo>
                  <a:lnTo>
                    <a:pt x="978" y="300"/>
                  </a:lnTo>
                  <a:lnTo>
                    <a:pt x="962" y="300"/>
                  </a:lnTo>
                  <a:close/>
                  <a:moveTo>
                    <a:pt x="5378" y="296"/>
                  </a:moveTo>
                  <a:lnTo>
                    <a:pt x="5378" y="311"/>
                  </a:lnTo>
                  <a:lnTo>
                    <a:pt x="5378" y="325"/>
                  </a:lnTo>
                  <a:lnTo>
                    <a:pt x="5382" y="334"/>
                  </a:lnTo>
                  <a:lnTo>
                    <a:pt x="5383" y="320"/>
                  </a:lnTo>
                  <a:lnTo>
                    <a:pt x="5382" y="305"/>
                  </a:lnTo>
                  <a:lnTo>
                    <a:pt x="5378" y="296"/>
                  </a:lnTo>
                  <a:close/>
                  <a:moveTo>
                    <a:pt x="3038" y="296"/>
                  </a:moveTo>
                  <a:lnTo>
                    <a:pt x="3022" y="298"/>
                  </a:lnTo>
                  <a:lnTo>
                    <a:pt x="3002" y="300"/>
                  </a:lnTo>
                  <a:lnTo>
                    <a:pt x="2998" y="316"/>
                  </a:lnTo>
                  <a:lnTo>
                    <a:pt x="2996" y="336"/>
                  </a:lnTo>
                  <a:lnTo>
                    <a:pt x="2996" y="358"/>
                  </a:lnTo>
                  <a:lnTo>
                    <a:pt x="2998" y="380"/>
                  </a:lnTo>
                  <a:lnTo>
                    <a:pt x="3002" y="380"/>
                  </a:lnTo>
                  <a:lnTo>
                    <a:pt x="3002" y="391"/>
                  </a:lnTo>
                  <a:lnTo>
                    <a:pt x="3005" y="391"/>
                  </a:lnTo>
                  <a:lnTo>
                    <a:pt x="3014" y="331"/>
                  </a:lnTo>
                  <a:lnTo>
                    <a:pt x="3025" y="331"/>
                  </a:lnTo>
                  <a:lnTo>
                    <a:pt x="3023" y="343"/>
                  </a:lnTo>
                  <a:lnTo>
                    <a:pt x="3022" y="358"/>
                  </a:lnTo>
                  <a:lnTo>
                    <a:pt x="3022" y="372"/>
                  </a:lnTo>
                  <a:lnTo>
                    <a:pt x="3025" y="383"/>
                  </a:lnTo>
                  <a:lnTo>
                    <a:pt x="3027" y="351"/>
                  </a:lnTo>
                  <a:lnTo>
                    <a:pt x="3033" y="321"/>
                  </a:lnTo>
                  <a:lnTo>
                    <a:pt x="3038" y="296"/>
                  </a:lnTo>
                  <a:close/>
                  <a:moveTo>
                    <a:pt x="1658" y="296"/>
                  </a:moveTo>
                  <a:lnTo>
                    <a:pt x="1658" y="311"/>
                  </a:lnTo>
                  <a:lnTo>
                    <a:pt x="1658" y="325"/>
                  </a:lnTo>
                  <a:lnTo>
                    <a:pt x="1662" y="334"/>
                  </a:lnTo>
                  <a:lnTo>
                    <a:pt x="1663" y="320"/>
                  </a:lnTo>
                  <a:lnTo>
                    <a:pt x="1662" y="305"/>
                  </a:lnTo>
                  <a:lnTo>
                    <a:pt x="1658" y="296"/>
                  </a:lnTo>
                  <a:close/>
                  <a:moveTo>
                    <a:pt x="2902" y="283"/>
                  </a:moveTo>
                  <a:lnTo>
                    <a:pt x="2894" y="360"/>
                  </a:lnTo>
                  <a:lnTo>
                    <a:pt x="2898" y="360"/>
                  </a:lnTo>
                  <a:lnTo>
                    <a:pt x="2898" y="356"/>
                  </a:lnTo>
                  <a:lnTo>
                    <a:pt x="2902" y="349"/>
                  </a:lnTo>
                  <a:lnTo>
                    <a:pt x="2903" y="336"/>
                  </a:lnTo>
                  <a:lnTo>
                    <a:pt x="2905" y="320"/>
                  </a:lnTo>
                  <a:lnTo>
                    <a:pt x="2905" y="303"/>
                  </a:lnTo>
                  <a:lnTo>
                    <a:pt x="2905" y="291"/>
                  </a:lnTo>
                  <a:lnTo>
                    <a:pt x="2902" y="283"/>
                  </a:lnTo>
                  <a:close/>
                  <a:moveTo>
                    <a:pt x="5785" y="280"/>
                  </a:moveTo>
                  <a:lnTo>
                    <a:pt x="5785" y="287"/>
                  </a:lnTo>
                  <a:lnTo>
                    <a:pt x="5791" y="287"/>
                  </a:lnTo>
                  <a:lnTo>
                    <a:pt x="5791" y="280"/>
                  </a:lnTo>
                  <a:lnTo>
                    <a:pt x="5785" y="280"/>
                  </a:lnTo>
                  <a:close/>
                  <a:moveTo>
                    <a:pt x="2065" y="280"/>
                  </a:moveTo>
                  <a:lnTo>
                    <a:pt x="2065" y="287"/>
                  </a:lnTo>
                  <a:lnTo>
                    <a:pt x="2071" y="287"/>
                  </a:lnTo>
                  <a:lnTo>
                    <a:pt x="2071" y="280"/>
                  </a:lnTo>
                  <a:lnTo>
                    <a:pt x="2065" y="280"/>
                  </a:lnTo>
                  <a:close/>
                  <a:moveTo>
                    <a:pt x="3831" y="274"/>
                  </a:moveTo>
                  <a:lnTo>
                    <a:pt x="3831" y="343"/>
                  </a:lnTo>
                  <a:lnTo>
                    <a:pt x="3834" y="343"/>
                  </a:lnTo>
                  <a:lnTo>
                    <a:pt x="3834" y="356"/>
                  </a:lnTo>
                  <a:lnTo>
                    <a:pt x="3838" y="356"/>
                  </a:lnTo>
                  <a:lnTo>
                    <a:pt x="3838" y="374"/>
                  </a:lnTo>
                  <a:lnTo>
                    <a:pt x="3842" y="374"/>
                  </a:lnTo>
                  <a:lnTo>
                    <a:pt x="3842" y="400"/>
                  </a:lnTo>
                  <a:lnTo>
                    <a:pt x="3845" y="400"/>
                  </a:lnTo>
                  <a:lnTo>
                    <a:pt x="3847" y="378"/>
                  </a:lnTo>
                  <a:lnTo>
                    <a:pt x="3845" y="354"/>
                  </a:lnTo>
                  <a:lnTo>
                    <a:pt x="3845" y="329"/>
                  </a:lnTo>
                  <a:lnTo>
                    <a:pt x="3842" y="307"/>
                  </a:lnTo>
                  <a:lnTo>
                    <a:pt x="3838" y="287"/>
                  </a:lnTo>
                  <a:lnTo>
                    <a:pt x="3831" y="274"/>
                  </a:lnTo>
                  <a:close/>
                  <a:moveTo>
                    <a:pt x="3342" y="274"/>
                  </a:moveTo>
                  <a:lnTo>
                    <a:pt x="3343" y="283"/>
                  </a:lnTo>
                  <a:lnTo>
                    <a:pt x="3345" y="298"/>
                  </a:lnTo>
                  <a:lnTo>
                    <a:pt x="3349" y="312"/>
                  </a:lnTo>
                  <a:lnTo>
                    <a:pt x="3351" y="325"/>
                  </a:lnTo>
                  <a:lnTo>
                    <a:pt x="3354" y="331"/>
                  </a:lnTo>
                  <a:lnTo>
                    <a:pt x="3351" y="274"/>
                  </a:lnTo>
                  <a:lnTo>
                    <a:pt x="3342" y="274"/>
                  </a:lnTo>
                  <a:close/>
                  <a:moveTo>
                    <a:pt x="2905" y="271"/>
                  </a:moveTo>
                  <a:lnTo>
                    <a:pt x="2905" y="280"/>
                  </a:lnTo>
                  <a:lnTo>
                    <a:pt x="2911" y="280"/>
                  </a:lnTo>
                  <a:lnTo>
                    <a:pt x="2911" y="271"/>
                  </a:lnTo>
                  <a:lnTo>
                    <a:pt x="2905" y="271"/>
                  </a:lnTo>
                  <a:close/>
                  <a:moveTo>
                    <a:pt x="5782" y="267"/>
                  </a:moveTo>
                  <a:lnTo>
                    <a:pt x="5782" y="274"/>
                  </a:lnTo>
                  <a:lnTo>
                    <a:pt x="5785" y="274"/>
                  </a:lnTo>
                  <a:lnTo>
                    <a:pt x="5785" y="267"/>
                  </a:lnTo>
                  <a:lnTo>
                    <a:pt x="5782" y="267"/>
                  </a:lnTo>
                  <a:close/>
                  <a:moveTo>
                    <a:pt x="2062" y="267"/>
                  </a:moveTo>
                  <a:lnTo>
                    <a:pt x="2062" y="274"/>
                  </a:lnTo>
                  <a:lnTo>
                    <a:pt x="2065" y="274"/>
                  </a:lnTo>
                  <a:lnTo>
                    <a:pt x="2065" y="267"/>
                  </a:lnTo>
                  <a:lnTo>
                    <a:pt x="2062" y="267"/>
                  </a:lnTo>
                  <a:close/>
                  <a:moveTo>
                    <a:pt x="5754" y="263"/>
                  </a:moveTo>
                  <a:lnTo>
                    <a:pt x="5754" y="271"/>
                  </a:lnTo>
                  <a:lnTo>
                    <a:pt x="5758" y="271"/>
                  </a:lnTo>
                  <a:lnTo>
                    <a:pt x="5758" y="263"/>
                  </a:lnTo>
                  <a:lnTo>
                    <a:pt x="5754" y="263"/>
                  </a:lnTo>
                  <a:close/>
                  <a:moveTo>
                    <a:pt x="2334" y="263"/>
                  </a:moveTo>
                  <a:lnTo>
                    <a:pt x="2333" y="280"/>
                  </a:lnTo>
                  <a:lnTo>
                    <a:pt x="2333" y="294"/>
                  </a:lnTo>
                  <a:lnTo>
                    <a:pt x="2338" y="311"/>
                  </a:lnTo>
                  <a:lnTo>
                    <a:pt x="2338" y="327"/>
                  </a:lnTo>
                  <a:lnTo>
                    <a:pt x="2342" y="327"/>
                  </a:lnTo>
                  <a:lnTo>
                    <a:pt x="2342" y="311"/>
                  </a:lnTo>
                  <a:lnTo>
                    <a:pt x="2340" y="292"/>
                  </a:lnTo>
                  <a:lnTo>
                    <a:pt x="2338" y="274"/>
                  </a:lnTo>
                  <a:lnTo>
                    <a:pt x="2334" y="263"/>
                  </a:lnTo>
                  <a:close/>
                  <a:moveTo>
                    <a:pt x="2034" y="263"/>
                  </a:moveTo>
                  <a:lnTo>
                    <a:pt x="2034" y="271"/>
                  </a:lnTo>
                  <a:lnTo>
                    <a:pt x="2038" y="271"/>
                  </a:lnTo>
                  <a:lnTo>
                    <a:pt x="2038" y="263"/>
                  </a:lnTo>
                  <a:lnTo>
                    <a:pt x="2034" y="263"/>
                  </a:lnTo>
                  <a:close/>
                  <a:moveTo>
                    <a:pt x="3431" y="247"/>
                  </a:moveTo>
                  <a:lnTo>
                    <a:pt x="3429" y="280"/>
                  </a:lnTo>
                  <a:lnTo>
                    <a:pt x="3425" y="312"/>
                  </a:lnTo>
                  <a:lnTo>
                    <a:pt x="3425" y="345"/>
                  </a:lnTo>
                  <a:lnTo>
                    <a:pt x="3431" y="374"/>
                  </a:lnTo>
                  <a:lnTo>
                    <a:pt x="3431" y="407"/>
                  </a:lnTo>
                  <a:lnTo>
                    <a:pt x="3434" y="407"/>
                  </a:lnTo>
                  <a:lnTo>
                    <a:pt x="3436" y="381"/>
                  </a:lnTo>
                  <a:lnTo>
                    <a:pt x="3438" y="352"/>
                  </a:lnTo>
                  <a:lnTo>
                    <a:pt x="3440" y="323"/>
                  </a:lnTo>
                  <a:lnTo>
                    <a:pt x="3438" y="296"/>
                  </a:lnTo>
                  <a:lnTo>
                    <a:pt x="3434" y="271"/>
                  </a:lnTo>
                  <a:lnTo>
                    <a:pt x="3434" y="247"/>
                  </a:lnTo>
                  <a:lnTo>
                    <a:pt x="3431" y="247"/>
                  </a:lnTo>
                  <a:close/>
                  <a:moveTo>
                    <a:pt x="4234" y="243"/>
                  </a:moveTo>
                  <a:lnTo>
                    <a:pt x="4234" y="251"/>
                  </a:lnTo>
                  <a:lnTo>
                    <a:pt x="4238" y="251"/>
                  </a:lnTo>
                  <a:lnTo>
                    <a:pt x="4238" y="243"/>
                  </a:lnTo>
                  <a:lnTo>
                    <a:pt x="4234" y="243"/>
                  </a:lnTo>
                  <a:close/>
                  <a:moveTo>
                    <a:pt x="4022" y="243"/>
                  </a:moveTo>
                  <a:lnTo>
                    <a:pt x="4022" y="256"/>
                  </a:lnTo>
                  <a:lnTo>
                    <a:pt x="4020" y="271"/>
                  </a:lnTo>
                  <a:lnTo>
                    <a:pt x="4020" y="285"/>
                  </a:lnTo>
                  <a:lnTo>
                    <a:pt x="4022" y="298"/>
                  </a:lnTo>
                  <a:lnTo>
                    <a:pt x="4025" y="307"/>
                  </a:lnTo>
                  <a:lnTo>
                    <a:pt x="4027" y="294"/>
                  </a:lnTo>
                  <a:lnTo>
                    <a:pt x="4027" y="280"/>
                  </a:lnTo>
                  <a:lnTo>
                    <a:pt x="4027" y="265"/>
                  </a:lnTo>
                  <a:lnTo>
                    <a:pt x="4025" y="252"/>
                  </a:lnTo>
                  <a:lnTo>
                    <a:pt x="4022" y="243"/>
                  </a:lnTo>
                  <a:close/>
                  <a:moveTo>
                    <a:pt x="514" y="243"/>
                  </a:moveTo>
                  <a:lnTo>
                    <a:pt x="514" y="251"/>
                  </a:lnTo>
                  <a:lnTo>
                    <a:pt x="518" y="251"/>
                  </a:lnTo>
                  <a:lnTo>
                    <a:pt x="518" y="243"/>
                  </a:lnTo>
                  <a:lnTo>
                    <a:pt x="514" y="243"/>
                  </a:lnTo>
                  <a:close/>
                  <a:moveTo>
                    <a:pt x="302" y="243"/>
                  </a:moveTo>
                  <a:lnTo>
                    <a:pt x="302" y="256"/>
                  </a:lnTo>
                  <a:lnTo>
                    <a:pt x="300" y="271"/>
                  </a:lnTo>
                  <a:lnTo>
                    <a:pt x="300" y="285"/>
                  </a:lnTo>
                  <a:lnTo>
                    <a:pt x="302" y="298"/>
                  </a:lnTo>
                  <a:lnTo>
                    <a:pt x="305" y="307"/>
                  </a:lnTo>
                  <a:lnTo>
                    <a:pt x="307" y="294"/>
                  </a:lnTo>
                  <a:lnTo>
                    <a:pt x="307" y="280"/>
                  </a:lnTo>
                  <a:lnTo>
                    <a:pt x="307" y="265"/>
                  </a:lnTo>
                  <a:lnTo>
                    <a:pt x="305" y="252"/>
                  </a:lnTo>
                  <a:lnTo>
                    <a:pt x="302" y="243"/>
                  </a:lnTo>
                  <a:close/>
                  <a:moveTo>
                    <a:pt x="4618" y="240"/>
                  </a:moveTo>
                  <a:lnTo>
                    <a:pt x="4618" y="254"/>
                  </a:lnTo>
                  <a:lnTo>
                    <a:pt x="4616" y="274"/>
                  </a:lnTo>
                  <a:lnTo>
                    <a:pt x="4616" y="294"/>
                  </a:lnTo>
                  <a:lnTo>
                    <a:pt x="4618" y="312"/>
                  </a:lnTo>
                  <a:lnTo>
                    <a:pt x="4622" y="323"/>
                  </a:lnTo>
                  <a:lnTo>
                    <a:pt x="4622" y="309"/>
                  </a:lnTo>
                  <a:lnTo>
                    <a:pt x="4623" y="289"/>
                  </a:lnTo>
                  <a:lnTo>
                    <a:pt x="4623" y="267"/>
                  </a:lnTo>
                  <a:lnTo>
                    <a:pt x="4622" y="249"/>
                  </a:lnTo>
                  <a:lnTo>
                    <a:pt x="4618" y="240"/>
                  </a:lnTo>
                  <a:close/>
                  <a:moveTo>
                    <a:pt x="898" y="240"/>
                  </a:moveTo>
                  <a:lnTo>
                    <a:pt x="898" y="254"/>
                  </a:lnTo>
                  <a:lnTo>
                    <a:pt x="896" y="274"/>
                  </a:lnTo>
                  <a:lnTo>
                    <a:pt x="896" y="294"/>
                  </a:lnTo>
                  <a:lnTo>
                    <a:pt x="898" y="312"/>
                  </a:lnTo>
                  <a:lnTo>
                    <a:pt x="902" y="323"/>
                  </a:lnTo>
                  <a:lnTo>
                    <a:pt x="902" y="309"/>
                  </a:lnTo>
                  <a:lnTo>
                    <a:pt x="903" y="289"/>
                  </a:lnTo>
                  <a:lnTo>
                    <a:pt x="903" y="267"/>
                  </a:lnTo>
                  <a:lnTo>
                    <a:pt x="902" y="249"/>
                  </a:lnTo>
                  <a:lnTo>
                    <a:pt x="898" y="240"/>
                  </a:lnTo>
                  <a:close/>
                  <a:moveTo>
                    <a:pt x="3065" y="231"/>
                  </a:moveTo>
                  <a:lnTo>
                    <a:pt x="3062" y="258"/>
                  </a:lnTo>
                  <a:lnTo>
                    <a:pt x="3054" y="283"/>
                  </a:lnTo>
                  <a:lnTo>
                    <a:pt x="3054" y="314"/>
                  </a:lnTo>
                  <a:lnTo>
                    <a:pt x="3051" y="314"/>
                  </a:lnTo>
                  <a:lnTo>
                    <a:pt x="3049" y="329"/>
                  </a:lnTo>
                  <a:lnTo>
                    <a:pt x="3047" y="349"/>
                  </a:lnTo>
                  <a:lnTo>
                    <a:pt x="3049" y="371"/>
                  </a:lnTo>
                  <a:lnTo>
                    <a:pt x="3051" y="392"/>
                  </a:lnTo>
                  <a:lnTo>
                    <a:pt x="3053" y="412"/>
                  </a:lnTo>
                  <a:lnTo>
                    <a:pt x="3054" y="423"/>
                  </a:lnTo>
                  <a:lnTo>
                    <a:pt x="3054" y="434"/>
                  </a:lnTo>
                  <a:lnTo>
                    <a:pt x="3054" y="445"/>
                  </a:lnTo>
                  <a:lnTo>
                    <a:pt x="3054" y="454"/>
                  </a:lnTo>
                  <a:lnTo>
                    <a:pt x="3058" y="463"/>
                  </a:lnTo>
                  <a:lnTo>
                    <a:pt x="3062" y="380"/>
                  </a:lnTo>
                  <a:lnTo>
                    <a:pt x="3065" y="380"/>
                  </a:lnTo>
                  <a:lnTo>
                    <a:pt x="3065" y="291"/>
                  </a:lnTo>
                  <a:lnTo>
                    <a:pt x="3067" y="278"/>
                  </a:lnTo>
                  <a:lnTo>
                    <a:pt x="3067" y="263"/>
                  </a:lnTo>
                  <a:lnTo>
                    <a:pt x="3069" y="251"/>
                  </a:lnTo>
                  <a:lnTo>
                    <a:pt x="3069" y="238"/>
                  </a:lnTo>
                  <a:lnTo>
                    <a:pt x="3065" y="231"/>
                  </a:lnTo>
                  <a:close/>
                  <a:moveTo>
                    <a:pt x="4205" y="223"/>
                  </a:moveTo>
                  <a:lnTo>
                    <a:pt x="4203" y="234"/>
                  </a:lnTo>
                  <a:lnTo>
                    <a:pt x="4200" y="252"/>
                  </a:lnTo>
                  <a:lnTo>
                    <a:pt x="4198" y="272"/>
                  </a:lnTo>
                  <a:lnTo>
                    <a:pt x="4196" y="294"/>
                  </a:lnTo>
                  <a:lnTo>
                    <a:pt x="4196" y="311"/>
                  </a:lnTo>
                  <a:lnTo>
                    <a:pt x="4198" y="320"/>
                  </a:lnTo>
                  <a:lnTo>
                    <a:pt x="4202" y="298"/>
                  </a:lnTo>
                  <a:lnTo>
                    <a:pt x="4205" y="278"/>
                  </a:lnTo>
                  <a:lnTo>
                    <a:pt x="4209" y="260"/>
                  </a:lnTo>
                  <a:lnTo>
                    <a:pt x="4205" y="240"/>
                  </a:lnTo>
                  <a:lnTo>
                    <a:pt x="4205" y="234"/>
                  </a:lnTo>
                  <a:lnTo>
                    <a:pt x="4205" y="231"/>
                  </a:lnTo>
                  <a:lnTo>
                    <a:pt x="4207" y="229"/>
                  </a:lnTo>
                  <a:lnTo>
                    <a:pt x="4209" y="225"/>
                  </a:lnTo>
                  <a:lnTo>
                    <a:pt x="4211" y="223"/>
                  </a:lnTo>
                  <a:lnTo>
                    <a:pt x="4205" y="223"/>
                  </a:lnTo>
                  <a:close/>
                  <a:moveTo>
                    <a:pt x="485" y="223"/>
                  </a:moveTo>
                  <a:lnTo>
                    <a:pt x="483" y="234"/>
                  </a:lnTo>
                  <a:lnTo>
                    <a:pt x="480" y="252"/>
                  </a:lnTo>
                  <a:lnTo>
                    <a:pt x="478" y="272"/>
                  </a:lnTo>
                  <a:lnTo>
                    <a:pt x="476" y="294"/>
                  </a:lnTo>
                  <a:lnTo>
                    <a:pt x="476" y="311"/>
                  </a:lnTo>
                  <a:lnTo>
                    <a:pt x="478" y="320"/>
                  </a:lnTo>
                  <a:lnTo>
                    <a:pt x="482" y="298"/>
                  </a:lnTo>
                  <a:lnTo>
                    <a:pt x="485" y="278"/>
                  </a:lnTo>
                  <a:lnTo>
                    <a:pt x="489" y="260"/>
                  </a:lnTo>
                  <a:lnTo>
                    <a:pt x="485" y="240"/>
                  </a:lnTo>
                  <a:lnTo>
                    <a:pt x="485" y="234"/>
                  </a:lnTo>
                  <a:lnTo>
                    <a:pt x="485" y="231"/>
                  </a:lnTo>
                  <a:lnTo>
                    <a:pt x="487" y="229"/>
                  </a:lnTo>
                  <a:lnTo>
                    <a:pt x="489" y="225"/>
                  </a:lnTo>
                  <a:lnTo>
                    <a:pt x="491" y="223"/>
                  </a:lnTo>
                  <a:lnTo>
                    <a:pt x="485" y="223"/>
                  </a:lnTo>
                  <a:close/>
                  <a:moveTo>
                    <a:pt x="5758" y="220"/>
                  </a:moveTo>
                  <a:lnTo>
                    <a:pt x="5758" y="231"/>
                  </a:lnTo>
                  <a:lnTo>
                    <a:pt x="5762" y="231"/>
                  </a:lnTo>
                  <a:lnTo>
                    <a:pt x="5762" y="220"/>
                  </a:lnTo>
                  <a:lnTo>
                    <a:pt x="5758" y="220"/>
                  </a:lnTo>
                  <a:close/>
                  <a:moveTo>
                    <a:pt x="2038" y="220"/>
                  </a:moveTo>
                  <a:lnTo>
                    <a:pt x="2038" y="231"/>
                  </a:lnTo>
                  <a:lnTo>
                    <a:pt x="2042" y="231"/>
                  </a:lnTo>
                  <a:lnTo>
                    <a:pt x="2042" y="220"/>
                  </a:lnTo>
                  <a:lnTo>
                    <a:pt x="2038" y="220"/>
                  </a:lnTo>
                  <a:close/>
                  <a:moveTo>
                    <a:pt x="3438" y="214"/>
                  </a:moveTo>
                  <a:lnTo>
                    <a:pt x="3438" y="221"/>
                  </a:lnTo>
                  <a:lnTo>
                    <a:pt x="3438" y="229"/>
                  </a:lnTo>
                  <a:lnTo>
                    <a:pt x="3436" y="232"/>
                  </a:lnTo>
                  <a:lnTo>
                    <a:pt x="3434" y="238"/>
                  </a:lnTo>
                  <a:lnTo>
                    <a:pt x="3434" y="243"/>
                  </a:lnTo>
                  <a:lnTo>
                    <a:pt x="3442" y="243"/>
                  </a:lnTo>
                  <a:lnTo>
                    <a:pt x="3442" y="214"/>
                  </a:lnTo>
                  <a:lnTo>
                    <a:pt x="3438" y="214"/>
                  </a:lnTo>
                  <a:close/>
                  <a:moveTo>
                    <a:pt x="2302" y="214"/>
                  </a:moveTo>
                  <a:lnTo>
                    <a:pt x="2302" y="231"/>
                  </a:lnTo>
                  <a:lnTo>
                    <a:pt x="2302" y="251"/>
                  </a:lnTo>
                  <a:lnTo>
                    <a:pt x="2300" y="276"/>
                  </a:lnTo>
                  <a:lnTo>
                    <a:pt x="2302" y="298"/>
                  </a:lnTo>
                  <a:lnTo>
                    <a:pt x="2303" y="316"/>
                  </a:lnTo>
                  <a:lnTo>
                    <a:pt x="2305" y="327"/>
                  </a:lnTo>
                  <a:lnTo>
                    <a:pt x="2311" y="300"/>
                  </a:lnTo>
                  <a:lnTo>
                    <a:pt x="2314" y="300"/>
                  </a:lnTo>
                  <a:lnTo>
                    <a:pt x="2316" y="283"/>
                  </a:lnTo>
                  <a:lnTo>
                    <a:pt x="2314" y="261"/>
                  </a:lnTo>
                  <a:lnTo>
                    <a:pt x="2313" y="241"/>
                  </a:lnTo>
                  <a:lnTo>
                    <a:pt x="2307" y="225"/>
                  </a:lnTo>
                  <a:lnTo>
                    <a:pt x="2302" y="214"/>
                  </a:lnTo>
                  <a:close/>
                  <a:moveTo>
                    <a:pt x="4434" y="211"/>
                  </a:moveTo>
                  <a:lnTo>
                    <a:pt x="4431" y="236"/>
                  </a:lnTo>
                  <a:lnTo>
                    <a:pt x="4431" y="265"/>
                  </a:lnTo>
                  <a:lnTo>
                    <a:pt x="4431" y="296"/>
                  </a:lnTo>
                  <a:lnTo>
                    <a:pt x="4433" y="327"/>
                  </a:lnTo>
                  <a:lnTo>
                    <a:pt x="4433" y="354"/>
                  </a:lnTo>
                  <a:lnTo>
                    <a:pt x="4431" y="374"/>
                  </a:lnTo>
                  <a:lnTo>
                    <a:pt x="4431" y="385"/>
                  </a:lnTo>
                  <a:lnTo>
                    <a:pt x="4433" y="398"/>
                  </a:lnTo>
                  <a:lnTo>
                    <a:pt x="4436" y="412"/>
                  </a:lnTo>
                  <a:lnTo>
                    <a:pt x="4438" y="420"/>
                  </a:lnTo>
                  <a:lnTo>
                    <a:pt x="4440" y="383"/>
                  </a:lnTo>
                  <a:lnTo>
                    <a:pt x="4443" y="347"/>
                  </a:lnTo>
                  <a:lnTo>
                    <a:pt x="4445" y="312"/>
                  </a:lnTo>
                  <a:lnTo>
                    <a:pt x="4443" y="276"/>
                  </a:lnTo>
                  <a:lnTo>
                    <a:pt x="4438" y="243"/>
                  </a:lnTo>
                  <a:lnTo>
                    <a:pt x="4438" y="211"/>
                  </a:lnTo>
                  <a:lnTo>
                    <a:pt x="4434" y="211"/>
                  </a:lnTo>
                  <a:close/>
                  <a:moveTo>
                    <a:pt x="714" y="211"/>
                  </a:moveTo>
                  <a:lnTo>
                    <a:pt x="711" y="236"/>
                  </a:lnTo>
                  <a:lnTo>
                    <a:pt x="711" y="265"/>
                  </a:lnTo>
                  <a:lnTo>
                    <a:pt x="711" y="296"/>
                  </a:lnTo>
                  <a:lnTo>
                    <a:pt x="713" y="327"/>
                  </a:lnTo>
                  <a:lnTo>
                    <a:pt x="713" y="354"/>
                  </a:lnTo>
                  <a:lnTo>
                    <a:pt x="711" y="374"/>
                  </a:lnTo>
                  <a:lnTo>
                    <a:pt x="711" y="385"/>
                  </a:lnTo>
                  <a:lnTo>
                    <a:pt x="713" y="398"/>
                  </a:lnTo>
                  <a:lnTo>
                    <a:pt x="716" y="412"/>
                  </a:lnTo>
                  <a:lnTo>
                    <a:pt x="718" y="420"/>
                  </a:lnTo>
                  <a:lnTo>
                    <a:pt x="720" y="383"/>
                  </a:lnTo>
                  <a:lnTo>
                    <a:pt x="723" y="347"/>
                  </a:lnTo>
                  <a:lnTo>
                    <a:pt x="725" y="312"/>
                  </a:lnTo>
                  <a:lnTo>
                    <a:pt x="723" y="276"/>
                  </a:lnTo>
                  <a:lnTo>
                    <a:pt x="718" y="243"/>
                  </a:lnTo>
                  <a:lnTo>
                    <a:pt x="718" y="211"/>
                  </a:lnTo>
                  <a:lnTo>
                    <a:pt x="714" y="211"/>
                  </a:lnTo>
                  <a:close/>
                  <a:moveTo>
                    <a:pt x="5491" y="207"/>
                  </a:moveTo>
                  <a:lnTo>
                    <a:pt x="5494" y="278"/>
                  </a:lnTo>
                  <a:lnTo>
                    <a:pt x="5498" y="351"/>
                  </a:lnTo>
                  <a:lnTo>
                    <a:pt x="5505" y="351"/>
                  </a:lnTo>
                  <a:lnTo>
                    <a:pt x="5511" y="334"/>
                  </a:lnTo>
                  <a:lnTo>
                    <a:pt x="5514" y="334"/>
                  </a:lnTo>
                  <a:lnTo>
                    <a:pt x="5505" y="240"/>
                  </a:lnTo>
                  <a:lnTo>
                    <a:pt x="5502" y="240"/>
                  </a:lnTo>
                  <a:lnTo>
                    <a:pt x="5502" y="231"/>
                  </a:lnTo>
                  <a:lnTo>
                    <a:pt x="5498" y="231"/>
                  </a:lnTo>
                  <a:lnTo>
                    <a:pt x="5494" y="207"/>
                  </a:lnTo>
                  <a:lnTo>
                    <a:pt x="5491" y="207"/>
                  </a:lnTo>
                  <a:close/>
                  <a:moveTo>
                    <a:pt x="1771" y="207"/>
                  </a:moveTo>
                  <a:lnTo>
                    <a:pt x="1774" y="278"/>
                  </a:lnTo>
                  <a:lnTo>
                    <a:pt x="1778" y="351"/>
                  </a:lnTo>
                  <a:lnTo>
                    <a:pt x="1785" y="351"/>
                  </a:lnTo>
                  <a:lnTo>
                    <a:pt x="1791" y="334"/>
                  </a:lnTo>
                  <a:lnTo>
                    <a:pt x="1794" y="334"/>
                  </a:lnTo>
                  <a:lnTo>
                    <a:pt x="1785" y="240"/>
                  </a:lnTo>
                  <a:lnTo>
                    <a:pt x="1782" y="240"/>
                  </a:lnTo>
                  <a:lnTo>
                    <a:pt x="1782" y="231"/>
                  </a:lnTo>
                  <a:lnTo>
                    <a:pt x="1778" y="231"/>
                  </a:lnTo>
                  <a:lnTo>
                    <a:pt x="1774" y="207"/>
                  </a:lnTo>
                  <a:lnTo>
                    <a:pt x="1771" y="207"/>
                  </a:lnTo>
                  <a:close/>
                  <a:moveTo>
                    <a:pt x="5938" y="203"/>
                  </a:moveTo>
                  <a:lnTo>
                    <a:pt x="5938" y="214"/>
                  </a:lnTo>
                  <a:lnTo>
                    <a:pt x="5942" y="214"/>
                  </a:lnTo>
                  <a:lnTo>
                    <a:pt x="5942" y="203"/>
                  </a:lnTo>
                  <a:lnTo>
                    <a:pt x="5938" y="203"/>
                  </a:lnTo>
                  <a:close/>
                  <a:moveTo>
                    <a:pt x="2218" y="203"/>
                  </a:moveTo>
                  <a:lnTo>
                    <a:pt x="2218" y="214"/>
                  </a:lnTo>
                  <a:lnTo>
                    <a:pt x="2222" y="214"/>
                  </a:lnTo>
                  <a:lnTo>
                    <a:pt x="2222" y="203"/>
                  </a:lnTo>
                  <a:lnTo>
                    <a:pt x="2218" y="203"/>
                  </a:lnTo>
                  <a:close/>
                  <a:moveTo>
                    <a:pt x="2405" y="196"/>
                  </a:moveTo>
                  <a:lnTo>
                    <a:pt x="2400" y="232"/>
                  </a:lnTo>
                  <a:lnTo>
                    <a:pt x="2391" y="267"/>
                  </a:lnTo>
                  <a:lnTo>
                    <a:pt x="2387" y="285"/>
                  </a:lnTo>
                  <a:lnTo>
                    <a:pt x="2387" y="309"/>
                  </a:lnTo>
                  <a:lnTo>
                    <a:pt x="2391" y="332"/>
                  </a:lnTo>
                  <a:lnTo>
                    <a:pt x="2393" y="354"/>
                  </a:lnTo>
                  <a:lnTo>
                    <a:pt x="2394" y="371"/>
                  </a:lnTo>
                  <a:lnTo>
                    <a:pt x="2394" y="387"/>
                  </a:lnTo>
                  <a:lnTo>
                    <a:pt x="2394" y="405"/>
                  </a:lnTo>
                  <a:lnTo>
                    <a:pt x="2396" y="425"/>
                  </a:lnTo>
                  <a:lnTo>
                    <a:pt x="2398" y="441"/>
                  </a:lnTo>
                  <a:lnTo>
                    <a:pt x="2402" y="451"/>
                  </a:lnTo>
                  <a:lnTo>
                    <a:pt x="2403" y="405"/>
                  </a:lnTo>
                  <a:lnTo>
                    <a:pt x="2409" y="363"/>
                  </a:lnTo>
                  <a:lnTo>
                    <a:pt x="2413" y="318"/>
                  </a:lnTo>
                  <a:lnTo>
                    <a:pt x="2414" y="271"/>
                  </a:lnTo>
                  <a:lnTo>
                    <a:pt x="2414" y="254"/>
                  </a:lnTo>
                  <a:lnTo>
                    <a:pt x="2414" y="238"/>
                  </a:lnTo>
                  <a:lnTo>
                    <a:pt x="2414" y="220"/>
                  </a:lnTo>
                  <a:lnTo>
                    <a:pt x="2413" y="205"/>
                  </a:lnTo>
                  <a:lnTo>
                    <a:pt x="2405" y="196"/>
                  </a:lnTo>
                  <a:close/>
                  <a:moveTo>
                    <a:pt x="5725" y="180"/>
                  </a:moveTo>
                  <a:lnTo>
                    <a:pt x="5718" y="271"/>
                  </a:lnTo>
                  <a:lnTo>
                    <a:pt x="5722" y="271"/>
                  </a:lnTo>
                  <a:lnTo>
                    <a:pt x="5722" y="269"/>
                  </a:lnTo>
                  <a:lnTo>
                    <a:pt x="5723" y="265"/>
                  </a:lnTo>
                  <a:lnTo>
                    <a:pt x="5723" y="263"/>
                  </a:lnTo>
                  <a:lnTo>
                    <a:pt x="5725" y="260"/>
                  </a:lnTo>
                  <a:lnTo>
                    <a:pt x="5727" y="258"/>
                  </a:lnTo>
                  <a:lnTo>
                    <a:pt x="5731" y="260"/>
                  </a:lnTo>
                  <a:lnTo>
                    <a:pt x="5731" y="263"/>
                  </a:lnTo>
                  <a:lnTo>
                    <a:pt x="5734" y="263"/>
                  </a:lnTo>
                  <a:lnTo>
                    <a:pt x="5725" y="296"/>
                  </a:lnTo>
                  <a:lnTo>
                    <a:pt x="5720" y="334"/>
                  </a:lnTo>
                  <a:lnTo>
                    <a:pt x="5718" y="374"/>
                  </a:lnTo>
                  <a:lnTo>
                    <a:pt x="5718" y="387"/>
                  </a:lnTo>
                  <a:lnTo>
                    <a:pt x="5718" y="400"/>
                  </a:lnTo>
                  <a:lnTo>
                    <a:pt x="5718" y="411"/>
                  </a:lnTo>
                  <a:lnTo>
                    <a:pt x="5722" y="420"/>
                  </a:lnTo>
                  <a:lnTo>
                    <a:pt x="5722" y="387"/>
                  </a:lnTo>
                  <a:lnTo>
                    <a:pt x="5725" y="387"/>
                  </a:lnTo>
                  <a:lnTo>
                    <a:pt x="5734" y="334"/>
                  </a:lnTo>
                  <a:lnTo>
                    <a:pt x="5742" y="331"/>
                  </a:lnTo>
                  <a:lnTo>
                    <a:pt x="5742" y="274"/>
                  </a:lnTo>
                  <a:lnTo>
                    <a:pt x="5745" y="274"/>
                  </a:lnTo>
                  <a:lnTo>
                    <a:pt x="5745" y="240"/>
                  </a:lnTo>
                  <a:lnTo>
                    <a:pt x="5747" y="238"/>
                  </a:lnTo>
                  <a:lnTo>
                    <a:pt x="5747" y="238"/>
                  </a:lnTo>
                  <a:lnTo>
                    <a:pt x="5749" y="236"/>
                  </a:lnTo>
                  <a:lnTo>
                    <a:pt x="5751" y="234"/>
                  </a:lnTo>
                  <a:lnTo>
                    <a:pt x="5751" y="231"/>
                  </a:lnTo>
                  <a:lnTo>
                    <a:pt x="5745" y="231"/>
                  </a:lnTo>
                  <a:lnTo>
                    <a:pt x="5742" y="212"/>
                  </a:lnTo>
                  <a:lnTo>
                    <a:pt x="5736" y="194"/>
                  </a:lnTo>
                  <a:lnTo>
                    <a:pt x="5725" y="180"/>
                  </a:lnTo>
                  <a:close/>
                  <a:moveTo>
                    <a:pt x="2005" y="180"/>
                  </a:moveTo>
                  <a:lnTo>
                    <a:pt x="1998" y="271"/>
                  </a:lnTo>
                  <a:lnTo>
                    <a:pt x="2002" y="271"/>
                  </a:lnTo>
                  <a:lnTo>
                    <a:pt x="2002" y="269"/>
                  </a:lnTo>
                  <a:lnTo>
                    <a:pt x="2003" y="265"/>
                  </a:lnTo>
                  <a:lnTo>
                    <a:pt x="2003" y="263"/>
                  </a:lnTo>
                  <a:lnTo>
                    <a:pt x="2005" y="260"/>
                  </a:lnTo>
                  <a:lnTo>
                    <a:pt x="2007" y="258"/>
                  </a:lnTo>
                  <a:lnTo>
                    <a:pt x="2011" y="260"/>
                  </a:lnTo>
                  <a:lnTo>
                    <a:pt x="2011" y="263"/>
                  </a:lnTo>
                  <a:lnTo>
                    <a:pt x="2014" y="263"/>
                  </a:lnTo>
                  <a:lnTo>
                    <a:pt x="2005" y="296"/>
                  </a:lnTo>
                  <a:lnTo>
                    <a:pt x="2000" y="334"/>
                  </a:lnTo>
                  <a:lnTo>
                    <a:pt x="1998" y="374"/>
                  </a:lnTo>
                  <a:lnTo>
                    <a:pt x="1998" y="387"/>
                  </a:lnTo>
                  <a:lnTo>
                    <a:pt x="1998" y="400"/>
                  </a:lnTo>
                  <a:lnTo>
                    <a:pt x="1998" y="411"/>
                  </a:lnTo>
                  <a:lnTo>
                    <a:pt x="2002" y="420"/>
                  </a:lnTo>
                  <a:lnTo>
                    <a:pt x="2002" y="387"/>
                  </a:lnTo>
                  <a:lnTo>
                    <a:pt x="2005" y="387"/>
                  </a:lnTo>
                  <a:lnTo>
                    <a:pt x="2014" y="334"/>
                  </a:lnTo>
                  <a:lnTo>
                    <a:pt x="2022" y="331"/>
                  </a:lnTo>
                  <a:lnTo>
                    <a:pt x="2022" y="274"/>
                  </a:lnTo>
                  <a:lnTo>
                    <a:pt x="2025" y="274"/>
                  </a:lnTo>
                  <a:lnTo>
                    <a:pt x="2025" y="240"/>
                  </a:lnTo>
                  <a:lnTo>
                    <a:pt x="2027" y="238"/>
                  </a:lnTo>
                  <a:lnTo>
                    <a:pt x="2027" y="238"/>
                  </a:lnTo>
                  <a:lnTo>
                    <a:pt x="2029" y="236"/>
                  </a:lnTo>
                  <a:lnTo>
                    <a:pt x="2031" y="234"/>
                  </a:lnTo>
                  <a:lnTo>
                    <a:pt x="2031" y="231"/>
                  </a:lnTo>
                  <a:lnTo>
                    <a:pt x="2025" y="231"/>
                  </a:lnTo>
                  <a:lnTo>
                    <a:pt x="2022" y="212"/>
                  </a:lnTo>
                  <a:lnTo>
                    <a:pt x="2016" y="194"/>
                  </a:lnTo>
                  <a:lnTo>
                    <a:pt x="2005" y="180"/>
                  </a:lnTo>
                  <a:close/>
                  <a:moveTo>
                    <a:pt x="5322" y="167"/>
                  </a:moveTo>
                  <a:lnTo>
                    <a:pt x="5322" y="220"/>
                  </a:lnTo>
                  <a:lnTo>
                    <a:pt x="5325" y="220"/>
                  </a:lnTo>
                  <a:lnTo>
                    <a:pt x="5322" y="231"/>
                  </a:lnTo>
                  <a:lnTo>
                    <a:pt x="5325" y="231"/>
                  </a:lnTo>
                  <a:lnTo>
                    <a:pt x="5325" y="300"/>
                  </a:lnTo>
                  <a:lnTo>
                    <a:pt x="5331" y="300"/>
                  </a:lnTo>
                  <a:lnTo>
                    <a:pt x="5331" y="314"/>
                  </a:lnTo>
                  <a:lnTo>
                    <a:pt x="5334" y="314"/>
                  </a:lnTo>
                  <a:lnTo>
                    <a:pt x="5334" y="331"/>
                  </a:lnTo>
                  <a:lnTo>
                    <a:pt x="5338" y="331"/>
                  </a:lnTo>
                  <a:lnTo>
                    <a:pt x="5338" y="360"/>
                  </a:lnTo>
                  <a:lnTo>
                    <a:pt x="5342" y="360"/>
                  </a:lnTo>
                  <a:lnTo>
                    <a:pt x="5342" y="334"/>
                  </a:lnTo>
                  <a:lnTo>
                    <a:pt x="5345" y="334"/>
                  </a:lnTo>
                  <a:lnTo>
                    <a:pt x="5347" y="334"/>
                  </a:lnTo>
                  <a:lnTo>
                    <a:pt x="5349" y="332"/>
                  </a:lnTo>
                  <a:lnTo>
                    <a:pt x="5349" y="332"/>
                  </a:lnTo>
                  <a:lnTo>
                    <a:pt x="5349" y="332"/>
                  </a:lnTo>
                  <a:lnTo>
                    <a:pt x="5351" y="332"/>
                  </a:lnTo>
                  <a:lnTo>
                    <a:pt x="5354" y="331"/>
                  </a:lnTo>
                  <a:lnTo>
                    <a:pt x="5351" y="354"/>
                  </a:lnTo>
                  <a:lnTo>
                    <a:pt x="5347" y="376"/>
                  </a:lnTo>
                  <a:lnTo>
                    <a:pt x="5345" y="403"/>
                  </a:lnTo>
                  <a:lnTo>
                    <a:pt x="5351" y="403"/>
                  </a:lnTo>
                  <a:lnTo>
                    <a:pt x="5351" y="372"/>
                  </a:lnTo>
                  <a:lnTo>
                    <a:pt x="5356" y="347"/>
                  </a:lnTo>
                  <a:lnTo>
                    <a:pt x="5362" y="323"/>
                  </a:lnTo>
                  <a:lnTo>
                    <a:pt x="5363" y="300"/>
                  </a:lnTo>
                  <a:lnTo>
                    <a:pt x="5358" y="278"/>
                  </a:lnTo>
                  <a:lnTo>
                    <a:pt x="5354" y="260"/>
                  </a:lnTo>
                  <a:lnTo>
                    <a:pt x="5362" y="260"/>
                  </a:lnTo>
                  <a:lnTo>
                    <a:pt x="5365" y="271"/>
                  </a:lnTo>
                  <a:lnTo>
                    <a:pt x="5371" y="271"/>
                  </a:lnTo>
                  <a:lnTo>
                    <a:pt x="5371" y="243"/>
                  </a:lnTo>
                  <a:lnTo>
                    <a:pt x="5373" y="241"/>
                  </a:lnTo>
                  <a:lnTo>
                    <a:pt x="5373" y="241"/>
                  </a:lnTo>
                  <a:lnTo>
                    <a:pt x="5373" y="240"/>
                  </a:lnTo>
                  <a:lnTo>
                    <a:pt x="5373" y="240"/>
                  </a:lnTo>
                  <a:lnTo>
                    <a:pt x="5373" y="238"/>
                  </a:lnTo>
                  <a:lnTo>
                    <a:pt x="5374" y="236"/>
                  </a:lnTo>
                  <a:lnTo>
                    <a:pt x="5365" y="225"/>
                  </a:lnTo>
                  <a:lnTo>
                    <a:pt x="5360" y="214"/>
                  </a:lnTo>
                  <a:lnTo>
                    <a:pt x="5354" y="203"/>
                  </a:lnTo>
                  <a:lnTo>
                    <a:pt x="5345" y="200"/>
                  </a:lnTo>
                  <a:lnTo>
                    <a:pt x="5345" y="191"/>
                  </a:lnTo>
                  <a:lnTo>
                    <a:pt x="5338" y="187"/>
                  </a:lnTo>
                  <a:lnTo>
                    <a:pt x="5325" y="167"/>
                  </a:lnTo>
                  <a:lnTo>
                    <a:pt x="5322" y="167"/>
                  </a:lnTo>
                  <a:close/>
                  <a:moveTo>
                    <a:pt x="3725" y="167"/>
                  </a:moveTo>
                  <a:lnTo>
                    <a:pt x="3725" y="271"/>
                  </a:lnTo>
                  <a:lnTo>
                    <a:pt x="3731" y="271"/>
                  </a:lnTo>
                  <a:lnTo>
                    <a:pt x="3734" y="307"/>
                  </a:lnTo>
                  <a:lnTo>
                    <a:pt x="3742" y="307"/>
                  </a:lnTo>
                  <a:lnTo>
                    <a:pt x="3742" y="278"/>
                  </a:lnTo>
                  <a:lnTo>
                    <a:pt x="3740" y="249"/>
                  </a:lnTo>
                  <a:lnTo>
                    <a:pt x="3734" y="223"/>
                  </a:lnTo>
                  <a:lnTo>
                    <a:pt x="3733" y="209"/>
                  </a:lnTo>
                  <a:lnTo>
                    <a:pt x="3733" y="192"/>
                  </a:lnTo>
                  <a:lnTo>
                    <a:pt x="3731" y="178"/>
                  </a:lnTo>
                  <a:lnTo>
                    <a:pt x="3725" y="167"/>
                  </a:lnTo>
                  <a:close/>
                  <a:moveTo>
                    <a:pt x="1602" y="167"/>
                  </a:moveTo>
                  <a:lnTo>
                    <a:pt x="1602" y="220"/>
                  </a:lnTo>
                  <a:lnTo>
                    <a:pt x="1605" y="220"/>
                  </a:lnTo>
                  <a:lnTo>
                    <a:pt x="1602" y="231"/>
                  </a:lnTo>
                  <a:lnTo>
                    <a:pt x="1605" y="231"/>
                  </a:lnTo>
                  <a:lnTo>
                    <a:pt x="1605" y="300"/>
                  </a:lnTo>
                  <a:lnTo>
                    <a:pt x="1611" y="300"/>
                  </a:lnTo>
                  <a:lnTo>
                    <a:pt x="1611" y="314"/>
                  </a:lnTo>
                  <a:lnTo>
                    <a:pt x="1614" y="314"/>
                  </a:lnTo>
                  <a:lnTo>
                    <a:pt x="1614" y="331"/>
                  </a:lnTo>
                  <a:lnTo>
                    <a:pt x="1618" y="331"/>
                  </a:lnTo>
                  <a:lnTo>
                    <a:pt x="1618" y="360"/>
                  </a:lnTo>
                  <a:lnTo>
                    <a:pt x="1622" y="360"/>
                  </a:lnTo>
                  <a:lnTo>
                    <a:pt x="1622" y="334"/>
                  </a:lnTo>
                  <a:lnTo>
                    <a:pt x="1625" y="334"/>
                  </a:lnTo>
                  <a:lnTo>
                    <a:pt x="1627" y="334"/>
                  </a:lnTo>
                  <a:lnTo>
                    <a:pt x="1629" y="332"/>
                  </a:lnTo>
                  <a:lnTo>
                    <a:pt x="1629" y="332"/>
                  </a:lnTo>
                  <a:lnTo>
                    <a:pt x="1629" y="332"/>
                  </a:lnTo>
                  <a:lnTo>
                    <a:pt x="1631" y="332"/>
                  </a:lnTo>
                  <a:lnTo>
                    <a:pt x="1634" y="331"/>
                  </a:lnTo>
                  <a:lnTo>
                    <a:pt x="1631" y="354"/>
                  </a:lnTo>
                  <a:lnTo>
                    <a:pt x="1627" y="376"/>
                  </a:lnTo>
                  <a:lnTo>
                    <a:pt x="1625" y="403"/>
                  </a:lnTo>
                  <a:lnTo>
                    <a:pt x="1631" y="403"/>
                  </a:lnTo>
                  <a:lnTo>
                    <a:pt x="1631" y="372"/>
                  </a:lnTo>
                  <a:lnTo>
                    <a:pt x="1636" y="347"/>
                  </a:lnTo>
                  <a:lnTo>
                    <a:pt x="1642" y="323"/>
                  </a:lnTo>
                  <a:lnTo>
                    <a:pt x="1643" y="300"/>
                  </a:lnTo>
                  <a:lnTo>
                    <a:pt x="1638" y="278"/>
                  </a:lnTo>
                  <a:lnTo>
                    <a:pt x="1634" y="260"/>
                  </a:lnTo>
                  <a:lnTo>
                    <a:pt x="1642" y="260"/>
                  </a:lnTo>
                  <a:lnTo>
                    <a:pt x="1645" y="271"/>
                  </a:lnTo>
                  <a:lnTo>
                    <a:pt x="1651" y="271"/>
                  </a:lnTo>
                  <a:lnTo>
                    <a:pt x="1651" y="243"/>
                  </a:lnTo>
                  <a:lnTo>
                    <a:pt x="1653" y="241"/>
                  </a:lnTo>
                  <a:lnTo>
                    <a:pt x="1653" y="241"/>
                  </a:lnTo>
                  <a:lnTo>
                    <a:pt x="1653" y="240"/>
                  </a:lnTo>
                  <a:lnTo>
                    <a:pt x="1653" y="240"/>
                  </a:lnTo>
                  <a:lnTo>
                    <a:pt x="1653" y="238"/>
                  </a:lnTo>
                  <a:lnTo>
                    <a:pt x="1654" y="236"/>
                  </a:lnTo>
                  <a:lnTo>
                    <a:pt x="1645" y="225"/>
                  </a:lnTo>
                  <a:lnTo>
                    <a:pt x="1640" y="214"/>
                  </a:lnTo>
                  <a:lnTo>
                    <a:pt x="1634" y="203"/>
                  </a:lnTo>
                  <a:lnTo>
                    <a:pt x="1625" y="200"/>
                  </a:lnTo>
                  <a:lnTo>
                    <a:pt x="1625" y="191"/>
                  </a:lnTo>
                  <a:lnTo>
                    <a:pt x="1618" y="187"/>
                  </a:lnTo>
                  <a:lnTo>
                    <a:pt x="1605" y="167"/>
                  </a:lnTo>
                  <a:lnTo>
                    <a:pt x="1602" y="167"/>
                  </a:lnTo>
                  <a:close/>
                  <a:moveTo>
                    <a:pt x="2398" y="154"/>
                  </a:moveTo>
                  <a:lnTo>
                    <a:pt x="2398" y="160"/>
                  </a:lnTo>
                  <a:lnTo>
                    <a:pt x="2385" y="171"/>
                  </a:lnTo>
                  <a:lnTo>
                    <a:pt x="2373" y="189"/>
                  </a:lnTo>
                  <a:lnTo>
                    <a:pt x="2360" y="211"/>
                  </a:lnTo>
                  <a:lnTo>
                    <a:pt x="2351" y="234"/>
                  </a:lnTo>
                  <a:lnTo>
                    <a:pt x="2345" y="254"/>
                  </a:lnTo>
                  <a:lnTo>
                    <a:pt x="2351" y="254"/>
                  </a:lnTo>
                  <a:lnTo>
                    <a:pt x="2351" y="267"/>
                  </a:lnTo>
                  <a:lnTo>
                    <a:pt x="2354" y="267"/>
                  </a:lnTo>
                  <a:lnTo>
                    <a:pt x="2354" y="263"/>
                  </a:lnTo>
                  <a:lnTo>
                    <a:pt x="2356" y="260"/>
                  </a:lnTo>
                  <a:lnTo>
                    <a:pt x="2356" y="258"/>
                  </a:lnTo>
                  <a:lnTo>
                    <a:pt x="2358" y="258"/>
                  </a:lnTo>
                  <a:lnTo>
                    <a:pt x="2362" y="256"/>
                  </a:lnTo>
                  <a:lnTo>
                    <a:pt x="2365" y="254"/>
                  </a:lnTo>
                  <a:lnTo>
                    <a:pt x="2362" y="274"/>
                  </a:lnTo>
                  <a:lnTo>
                    <a:pt x="2358" y="274"/>
                  </a:lnTo>
                  <a:lnTo>
                    <a:pt x="2358" y="285"/>
                  </a:lnTo>
                  <a:lnTo>
                    <a:pt x="2360" y="296"/>
                  </a:lnTo>
                  <a:lnTo>
                    <a:pt x="2363" y="311"/>
                  </a:lnTo>
                  <a:lnTo>
                    <a:pt x="2367" y="321"/>
                  </a:lnTo>
                  <a:lnTo>
                    <a:pt x="2371" y="327"/>
                  </a:lnTo>
                  <a:lnTo>
                    <a:pt x="2373" y="291"/>
                  </a:lnTo>
                  <a:lnTo>
                    <a:pt x="2380" y="256"/>
                  </a:lnTo>
                  <a:lnTo>
                    <a:pt x="2389" y="223"/>
                  </a:lnTo>
                  <a:lnTo>
                    <a:pt x="2398" y="191"/>
                  </a:lnTo>
                  <a:lnTo>
                    <a:pt x="2411" y="187"/>
                  </a:lnTo>
                  <a:lnTo>
                    <a:pt x="2407" y="171"/>
                  </a:lnTo>
                  <a:lnTo>
                    <a:pt x="2402" y="154"/>
                  </a:lnTo>
                  <a:lnTo>
                    <a:pt x="2398" y="154"/>
                  </a:lnTo>
                  <a:close/>
                  <a:moveTo>
                    <a:pt x="5705" y="151"/>
                  </a:moveTo>
                  <a:lnTo>
                    <a:pt x="5702" y="176"/>
                  </a:lnTo>
                  <a:lnTo>
                    <a:pt x="5698" y="176"/>
                  </a:lnTo>
                  <a:lnTo>
                    <a:pt x="5694" y="267"/>
                  </a:lnTo>
                  <a:lnTo>
                    <a:pt x="5698" y="267"/>
                  </a:lnTo>
                  <a:lnTo>
                    <a:pt x="5700" y="278"/>
                  </a:lnTo>
                  <a:lnTo>
                    <a:pt x="5698" y="289"/>
                  </a:lnTo>
                  <a:lnTo>
                    <a:pt x="5698" y="300"/>
                  </a:lnTo>
                  <a:lnTo>
                    <a:pt x="5702" y="307"/>
                  </a:lnTo>
                  <a:lnTo>
                    <a:pt x="5703" y="283"/>
                  </a:lnTo>
                  <a:lnTo>
                    <a:pt x="5705" y="261"/>
                  </a:lnTo>
                  <a:lnTo>
                    <a:pt x="5711" y="243"/>
                  </a:lnTo>
                  <a:lnTo>
                    <a:pt x="5711" y="207"/>
                  </a:lnTo>
                  <a:lnTo>
                    <a:pt x="5714" y="207"/>
                  </a:lnTo>
                  <a:lnTo>
                    <a:pt x="5714" y="176"/>
                  </a:lnTo>
                  <a:lnTo>
                    <a:pt x="5718" y="176"/>
                  </a:lnTo>
                  <a:lnTo>
                    <a:pt x="5718" y="171"/>
                  </a:lnTo>
                  <a:lnTo>
                    <a:pt x="5714" y="171"/>
                  </a:lnTo>
                  <a:lnTo>
                    <a:pt x="5714" y="169"/>
                  </a:lnTo>
                  <a:lnTo>
                    <a:pt x="5714" y="167"/>
                  </a:lnTo>
                  <a:lnTo>
                    <a:pt x="5714" y="165"/>
                  </a:lnTo>
                  <a:lnTo>
                    <a:pt x="5716" y="165"/>
                  </a:lnTo>
                  <a:lnTo>
                    <a:pt x="5716" y="163"/>
                  </a:lnTo>
                  <a:lnTo>
                    <a:pt x="5718" y="163"/>
                  </a:lnTo>
                  <a:lnTo>
                    <a:pt x="5714" y="151"/>
                  </a:lnTo>
                  <a:lnTo>
                    <a:pt x="5705" y="151"/>
                  </a:lnTo>
                  <a:close/>
                  <a:moveTo>
                    <a:pt x="1985" y="151"/>
                  </a:moveTo>
                  <a:lnTo>
                    <a:pt x="1982" y="176"/>
                  </a:lnTo>
                  <a:lnTo>
                    <a:pt x="1978" y="176"/>
                  </a:lnTo>
                  <a:lnTo>
                    <a:pt x="1974" y="267"/>
                  </a:lnTo>
                  <a:lnTo>
                    <a:pt x="1978" y="267"/>
                  </a:lnTo>
                  <a:lnTo>
                    <a:pt x="1980" y="278"/>
                  </a:lnTo>
                  <a:lnTo>
                    <a:pt x="1978" y="289"/>
                  </a:lnTo>
                  <a:lnTo>
                    <a:pt x="1978" y="300"/>
                  </a:lnTo>
                  <a:lnTo>
                    <a:pt x="1982" y="307"/>
                  </a:lnTo>
                  <a:lnTo>
                    <a:pt x="1983" y="283"/>
                  </a:lnTo>
                  <a:lnTo>
                    <a:pt x="1985" y="261"/>
                  </a:lnTo>
                  <a:lnTo>
                    <a:pt x="1991" y="243"/>
                  </a:lnTo>
                  <a:lnTo>
                    <a:pt x="1991" y="207"/>
                  </a:lnTo>
                  <a:lnTo>
                    <a:pt x="1994" y="207"/>
                  </a:lnTo>
                  <a:lnTo>
                    <a:pt x="1994" y="176"/>
                  </a:lnTo>
                  <a:lnTo>
                    <a:pt x="1998" y="176"/>
                  </a:lnTo>
                  <a:lnTo>
                    <a:pt x="1998" y="171"/>
                  </a:lnTo>
                  <a:lnTo>
                    <a:pt x="1994" y="171"/>
                  </a:lnTo>
                  <a:lnTo>
                    <a:pt x="1994" y="169"/>
                  </a:lnTo>
                  <a:lnTo>
                    <a:pt x="1994" y="167"/>
                  </a:lnTo>
                  <a:lnTo>
                    <a:pt x="1994" y="165"/>
                  </a:lnTo>
                  <a:lnTo>
                    <a:pt x="1996" y="165"/>
                  </a:lnTo>
                  <a:lnTo>
                    <a:pt x="1996" y="163"/>
                  </a:lnTo>
                  <a:lnTo>
                    <a:pt x="1998" y="163"/>
                  </a:lnTo>
                  <a:lnTo>
                    <a:pt x="1994" y="151"/>
                  </a:lnTo>
                  <a:lnTo>
                    <a:pt x="1985" y="151"/>
                  </a:lnTo>
                  <a:close/>
                  <a:moveTo>
                    <a:pt x="5774" y="127"/>
                  </a:moveTo>
                  <a:lnTo>
                    <a:pt x="5773" y="140"/>
                  </a:lnTo>
                  <a:lnTo>
                    <a:pt x="5769" y="156"/>
                  </a:lnTo>
                  <a:lnTo>
                    <a:pt x="5765" y="174"/>
                  </a:lnTo>
                  <a:lnTo>
                    <a:pt x="5763" y="191"/>
                  </a:lnTo>
                  <a:lnTo>
                    <a:pt x="5763" y="205"/>
                  </a:lnTo>
                  <a:lnTo>
                    <a:pt x="5765" y="214"/>
                  </a:lnTo>
                  <a:lnTo>
                    <a:pt x="5767" y="201"/>
                  </a:lnTo>
                  <a:lnTo>
                    <a:pt x="5769" y="183"/>
                  </a:lnTo>
                  <a:lnTo>
                    <a:pt x="5773" y="165"/>
                  </a:lnTo>
                  <a:lnTo>
                    <a:pt x="5774" y="149"/>
                  </a:lnTo>
                  <a:lnTo>
                    <a:pt x="5776" y="134"/>
                  </a:lnTo>
                  <a:lnTo>
                    <a:pt x="5774" y="127"/>
                  </a:lnTo>
                  <a:close/>
                  <a:moveTo>
                    <a:pt x="2054" y="127"/>
                  </a:moveTo>
                  <a:lnTo>
                    <a:pt x="2053" y="140"/>
                  </a:lnTo>
                  <a:lnTo>
                    <a:pt x="2049" y="156"/>
                  </a:lnTo>
                  <a:lnTo>
                    <a:pt x="2045" y="174"/>
                  </a:lnTo>
                  <a:lnTo>
                    <a:pt x="2043" y="191"/>
                  </a:lnTo>
                  <a:lnTo>
                    <a:pt x="2043" y="205"/>
                  </a:lnTo>
                  <a:lnTo>
                    <a:pt x="2045" y="214"/>
                  </a:lnTo>
                  <a:lnTo>
                    <a:pt x="2047" y="201"/>
                  </a:lnTo>
                  <a:lnTo>
                    <a:pt x="2049" y="183"/>
                  </a:lnTo>
                  <a:lnTo>
                    <a:pt x="2053" y="165"/>
                  </a:lnTo>
                  <a:lnTo>
                    <a:pt x="2054" y="149"/>
                  </a:lnTo>
                  <a:lnTo>
                    <a:pt x="2056" y="134"/>
                  </a:lnTo>
                  <a:lnTo>
                    <a:pt x="2054" y="127"/>
                  </a:lnTo>
                  <a:close/>
                  <a:moveTo>
                    <a:pt x="5722" y="123"/>
                  </a:moveTo>
                  <a:lnTo>
                    <a:pt x="5718" y="131"/>
                  </a:lnTo>
                  <a:lnTo>
                    <a:pt x="5720" y="131"/>
                  </a:lnTo>
                  <a:lnTo>
                    <a:pt x="5722" y="129"/>
                  </a:lnTo>
                  <a:lnTo>
                    <a:pt x="5723" y="127"/>
                  </a:lnTo>
                  <a:lnTo>
                    <a:pt x="5725" y="125"/>
                  </a:lnTo>
                  <a:lnTo>
                    <a:pt x="5727" y="125"/>
                  </a:lnTo>
                  <a:lnTo>
                    <a:pt x="5725" y="123"/>
                  </a:lnTo>
                  <a:lnTo>
                    <a:pt x="5722" y="123"/>
                  </a:lnTo>
                  <a:close/>
                  <a:moveTo>
                    <a:pt x="2002" y="123"/>
                  </a:moveTo>
                  <a:lnTo>
                    <a:pt x="1998" y="131"/>
                  </a:lnTo>
                  <a:lnTo>
                    <a:pt x="2000" y="131"/>
                  </a:lnTo>
                  <a:lnTo>
                    <a:pt x="2002" y="129"/>
                  </a:lnTo>
                  <a:lnTo>
                    <a:pt x="2003" y="127"/>
                  </a:lnTo>
                  <a:lnTo>
                    <a:pt x="2005" y="125"/>
                  </a:lnTo>
                  <a:lnTo>
                    <a:pt x="2007" y="125"/>
                  </a:lnTo>
                  <a:lnTo>
                    <a:pt x="2005" y="123"/>
                  </a:lnTo>
                  <a:lnTo>
                    <a:pt x="2002" y="123"/>
                  </a:lnTo>
                  <a:close/>
                  <a:moveTo>
                    <a:pt x="5682" y="120"/>
                  </a:moveTo>
                  <a:lnTo>
                    <a:pt x="5682" y="131"/>
                  </a:lnTo>
                  <a:lnTo>
                    <a:pt x="5683" y="145"/>
                  </a:lnTo>
                  <a:lnTo>
                    <a:pt x="5685" y="160"/>
                  </a:lnTo>
                  <a:lnTo>
                    <a:pt x="5691" y="167"/>
                  </a:lnTo>
                  <a:lnTo>
                    <a:pt x="5698" y="131"/>
                  </a:lnTo>
                  <a:lnTo>
                    <a:pt x="5691" y="127"/>
                  </a:lnTo>
                  <a:lnTo>
                    <a:pt x="5691" y="120"/>
                  </a:lnTo>
                  <a:lnTo>
                    <a:pt x="5682" y="120"/>
                  </a:lnTo>
                  <a:close/>
                  <a:moveTo>
                    <a:pt x="1962" y="120"/>
                  </a:moveTo>
                  <a:lnTo>
                    <a:pt x="1962" y="131"/>
                  </a:lnTo>
                  <a:lnTo>
                    <a:pt x="1963" y="145"/>
                  </a:lnTo>
                  <a:lnTo>
                    <a:pt x="1965" y="160"/>
                  </a:lnTo>
                  <a:lnTo>
                    <a:pt x="1971" y="167"/>
                  </a:lnTo>
                  <a:lnTo>
                    <a:pt x="1978" y="131"/>
                  </a:lnTo>
                  <a:lnTo>
                    <a:pt x="1971" y="127"/>
                  </a:lnTo>
                  <a:lnTo>
                    <a:pt x="1971" y="120"/>
                  </a:lnTo>
                  <a:lnTo>
                    <a:pt x="1962" y="120"/>
                  </a:lnTo>
                  <a:close/>
                  <a:moveTo>
                    <a:pt x="2551" y="76"/>
                  </a:moveTo>
                  <a:lnTo>
                    <a:pt x="2551" y="80"/>
                  </a:lnTo>
                  <a:lnTo>
                    <a:pt x="2545" y="89"/>
                  </a:lnTo>
                  <a:lnTo>
                    <a:pt x="2543" y="100"/>
                  </a:lnTo>
                  <a:lnTo>
                    <a:pt x="2543" y="111"/>
                  </a:lnTo>
                  <a:lnTo>
                    <a:pt x="2542" y="123"/>
                  </a:lnTo>
                  <a:lnTo>
                    <a:pt x="2538" y="123"/>
                  </a:lnTo>
                  <a:lnTo>
                    <a:pt x="2534" y="171"/>
                  </a:lnTo>
                  <a:lnTo>
                    <a:pt x="2531" y="171"/>
                  </a:lnTo>
                  <a:lnTo>
                    <a:pt x="2531" y="207"/>
                  </a:lnTo>
                  <a:lnTo>
                    <a:pt x="2525" y="207"/>
                  </a:lnTo>
                  <a:lnTo>
                    <a:pt x="2525" y="251"/>
                  </a:lnTo>
                  <a:lnTo>
                    <a:pt x="2522" y="251"/>
                  </a:lnTo>
                  <a:lnTo>
                    <a:pt x="2520" y="265"/>
                  </a:lnTo>
                  <a:lnTo>
                    <a:pt x="2520" y="283"/>
                  </a:lnTo>
                  <a:lnTo>
                    <a:pt x="2522" y="301"/>
                  </a:lnTo>
                  <a:lnTo>
                    <a:pt x="2525" y="311"/>
                  </a:lnTo>
                  <a:lnTo>
                    <a:pt x="2527" y="292"/>
                  </a:lnTo>
                  <a:lnTo>
                    <a:pt x="2533" y="276"/>
                  </a:lnTo>
                  <a:lnTo>
                    <a:pt x="2538" y="263"/>
                  </a:lnTo>
                  <a:lnTo>
                    <a:pt x="2542" y="247"/>
                  </a:lnTo>
                  <a:lnTo>
                    <a:pt x="2551" y="247"/>
                  </a:lnTo>
                  <a:lnTo>
                    <a:pt x="2547" y="261"/>
                  </a:lnTo>
                  <a:lnTo>
                    <a:pt x="2543" y="272"/>
                  </a:lnTo>
                  <a:lnTo>
                    <a:pt x="2538" y="283"/>
                  </a:lnTo>
                  <a:lnTo>
                    <a:pt x="2538" y="296"/>
                  </a:lnTo>
                  <a:lnTo>
                    <a:pt x="2534" y="296"/>
                  </a:lnTo>
                  <a:lnTo>
                    <a:pt x="2538" y="303"/>
                  </a:lnTo>
                  <a:lnTo>
                    <a:pt x="2534" y="303"/>
                  </a:lnTo>
                  <a:lnTo>
                    <a:pt x="2531" y="334"/>
                  </a:lnTo>
                  <a:lnTo>
                    <a:pt x="2525" y="334"/>
                  </a:lnTo>
                  <a:lnTo>
                    <a:pt x="2525" y="347"/>
                  </a:lnTo>
                  <a:lnTo>
                    <a:pt x="2525" y="360"/>
                  </a:lnTo>
                  <a:lnTo>
                    <a:pt x="2527" y="372"/>
                  </a:lnTo>
                  <a:lnTo>
                    <a:pt x="2531" y="380"/>
                  </a:lnTo>
                  <a:lnTo>
                    <a:pt x="2533" y="343"/>
                  </a:lnTo>
                  <a:lnTo>
                    <a:pt x="2540" y="309"/>
                  </a:lnTo>
                  <a:lnTo>
                    <a:pt x="2551" y="280"/>
                  </a:lnTo>
                  <a:lnTo>
                    <a:pt x="2554" y="251"/>
                  </a:lnTo>
                  <a:lnTo>
                    <a:pt x="2558" y="251"/>
                  </a:lnTo>
                  <a:lnTo>
                    <a:pt x="2560" y="249"/>
                  </a:lnTo>
                  <a:lnTo>
                    <a:pt x="2560" y="249"/>
                  </a:lnTo>
                  <a:lnTo>
                    <a:pt x="2560" y="249"/>
                  </a:lnTo>
                  <a:lnTo>
                    <a:pt x="2562" y="249"/>
                  </a:lnTo>
                  <a:lnTo>
                    <a:pt x="2563" y="249"/>
                  </a:lnTo>
                  <a:lnTo>
                    <a:pt x="2565" y="247"/>
                  </a:lnTo>
                  <a:lnTo>
                    <a:pt x="2562" y="269"/>
                  </a:lnTo>
                  <a:lnTo>
                    <a:pt x="2554" y="287"/>
                  </a:lnTo>
                  <a:lnTo>
                    <a:pt x="2554" y="307"/>
                  </a:lnTo>
                  <a:lnTo>
                    <a:pt x="2551" y="307"/>
                  </a:lnTo>
                  <a:lnTo>
                    <a:pt x="2551" y="407"/>
                  </a:lnTo>
                  <a:lnTo>
                    <a:pt x="2554" y="407"/>
                  </a:lnTo>
                  <a:lnTo>
                    <a:pt x="2554" y="403"/>
                  </a:lnTo>
                  <a:lnTo>
                    <a:pt x="2558" y="392"/>
                  </a:lnTo>
                  <a:lnTo>
                    <a:pt x="2560" y="380"/>
                  </a:lnTo>
                  <a:lnTo>
                    <a:pt x="2560" y="365"/>
                  </a:lnTo>
                  <a:lnTo>
                    <a:pt x="2562" y="351"/>
                  </a:lnTo>
                  <a:lnTo>
                    <a:pt x="2565" y="351"/>
                  </a:lnTo>
                  <a:lnTo>
                    <a:pt x="2565" y="334"/>
                  </a:lnTo>
                  <a:lnTo>
                    <a:pt x="2571" y="334"/>
                  </a:lnTo>
                  <a:lnTo>
                    <a:pt x="2574" y="300"/>
                  </a:lnTo>
                  <a:lnTo>
                    <a:pt x="2578" y="300"/>
                  </a:lnTo>
                  <a:lnTo>
                    <a:pt x="2578" y="247"/>
                  </a:lnTo>
                  <a:lnTo>
                    <a:pt x="2578" y="212"/>
                  </a:lnTo>
                  <a:lnTo>
                    <a:pt x="2576" y="180"/>
                  </a:lnTo>
                  <a:lnTo>
                    <a:pt x="2571" y="151"/>
                  </a:lnTo>
                  <a:lnTo>
                    <a:pt x="2571" y="131"/>
                  </a:lnTo>
                  <a:lnTo>
                    <a:pt x="2565" y="131"/>
                  </a:lnTo>
                  <a:lnTo>
                    <a:pt x="2565" y="120"/>
                  </a:lnTo>
                  <a:lnTo>
                    <a:pt x="2562" y="120"/>
                  </a:lnTo>
                  <a:lnTo>
                    <a:pt x="2562" y="103"/>
                  </a:lnTo>
                  <a:lnTo>
                    <a:pt x="2558" y="103"/>
                  </a:lnTo>
                  <a:lnTo>
                    <a:pt x="2554" y="76"/>
                  </a:lnTo>
                  <a:lnTo>
                    <a:pt x="2551" y="76"/>
                  </a:lnTo>
                  <a:close/>
                  <a:moveTo>
                    <a:pt x="3725" y="0"/>
                  </a:moveTo>
                  <a:lnTo>
                    <a:pt x="3738" y="0"/>
                  </a:lnTo>
                  <a:lnTo>
                    <a:pt x="3738" y="3"/>
                  </a:lnTo>
                  <a:lnTo>
                    <a:pt x="3734" y="12"/>
                  </a:lnTo>
                  <a:lnTo>
                    <a:pt x="3734" y="25"/>
                  </a:lnTo>
                  <a:lnTo>
                    <a:pt x="3734" y="40"/>
                  </a:lnTo>
                  <a:lnTo>
                    <a:pt x="3731" y="40"/>
                  </a:lnTo>
                  <a:lnTo>
                    <a:pt x="3731" y="123"/>
                  </a:lnTo>
                  <a:lnTo>
                    <a:pt x="3725" y="123"/>
                  </a:lnTo>
                  <a:lnTo>
                    <a:pt x="3725" y="127"/>
                  </a:lnTo>
                  <a:lnTo>
                    <a:pt x="3731" y="127"/>
                  </a:lnTo>
                  <a:lnTo>
                    <a:pt x="3731" y="140"/>
                  </a:lnTo>
                  <a:lnTo>
                    <a:pt x="3725" y="140"/>
                  </a:lnTo>
                  <a:lnTo>
                    <a:pt x="3725" y="143"/>
                  </a:lnTo>
                  <a:lnTo>
                    <a:pt x="3734" y="147"/>
                  </a:lnTo>
                  <a:lnTo>
                    <a:pt x="3734" y="167"/>
                  </a:lnTo>
                  <a:lnTo>
                    <a:pt x="3738" y="167"/>
                  </a:lnTo>
                  <a:lnTo>
                    <a:pt x="3738" y="183"/>
                  </a:lnTo>
                  <a:lnTo>
                    <a:pt x="3742" y="183"/>
                  </a:lnTo>
                  <a:lnTo>
                    <a:pt x="3742" y="203"/>
                  </a:lnTo>
                  <a:lnTo>
                    <a:pt x="3745" y="203"/>
                  </a:lnTo>
                  <a:lnTo>
                    <a:pt x="3751" y="247"/>
                  </a:lnTo>
                  <a:lnTo>
                    <a:pt x="3754" y="247"/>
                  </a:lnTo>
                  <a:lnTo>
                    <a:pt x="3754" y="254"/>
                  </a:lnTo>
                  <a:lnTo>
                    <a:pt x="3762" y="260"/>
                  </a:lnTo>
                  <a:lnTo>
                    <a:pt x="3762" y="274"/>
                  </a:lnTo>
                  <a:lnTo>
                    <a:pt x="3765" y="274"/>
                  </a:lnTo>
                  <a:lnTo>
                    <a:pt x="3758" y="180"/>
                  </a:lnTo>
                  <a:lnTo>
                    <a:pt x="3753" y="165"/>
                  </a:lnTo>
                  <a:lnTo>
                    <a:pt x="3751" y="147"/>
                  </a:lnTo>
                  <a:lnTo>
                    <a:pt x="3754" y="147"/>
                  </a:lnTo>
                  <a:lnTo>
                    <a:pt x="3754" y="151"/>
                  </a:lnTo>
                  <a:lnTo>
                    <a:pt x="3765" y="147"/>
                  </a:lnTo>
                  <a:lnTo>
                    <a:pt x="3765" y="151"/>
                  </a:lnTo>
                  <a:lnTo>
                    <a:pt x="3771" y="151"/>
                  </a:lnTo>
                  <a:lnTo>
                    <a:pt x="3771" y="163"/>
                  </a:lnTo>
                  <a:lnTo>
                    <a:pt x="3774" y="163"/>
                  </a:lnTo>
                  <a:lnTo>
                    <a:pt x="3771" y="123"/>
                  </a:lnTo>
                  <a:lnTo>
                    <a:pt x="3782" y="123"/>
                  </a:lnTo>
                  <a:lnTo>
                    <a:pt x="3785" y="147"/>
                  </a:lnTo>
                  <a:lnTo>
                    <a:pt x="3791" y="167"/>
                  </a:lnTo>
                  <a:lnTo>
                    <a:pt x="3791" y="203"/>
                  </a:lnTo>
                  <a:lnTo>
                    <a:pt x="3794" y="203"/>
                  </a:lnTo>
                  <a:lnTo>
                    <a:pt x="3794" y="231"/>
                  </a:lnTo>
                  <a:lnTo>
                    <a:pt x="3798" y="231"/>
                  </a:lnTo>
                  <a:lnTo>
                    <a:pt x="3798" y="240"/>
                  </a:lnTo>
                  <a:lnTo>
                    <a:pt x="3802" y="240"/>
                  </a:lnTo>
                  <a:lnTo>
                    <a:pt x="3805" y="263"/>
                  </a:lnTo>
                  <a:lnTo>
                    <a:pt x="3811" y="263"/>
                  </a:lnTo>
                  <a:lnTo>
                    <a:pt x="3811" y="231"/>
                  </a:lnTo>
                  <a:lnTo>
                    <a:pt x="3813" y="201"/>
                  </a:lnTo>
                  <a:lnTo>
                    <a:pt x="3818" y="176"/>
                  </a:lnTo>
                  <a:lnTo>
                    <a:pt x="3822" y="176"/>
                  </a:lnTo>
                  <a:lnTo>
                    <a:pt x="3822" y="180"/>
                  </a:lnTo>
                  <a:lnTo>
                    <a:pt x="3825" y="180"/>
                  </a:lnTo>
                  <a:lnTo>
                    <a:pt x="3825" y="183"/>
                  </a:lnTo>
                  <a:lnTo>
                    <a:pt x="3822" y="191"/>
                  </a:lnTo>
                  <a:lnTo>
                    <a:pt x="3831" y="187"/>
                  </a:lnTo>
                  <a:lnTo>
                    <a:pt x="3831" y="254"/>
                  </a:lnTo>
                  <a:lnTo>
                    <a:pt x="3838" y="265"/>
                  </a:lnTo>
                  <a:lnTo>
                    <a:pt x="3845" y="281"/>
                  </a:lnTo>
                  <a:lnTo>
                    <a:pt x="3851" y="300"/>
                  </a:lnTo>
                  <a:lnTo>
                    <a:pt x="3854" y="320"/>
                  </a:lnTo>
                  <a:lnTo>
                    <a:pt x="3858" y="334"/>
                  </a:lnTo>
                  <a:lnTo>
                    <a:pt x="3860" y="334"/>
                  </a:lnTo>
                  <a:lnTo>
                    <a:pt x="3860" y="334"/>
                  </a:lnTo>
                  <a:lnTo>
                    <a:pt x="3860" y="334"/>
                  </a:lnTo>
                  <a:lnTo>
                    <a:pt x="3860" y="334"/>
                  </a:lnTo>
                  <a:lnTo>
                    <a:pt x="3862" y="332"/>
                  </a:lnTo>
                  <a:lnTo>
                    <a:pt x="3862" y="331"/>
                  </a:lnTo>
                  <a:lnTo>
                    <a:pt x="3865" y="331"/>
                  </a:lnTo>
                  <a:lnTo>
                    <a:pt x="3862" y="314"/>
                  </a:lnTo>
                  <a:lnTo>
                    <a:pt x="3863" y="294"/>
                  </a:lnTo>
                  <a:lnTo>
                    <a:pt x="3863" y="269"/>
                  </a:lnTo>
                  <a:lnTo>
                    <a:pt x="3863" y="245"/>
                  </a:lnTo>
                  <a:lnTo>
                    <a:pt x="3865" y="223"/>
                  </a:lnTo>
                  <a:lnTo>
                    <a:pt x="3871" y="223"/>
                  </a:lnTo>
                  <a:lnTo>
                    <a:pt x="3865" y="214"/>
                  </a:lnTo>
                  <a:lnTo>
                    <a:pt x="3871" y="214"/>
                  </a:lnTo>
                  <a:lnTo>
                    <a:pt x="3871" y="180"/>
                  </a:lnTo>
                  <a:lnTo>
                    <a:pt x="3874" y="180"/>
                  </a:lnTo>
                  <a:lnTo>
                    <a:pt x="3874" y="154"/>
                  </a:lnTo>
                  <a:lnTo>
                    <a:pt x="3882" y="132"/>
                  </a:lnTo>
                  <a:lnTo>
                    <a:pt x="3885" y="107"/>
                  </a:lnTo>
                  <a:lnTo>
                    <a:pt x="3894" y="107"/>
                  </a:lnTo>
                  <a:lnTo>
                    <a:pt x="3885" y="167"/>
                  </a:lnTo>
                  <a:lnTo>
                    <a:pt x="3882" y="167"/>
                  </a:lnTo>
                  <a:lnTo>
                    <a:pt x="3882" y="203"/>
                  </a:lnTo>
                  <a:lnTo>
                    <a:pt x="3878" y="203"/>
                  </a:lnTo>
                  <a:lnTo>
                    <a:pt x="3882" y="211"/>
                  </a:lnTo>
                  <a:lnTo>
                    <a:pt x="3882" y="214"/>
                  </a:lnTo>
                  <a:lnTo>
                    <a:pt x="3880" y="218"/>
                  </a:lnTo>
                  <a:lnTo>
                    <a:pt x="3878" y="218"/>
                  </a:lnTo>
                  <a:lnTo>
                    <a:pt x="3878" y="220"/>
                  </a:lnTo>
                  <a:lnTo>
                    <a:pt x="3882" y="260"/>
                  </a:lnTo>
                  <a:lnTo>
                    <a:pt x="3882" y="323"/>
                  </a:lnTo>
                  <a:lnTo>
                    <a:pt x="3885" y="323"/>
                  </a:lnTo>
                  <a:lnTo>
                    <a:pt x="3887" y="336"/>
                  </a:lnTo>
                  <a:lnTo>
                    <a:pt x="3887" y="349"/>
                  </a:lnTo>
                  <a:lnTo>
                    <a:pt x="3891" y="360"/>
                  </a:lnTo>
                  <a:lnTo>
                    <a:pt x="3894" y="327"/>
                  </a:lnTo>
                  <a:lnTo>
                    <a:pt x="3898" y="327"/>
                  </a:lnTo>
                  <a:lnTo>
                    <a:pt x="3898" y="320"/>
                  </a:lnTo>
                  <a:lnTo>
                    <a:pt x="3902" y="320"/>
                  </a:lnTo>
                  <a:lnTo>
                    <a:pt x="3905" y="300"/>
                  </a:lnTo>
                  <a:lnTo>
                    <a:pt x="3922" y="287"/>
                  </a:lnTo>
                  <a:lnTo>
                    <a:pt x="3923" y="256"/>
                  </a:lnTo>
                  <a:lnTo>
                    <a:pt x="3925" y="221"/>
                  </a:lnTo>
                  <a:lnTo>
                    <a:pt x="3931" y="185"/>
                  </a:lnTo>
                  <a:lnTo>
                    <a:pt x="3938" y="154"/>
                  </a:lnTo>
                  <a:lnTo>
                    <a:pt x="3940" y="143"/>
                  </a:lnTo>
                  <a:lnTo>
                    <a:pt x="3940" y="132"/>
                  </a:lnTo>
                  <a:lnTo>
                    <a:pt x="3943" y="123"/>
                  </a:lnTo>
                  <a:lnTo>
                    <a:pt x="3951" y="114"/>
                  </a:lnTo>
                  <a:lnTo>
                    <a:pt x="3951" y="111"/>
                  </a:lnTo>
                  <a:lnTo>
                    <a:pt x="3954" y="111"/>
                  </a:lnTo>
                  <a:lnTo>
                    <a:pt x="3954" y="131"/>
                  </a:lnTo>
                  <a:lnTo>
                    <a:pt x="3951" y="131"/>
                  </a:lnTo>
                  <a:lnTo>
                    <a:pt x="3942" y="191"/>
                  </a:lnTo>
                  <a:lnTo>
                    <a:pt x="3938" y="211"/>
                  </a:lnTo>
                  <a:lnTo>
                    <a:pt x="3936" y="238"/>
                  </a:lnTo>
                  <a:lnTo>
                    <a:pt x="3936" y="271"/>
                  </a:lnTo>
                  <a:lnTo>
                    <a:pt x="3936" y="305"/>
                  </a:lnTo>
                  <a:lnTo>
                    <a:pt x="3936" y="338"/>
                  </a:lnTo>
                  <a:lnTo>
                    <a:pt x="3938" y="365"/>
                  </a:lnTo>
                  <a:lnTo>
                    <a:pt x="3942" y="383"/>
                  </a:lnTo>
                  <a:lnTo>
                    <a:pt x="3943" y="394"/>
                  </a:lnTo>
                  <a:lnTo>
                    <a:pt x="3942" y="407"/>
                  </a:lnTo>
                  <a:lnTo>
                    <a:pt x="3942" y="418"/>
                  </a:lnTo>
                  <a:lnTo>
                    <a:pt x="3945" y="427"/>
                  </a:lnTo>
                  <a:lnTo>
                    <a:pt x="3945" y="283"/>
                  </a:lnTo>
                  <a:lnTo>
                    <a:pt x="3942" y="283"/>
                  </a:lnTo>
                  <a:lnTo>
                    <a:pt x="3942" y="251"/>
                  </a:lnTo>
                  <a:lnTo>
                    <a:pt x="3954" y="254"/>
                  </a:lnTo>
                  <a:lnTo>
                    <a:pt x="3958" y="283"/>
                  </a:lnTo>
                  <a:lnTo>
                    <a:pt x="3962" y="283"/>
                  </a:lnTo>
                  <a:lnTo>
                    <a:pt x="3971" y="207"/>
                  </a:lnTo>
                  <a:lnTo>
                    <a:pt x="3974" y="207"/>
                  </a:lnTo>
                  <a:lnTo>
                    <a:pt x="3974" y="196"/>
                  </a:lnTo>
                  <a:lnTo>
                    <a:pt x="3978" y="196"/>
                  </a:lnTo>
                  <a:lnTo>
                    <a:pt x="3978" y="180"/>
                  </a:lnTo>
                  <a:lnTo>
                    <a:pt x="3982" y="180"/>
                  </a:lnTo>
                  <a:lnTo>
                    <a:pt x="3982" y="169"/>
                  </a:lnTo>
                  <a:lnTo>
                    <a:pt x="3978" y="156"/>
                  </a:lnTo>
                  <a:lnTo>
                    <a:pt x="3973" y="143"/>
                  </a:lnTo>
                  <a:lnTo>
                    <a:pt x="3971" y="131"/>
                  </a:lnTo>
                  <a:lnTo>
                    <a:pt x="3974" y="132"/>
                  </a:lnTo>
                  <a:lnTo>
                    <a:pt x="3978" y="132"/>
                  </a:lnTo>
                  <a:lnTo>
                    <a:pt x="3980" y="134"/>
                  </a:lnTo>
                  <a:lnTo>
                    <a:pt x="3980" y="136"/>
                  </a:lnTo>
                  <a:lnTo>
                    <a:pt x="3982" y="138"/>
                  </a:lnTo>
                  <a:lnTo>
                    <a:pt x="3982" y="143"/>
                  </a:lnTo>
                  <a:lnTo>
                    <a:pt x="3989" y="154"/>
                  </a:lnTo>
                  <a:lnTo>
                    <a:pt x="3993" y="171"/>
                  </a:lnTo>
                  <a:lnTo>
                    <a:pt x="3994" y="185"/>
                  </a:lnTo>
                  <a:lnTo>
                    <a:pt x="3996" y="200"/>
                  </a:lnTo>
                  <a:lnTo>
                    <a:pt x="4002" y="211"/>
                  </a:lnTo>
                  <a:lnTo>
                    <a:pt x="4002" y="203"/>
                  </a:lnTo>
                  <a:lnTo>
                    <a:pt x="4005" y="192"/>
                  </a:lnTo>
                  <a:lnTo>
                    <a:pt x="4005" y="180"/>
                  </a:lnTo>
                  <a:lnTo>
                    <a:pt x="4002" y="167"/>
                  </a:lnTo>
                  <a:lnTo>
                    <a:pt x="4014" y="167"/>
                  </a:lnTo>
                  <a:lnTo>
                    <a:pt x="4014" y="151"/>
                  </a:lnTo>
                  <a:lnTo>
                    <a:pt x="4025" y="151"/>
                  </a:lnTo>
                  <a:lnTo>
                    <a:pt x="4022" y="200"/>
                  </a:lnTo>
                  <a:lnTo>
                    <a:pt x="4031" y="203"/>
                  </a:lnTo>
                  <a:lnTo>
                    <a:pt x="4031" y="220"/>
                  </a:lnTo>
                  <a:lnTo>
                    <a:pt x="4034" y="220"/>
                  </a:lnTo>
                  <a:lnTo>
                    <a:pt x="4038" y="236"/>
                  </a:lnTo>
                  <a:lnTo>
                    <a:pt x="4042" y="236"/>
                  </a:lnTo>
                  <a:lnTo>
                    <a:pt x="4051" y="271"/>
                  </a:lnTo>
                  <a:lnTo>
                    <a:pt x="4058" y="271"/>
                  </a:lnTo>
                  <a:lnTo>
                    <a:pt x="4062" y="307"/>
                  </a:lnTo>
                  <a:lnTo>
                    <a:pt x="4065" y="307"/>
                  </a:lnTo>
                  <a:lnTo>
                    <a:pt x="4065" y="303"/>
                  </a:lnTo>
                  <a:lnTo>
                    <a:pt x="4074" y="289"/>
                  </a:lnTo>
                  <a:lnTo>
                    <a:pt x="4076" y="269"/>
                  </a:lnTo>
                  <a:lnTo>
                    <a:pt x="4076" y="245"/>
                  </a:lnTo>
                  <a:lnTo>
                    <a:pt x="4074" y="221"/>
                  </a:lnTo>
                  <a:lnTo>
                    <a:pt x="4073" y="198"/>
                  </a:lnTo>
                  <a:lnTo>
                    <a:pt x="4071" y="180"/>
                  </a:lnTo>
                  <a:lnTo>
                    <a:pt x="4074" y="180"/>
                  </a:lnTo>
                  <a:lnTo>
                    <a:pt x="4074" y="183"/>
                  </a:lnTo>
                  <a:lnTo>
                    <a:pt x="4076" y="185"/>
                  </a:lnTo>
                  <a:lnTo>
                    <a:pt x="4076" y="185"/>
                  </a:lnTo>
                  <a:lnTo>
                    <a:pt x="4076" y="183"/>
                  </a:lnTo>
                  <a:lnTo>
                    <a:pt x="4078" y="181"/>
                  </a:lnTo>
                  <a:lnTo>
                    <a:pt x="4078" y="178"/>
                  </a:lnTo>
                  <a:lnTo>
                    <a:pt x="4078" y="176"/>
                  </a:lnTo>
                  <a:lnTo>
                    <a:pt x="4078" y="176"/>
                  </a:lnTo>
                  <a:lnTo>
                    <a:pt x="4074" y="176"/>
                  </a:lnTo>
                  <a:lnTo>
                    <a:pt x="4065" y="123"/>
                  </a:lnTo>
                  <a:lnTo>
                    <a:pt x="4062" y="123"/>
                  </a:lnTo>
                  <a:lnTo>
                    <a:pt x="4062" y="100"/>
                  </a:lnTo>
                  <a:lnTo>
                    <a:pt x="4058" y="100"/>
                  </a:lnTo>
                  <a:lnTo>
                    <a:pt x="4054" y="80"/>
                  </a:lnTo>
                  <a:lnTo>
                    <a:pt x="4065" y="80"/>
                  </a:lnTo>
                  <a:lnTo>
                    <a:pt x="4071" y="112"/>
                  </a:lnTo>
                  <a:lnTo>
                    <a:pt x="4080" y="145"/>
                  </a:lnTo>
                  <a:lnTo>
                    <a:pt x="4091" y="176"/>
                  </a:lnTo>
                  <a:lnTo>
                    <a:pt x="4098" y="240"/>
                  </a:lnTo>
                  <a:lnTo>
                    <a:pt x="4100" y="238"/>
                  </a:lnTo>
                  <a:lnTo>
                    <a:pt x="4100" y="238"/>
                  </a:lnTo>
                  <a:lnTo>
                    <a:pt x="4100" y="238"/>
                  </a:lnTo>
                  <a:lnTo>
                    <a:pt x="4100" y="238"/>
                  </a:lnTo>
                  <a:lnTo>
                    <a:pt x="4102" y="236"/>
                  </a:lnTo>
                  <a:lnTo>
                    <a:pt x="4102" y="236"/>
                  </a:lnTo>
                  <a:lnTo>
                    <a:pt x="4109" y="227"/>
                  </a:lnTo>
                  <a:lnTo>
                    <a:pt x="4111" y="218"/>
                  </a:lnTo>
                  <a:lnTo>
                    <a:pt x="4111" y="207"/>
                  </a:lnTo>
                  <a:lnTo>
                    <a:pt x="4114" y="196"/>
                  </a:lnTo>
                  <a:lnTo>
                    <a:pt x="4125" y="156"/>
                  </a:lnTo>
                  <a:lnTo>
                    <a:pt x="4134" y="114"/>
                  </a:lnTo>
                  <a:lnTo>
                    <a:pt x="4142" y="114"/>
                  </a:lnTo>
                  <a:lnTo>
                    <a:pt x="4140" y="143"/>
                  </a:lnTo>
                  <a:lnTo>
                    <a:pt x="4133" y="169"/>
                  </a:lnTo>
                  <a:lnTo>
                    <a:pt x="4127" y="194"/>
                  </a:lnTo>
                  <a:lnTo>
                    <a:pt x="4122" y="220"/>
                  </a:lnTo>
                  <a:lnTo>
                    <a:pt x="4125" y="220"/>
                  </a:lnTo>
                  <a:lnTo>
                    <a:pt x="4125" y="211"/>
                  </a:lnTo>
                  <a:lnTo>
                    <a:pt x="4133" y="198"/>
                  </a:lnTo>
                  <a:lnTo>
                    <a:pt x="4140" y="178"/>
                  </a:lnTo>
                  <a:lnTo>
                    <a:pt x="4143" y="154"/>
                  </a:lnTo>
                  <a:lnTo>
                    <a:pt x="4149" y="132"/>
                  </a:lnTo>
                  <a:lnTo>
                    <a:pt x="4154" y="114"/>
                  </a:lnTo>
                  <a:lnTo>
                    <a:pt x="4158" y="114"/>
                  </a:lnTo>
                  <a:lnTo>
                    <a:pt x="4158" y="140"/>
                  </a:lnTo>
                  <a:lnTo>
                    <a:pt x="4154" y="140"/>
                  </a:lnTo>
                  <a:lnTo>
                    <a:pt x="4154" y="160"/>
                  </a:lnTo>
                  <a:lnTo>
                    <a:pt x="4151" y="160"/>
                  </a:lnTo>
                  <a:lnTo>
                    <a:pt x="4143" y="189"/>
                  </a:lnTo>
                  <a:lnTo>
                    <a:pt x="4143" y="220"/>
                  </a:lnTo>
                  <a:lnTo>
                    <a:pt x="4145" y="252"/>
                  </a:lnTo>
                  <a:lnTo>
                    <a:pt x="4145" y="287"/>
                  </a:lnTo>
                  <a:lnTo>
                    <a:pt x="4154" y="287"/>
                  </a:lnTo>
                  <a:lnTo>
                    <a:pt x="4154" y="311"/>
                  </a:lnTo>
                  <a:lnTo>
                    <a:pt x="4158" y="311"/>
                  </a:lnTo>
                  <a:lnTo>
                    <a:pt x="4158" y="307"/>
                  </a:lnTo>
                  <a:lnTo>
                    <a:pt x="4162" y="307"/>
                  </a:lnTo>
                  <a:lnTo>
                    <a:pt x="4171" y="260"/>
                  </a:lnTo>
                  <a:lnTo>
                    <a:pt x="4174" y="260"/>
                  </a:lnTo>
                  <a:lnTo>
                    <a:pt x="4174" y="243"/>
                  </a:lnTo>
                  <a:lnTo>
                    <a:pt x="4178" y="243"/>
                  </a:lnTo>
                  <a:lnTo>
                    <a:pt x="4178" y="223"/>
                  </a:lnTo>
                  <a:lnTo>
                    <a:pt x="4182" y="223"/>
                  </a:lnTo>
                  <a:lnTo>
                    <a:pt x="4182" y="211"/>
                  </a:lnTo>
                  <a:lnTo>
                    <a:pt x="4185" y="211"/>
                  </a:lnTo>
                  <a:lnTo>
                    <a:pt x="4185" y="196"/>
                  </a:lnTo>
                  <a:lnTo>
                    <a:pt x="4191" y="196"/>
                  </a:lnTo>
                  <a:lnTo>
                    <a:pt x="4191" y="176"/>
                  </a:lnTo>
                  <a:lnTo>
                    <a:pt x="4196" y="156"/>
                  </a:lnTo>
                  <a:lnTo>
                    <a:pt x="4200" y="138"/>
                  </a:lnTo>
                  <a:lnTo>
                    <a:pt x="4202" y="114"/>
                  </a:lnTo>
                  <a:lnTo>
                    <a:pt x="4214" y="114"/>
                  </a:lnTo>
                  <a:lnTo>
                    <a:pt x="4214" y="120"/>
                  </a:lnTo>
                  <a:lnTo>
                    <a:pt x="4211" y="120"/>
                  </a:lnTo>
                  <a:lnTo>
                    <a:pt x="4211" y="143"/>
                  </a:lnTo>
                  <a:lnTo>
                    <a:pt x="4205" y="143"/>
                  </a:lnTo>
                  <a:lnTo>
                    <a:pt x="4194" y="211"/>
                  </a:lnTo>
                  <a:lnTo>
                    <a:pt x="4198" y="211"/>
                  </a:lnTo>
                  <a:lnTo>
                    <a:pt x="4214" y="154"/>
                  </a:lnTo>
                  <a:lnTo>
                    <a:pt x="4222" y="154"/>
                  </a:lnTo>
                  <a:lnTo>
                    <a:pt x="4218" y="176"/>
                  </a:lnTo>
                  <a:lnTo>
                    <a:pt x="4211" y="194"/>
                  </a:lnTo>
                  <a:lnTo>
                    <a:pt x="4205" y="214"/>
                  </a:lnTo>
                  <a:lnTo>
                    <a:pt x="4214" y="214"/>
                  </a:lnTo>
                  <a:lnTo>
                    <a:pt x="4214" y="231"/>
                  </a:lnTo>
                  <a:lnTo>
                    <a:pt x="4218" y="231"/>
                  </a:lnTo>
                  <a:lnTo>
                    <a:pt x="4220" y="216"/>
                  </a:lnTo>
                  <a:lnTo>
                    <a:pt x="4225" y="203"/>
                  </a:lnTo>
                  <a:lnTo>
                    <a:pt x="4231" y="191"/>
                  </a:lnTo>
                  <a:lnTo>
                    <a:pt x="4231" y="171"/>
                  </a:lnTo>
                  <a:lnTo>
                    <a:pt x="4234" y="171"/>
                  </a:lnTo>
                  <a:lnTo>
                    <a:pt x="4236" y="169"/>
                  </a:lnTo>
                  <a:lnTo>
                    <a:pt x="4236" y="169"/>
                  </a:lnTo>
                  <a:lnTo>
                    <a:pt x="4236" y="169"/>
                  </a:lnTo>
                  <a:lnTo>
                    <a:pt x="4238" y="169"/>
                  </a:lnTo>
                  <a:lnTo>
                    <a:pt x="4240" y="169"/>
                  </a:lnTo>
                  <a:lnTo>
                    <a:pt x="4242" y="167"/>
                  </a:lnTo>
                  <a:lnTo>
                    <a:pt x="4242" y="180"/>
                  </a:lnTo>
                  <a:lnTo>
                    <a:pt x="4238" y="196"/>
                  </a:lnTo>
                  <a:lnTo>
                    <a:pt x="4238" y="211"/>
                  </a:lnTo>
                  <a:lnTo>
                    <a:pt x="4238" y="225"/>
                  </a:lnTo>
                  <a:lnTo>
                    <a:pt x="4242" y="236"/>
                  </a:lnTo>
                  <a:lnTo>
                    <a:pt x="4243" y="212"/>
                  </a:lnTo>
                  <a:lnTo>
                    <a:pt x="4249" y="192"/>
                  </a:lnTo>
                  <a:lnTo>
                    <a:pt x="4254" y="172"/>
                  </a:lnTo>
                  <a:lnTo>
                    <a:pt x="4258" y="151"/>
                  </a:lnTo>
                  <a:lnTo>
                    <a:pt x="4271" y="151"/>
                  </a:lnTo>
                  <a:lnTo>
                    <a:pt x="4265" y="189"/>
                  </a:lnTo>
                  <a:lnTo>
                    <a:pt x="4262" y="229"/>
                  </a:lnTo>
                  <a:lnTo>
                    <a:pt x="4258" y="271"/>
                  </a:lnTo>
                  <a:lnTo>
                    <a:pt x="4260" y="311"/>
                  </a:lnTo>
                  <a:lnTo>
                    <a:pt x="4265" y="347"/>
                  </a:lnTo>
                  <a:lnTo>
                    <a:pt x="4267" y="360"/>
                  </a:lnTo>
                  <a:lnTo>
                    <a:pt x="4269" y="374"/>
                  </a:lnTo>
                  <a:lnTo>
                    <a:pt x="4269" y="389"/>
                  </a:lnTo>
                  <a:lnTo>
                    <a:pt x="4269" y="401"/>
                  </a:lnTo>
                  <a:lnTo>
                    <a:pt x="4274" y="411"/>
                  </a:lnTo>
                  <a:lnTo>
                    <a:pt x="4274" y="311"/>
                  </a:lnTo>
                  <a:lnTo>
                    <a:pt x="4278" y="311"/>
                  </a:lnTo>
                  <a:lnTo>
                    <a:pt x="4280" y="294"/>
                  </a:lnTo>
                  <a:lnTo>
                    <a:pt x="4280" y="276"/>
                  </a:lnTo>
                  <a:lnTo>
                    <a:pt x="4278" y="263"/>
                  </a:lnTo>
                  <a:lnTo>
                    <a:pt x="4285" y="263"/>
                  </a:lnTo>
                  <a:lnTo>
                    <a:pt x="4285" y="247"/>
                  </a:lnTo>
                  <a:lnTo>
                    <a:pt x="4298" y="247"/>
                  </a:lnTo>
                  <a:lnTo>
                    <a:pt x="4294" y="271"/>
                  </a:lnTo>
                  <a:lnTo>
                    <a:pt x="4291" y="271"/>
                  </a:lnTo>
                  <a:lnTo>
                    <a:pt x="4291" y="281"/>
                  </a:lnTo>
                  <a:lnTo>
                    <a:pt x="4293" y="296"/>
                  </a:lnTo>
                  <a:lnTo>
                    <a:pt x="4296" y="314"/>
                  </a:lnTo>
                  <a:lnTo>
                    <a:pt x="4300" y="331"/>
                  </a:lnTo>
                  <a:lnTo>
                    <a:pt x="4303" y="345"/>
                  </a:lnTo>
                  <a:lnTo>
                    <a:pt x="4305" y="351"/>
                  </a:lnTo>
                  <a:lnTo>
                    <a:pt x="4309" y="311"/>
                  </a:lnTo>
                  <a:lnTo>
                    <a:pt x="4313" y="271"/>
                  </a:lnTo>
                  <a:lnTo>
                    <a:pt x="4314" y="227"/>
                  </a:lnTo>
                  <a:lnTo>
                    <a:pt x="4314" y="191"/>
                  </a:lnTo>
                  <a:lnTo>
                    <a:pt x="4311" y="191"/>
                  </a:lnTo>
                  <a:lnTo>
                    <a:pt x="4311" y="163"/>
                  </a:lnTo>
                  <a:lnTo>
                    <a:pt x="4305" y="163"/>
                  </a:lnTo>
                  <a:lnTo>
                    <a:pt x="4305" y="136"/>
                  </a:lnTo>
                  <a:lnTo>
                    <a:pt x="4298" y="103"/>
                  </a:lnTo>
                  <a:lnTo>
                    <a:pt x="4291" y="71"/>
                  </a:lnTo>
                  <a:lnTo>
                    <a:pt x="4302" y="76"/>
                  </a:lnTo>
                  <a:lnTo>
                    <a:pt x="4325" y="207"/>
                  </a:lnTo>
                  <a:lnTo>
                    <a:pt x="4327" y="221"/>
                  </a:lnTo>
                  <a:lnTo>
                    <a:pt x="4325" y="238"/>
                  </a:lnTo>
                  <a:lnTo>
                    <a:pt x="4325" y="252"/>
                  </a:lnTo>
                  <a:lnTo>
                    <a:pt x="4331" y="263"/>
                  </a:lnTo>
                  <a:lnTo>
                    <a:pt x="4358" y="103"/>
                  </a:lnTo>
                  <a:lnTo>
                    <a:pt x="4365" y="103"/>
                  </a:lnTo>
                  <a:lnTo>
                    <a:pt x="4351" y="211"/>
                  </a:lnTo>
                  <a:lnTo>
                    <a:pt x="4354" y="211"/>
                  </a:lnTo>
                  <a:lnTo>
                    <a:pt x="4358" y="183"/>
                  </a:lnTo>
                  <a:lnTo>
                    <a:pt x="4371" y="183"/>
                  </a:lnTo>
                  <a:lnTo>
                    <a:pt x="4371" y="214"/>
                  </a:lnTo>
                  <a:lnTo>
                    <a:pt x="4373" y="245"/>
                  </a:lnTo>
                  <a:lnTo>
                    <a:pt x="4378" y="271"/>
                  </a:lnTo>
                  <a:lnTo>
                    <a:pt x="4374" y="283"/>
                  </a:lnTo>
                  <a:lnTo>
                    <a:pt x="4382" y="283"/>
                  </a:lnTo>
                  <a:lnTo>
                    <a:pt x="4385" y="311"/>
                  </a:lnTo>
                  <a:lnTo>
                    <a:pt x="4391" y="311"/>
                  </a:lnTo>
                  <a:lnTo>
                    <a:pt x="4391" y="307"/>
                  </a:lnTo>
                  <a:lnTo>
                    <a:pt x="4425" y="200"/>
                  </a:lnTo>
                  <a:lnTo>
                    <a:pt x="4425" y="183"/>
                  </a:lnTo>
                  <a:lnTo>
                    <a:pt x="4431" y="183"/>
                  </a:lnTo>
                  <a:lnTo>
                    <a:pt x="4434" y="154"/>
                  </a:lnTo>
                  <a:lnTo>
                    <a:pt x="4438" y="154"/>
                  </a:lnTo>
                  <a:lnTo>
                    <a:pt x="4440" y="154"/>
                  </a:lnTo>
                  <a:lnTo>
                    <a:pt x="4440" y="152"/>
                  </a:lnTo>
                  <a:lnTo>
                    <a:pt x="4440" y="152"/>
                  </a:lnTo>
                  <a:lnTo>
                    <a:pt x="4442" y="152"/>
                  </a:lnTo>
                  <a:lnTo>
                    <a:pt x="4443" y="152"/>
                  </a:lnTo>
                  <a:lnTo>
                    <a:pt x="4445" y="151"/>
                  </a:lnTo>
                  <a:lnTo>
                    <a:pt x="4434" y="207"/>
                  </a:lnTo>
                  <a:lnTo>
                    <a:pt x="4442" y="207"/>
                  </a:lnTo>
                  <a:lnTo>
                    <a:pt x="4443" y="223"/>
                  </a:lnTo>
                  <a:lnTo>
                    <a:pt x="4449" y="236"/>
                  </a:lnTo>
                  <a:lnTo>
                    <a:pt x="4454" y="247"/>
                  </a:lnTo>
                  <a:lnTo>
                    <a:pt x="4454" y="267"/>
                  </a:lnTo>
                  <a:lnTo>
                    <a:pt x="4458" y="267"/>
                  </a:lnTo>
                  <a:lnTo>
                    <a:pt x="4458" y="280"/>
                  </a:lnTo>
                  <a:lnTo>
                    <a:pt x="4462" y="280"/>
                  </a:lnTo>
                  <a:lnTo>
                    <a:pt x="4465" y="323"/>
                  </a:lnTo>
                  <a:lnTo>
                    <a:pt x="4471" y="323"/>
                  </a:lnTo>
                  <a:lnTo>
                    <a:pt x="4473" y="338"/>
                  </a:lnTo>
                  <a:lnTo>
                    <a:pt x="4473" y="352"/>
                  </a:lnTo>
                  <a:lnTo>
                    <a:pt x="4473" y="365"/>
                  </a:lnTo>
                  <a:lnTo>
                    <a:pt x="4478" y="374"/>
                  </a:lnTo>
                  <a:lnTo>
                    <a:pt x="4478" y="367"/>
                  </a:lnTo>
                  <a:lnTo>
                    <a:pt x="4485" y="358"/>
                  </a:lnTo>
                  <a:lnTo>
                    <a:pt x="4487" y="343"/>
                  </a:lnTo>
                  <a:lnTo>
                    <a:pt x="4485" y="327"/>
                  </a:lnTo>
                  <a:lnTo>
                    <a:pt x="4482" y="327"/>
                  </a:lnTo>
                  <a:lnTo>
                    <a:pt x="4482" y="300"/>
                  </a:lnTo>
                  <a:lnTo>
                    <a:pt x="4478" y="300"/>
                  </a:lnTo>
                  <a:lnTo>
                    <a:pt x="4478" y="280"/>
                  </a:lnTo>
                  <a:lnTo>
                    <a:pt x="4474" y="280"/>
                  </a:lnTo>
                  <a:lnTo>
                    <a:pt x="4474" y="271"/>
                  </a:lnTo>
                  <a:lnTo>
                    <a:pt x="4471" y="271"/>
                  </a:lnTo>
                  <a:lnTo>
                    <a:pt x="4471" y="267"/>
                  </a:lnTo>
                  <a:lnTo>
                    <a:pt x="4474" y="267"/>
                  </a:lnTo>
                  <a:lnTo>
                    <a:pt x="4476" y="265"/>
                  </a:lnTo>
                  <a:lnTo>
                    <a:pt x="4476" y="265"/>
                  </a:lnTo>
                  <a:lnTo>
                    <a:pt x="4476" y="265"/>
                  </a:lnTo>
                  <a:lnTo>
                    <a:pt x="4478" y="265"/>
                  </a:lnTo>
                  <a:lnTo>
                    <a:pt x="4480" y="263"/>
                  </a:lnTo>
                  <a:lnTo>
                    <a:pt x="4482" y="263"/>
                  </a:lnTo>
                  <a:lnTo>
                    <a:pt x="4482" y="274"/>
                  </a:lnTo>
                  <a:lnTo>
                    <a:pt x="4485" y="274"/>
                  </a:lnTo>
                  <a:lnTo>
                    <a:pt x="4485" y="260"/>
                  </a:lnTo>
                  <a:lnTo>
                    <a:pt x="4498" y="260"/>
                  </a:lnTo>
                  <a:lnTo>
                    <a:pt x="4500" y="280"/>
                  </a:lnTo>
                  <a:lnTo>
                    <a:pt x="4505" y="298"/>
                  </a:lnTo>
                  <a:lnTo>
                    <a:pt x="4511" y="314"/>
                  </a:lnTo>
                  <a:lnTo>
                    <a:pt x="4511" y="347"/>
                  </a:lnTo>
                  <a:lnTo>
                    <a:pt x="4516" y="385"/>
                  </a:lnTo>
                  <a:lnTo>
                    <a:pt x="4518" y="431"/>
                  </a:lnTo>
                  <a:lnTo>
                    <a:pt x="4518" y="441"/>
                  </a:lnTo>
                  <a:lnTo>
                    <a:pt x="4520" y="449"/>
                  </a:lnTo>
                  <a:lnTo>
                    <a:pt x="4520" y="454"/>
                  </a:lnTo>
                  <a:lnTo>
                    <a:pt x="4518" y="463"/>
                  </a:lnTo>
                  <a:lnTo>
                    <a:pt x="4531" y="463"/>
                  </a:lnTo>
                  <a:lnTo>
                    <a:pt x="4534" y="314"/>
                  </a:lnTo>
                  <a:lnTo>
                    <a:pt x="4529" y="300"/>
                  </a:lnTo>
                  <a:lnTo>
                    <a:pt x="4523" y="283"/>
                  </a:lnTo>
                  <a:lnTo>
                    <a:pt x="4522" y="263"/>
                  </a:lnTo>
                  <a:lnTo>
                    <a:pt x="4525" y="263"/>
                  </a:lnTo>
                  <a:lnTo>
                    <a:pt x="4527" y="267"/>
                  </a:lnTo>
                  <a:lnTo>
                    <a:pt x="4527" y="267"/>
                  </a:lnTo>
                  <a:lnTo>
                    <a:pt x="4527" y="269"/>
                  </a:lnTo>
                  <a:lnTo>
                    <a:pt x="4527" y="269"/>
                  </a:lnTo>
                  <a:lnTo>
                    <a:pt x="4529" y="269"/>
                  </a:lnTo>
                  <a:lnTo>
                    <a:pt x="4531" y="271"/>
                  </a:lnTo>
                  <a:lnTo>
                    <a:pt x="4531" y="260"/>
                  </a:lnTo>
                  <a:lnTo>
                    <a:pt x="4525" y="247"/>
                  </a:lnTo>
                  <a:lnTo>
                    <a:pt x="4523" y="232"/>
                  </a:lnTo>
                  <a:lnTo>
                    <a:pt x="4522" y="220"/>
                  </a:lnTo>
                  <a:lnTo>
                    <a:pt x="4502" y="163"/>
                  </a:lnTo>
                  <a:lnTo>
                    <a:pt x="4503" y="161"/>
                  </a:lnTo>
                  <a:lnTo>
                    <a:pt x="4503" y="161"/>
                  </a:lnTo>
                  <a:lnTo>
                    <a:pt x="4505" y="161"/>
                  </a:lnTo>
                  <a:lnTo>
                    <a:pt x="4505" y="161"/>
                  </a:lnTo>
                  <a:lnTo>
                    <a:pt x="4505" y="161"/>
                  </a:lnTo>
                  <a:lnTo>
                    <a:pt x="4505" y="160"/>
                  </a:lnTo>
                  <a:lnTo>
                    <a:pt x="4507" y="160"/>
                  </a:lnTo>
                  <a:lnTo>
                    <a:pt x="4509" y="161"/>
                  </a:lnTo>
                  <a:lnTo>
                    <a:pt x="4509" y="161"/>
                  </a:lnTo>
                  <a:lnTo>
                    <a:pt x="4509" y="161"/>
                  </a:lnTo>
                  <a:lnTo>
                    <a:pt x="4509" y="161"/>
                  </a:lnTo>
                  <a:lnTo>
                    <a:pt x="4511" y="163"/>
                  </a:lnTo>
                  <a:lnTo>
                    <a:pt x="4516" y="174"/>
                  </a:lnTo>
                  <a:lnTo>
                    <a:pt x="4520" y="185"/>
                  </a:lnTo>
                  <a:lnTo>
                    <a:pt x="4522" y="200"/>
                  </a:lnTo>
                  <a:lnTo>
                    <a:pt x="4525" y="200"/>
                  </a:lnTo>
                  <a:lnTo>
                    <a:pt x="4525" y="220"/>
                  </a:lnTo>
                  <a:lnTo>
                    <a:pt x="4531" y="220"/>
                  </a:lnTo>
                  <a:lnTo>
                    <a:pt x="4531" y="231"/>
                  </a:lnTo>
                  <a:lnTo>
                    <a:pt x="4534" y="231"/>
                  </a:lnTo>
                  <a:lnTo>
                    <a:pt x="4534" y="254"/>
                  </a:lnTo>
                  <a:lnTo>
                    <a:pt x="4538" y="254"/>
                  </a:lnTo>
                  <a:lnTo>
                    <a:pt x="4538" y="271"/>
                  </a:lnTo>
                  <a:lnTo>
                    <a:pt x="4543" y="291"/>
                  </a:lnTo>
                  <a:lnTo>
                    <a:pt x="4551" y="311"/>
                  </a:lnTo>
                  <a:lnTo>
                    <a:pt x="4554" y="311"/>
                  </a:lnTo>
                  <a:lnTo>
                    <a:pt x="4554" y="267"/>
                  </a:lnTo>
                  <a:lnTo>
                    <a:pt x="4551" y="267"/>
                  </a:lnTo>
                  <a:lnTo>
                    <a:pt x="4551" y="243"/>
                  </a:lnTo>
                  <a:lnTo>
                    <a:pt x="4545" y="243"/>
                  </a:lnTo>
                  <a:lnTo>
                    <a:pt x="4542" y="220"/>
                  </a:lnTo>
                  <a:lnTo>
                    <a:pt x="4534" y="214"/>
                  </a:lnTo>
                  <a:lnTo>
                    <a:pt x="4531" y="200"/>
                  </a:lnTo>
                  <a:lnTo>
                    <a:pt x="4538" y="203"/>
                  </a:lnTo>
                  <a:lnTo>
                    <a:pt x="4525" y="163"/>
                  </a:lnTo>
                  <a:lnTo>
                    <a:pt x="4534" y="163"/>
                  </a:lnTo>
                  <a:lnTo>
                    <a:pt x="4585" y="314"/>
                  </a:lnTo>
                  <a:lnTo>
                    <a:pt x="4585" y="311"/>
                  </a:lnTo>
                  <a:lnTo>
                    <a:pt x="4589" y="309"/>
                  </a:lnTo>
                  <a:lnTo>
                    <a:pt x="4589" y="307"/>
                  </a:lnTo>
                  <a:lnTo>
                    <a:pt x="4589" y="305"/>
                  </a:lnTo>
                  <a:lnTo>
                    <a:pt x="4589" y="305"/>
                  </a:lnTo>
                  <a:lnTo>
                    <a:pt x="4589" y="303"/>
                  </a:lnTo>
                  <a:lnTo>
                    <a:pt x="4589" y="301"/>
                  </a:lnTo>
                  <a:lnTo>
                    <a:pt x="4591" y="300"/>
                  </a:lnTo>
                  <a:lnTo>
                    <a:pt x="4594" y="300"/>
                  </a:lnTo>
                  <a:lnTo>
                    <a:pt x="4594" y="303"/>
                  </a:lnTo>
                  <a:lnTo>
                    <a:pt x="4596" y="301"/>
                  </a:lnTo>
                  <a:lnTo>
                    <a:pt x="4596" y="301"/>
                  </a:lnTo>
                  <a:lnTo>
                    <a:pt x="4596" y="300"/>
                  </a:lnTo>
                  <a:lnTo>
                    <a:pt x="4596" y="300"/>
                  </a:lnTo>
                  <a:lnTo>
                    <a:pt x="4598" y="298"/>
                  </a:lnTo>
                  <a:lnTo>
                    <a:pt x="4598" y="296"/>
                  </a:lnTo>
                  <a:lnTo>
                    <a:pt x="4591" y="296"/>
                  </a:lnTo>
                  <a:lnTo>
                    <a:pt x="4585" y="263"/>
                  </a:lnTo>
                  <a:lnTo>
                    <a:pt x="4594" y="263"/>
                  </a:lnTo>
                  <a:lnTo>
                    <a:pt x="4594" y="254"/>
                  </a:lnTo>
                  <a:lnTo>
                    <a:pt x="4602" y="254"/>
                  </a:lnTo>
                  <a:lnTo>
                    <a:pt x="4602" y="271"/>
                  </a:lnTo>
                  <a:lnTo>
                    <a:pt x="4600" y="281"/>
                  </a:lnTo>
                  <a:lnTo>
                    <a:pt x="4602" y="291"/>
                  </a:lnTo>
                  <a:lnTo>
                    <a:pt x="4605" y="291"/>
                  </a:lnTo>
                  <a:lnTo>
                    <a:pt x="4611" y="236"/>
                  </a:lnTo>
                  <a:lnTo>
                    <a:pt x="4618" y="231"/>
                  </a:lnTo>
                  <a:lnTo>
                    <a:pt x="4618" y="220"/>
                  </a:lnTo>
                  <a:lnTo>
                    <a:pt x="4622" y="220"/>
                  </a:lnTo>
                  <a:lnTo>
                    <a:pt x="4622" y="214"/>
                  </a:lnTo>
                  <a:lnTo>
                    <a:pt x="4618" y="214"/>
                  </a:lnTo>
                  <a:lnTo>
                    <a:pt x="4618" y="163"/>
                  </a:lnTo>
                  <a:lnTo>
                    <a:pt x="4614" y="163"/>
                  </a:lnTo>
                  <a:lnTo>
                    <a:pt x="4614" y="160"/>
                  </a:lnTo>
                  <a:lnTo>
                    <a:pt x="4618" y="160"/>
                  </a:lnTo>
                  <a:lnTo>
                    <a:pt x="4618" y="154"/>
                  </a:lnTo>
                  <a:lnTo>
                    <a:pt x="4614" y="154"/>
                  </a:lnTo>
                  <a:lnTo>
                    <a:pt x="4614" y="152"/>
                  </a:lnTo>
                  <a:lnTo>
                    <a:pt x="4616" y="149"/>
                  </a:lnTo>
                  <a:lnTo>
                    <a:pt x="4618" y="147"/>
                  </a:lnTo>
                  <a:lnTo>
                    <a:pt x="4618" y="147"/>
                  </a:lnTo>
                  <a:lnTo>
                    <a:pt x="4614" y="140"/>
                  </a:lnTo>
                  <a:lnTo>
                    <a:pt x="4614" y="136"/>
                  </a:lnTo>
                  <a:lnTo>
                    <a:pt x="4618" y="136"/>
                  </a:lnTo>
                  <a:lnTo>
                    <a:pt x="4618" y="131"/>
                  </a:lnTo>
                  <a:lnTo>
                    <a:pt x="4614" y="131"/>
                  </a:lnTo>
                  <a:lnTo>
                    <a:pt x="4618" y="107"/>
                  </a:lnTo>
                  <a:lnTo>
                    <a:pt x="4625" y="107"/>
                  </a:lnTo>
                  <a:lnTo>
                    <a:pt x="4625" y="167"/>
                  </a:lnTo>
                  <a:lnTo>
                    <a:pt x="4634" y="167"/>
                  </a:lnTo>
                  <a:lnTo>
                    <a:pt x="4642" y="311"/>
                  </a:lnTo>
                  <a:lnTo>
                    <a:pt x="4645" y="311"/>
                  </a:lnTo>
                  <a:lnTo>
                    <a:pt x="4647" y="325"/>
                  </a:lnTo>
                  <a:lnTo>
                    <a:pt x="4647" y="341"/>
                  </a:lnTo>
                  <a:lnTo>
                    <a:pt x="4649" y="356"/>
                  </a:lnTo>
                  <a:lnTo>
                    <a:pt x="4654" y="367"/>
                  </a:lnTo>
                  <a:lnTo>
                    <a:pt x="4651" y="323"/>
                  </a:lnTo>
                  <a:lnTo>
                    <a:pt x="4654" y="323"/>
                  </a:lnTo>
                  <a:lnTo>
                    <a:pt x="4658" y="329"/>
                  </a:lnTo>
                  <a:lnTo>
                    <a:pt x="4662" y="332"/>
                  </a:lnTo>
                  <a:lnTo>
                    <a:pt x="4665" y="334"/>
                  </a:lnTo>
                  <a:lnTo>
                    <a:pt x="4665" y="296"/>
                  </a:lnTo>
                  <a:lnTo>
                    <a:pt x="4658" y="296"/>
                  </a:lnTo>
                  <a:lnTo>
                    <a:pt x="4658" y="287"/>
                  </a:lnTo>
                  <a:lnTo>
                    <a:pt x="4665" y="287"/>
                  </a:lnTo>
                  <a:lnTo>
                    <a:pt x="4662" y="107"/>
                  </a:lnTo>
                  <a:lnTo>
                    <a:pt x="4674" y="107"/>
                  </a:lnTo>
                  <a:lnTo>
                    <a:pt x="4674" y="111"/>
                  </a:lnTo>
                  <a:lnTo>
                    <a:pt x="4671" y="121"/>
                  </a:lnTo>
                  <a:lnTo>
                    <a:pt x="4669" y="138"/>
                  </a:lnTo>
                  <a:lnTo>
                    <a:pt x="4669" y="156"/>
                  </a:lnTo>
                  <a:lnTo>
                    <a:pt x="4671" y="171"/>
                  </a:lnTo>
                  <a:lnTo>
                    <a:pt x="4682" y="287"/>
                  </a:lnTo>
                  <a:lnTo>
                    <a:pt x="4687" y="287"/>
                  </a:lnTo>
                  <a:lnTo>
                    <a:pt x="4691" y="289"/>
                  </a:lnTo>
                  <a:lnTo>
                    <a:pt x="4694" y="289"/>
                  </a:lnTo>
                  <a:lnTo>
                    <a:pt x="4698" y="291"/>
                  </a:lnTo>
                  <a:lnTo>
                    <a:pt x="4698" y="236"/>
                  </a:lnTo>
                  <a:lnTo>
                    <a:pt x="4711" y="236"/>
                  </a:lnTo>
                  <a:lnTo>
                    <a:pt x="4713" y="269"/>
                  </a:lnTo>
                  <a:lnTo>
                    <a:pt x="4722" y="300"/>
                  </a:lnTo>
                  <a:lnTo>
                    <a:pt x="4725" y="300"/>
                  </a:lnTo>
                  <a:lnTo>
                    <a:pt x="4725" y="143"/>
                  </a:lnTo>
                  <a:lnTo>
                    <a:pt x="4738" y="147"/>
                  </a:lnTo>
                  <a:lnTo>
                    <a:pt x="4742" y="189"/>
                  </a:lnTo>
                  <a:lnTo>
                    <a:pt x="4751" y="223"/>
                  </a:lnTo>
                  <a:lnTo>
                    <a:pt x="4751" y="254"/>
                  </a:lnTo>
                  <a:lnTo>
                    <a:pt x="4754" y="254"/>
                  </a:lnTo>
                  <a:lnTo>
                    <a:pt x="4758" y="300"/>
                  </a:lnTo>
                  <a:lnTo>
                    <a:pt x="4765" y="303"/>
                  </a:lnTo>
                  <a:lnTo>
                    <a:pt x="4765" y="314"/>
                  </a:lnTo>
                  <a:lnTo>
                    <a:pt x="4769" y="323"/>
                  </a:lnTo>
                  <a:lnTo>
                    <a:pt x="4774" y="329"/>
                  </a:lnTo>
                  <a:lnTo>
                    <a:pt x="4780" y="336"/>
                  </a:lnTo>
                  <a:lnTo>
                    <a:pt x="4785" y="340"/>
                  </a:lnTo>
                  <a:lnTo>
                    <a:pt x="4794" y="343"/>
                  </a:lnTo>
                  <a:lnTo>
                    <a:pt x="4794" y="347"/>
                  </a:lnTo>
                  <a:lnTo>
                    <a:pt x="4796" y="349"/>
                  </a:lnTo>
                  <a:lnTo>
                    <a:pt x="4796" y="351"/>
                  </a:lnTo>
                  <a:lnTo>
                    <a:pt x="4798" y="352"/>
                  </a:lnTo>
                  <a:lnTo>
                    <a:pt x="4800" y="354"/>
                  </a:lnTo>
                  <a:lnTo>
                    <a:pt x="4802" y="356"/>
                  </a:lnTo>
                  <a:lnTo>
                    <a:pt x="4803" y="356"/>
                  </a:lnTo>
                  <a:lnTo>
                    <a:pt x="4803" y="358"/>
                  </a:lnTo>
                  <a:lnTo>
                    <a:pt x="4803" y="358"/>
                  </a:lnTo>
                  <a:lnTo>
                    <a:pt x="4803" y="358"/>
                  </a:lnTo>
                  <a:lnTo>
                    <a:pt x="4805" y="358"/>
                  </a:lnTo>
                  <a:lnTo>
                    <a:pt x="4805" y="360"/>
                  </a:lnTo>
                  <a:lnTo>
                    <a:pt x="4805" y="351"/>
                  </a:lnTo>
                  <a:lnTo>
                    <a:pt x="4802" y="351"/>
                  </a:lnTo>
                  <a:lnTo>
                    <a:pt x="4802" y="323"/>
                  </a:lnTo>
                  <a:lnTo>
                    <a:pt x="4798" y="323"/>
                  </a:lnTo>
                  <a:lnTo>
                    <a:pt x="4791" y="287"/>
                  </a:lnTo>
                  <a:lnTo>
                    <a:pt x="4785" y="287"/>
                  </a:lnTo>
                  <a:lnTo>
                    <a:pt x="4785" y="274"/>
                  </a:lnTo>
                  <a:lnTo>
                    <a:pt x="4782" y="274"/>
                  </a:lnTo>
                  <a:lnTo>
                    <a:pt x="4780" y="272"/>
                  </a:lnTo>
                  <a:lnTo>
                    <a:pt x="4780" y="269"/>
                  </a:lnTo>
                  <a:lnTo>
                    <a:pt x="4780" y="267"/>
                  </a:lnTo>
                  <a:lnTo>
                    <a:pt x="4778" y="263"/>
                  </a:lnTo>
                  <a:lnTo>
                    <a:pt x="4778" y="260"/>
                  </a:lnTo>
                  <a:lnTo>
                    <a:pt x="4782" y="260"/>
                  </a:lnTo>
                  <a:lnTo>
                    <a:pt x="4789" y="269"/>
                  </a:lnTo>
                  <a:lnTo>
                    <a:pt x="4794" y="280"/>
                  </a:lnTo>
                  <a:lnTo>
                    <a:pt x="4798" y="291"/>
                  </a:lnTo>
                  <a:lnTo>
                    <a:pt x="4802" y="291"/>
                  </a:lnTo>
                  <a:lnTo>
                    <a:pt x="4794" y="267"/>
                  </a:lnTo>
                  <a:lnTo>
                    <a:pt x="4783" y="243"/>
                  </a:lnTo>
                  <a:lnTo>
                    <a:pt x="4774" y="220"/>
                  </a:lnTo>
                  <a:lnTo>
                    <a:pt x="4778" y="220"/>
                  </a:lnTo>
                  <a:lnTo>
                    <a:pt x="4782" y="221"/>
                  </a:lnTo>
                  <a:lnTo>
                    <a:pt x="4783" y="221"/>
                  </a:lnTo>
                  <a:lnTo>
                    <a:pt x="4783" y="223"/>
                  </a:lnTo>
                  <a:lnTo>
                    <a:pt x="4785" y="227"/>
                  </a:lnTo>
                  <a:lnTo>
                    <a:pt x="4785" y="231"/>
                  </a:lnTo>
                  <a:lnTo>
                    <a:pt x="4796" y="245"/>
                  </a:lnTo>
                  <a:lnTo>
                    <a:pt x="4803" y="263"/>
                  </a:lnTo>
                  <a:lnTo>
                    <a:pt x="4809" y="283"/>
                  </a:lnTo>
                  <a:lnTo>
                    <a:pt x="4814" y="303"/>
                  </a:lnTo>
                  <a:lnTo>
                    <a:pt x="4818" y="303"/>
                  </a:lnTo>
                  <a:lnTo>
                    <a:pt x="4818" y="323"/>
                  </a:lnTo>
                  <a:lnTo>
                    <a:pt x="4822" y="323"/>
                  </a:lnTo>
                  <a:lnTo>
                    <a:pt x="4814" y="240"/>
                  </a:lnTo>
                  <a:lnTo>
                    <a:pt x="4811" y="240"/>
                  </a:lnTo>
                  <a:lnTo>
                    <a:pt x="4811" y="223"/>
                  </a:lnTo>
                  <a:lnTo>
                    <a:pt x="4805" y="223"/>
                  </a:lnTo>
                  <a:lnTo>
                    <a:pt x="4802" y="191"/>
                  </a:lnTo>
                  <a:lnTo>
                    <a:pt x="4798" y="191"/>
                  </a:lnTo>
                  <a:lnTo>
                    <a:pt x="4798" y="183"/>
                  </a:lnTo>
                  <a:lnTo>
                    <a:pt x="4794" y="183"/>
                  </a:lnTo>
                  <a:lnTo>
                    <a:pt x="4794" y="171"/>
                  </a:lnTo>
                  <a:lnTo>
                    <a:pt x="4791" y="171"/>
                  </a:lnTo>
                  <a:lnTo>
                    <a:pt x="4785" y="154"/>
                  </a:lnTo>
                  <a:lnTo>
                    <a:pt x="4782" y="154"/>
                  </a:lnTo>
                  <a:lnTo>
                    <a:pt x="4782" y="143"/>
                  </a:lnTo>
                  <a:lnTo>
                    <a:pt x="4778" y="143"/>
                  </a:lnTo>
                  <a:lnTo>
                    <a:pt x="4771" y="120"/>
                  </a:lnTo>
                  <a:lnTo>
                    <a:pt x="4765" y="120"/>
                  </a:lnTo>
                  <a:lnTo>
                    <a:pt x="4765" y="111"/>
                  </a:lnTo>
                  <a:lnTo>
                    <a:pt x="4758" y="98"/>
                  </a:lnTo>
                  <a:lnTo>
                    <a:pt x="4751" y="85"/>
                  </a:lnTo>
                  <a:lnTo>
                    <a:pt x="4745" y="67"/>
                  </a:lnTo>
                  <a:lnTo>
                    <a:pt x="4758" y="71"/>
                  </a:lnTo>
                  <a:lnTo>
                    <a:pt x="4762" y="89"/>
                  </a:lnTo>
                  <a:lnTo>
                    <a:pt x="4771" y="101"/>
                  </a:lnTo>
                  <a:lnTo>
                    <a:pt x="4778" y="114"/>
                  </a:lnTo>
                  <a:lnTo>
                    <a:pt x="4778" y="123"/>
                  </a:lnTo>
                  <a:lnTo>
                    <a:pt x="4782" y="123"/>
                  </a:lnTo>
                  <a:lnTo>
                    <a:pt x="4782" y="131"/>
                  </a:lnTo>
                  <a:lnTo>
                    <a:pt x="4785" y="131"/>
                  </a:lnTo>
                  <a:lnTo>
                    <a:pt x="4785" y="140"/>
                  </a:lnTo>
                  <a:lnTo>
                    <a:pt x="4791" y="140"/>
                  </a:lnTo>
                  <a:lnTo>
                    <a:pt x="4791" y="147"/>
                  </a:lnTo>
                  <a:lnTo>
                    <a:pt x="4794" y="147"/>
                  </a:lnTo>
                  <a:lnTo>
                    <a:pt x="4802" y="171"/>
                  </a:lnTo>
                  <a:lnTo>
                    <a:pt x="4805" y="171"/>
                  </a:lnTo>
                  <a:lnTo>
                    <a:pt x="4805" y="183"/>
                  </a:lnTo>
                  <a:lnTo>
                    <a:pt x="4811" y="183"/>
                  </a:lnTo>
                  <a:lnTo>
                    <a:pt x="4811" y="191"/>
                  </a:lnTo>
                  <a:lnTo>
                    <a:pt x="4814" y="191"/>
                  </a:lnTo>
                  <a:lnTo>
                    <a:pt x="4822" y="227"/>
                  </a:lnTo>
                  <a:lnTo>
                    <a:pt x="4825" y="227"/>
                  </a:lnTo>
                  <a:lnTo>
                    <a:pt x="4825" y="236"/>
                  </a:lnTo>
                  <a:lnTo>
                    <a:pt x="4831" y="236"/>
                  </a:lnTo>
                  <a:lnTo>
                    <a:pt x="4831" y="254"/>
                  </a:lnTo>
                  <a:lnTo>
                    <a:pt x="4834" y="254"/>
                  </a:lnTo>
                  <a:lnTo>
                    <a:pt x="4836" y="218"/>
                  </a:lnTo>
                  <a:lnTo>
                    <a:pt x="4838" y="178"/>
                  </a:lnTo>
                  <a:lnTo>
                    <a:pt x="4834" y="140"/>
                  </a:lnTo>
                  <a:lnTo>
                    <a:pt x="4825" y="103"/>
                  </a:lnTo>
                  <a:lnTo>
                    <a:pt x="4838" y="103"/>
                  </a:lnTo>
                  <a:lnTo>
                    <a:pt x="4843" y="134"/>
                  </a:lnTo>
                  <a:lnTo>
                    <a:pt x="4851" y="163"/>
                  </a:lnTo>
                  <a:lnTo>
                    <a:pt x="4851" y="178"/>
                  </a:lnTo>
                  <a:lnTo>
                    <a:pt x="4851" y="194"/>
                  </a:lnTo>
                  <a:lnTo>
                    <a:pt x="4849" y="209"/>
                  </a:lnTo>
                  <a:lnTo>
                    <a:pt x="4854" y="220"/>
                  </a:lnTo>
                  <a:lnTo>
                    <a:pt x="4858" y="180"/>
                  </a:lnTo>
                  <a:lnTo>
                    <a:pt x="4865" y="180"/>
                  </a:lnTo>
                  <a:lnTo>
                    <a:pt x="4871" y="196"/>
                  </a:lnTo>
                  <a:lnTo>
                    <a:pt x="4874" y="196"/>
                  </a:lnTo>
                  <a:lnTo>
                    <a:pt x="4874" y="211"/>
                  </a:lnTo>
                  <a:lnTo>
                    <a:pt x="4878" y="211"/>
                  </a:lnTo>
                  <a:lnTo>
                    <a:pt x="4882" y="247"/>
                  </a:lnTo>
                  <a:lnTo>
                    <a:pt x="4885" y="247"/>
                  </a:lnTo>
                  <a:lnTo>
                    <a:pt x="4885" y="271"/>
                  </a:lnTo>
                  <a:lnTo>
                    <a:pt x="4894" y="274"/>
                  </a:lnTo>
                  <a:lnTo>
                    <a:pt x="4894" y="283"/>
                  </a:lnTo>
                  <a:lnTo>
                    <a:pt x="4898" y="283"/>
                  </a:lnTo>
                  <a:lnTo>
                    <a:pt x="4898" y="296"/>
                  </a:lnTo>
                  <a:lnTo>
                    <a:pt x="4902" y="296"/>
                  </a:lnTo>
                  <a:lnTo>
                    <a:pt x="4905" y="320"/>
                  </a:lnTo>
                  <a:lnTo>
                    <a:pt x="4911" y="320"/>
                  </a:lnTo>
                  <a:lnTo>
                    <a:pt x="4913" y="291"/>
                  </a:lnTo>
                  <a:lnTo>
                    <a:pt x="4918" y="265"/>
                  </a:lnTo>
                  <a:lnTo>
                    <a:pt x="4927" y="240"/>
                  </a:lnTo>
                  <a:lnTo>
                    <a:pt x="4934" y="214"/>
                  </a:lnTo>
                  <a:lnTo>
                    <a:pt x="4931" y="154"/>
                  </a:lnTo>
                  <a:lnTo>
                    <a:pt x="4942" y="154"/>
                  </a:lnTo>
                  <a:lnTo>
                    <a:pt x="4945" y="214"/>
                  </a:lnTo>
                  <a:lnTo>
                    <a:pt x="4954" y="214"/>
                  </a:lnTo>
                  <a:lnTo>
                    <a:pt x="4958" y="231"/>
                  </a:lnTo>
                  <a:lnTo>
                    <a:pt x="4951" y="231"/>
                  </a:lnTo>
                  <a:lnTo>
                    <a:pt x="4951" y="223"/>
                  </a:lnTo>
                  <a:lnTo>
                    <a:pt x="4945" y="223"/>
                  </a:lnTo>
                  <a:lnTo>
                    <a:pt x="4945" y="327"/>
                  </a:lnTo>
                  <a:lnTo>
                    <a:pt x="4951" y="327"/>
                  </a:lnTo>
                  <a:lnTo>
                    <a:pt x="4951" y="340"/>
                  </a:lnTo>
                  <a:lnTo>
                    <a:pt x="4954" y="340"/>
                  </a:lnTo>
                  <a:lnTo>
                    <a:pt x="4956" y="338"/>
                  </a:lnTo>
                  <a:lnTo>
                    <a:pt x="4956" y="336"/>
                  </a:lnTo>
                  <a:lnTo>
                    <a:pt x="4956" y="336"/>
                  </a:lnTo>
                  <a:lnTo>
                    <a:pt x="4956" y="336"/>
                  </a:lnTo>
                  <a:lnTo>
                    <a:pt x="4958" y="334"/>
                  </a:lnTo>
                  <a:lnTo>
                    <a:pt x="4965" y="340"/>
                  </a:lnTo>
                  <a:lnTo>
                    <a:pt x="4965" y="303"/>
                  </a:lnTo>
                  <a:lnTo>
                    <a:pt x="4962" y="303"/>
                  </a:lnTo>
                  <a:lnTo>
                    <a:pt x="4962" y="271"/>
                  </a:lnTo>
                  <a:lnTo>
                    <a:pt x="4951" y="236"/>
                  </a:lnTo>
                  <a:lnTo>
                    <a:pt x="4962" y="236"/>
                  </a:lnTo>
                  <a:lnTo>
                    <a:pt x="4965" y="254"/>
                  </a:lnTo>
                  <a:lnTo>
                    <a:pt x="4971" y="254"/>
                  </a:lnTo>
                  <a:lnTo>
                    <a:pt x="4971" y="274"/>
                  </a:lnTo>
                  <a:lnTo>
                    <a:pt x="4974" y="274"/>
                  </a:lnTo>
                  <a:lnTo>
                    <a:pt x="4974" y="283"/>
                  </a:lnTo>
                  <a:lnTo>
                    <a:pt x="4978" y="283"/>
                  </a:lnTo>
                  <a:lnTo>
                    <a:pt x="4978" y="300"/>
                  </a:lnTo>
                  <a:lnTo>
                    <a:pt x="4982" y="300"/>
                  </a:lnTo>
                  <a:lnTo>
                    <a:pt x="4982" y="314"/>
                  </a:lnTo>
                  <a:lnTo>
                    <a:pt x="4985" y="314"/>
                  </a:lnTo>
                  <a:lnTo>
                    <a:pt x="4991" y="343"/>
                  </a:lnTo>
                  <a:lnTo>
                    <a:pt x="4994" y="343"/>
                  </a:lnTo>
                  <a:lnTo>
                    <a:pt x="4998" y="334"/>
                  </a:lnTo>
                  <a:lnTo>
                    <a:pt x="5002" y="325"/>
                  </a:lnTo>
                  <a:lnTo>
                    <a:pt x="5002" y="311"/>
                  </a:lnTo>
                  <a:lnTo>
                    <a:pt x="4991" y="274"/>
                  </a:lnTo>
                  <a:lnTo>
                    <a:pt x="5002" y="280"/>
                  </a:lnTo>
                  <a:lnTo>
                    <a:pt x="5003" y="287"/>
                  </a:lnTo>
                  <a:lnTo>
                    <a:pt x="5007" y="301"/>
                  </a:lnTo>
                  <a:lnTo>
                    <a:pt x="5011" y="318"/>
                  </a:lnTo>
                  <a:lnTo>
                    <a:pt x="5014" y="332"/>
                  </a:lnTo>
                  <a:lnTo>
                    <a:pt x="5020" y="345"/>
                  </a:lnTo>
                  <a:lnTo>
                    <a:pt x="5022" y="351"/>
                  </a:lnTo>
                  <a:lnTo>
                    <a:pt x="5023" y="332"/>
                  </a:lnTo>
                  <a:lnTo>
                    <a:pt x="5025" y="316"/>
                  </a:lnTo>
                  <a:lnTo>
                    <a:pt x="5025" y="296"/>
                  </a:lnTo>
                  <a:lnTo>
                    <a:pt x="5022" y="271"/>
                  </a:lnTo>
                  <a:lnTo>
                    <a:pt x="5034" y="271"/>
                  </a:lnTo>
                  <a:lnTo>
                    <a:pt x="5036" y="294"/>
                  </a:lnTo>
                  <a:lnTo>
                    <a:pt x="5043" y="316"/>
                  </a:lnTo>
                  <a:lnTo>
                    <a:pt x="5051" y="334"/>
                  </a:lnTo>
                  <a:lnTo>
                    <a:pt x="5051" y="356"/>
                  </a:lnTo>
                  <a:lnTo>
                    <a:pt x="5054" y="356"/>
                  </a:lnTo>
                  <a:lnTo>
                    <a:pt x="5042" y="223"/>
                  </a:lnTo>
                  <a:lnTo>
                    <a:pt x="5038" y="223"/>
                  </a:lnTo>
                  <a:lnTo>
                    <a:pt x="5034" y="200"/>
                  </a:lnTo>
                  <a:lnTo>
                    <a:pt x="5031" y="194"/>
                  </a:lnTo>
                  <a:lnTo>
                    <a:pt x="5029" y="191"/>
                  </a:lnTo>
                  <a:lnTo>
                    <a:pt x="5025" y="187"/>
                  </a:lnTo>
                  <a:lnTo>
                    <a:pt x="5023" y="183"/>
                  </a:lnTo>
                  <a:lnTo>
                    <a:pt x="5020" y="178"/>
                  </a:lnTo>
                  <a:lnTo>
                    <a:pt x="5018" y="171"/>
                  </a:lnTo>
                  <a:lnTo>
                    <a:pt x="5031" y="180"/>
                  </a:lnTo>
                  <a:lnTo>
                    <a:pt x="5042" y="194"/>
                  </a:lnTo>
                  <a:lnTo>
                    <a:pt x="5051" y="212"/>
                  </a:lnTo>
                  <a:lnTo>
                    <a:pt x="5058" y="234"/>
                  </a:lnTo>
                  <a:lnTo>
                    <a:pt x="5065" y="254"/>
                  </a:lnTo>
                  <a:lnTo>
                    <a:pt x="5071" y="271"/>
                  </a:lnTo>
                  <a:lnTo>
                    <a:pt x="5071" y="296"/>
                  </a:lnTo>
                  <a:lnTo>
                    <a:pt x="5078" y="300"/>
                  </a:lnTo>
                  <a:lnTo>
                    <a:pt x="5074" y="307"/>
                  </a:lnTo>
                  <a:lnTo>
                    <a:pt x="5082" y="311"/>
                  </a:lnTo>
                  <a:lnTo>
                    <a:pt x="5082" y="327"/>
                  </a:lnTo>
                  <a:lnTo>
                    <a:pt x="5085" y="327"/>
                  </a:lnTo>
                  <a:lnTo>
                    <a:pt x="5085" y="340"/>
                  </a:lnTo>
                  <a:lnTo>
                    <a:pt x="5091" y="340"/>
                  </a:lnTo>
                  <a:lnTo>
                    <a:pt x="5093" y="352"/>
                  </a:lnTo>
                  <a:lnTo>
                    <a:pt x="5093" y="365"/>
                  </a:lnTo>
                  <a:lnTo>
                    <a:pt x="5098" y="374"/>
                  </a:lnTo>
                  <a:lnTo>
                    <a:pt x="5100" y="347"/>
                  </a:lnTo>
                  <a:lnTo>
                    <a:pt x="5102" y="321"/>
                  </a:lnTo>
                  <a:lnTo>
                    <a:pt x="5098" y="300"/>
                  </a:lnTo>
                  <a:lnTo>
                    <a:pt x="5098" y="267"/>
                  </a:lnTo>
                  <a:lnTo>
                    <a:pt x="5094" y="267"/>
                  </a:lnTo>
                  <a:lnTo>
                    <a:pt x="5091" y="240"/>
                  </a:lnTo>
                  <a:lnTo>
                    <a:pt x="5085" y="240"/>
                  </a:lnTo>
                  <a:lnTo>
                    <a:pt x="5083" y="234"/>
                  </a:lnTo>
                  <a:lnTo>
                    <a:pt x="5080" y="232"/>
                  </a:lnTo>
                  <a:lnTo>
                    <a:pt x="5078" y="229"/>
                  </a:lnTo>
                  <a:lnTo>
                    <a:pt x="5076" y="227"/>
                  </a:lnTo>
                  <a:lnTo>
                    <a:pt x="5074" y="221"/>
                  </a:lnTo>
                  <a:lnTo>
                    <a:pt x="5074" y="214"/>
                  </a:lnTo>
                  <a:lnTo>
                    <a:pt x="5082" y="220"/>
                  </a:lnTo>
                  <a:lnTo>
                    <a:pt x="5058" y="176"/>
                  </a:lnTo>
                  <a:lnTo>
                    <a:pt x="5065" y="176"/>
                  </a:lnTo>
                  <a:lnTo>
                    <a:pt x="5102" y="231"/>
                  </a:lnTo>
                  <a:lnTo>
                    <a:pt x="5102" y="240"/>
                  </a:lnTo>
                  <a:lnTo>
                    <a:pt x="5105" y="240"/>
                  </a:lnTo>
                  <a:lnTo>
                    <a:pt x="5105" y="247"/>
                  </a:lnTo>
                  <a:lnTo>
                    <a:pt x="5111" y="247"/>
                  </a:lnTo>
                  <a:lnTo>
                    <a:pt x="5114" y="271"/>
                  </a:lnTo>
                  <a:lnTo>
                    <a:pt x="5118" y="271"/>
                  </a:lnTo>
                  <a:lnTo>
                    <a:pt x="5118" y="280"/>
                  </a:lnTo>
                  <a:lnTo>
                    <a:pt x="5122" y="280"/>
                  </a:lnTo>
                  <a:lnTo>
                    <a:pt x="5122" y="296"/>
                  </a:lnTo>
                  <a:lnTo>
                    <a:pt x="5125" y="296"/>
                  </a:lnTo>
                  <a:lnTo>
                    <a:pt x="5131" y="323"/>
                  </a:lnTo>
                  <a:lnTo>
                    <a:pt x="5134" y="323"/>
                  </a:lnTo>
                  <a:lnTo>
                    <a:pt x="5136" y="289"/>
                  </a:lnTo>
                  <a:lnTo>
                    <a:pt x="5138" y="254"/>
                  </a:lnTo>
                  <a:lnTo>
                    <a:pt x="5140" y="218"/>
                  </a:lnTo>
                  <a:lnTo>
                    <a:pt x="5140" y="183"/>
                  </a:lnTo>
                  <a:lnTo>
                    <a:pt x="5134" y="151"/>
                  </a:lnTo>
                  <a:lnTo>
                    <a:pt x="5134" y="120"/>
                  </a:lnTo>
                  <a:lnTo>
                    <a:pt x="5131" y="120"/>
                  </a:lnTo>
                  <a:lnTo>
                    <a:pt x="5127" y="105"/>
                  </a:lnTo>
                  <a:lnTo>
                    <a:pt x="5127" y="92"/>
                  </a:lnTo>
                  <a:lnTo>
                    <a:pt x="5129" y="81"/>
                  </a:lnTo>
                  <a:lnTo>
                    <a:pt x="5129" y="72"/>
                  </a:lnTo>
                  <a:lnTo>
                    <a:pt x="5125" y="67"/>
                  </a:lnTo>
                  <a:lnTo>
                    <a:pt x="5127" y="65"/>
                  </a:lnTo>
                  <a:lnTo>
                    <a:pt x="5127" y="65"/>
                  </a:lnTo>
                  <a:lnTo>
                    <a:pt x="5127" y="65"/>
                  </a:lnTo>
                  <a:lnTo>
                    <a:pt x="5127" y="65"/>
                  </a:lnTo>
                  <a:lnTo>
                    <a:pt x="5129" y="65"/>
                  </a:lnTo>
                  <a:lnTo>
                    <a:pt x="5131" y="63"/>
                  </a:lnTo>
                  <a:lnTo>
                    <a:pt x="5131" y="60"/>
                  </a:lnTo>
                  <a:lnTo>
                    <a:pt x="5133" y="60"/>
                  </a:lnTo>
                  <a:lnTo>
                    <a:pt x="5134" y="60"/>
                  </a:lnTo>
                  <a:lnTo>
                    <a:pt x="5136" y="60"/>
                  </a:lnTo>
                  <a:lnTo>
                    <a:pt x="5136" y="61"/>
                  </a:lnTo>
                  <a:lnTo>
                    <a:pt x="5136" y="61"/>
                  </a:lnTo>
                  <a:lnTo>
                    <a:pt x="5138" y="63"/>
                  </a:lnTo>
                  <a:lnTo>
                    <a:pt x="5142" y="72"/>
                  </a:lnTo>
                  <a:lnTo>
                    <a:pt x="5142" y="85"/>
                  </a:lnTo>
                  <a:lnTo>
                    <a:pt x="5140" y="98"/>
                  </a:lnTo>
                  <a:lnTo>
                    <a:pt x="5142" y="111"/>
                  </a:lnTo>
                  <a:lnTo>
                    <a:pt x="5151" y="145"/>
                  </a:lnTo>
                  <a:lnTo>
                    <a:pt x="5158" y="181"/>
                  </a:lnTo>
                  <a:lnTo>
                    <a:pt x="5165" y="214"/>
                  </a:lnTo>
                  <a:lnTo>
                    <a:pt x="5165" y="243"/>
                  </a:lnTo>
                  <a:lnTo>
                    <a:pt x="5171" y="243"/>
                  </a:lnTo>
                  <a:lnTo>
                    <a:pt x="5173" y="258"/>
                  </a:lnTo>
                  <a:lnTo>
                    <a:pt x="5173" y="276"/>
                  </a:lnTo>
                  <a:lnTo>
                    <a:pt x="5171" y="292"/>
                  </a:lnTo>
                  <a:lnTo>
                    <a:pt x="5173" y="309"/>
                  </a:lnTo>
                  <a:lnTo>
                    <a:pt x="5178" y="320"/>
                  </a:lnTo>
                  <a:lnTo>
                    <a:pt x="5185" y="220"/>
                  </a:lnTo>
                  <a:lnTo>
                    <a:pt x="5191" y="220"/>
                  </a:lnTo>
                  <a:lnTo>
                    <a:pt x="5193" y="203"/>
                  </a:lnTo>
                  <a:lnTo>
                    <a:pt x="5193" y="181"/>
                  </a:lnTo>
                  <a:lnTo>
                    <a:pt x="5191" y="158"/>
                  </a:lnTo>
                  <a:lnTo>
                    <a:pt x="5191" y="132"/>
                  </a:lnTo>
                  <a:lnTo>
                    <a:pt x="5191" y="111"/>
                  </a:lnTo>
                  <a:lnTo>
                    <a:pt x="5202" y="114"/>
                  </a:lnTo>
                  <a:lnTo>
                    <a:pt x="5194" y="327"/>
                  </a:lnTo>
                  <a:lnTo>
                    <a:pt x="5194" y="340"/>
                  </a:lnTo>
                  <a:lnTo>
                    <a:pt x="5193" y="356"/>
                  </a:lnTo>
                  <a:lnTo>
                    <a:pt x="5193" y="374"/>
                  </a:lnTo>
                  <a:lnTo>
                    <a:pt x="5193" y="392"/>
                  </a:lnTo>
                  <a:lnTo>
                    <a:pt x="5194" y="407"/>
                  </a:lnTo>
                  <a:lnTo>
                    <a:pt x="5198" y="416"/>
                  </a:lnTo>
                  <a:lnTo>
                    <a:pt x="5200" y="403"/>
                  </a:lnTo>
                  <a:lnTo>
                    <a:pt x="5202" y="385"/>
                  </a:lnTo>
                  <a:lnTo>
                    <a:pt x="5207" y="365"/>
                  </a:lnTo>
                  <a:lnTo>
                    <a:pt x="5211" y="349"/>
                  </a:lnTo>
                  <a:lnTo>
                    <a:pt x="5214" y="340"/>
                  </a:lnTo>
                  <a:lnTo>
                    <a:pt x="5216" y="338"/>
                  </a:lnTo>
                  <a:lnTo>
                    <a:pt x="5216" y="336"/>
                  </a:lnTo>
                  <a:lnTo>
                    <a:pt x="5216" y="336"/>
                  </a:lnTo>
                  <a:lnTo>
                    <a:pt x="5218" y="336"/>
                  </a:lnTo>
                  <a:lnTo>
                    <a:pt x="5220" y="336"/>
                  </a:lnTo>
                  <a:lnTo>
                    <a:pt x="5222" y="334"/>
                  </a:lnTo>
                  <a:lnTo>
                    <a:pt x="5222" y="356"/>
                  </a:lnTo>
                  <a:lnTo>
                    <a:pt x="5225" y="356"/>
                  </a:lnTo>
                  <a:lnTo>
                    <a:pt x="5231" y="291"/>
                  </a:lnTo>
                  <a:lnTo>
                    <a:pt x="5233" y="285"/>
                  </a:lnTo>
                  <a:lnTo>
                    <a:pt x="5236" y="276"/>
                  </a:lnTo>
                  <a:lnTo>
                    <a:pt x="5240" y="265"/>
                  </a:lnTo>
                  <a:lnTo>
                    <a:pt x="5238" y="254"/>
                  </a:lnTo>
                  <a:lnTo>
                    <a:pt x="5231" y="251"/>
                  </a:lnTo>
                  <a:lnTo>
                    <a:pt x="5231" y="243"/>
                  </a:lnTo>
                  <a:lnTo>
                    <a:pt x="5238" y="243"/>
                  </a:lnTo>
                  <a:lnTo>
                    <a:pt x="5251" y="103"/>
                  </a:lnTo>
                  <a:lnTo>
                    <a:pt x="5258" y="103"/>
                  </a:lnTo>
                  <a:lnTo>
                    <a:pt x="5251" y="280"/>
                  </a:lnTo>
                  <a:lnTo>
                    <a:pt x="5254" y="280"/>
                  </a:lnTo>
                  <a:lnTo>
                    <a:pt x="5254" y="291"/>
                  </a:lnTo>
                  <a:lnTo>
                    <a:pt x="5258" y="291"/>
                  </a:lnTo>
                  <a:lnTo>
                    <a:pt x="5260" y="301"/>
                  </a:lnTo>
                  <a:lnTo>
                    <a:pt x="5262" y="314"/>
                  </a:lnTo>
                  <a:lnTo>
                    <a:pt x="5262" y="327"/>
                  </a:lnTo>
                  <a:lnTo>
                    <a:pt x="5265" y="334"/>
                  </a:lnTo>
                  <a:lnTo>
                    <a:pt x="5285" y="154"/>
                  </a:lnTo>
                  <a:lnTo>
                    <a:pt x="5294" y="154"/>
                  </a:lnTo>
                  <a:lnTo>
                    <a:pt x="5298" y="176"/>
                  </a:lnTo>
                  <a:lnTo>
                    <a:pt x="5298" y="178"/>
                  </a:lnTo>
                  <a:lnTo>
                    <a:pt x="5296" y="178"/>
                  </a:lnTo>
                  <a:lnTo>
                    <a:pt x="5296" y="178"/>
                  </a:lnTo>
                  <a:lnTo>
                    <a:pt x="5294" y="176"/>
                  </a:lnTo>
                  <a:lnTo>
                    <a:pt x="5294" y="178"/>
                  </a:lnTo>
                  <a:lnTo>
                    <a:pt x="5294" y="180"/>
                  </a:lnTo>
                  <a:lnTo>
                    <a:pt x="5298" y="180"/>
                  </a:lnTo>
                  <a:lnTo>
                    <a:pt x="5298" y="231"/>
                  </a:lnTo>
                  <a:lnTo>
                    <a:pt x="5302" y="231"/>
                  </a:lnTo>
                  <a:lnTo>
                    <a:pt x="5311" y="154"/>
                  </a:lnTo>
                  <a:lnTo>
                    <a:pt x="5298" y="151"/>
                  </a:lnTo>
                  <a:lnTo>
                    <a:pt x="5298" y="143"/>
                  </a:lnTo>
                  <a:lnTo>
                    <a:pt x="5303" y="141"/>
                  </a:lnTo>
                  <a:lnTo>
                    <a:pt x="5307" y="141"/>
                  </a:lnTo>
                  <a:lnTo>
                    <a:pt x="5311" y="140"/>
                  </a:lnTo>
                  <a:lnTo>
                    <a:pt x="5314" y="138"/>
                  </a:lnTo>
                  <a:lnTo>
                    <a:pt x="5318" y="136"/>
                  </a:lnTo>
                  <a:lnTo>
                    <a:pt x="5322" y="136"/>
                  </a:lnTo>
                  <a:lnTo>
                    <a:pt x="5322" y="154"/>
                  </a:lnTo>
                  <a:lnTo>
                    <a:pt x="5333" y="163"/>
                  </a:lnTo>
                  <a:lnTo>
                    <a:pt x="5345" y="178"/>
                  </a:lnTo>
                  <a:lnTo>
                    <a:pt x="5358" y="194"/>
                  </a:lnTo>
                  <a:lnTo>
                    <a:pt x="5369" y="211"/>
                  </a:lnTo>
                  <a:lnTo>
                    <a:pt x="5374" y="223"/>
                  </a:lnTo>
                  <a:lnTo>
                    <a:pt x="5378" y="223"/>
                  </a:lnTo>
                  <a:lnTo>
                    <a:pt x="5367" y="172"/>
                  </a:lnTo>
                  <a:lnTo>
                    <a:pt x="5354" y="127"/>
                  </a:lnTo>
                  <a:lnTo>
                    <a:pt x="5351" y="94"/>
                  </a:lnTo>
                  <a:lnTo>
                    <a:pt x="5343" y="76"/>
                  </a:lnTo>
                  <a:lnTo>
                    <a:pt x="5338" y="54"/>
                  </a:lnTo>
                  <a:lnTo>
                    <a:pt x="5345" y="54"/>
                  </a:lnTo>
                  <a:lnTo>
                    <a:pt x="5371" y="136"/>
                  </a:lnTo>
                  <a:lnTo>
                    <a:pt x="5371" y="151"/>
                  </a:lnTo>
                  <a:lnTo>
                    <a:pt x="5374" y="151"/>
                  </a:lnTo>
                  <a:lnTo>
                    <a:pt x="5378" y="180"/>
                  </a:lnTo>
                  <a:lnTo>
                    <a:pt x="5382" y="180"/>
                  </a:lnTo>
                  <a:lnTo>
                    <a:pt x="5382" y="176"/>
                  </a:lnTo>
                  <a:lnTo>
                    <a:pt x="5385" y="176"/>
                  </a:lnTo>
                  <a:lnTo>
                    <a:pt x="5394" y="180"/>
                  </a:lnTo>
                  <a:lnTo>
                    <a:pt x="5393" y="196"/>
                  </a:lnTo>
                  <a:lnTo>
                    <a:pt x="5391" y="214"/>
                  </a:lnTo>
                  <a:lnTo>
                    <a:pt x="5385" y="214"/>
                  </a:lnTo>
                  <a:lnTo>
                    <a:pt x="5385" y="218"/>
                  </a:lnTo>
                  <a:lnTo>
                    <a:pt x="5387" y="218"/>
                  </a:lnTo>
                  <a:lnTo>
                    <a:pt x="5387" y="218"/>
                  </a:lnTo>
                  <a:lnTo>
                    <a:pt x="5389" y="216"/>
                  </a:lnTo>
                  <a:lnTo>
                    <a:pt x="5389" y="218"/>
                  </a:lnTo>
                  <a:lnTo>
                    <a:pt x="5391" y="220"/>
                  </a:lnTo>
                  <a:lnTo>
                    <a:pt x="5391" y="243"/>
                  </a:lnTo>
                  <a:lnTo>
                    <a:pt x="5398" y="243"/>
                  </a:lnTo>
                  <a:lnTo>
                    <a:pt x="5396" y="232"/>
                  </a:lnTo>
                  <a:lnTo>
                    <a:pt x="5398" y="220"/>
                  </a:lnTo>
                  <a:lnTo>
                    <a:pt x="5398" y="203"/>
                  </a:lnTo>
                  <a:lnTo>
                    <a:pt x="5398" y="83"/>
                  </a:lnTo>
                  <a:lnTo>
                    <a:pt x="5405" y="83"/>
                  </a:lnTo>
                  <a:lnTo>
                    <a:pt x="5405" y="136"/>
                  </a:lnTo>
                  <a:lnTo>
                    <a:pt x="5411" y="136"/>
                  </a:lnTo>
                  <a:lnTo>
                    <a:pt x="5405" y="143"/>
                  </a:lnTo>
                  <a:lnTo>
                    <a:pt x="5411" y="154"/>
                  </a:lnTo>
                  <a:lnTo>
                    <a:pt x="5409" y="156"/>
                  </a:lnTo>
                  <a:lnTo>
                    <a:pt x="5407" y="156"/>
                  </a:lnTo>
                  <a:lnTo>
                    <a:pt x="5405" y="156"/>
                  </a:lnTo>
                  <a:lnTo>
                    <a:pt x="5405" y="158"/>
                  </a:lnTo>
                  <a:lnTo>
                    <a:pt x="5405" y="160"/>
                  </a:lnTo>
                  <a:lnTo>
                    <a:pt x="5411" y="160"/>
                  </a:lnTo>
                  <a:lnTo>
                    <a:pt x="5411" y="191"/>
                  </a:lnTo>
                  <a:lnTo>
                    <a:pt x="5414" y="191"/>
                  </a:lnTo>
                  <a:lnTo>
                    <a:pt x="5414" y="163"/>
                  </a:lnTo>
                  <a:lnTo>
                    <a:pt x="5422" y="163"/>
                  </a:lnTo>
                  <a:lnTo>
                    <a:pt x="5425" y="191"/>
                  </a:lnTo>
                  <a:lnTo>
                    <a:pt x="5433" y="218"/>
                  </a:lnTo>
                  <a:lnTo>
                    <a:pt x="5438" y="245"/>
                  </a:lnTo>
                  <a:lnTo>
                    <a:pt x="5442" y="274"/>
                  </a:lnTo>
                  <a:lnTo>
                    <a:pt x="5451" y="274"/>
                  </a:lnTo>
                  <a:lnTo>
                    <a:pt x="5453" y="289"/>
                  </a:lnTo>
                  <a:lnTo>
                    <a:pt x="5456" y="305"/>
                  </a:lnTo>
                  <a:lnTo>
                    <a:pt x="5462" y="314"/>
                  </a:lnTo>
                  <a:lnTo>
                    <a:pt x="5463" y="294"/>
                  </a:lnTo>
                  <a:lnTo>
                    <a:pt x="5465" y="276"/>
                  </a:lnTo>
                  <a:lnTo>
                    <a:pt x="5471" y="260"/>
                  </a:lnTo>
                  <a:lnTo>
                    <a:pt x="5471" y="227"/>
                  </a:lnTo>
                  <a:lnTo>
                    <a:pt x="5474" y="227"/>
                  </a:lnTo>
                  <a:lnTo>
                    <a:pt x="5474" y="191"/>
                  </a:lnTo>
                  <a:lnTo>
                    <a:pt x="5478" y="191"/>
                  </a:lnTo>
                  <a:lnTo>
                    <a:pt x="5480" y="174"/>
                  </a:lnTo>
                  <a:lnTo>
                    <a:pt x="5480" y="156"/>
                  </a:lnTo>
                  <a:lnTo>
                    <a:pt x="5480" y="138"/>
                  </a:lnTo>
                  <a:lnTo>
                    <a:pt x="5482" y="123"/>
                  </a:lnTo>
                  <a:lnTo>
                    <a:pt x="5485" y="123"/>
                  </a:lnTo>
                  <a:lnTo>
                    <a:pt x="5485" y="187"/>
                  </a:lnTo>
                  <a:lnTo>
                    <a:pt x="5494" y="187"/>
                  </a:lnTo>
                  <a:lnTo>
                    <a:pt x="5493" y="192"/>
                  </a:lnTo>
                  <a:lnTo>
                    <a:pt x="5493" y="196"/>
                  </a:lnTo>
                  <a:lnTo>
                    <a:pt x="5491" y="200"/>
                  </a:lnTo>
                  <a:lnTo>
                    <a:pt x="5491" y="203"/>
                  </a:lnTo>
                  <a:lnTo>
                    <a:pt x="5502" y="200"/>
                  </a:lnTo>
                  <a:lnTo>
                    <a:pt x="5498" y="207"/>
                  </a:lnTo>
                  <a:lnTo>
                    <a:pt x="5505" y="211"/>
                  </a:lnTo>
                  <a:lnTo>
                    <a:pt x="5505" y="223"/>
                  </a:lnTo>
                  <a:lnTo>
                    <a:pt x="5511" y="223"/>
                  </a:lnTo>
                  <a:lnTo>
                    <a:pt x="5511" y="231"/>
                  </a:lnTo>
                  <a:lnTo>
                    <a:pt x="5514" y="231"/>
                  </a:lnTo>
                  <a:lnTo>
                    <a:pt x="5514" y="243"/>
                  </a:lnTo>
                  <a:lnTo>
                    <a:pt x="5518" y="243"/>
                  </a:lnTo>
                  <a:lnTo>
                    <a:pt x="5518" y="254"/>
                  </a:lnTo>
                  <a:lnTo>
                    <a:pt x="5522" y="254"/>
                  </a:lnTo>
                  <a:lnTo>
                    <a:pt x="5522" y="267"/>
                  </a:lnTo>
                  <a:lnTo>
                    <a:pt x="5525" y="267"/>
                  </a:lnTo>
                  <a:lnTo>
                    <a:pt x="5525" y="283"/>
                  </a:lnTo>
                  <a:lnTo>
                    <a:pt x="5531" y="283"/>
                  </a:lnTo>
                  <a:lnTo>
                    <a:pt x="5534" y="320"/>
                  </a:lnTo>
                  <a:lnTo>
                    <a:pt x="5538" y="320"/>
                  </a:lnTo>
                  <a:lnTo>
                    <a:pt x="5540" y="331"/>
                  </a:lnTo>
                  <a:lnTo>
                    <a:pt x="5540" y="345"/>
                  </a:lnTo>
                  <a:lnTo>
                    <a:pt x="5540" y="361"/>
                  </a:lnTo>
                  <a:lnTo>
                    <a:pt x="5542" y="374"/>
                  </a:lnTo>
                  <a:lnTo>
                    <a:pt x="5545" y="383"/>
                  </a:lnTo>
                  <a:lnTo>
                    <a:pt x="5545" y="361"/>
                  </a:lnTo>
                  <a:lnTo>
                    <a:pt x="5545" y="338"/>
                  </a:lnTo>
                  <a:lnTo>
                    <a:pt x="5545" y="318"/>
                  </a:lnTo>
                  <a:lnTo>
                    <a:pt x="5545" y="303"/>
                  </a:lnTo>
                  <a:lnTo>
                    <a:pt x="5547" y="303"/>
                  </a:lnTo>
                  <a:lnTo>
                    <a:pt x="5547" y="301"/>
                  </a:lnTo>
                  <a:lnTo>
                    <a:pt x="5549" y="300"/>
                  </a:lnTo>
                  <a:lnTo>
                    <a:pt x="5551" y="296"/>
                  </a:lnTo>
                  <a:lnTo>
                    <a:pt x="5551" y="291"/>
                  </a:lnTo>
                  <a:lnTo>
                    <a:pt x="5545" y="291"/>
                  </a:lnTo>
                  <a:lnTo>
                    <a:pt x="5545" y="271"/>
                  </a:lnTo>
                  <a:lnTo>
                    <a:pt x="5542" y="271"/>
                  </a:lnTo>
                  <a:lnTo>
                    <a:pt x="5540" y="269"/>
                  </a:lnTo>
                  <a:lnTo>
                    <a:pt x="5540" y="265"/>
                  </a:lnTo>
                  <a:lnTo>
                    <a:pt x="5540" y="263"/>
                  </a:lnTo>
                  <a:lnTo>
                    <a:pt x="5538" y="260"/>
                  </a:lnTo>
                  <a:lnTo>
                    <a:pt x="5538" y="254"/>
                  </a:lnTo>
                  <a:lnTo>
                    <a:pt x="5545" y="260"/>
                  </a:lnTo>
                  <a:lnTo>
                    <a:pt x="5545" y="247"/>
                  </a:lnTo>
                  <a:lnTo>
                    <a:pt x="5558" y="251"/>
                  </a:lnTo>
                  <a:lnTo>
                    <a:pt x="5560" y="263"/>
                  </a:lnTo>
                  <a:lnTo>
                    <a:pt x="5563" y="274"/>
                  </a:lnTo>
                  <a:lnTo>
                    <a:pt x="5565" y="283"/>
                  </a:lnTo>
                  <a:lnTo>
                    <a:pt x="5565" y="307"/>
                  </a:lnTo>
                  <a:lnTo>
                    <a:pt x="5578" y="311"/>
                  </a:lnTo>
                  <a:lnTo>
                    <a:pt x="5578" y="314"/>
                  </a:lnTo>
                  <a:lnTo>
                    <a:pt x="5574" y="321"/>
                  </a:lnTo>
                  <a:lnTo>
                    <a:pt x="5573" y="334"/>
                  </a:lnTo>
                  <a:lnTo>
                    <a:pt x="5573" y="349"/>
                  </a:lnTo>
                  <a:lnTo>
                    <a:pt x="5574" y="360"/>
                  </a:lnTo>
                  <a:lnTo>
                    <a:pt x="5578" y="360"/>
                  </a:lnTo>
                  <a:lnTo>
                    <a:pt x="5585" y="463"/>
                  </a:lnTo>
                  <a:lnTo>
                    <a:pt x="5594" y="463"/>
                  </a:lnTo>
                  <a:lnTo>
                    <a:pt x="5596" y="429"/>
                  </a:lnTo>
                  <a:lnTo>
                    <a:pt x="5598" y="391"/>
                  </a:lnTo>
                  <a:lnTo>
                    <a:pt x="5598" y="351"/>
                  </a:lnTo>
                  <a:lnTo>
                    <a:pt x="5598" y="307"/>
                  </a:lnTo>
                  <a:lnTo>
                    <a:pt x="5594" y="307"/>
                  </a:lnTo>
                  <a:lnTo>
                    <a:pt x="5594" y="283"/>
                  </a:lnTo>
                  <a:lnTo>
                    <a:pt x="5591" y="283"/>
                  </a:lnTo>
                  <a:lnTo>
                    <a:pt x="5585" y="254"/>
                  </a:lnTo>
                  <a:lnTo>
                    <a:pt x="5591" y="254"/>
                  </a:lnTo>
                  <a:lnTo>
                    <a:pt x="5591" y="260"/>
                  </a:lnTo>
                  <a:lnTo>
                    <a:pt x="5596" y="267"/>
                  </a:lnTo>
                  <a:lnTo>
                    <a:pt x="5600" y="274"/>
                  </a:lnTo>
                  <a:lnTo>
                    <a:pt x="5600" y="283"/>
                  </a:lnTo>
                  <a:lnTo>
                    <a:pt x="5602" y="296"/>
                  </a:lnTo>
                  <a:lnTo>
                    <a:pt x="5605" y="296"/>
                  </a:lnTo>
                  <a:lnTo>
                    <a:pt x="5605" y="320"/>
                  </a:lnTo>
                  <a:lnTo>
                    <a:pt x="5611" y="320"/>
                  </a:lnTo>
                  <a:lnTo>
                    <a:pt x="5611" y="334"/>
                  </a:lnTo>
                  <a:lnTo>
                    <a:pt x="5614" y="334"/>
                  </a:lnTo>
                  <a:lnTo>
                    <a:pt x="5616" y="349"/>
                  </a:lnTo>
                  <a:lnTo>
                    <a:pt x="5616" y="361"/>
                  </a:lnTo>
                  <a:lnTo>
                    <a:pt x="5616" y="372"/>
                  </a:lnTo>
                  <a:lnTo>
                    <a:pt x="5622" y="383"/>
                  </a:lnTo>
                  <a:lnTo>
                    <a:pt x="5623" y="352"/>
                  </a:lnTo>
                  <a:lnTo>
                    <a:pt x="5625" y="321"/>
                  </a:lnTo>
                  <a:lnTo>
                    <a:pt x="5627" y="291"/>
                  </a:lnTo>
                  <a:lnTo>
                    <a:pt x="5622" y="263"/>
                  </a:lnTo>
                  <a:lnTo>
                    <a:pt x="5622" y="236"/>
                  </a:lnTo>
                  <a:lnTo>
                    <a:pt x="5618" y="236"/>
                  </a:lnTo>
                  <a:lnTo>
                    <a:pt x="5614" y="211"/>
                  </a:lnTo>
                  <a:lnTo>
                    <a:pt x="5605" y="207"/>
                  </a:lnTo>
                  <a:lnTo>
                    <a:pt x="5594" y="187"/>
                  </a:lnTo>
                  <a:lnTo>
                    <a:pt x="5605" y="187"/>
                  </a:lnTo>
                  <a:lnTo>
                    <a:pt x="5605" y="183"/>
                  </a:lnTo>
                  <a:lnTo>
                    <a:pt x="5596" y="172"/>
                  </a:lnTo>
                  <a:lnTo>
                    <a:pt x="5587" y="158"/>
                  </a:lnTo>
                  <a:lnTo>
                    <a:pt x="5582" y="143"/>
                  </a:lnTo>
                  <a:lnTo>
                    <a:pt x="5594" y="143"/>
                  </a:lnTo>
                  <a:lnTo>
                    <a:pt x="5596" y="151"/>
                  </a:lnTo>
                  <a:lnTo>
                    <a:pt x="5600" y="156"/>
                  </a:lnTo>
                  <a:lnTo>
                    <a:pt x="5603" y="161"/>
                  </a:lnTo>
                  <a:lnTo>
                    <a:pt x="5607" y="165"/>
                  </a:lnTo>
                  <a:lnTo>
                    <a:pt x="5611" y="171"/>
                  </a:lnTo>
                  <a:lnTo>
                    <a:pt x="5611" y="180"/>
                  </a:lnTo>
                  <a:lnTo>
                    <a:pt x="5614" y="180"/>
                  </a:lnTo>
                  <a:lnTo>
                    <a:pt x="5614" y="187"/>
                  </a:lnTo>
                  <a:lnTo>
                    <a:pt x="5622" y="191"/>
                  </a:lnTo>
                  <a:lnTo>
                    <a:pt x="5625" y="211"/>
                  </a:lnTo>
                  <a:lnTo>
                    <a:pt x="5631" y="211"/>
                  </a:lnTo>
                  <a:lnTo>
                    <a:pt x="5634" y="227"/>
                  </a:lnTo>
                  <a:lnTo>
                    <a:pt x="5638" y="227"/>
                  </a:lnTo>
                  <a:lnTo>
                    <a:pt x="5638" y="240"/>
                  </a:lnTo>
                  <a:lnTo>
                    <a:pt x="5642" y="240"/>
                  </a:lnTo>
                  <a:lnTo>
                    <a:pt x="5642" y="260"/>
                  </a:lnTo>
                  <a:lnTo>
                    <a:pt x="5645" y="260"/>
                  </a:lnTo>
                  <a:lnTo>
                    <a:pt x="5654" y="311"/>
                  </a:lnTo>
                  <a:lnTo>
                    <a:pt x="5658" y="311"/>
                  </a:lnTo>
                  <a:lnTo>
                    <a:pt x="5660" y="267"/>
                  </a:lnTo>
                  <a:lnTo>
                    <a:pt x="5663" y="223"/>
                  </a:lnTo>
                  <a:lnTo>
                    <a:pt x="5665" y="176"/>
                  </a:lnTo>
                  <a:lnTo>
                    <a:pt x="5658" y="176"/>
                  </a:lnTo>
                  <a:lnTo>
                    <a:pt x="5654" y="156"/>
                  </a:lnTo>
                  <a:lnTo>
                    <a:pt x="5645" y="141"/>
                  </a:lnTo>
                  <a:lnTo>
                    <a:pt x="5636" y="127"/>
                  </a:lnTo>
                  <a:lnTo>
                    <a:pt x="5627" y="112"/>
                  </a:lnTo>
                  <a:lnTo>
                    <a:pt x="5622" y="94"/>
                  </a:lnTo>
                  <a:lnTo>
                    <a:pt x="5631" y="94"/>
                  </a:lnTo>
                  <a:lnTo>
                    <a:pt x="5634" y="107"/>
                  </a:lnTo>
                  <a:lnTo>
                    <a:pt x="5642" y="111"/>
                  </a:lnTo>
                  <a:lnTo>
                    <a:pt x="5654" y="134"/>
                  </a:lnTo>
                  <a:lnTo>
                    <a:pt x="5662" y="160"/>
                  </a:lnTo>
                  <a:lnTo>
                    <a:pt x="5665" y="160"/>
                  </a:lnTo>
                  <a:lnTo>
                    <a:pt x="5665" y="87"/>
                  </a:lnTo>
                  <a:lnTo>
                    <a:pt x="5671" y="87"/>
                  </a:lnTo>
                  <a:lnTo>
                    <a:pt x="5671" y="54"/>
                  </a:lnTo>
                  <a:lnTo>
                    <a:pt x="5674" y="54"/>
                  </a:lnTo>
                  <a:lnTo>
                    <a:pt x="5676" y="51"/>
                  </a:lnTo>
                  <a:lnTo>
                    <a:pt x="5676" y="47"/>
                  </a:lnTo>
                  <a:lnTo>
                    <a:pt x="5676" y="43"/>
                  </a:lnTo>
                  <a:lnTo>
                    <a:pt x="5678" y="40"/>
                  </a:lnTo>
                  <a:lnTo>
                    <a:pt x="5680" y="40"/>
                  </a:lnTo>
                  <a:lnTo>
                    <a:pt x="5680" y="41"/>
                  </a:lnTo>
                  <a:lnTo>
                    <a:pt x="5680" y="41"/>
                  </a:lnTo>
                  <a:lnTo>
                    <a:pt x="5680" y="41"/>
                  </a:lnTo>
                  <a:lnTo>
                    <a:pt x="5682" y="41"/>
                  </a:lnTo>
                  <a:lnTo>
                    <a:pt x="5682" y="43"/>
                  </a:lnTo>
                  <a:lnTo>
                    <a:pt x="5685" y="43"/>
                  </a:lnTo>
                  <a:lnTo>
                    <a:pt x="5682" y="87"/>
                  </a:lnTo>
                  <a:lnTo>
                    <a:pt x="5678" y="87"/>
                  </a:lnTo>
                  <a:lnTo>
                    <a:pt x="5682" y="107"/>
                  </a:lnTo>
                  <a:lnTo>
                    <a:pt x="5689" y="111"/>
                  </a:lnTo>
                  <a:lnTo>
                    <a:pt x="5693" y="114"/>
                  </a:lnTo>
                  <a:lnTo>
                    <a:pt x="5698" y="118"/>
                  </a:lnTo>
                  <a:lnTo>
                    <a:pt x="5703" y="121"/>
                  </a:lnTo>
                  <a:lnTo>
                    <a:pt x="5711" y="123"/>
                  </a:lnTo>
                  <a:lnTo>
                    <a:pt x="5711" y="120"/>
                  </a:lnTo>
                  <a:lnTo>
                    <a:pt x="5722" y="111"/>
                  </a:lnTo>
                  <a:lnTo>
                    <a:pt x="5722" y="94"/>
                  </a:lnTo>
                  <a:lnTo>
                    <a:pt x="5734" y="94"/>
                  </a:lnTo>
                  <a:lnTo>
                    <a:pt x="5734" y="103"/>
                  </a:lnTo>
                  <a:lnTo>
                    <a:pt x="5731" y="103"/>
                  </a:lnTo>
                  <a:lnTo>
                    <a:pt x="5731" y="107"/>
                  </a:lnTo>
                  <a:lnTo>
                    <a:pt x="5734" y="107"/>
                  </a:lnTo>
                  <a:lnTo>
                    <a:pt x="5733" y="109"/>
                  </a:lnTo>
                  <a:lnTo>
                    <a:pt x="5733" y="109"/>
                  </a:lnTo>
                  <a:lnTo>
                    <a:pt x="5733" y="109"/>
                  </a:lnTo>
                  <a:lnTo>
                    <a:pt x="5731" y="109"/>
                  </a:lnTo>
                  <a:lnTo>
                    <a:pt x="5731" y="111"/>
                  </a:lnTo>
                  <a:lnTo>
                    <a:pt x="5731" y="140"/>
                  </a:lnTo>
                  <a:lnTo>
                    <a:pt x="5725" y="140"/>
                  </a:lnTo>
                  <a:lnTo>
                    <a:pt x="5731" y="151"/>
                  </a:lnTo>
                  <a:lnTo>
                    <a:pt x="5725" y="151"/>
                  </a:lnTo>
                  <a:lnTo>
                    <a:pt x="5725" y="154"/>
                  </a:lnTo>
                  <a:lnTo>
                    <a:pt x="5731" y="154"/>
                  </a:lnTo>
                  <a:lnTo>
                    <a:pt x="5731" y="163"/>
                  </a:lnTo>
                  <a:lnTo>
                    <a:pt x="5738" y="167"/>
                  </a:lnTo>
                  <a:lnTo>
                    <a:pt x="5751" y="203"/>
                  </a:lnTo>
                  <a:lnTo>
                    <a:pt x="5754" y="203"/>
                  </a:lnTo>
                  <a:lnTo>
                    <a:pt x="5756" y="176"/>
                  </a:lnTo>
                  <a:lnTo>
                    <a:pt x="5760" y="152"/>
                  </a:lnTo>
                  <a:lnTo>
                    <a:pt x="5765" y="131"/>
                  </a:lnTo>
                  <a:lnTo>
                    <a:pt x="5771" y="107"/>
                  </a:lnTo>
                  <a:lnTo>
                    <a:pt x="5782" y="103"/>
                  </a:lnTo>
                  <a:lnTo>
                    <a:pt x="5782" y="94"/>
                  </a:lnTo>
                  <a:lnTo>
                    <a:pt x="5794" y="100"/>
                  </a:lnTo>
                  <a:lnTo>
                    <a:pt x="5791" y="123"/>
                  </a:lnTo>
                  <a:lnTo>
                    <a:pt x="5785" y="123"/>
                  </a:lnTo>
                  <a:lnTo>
                    <a:pt x="5785" y="160"/>
                  </a:lnTo>
                  <a:lnTo>
                    <a:pt x="5782" y="160"/>
                  </a:lnTo>
                  <a:lnTo>
                    <a:pt x="5778" y="207"/>
                  </a:lnTo>
                  <a:lnTo>
                    <a:pt x="5774" y="207"/>
                  </a:lnTo>
                  <a:lnTo>
                    <a:pt x="5774" y="243"/>
                  </a:lnTo>
                  <a:lnTo>
                    <a:pt x="5771" y="243"/>
                  </a:lnTo>
                  <a:lnTo>
                    <a:pt x="5774" y="300"/>
                  </a:lnTo>
                  <a:lnTo>
                    <a:pt x="5778" y="300"/>
                  </a:lnTo>
                  <a:lnTo>
                    <a:pt x="5780" y="312"/>
                  </a:lnTo>
                  <a:lnTo>
                    <a:pt x="5780" y="323"/>
                  </a:lnTo>
                  <a:lnTo>
                    <a:pt x="5780" y="334"/>
                  </a:lnTo>
                  <a:lnTo>
                    <a:pt x="5785" y="343"/>
                  </a:lnTo>
                  <a:lnTo>
                    <a:pt x="5783" y="314"/>
                  </a:lnTo>
                  <a:lnTo>
                    <a:pt x="5778" y="287"/>
                  </a:lnTo>
                  <a:lnTo>
                    <a:pt x="5774" y="260"/>
                  </a:lnTo>
                  <a:lnTo>
                    <a:pt x="5776" y="260"/>
                  </a:lnTo>
                  <a:lnTo>
                    <a:pt x="5776" y="261"/>
                  </a:lnTo>
                  <a:lnTo>
                    <a:pt x="5776" y="261"/>
                  </a:lnTo>
                  <a:lnTo>
                    <a:pt x="5776" y="261"/>
                  </a:lnTo>
                  <a:lnTo>
                    <a:pt x="5776" y="261"/>
                  </a:lnTo>
                  <a:lnTo>
                    <a:pt x="5778" y="263"/>
                  </a:lnTo>
                  <a:lnTo>
                    <a:pt x="5791" y="260"/>
                  </a:lnTo>
                  <a:lnTo>
                    <a:pt x="5791" y="263"/>
                  </a:lnTo>
                  <a:lnTo>
                    <a:pt x="5796" y="276"/>
                  </a:lnTo>
                  <a:lnTo>
                    <a:pt x="5802" y="292"/>
                  </a:lnTo>
                  <a:lnTo>
                    <a:pt x="5807" y="311"/>
                  </a:lnTo>
                  <a:lnTo>
                    <a:pt x="5811" y="327"/>
                  </a:lnTo>
                  <a:lnTo>
                    <a:pt x="5811" y="351"/>
                  </a:lnTo>
                  <a:lnTo>
                    <a:pt x="5814" y="351"/>
                  </a:lnTo>
                  <a:lnTo>
                    <a:pt x="5814" y="309"/>
                  </a:lnTo>
                  <a:lnTo>
                    <a:pt x="5818" y="267"/>
                  </a:lnTo>
                  <a:lnTo>
                    <a:pt x="5825" y="225"/>
                  </a:lnTo>
                  <a:lnTo>
                    <a:pt x="5834" y="191"/>
                  </a:lnTo>
                  <a:lnTo>
                    <a:pt x="5842" y="140"/>
                  </a:lnTo>
                  <a:lnTo>
                    <a:pt x="5845" y="140"/>
                  </a:lnTo>
                  <a:lnTo>
                    <a:pt x="5847" y="138"/>
                  </a:lnTo>
                  <a:lnTo>
                    <a:pt x="5849" y="136"/>
                  </a:lnTo>
                  <a:lnTo>
                    <a:pt x="5849" y="136"/>
                  </a:lnTo>
                  <a:lnTo>
                    <a:pt x="5849" y="136"/>
                  </a:lnTo>
                  <a:lnTo>
                    <a:pt x="5851" y="136"/>
                  </a:lnTo>
                  <a:lnTo>
                    <a:pt x="5854" y="136"/>
                  </a:lnTo>
                  <a:lnTo>
                    <a:pt x="5853" y="161"/>
                  </a:lnTo>
                  <a:lnTo>
                    <a:pt x="5853" y="192"/>
                  </a:lnTo>
                  <a:lnTo>
                    <a:pt x="5851" y="223"/>
                  </a:lnTo>
                  <a:lnTo>
                    <a:pt x="5849" y="245"/>
                  </a:lnTo>
                  <a:lnTo>
                    <a:pt x="5849" y="272"/>
                  </a:lnTo>
                  <a:lnTo>
                    <a:pt x="5853" y="303"/>
                  </a:lnTo>
                  <a:lnTo>
                    <a:pt x="5858" y="334"/>
                  </a:lnTo>
                  <a:lnTo>
                    <a:pt x="5863" y="363"/>
                  </a:lnTo>
                  <a:lnTo>
                    <a:pt x="5871" y="387"/>
                  </a:lnTo>
                  <a:lnTo>
                    <a:pt x="5873" y="401"/>
                  </a:lnTo>
                  <a:lnTo>
                    <a:pt x="5873" y="420"/>
                  </a:lnTo>
                  <a:lnTo>
                    <a:pt x="5873" y="436"/>
                  </a:lnTo>
                  <a:lnTo>
                    <a:pt x="5873" y="452"/>
                  </a:lnTo>
                  <a:lnTo>
                    <a:pt x="5878" y="463"/>
                  </a:lnTo>
                  <a:lnTo>
                    <a:pt x="5885" y="347"/>
                  </a:lnTo>
                  <a:lnTo>
                    <a:pt x="5882" y="347"/>
                  </a:lnTo>
                  <a:lnTo>
                    <a:pt x="5882" y="300"/>
                  </a:lnTo>
                  <a:lnTo>
                    <a:pt x="5874" y="280"/>
                  </a:lnTo>
                  <a:lnTo>
                    <a:pt x="5871" y="260"/>
                  </a:lnTo>
                  <a:lnTo>
                    <a:pt x="5882" y="263"/>
                  </a:lnTo>
                  <a:lnTo>
                    <a:pt x="5883" y="274"/>
                  </a:lnTo>
                  <a:lnTo>
                    <a:pt x="5889" y="289"/>
                  </a:lnTo>
                  <a:lnTo>
                    <a:pt x="5893" y="305"/>
                  </a:lnTo>
                  <a:lnTo>
                    <a:pt x="5898" y="320"/>
                  </a:lnTo>
                  <a:lnTo>
                    <a:pt x="5902" y="327"/>
                  </a:lnTo>
                  <a:lnTo>
                    <a:pt x="5902" y="320"/>
                  </a:lnTo>
                  <a:lnTo>
                    <a:pt x="5905" y="311"/>
                  </a:lnTo>
                  <a:lnTo>
                    <a:pt x="5907" y="296"/>
                  </a:lnTo>
                  <a:lnTo>
                    <a:pt x="5907" y="276"/>
                  </a:lnTo>
                  <a:lnTo>
                    <a:pt x="5907" y="260"/>
                  </a:lnTo>
                  <a:lnTo>
                    <a:pt x="5905" y="247"/>
                  </a:lnTo>
                  <a:lnTo>
                    <a:pt x="5902" y="247"/>
                  </a:lnTo>
                  <a:lnTo>
                    <a:pt x="5902" y="183"/>
                  </a:lnTo>
                  <a:lnTo>
                    <a:pt x="5898" y="183"/>
                  </a:lnTo>
                  <a:lnTo>
                    <a:pt x="5898" y="160"/>
                  </a:lnTo>
                  <a:lnTo>
                    <a:pt x="5894" y="160"/>
                  </a:lnTo>
                  <a:lnTo>
                    <a:pt x="5894" y="136"/>
                  </a:lnTo>
                  <a:lnTo>
                    <a:pt x="5891" y="136"/>
                  </a:lnTo>
                  <a:lnTo>
                    <a:pt x="5891" y="114"/>
                  </a:lnTo>
                  <a:lnTo>
                    <a:pt x="5885" y="114"/>
                  </a:lnTo>
                  <a:lnTo>
                    <a:pt x="5885" y="87"/>
                  </a:lnTo>
                  <a:lnTo>
                    <a:pt x="5882" y="87"/>
                  </a:lnTo>
                  <a:lnTo>
                    <a:pt x="5878" y="63"/>
                  </a:lnTo>
                  <a:lnTo>
                    <a:pt x="5891" y="67"/>
                  </a:lnTo>
                  <a:lnTo>
                    <a:pt x="5918" y="214"/>
                  </a:lnTo>
                  <a:lnTo>
                    <a:pt x="5920" y="227"/>
                  </a:lnTo>
                  <a:lnTo>
                    <a:pt x="5918" y="238"/>
                  </a:lnTo>
                  <a:lnTo>
                    <a:pt x="5918" y="247"/>
                  </a:lnTo>
                  <a:lnTo>
                    <a:pt x="5922" y="254"/>
                  </a:lnTo>
                  <a:lnTo>
                    <a:pt x="5934" y="163"/>
                  </a:lnTo>
                  <a:lnTo>
                    <a:pt x="5943" y="131"/>
                  </a:lnTo>
                  <a:lnTo>
                    <a:pt x="5951" y="94"/>
                  </a:lnTo>
                  <a:lnTo>
                    <a:pt x="5962" y="100"/>
                  </a:lnTo>
                  <a:lnTo>
                    <a:pt x="5960" y="109"/>
                  </a:lnTo>
                  <a:lnTo>
                    <a:pt x="5954" y="123"/>
                  </a:lnTo>
                  <a:lnTo>
                    <a:pt x="5951" y="141"/>
                  </a:lnTo>
                  <a:lnTo>
                    <a:pt x="5947" y="160"/>
                  </a:lnTo>
                  <a:lnTo>
                    <a:pt x="5945" y="178"/>
                  </a:lnTo>
                  <a:lnTo>
                    <a:pt x="5943" y="191"/>
                  </a:lnTo>
                  <a:lnTo>
                    <a:pt x="5945" y="200"/>
                  </a:lnTo>
                  <a:lnTo>
                    <a:pt x="5947" y="191"/>
                  </a:lnTo>
                  <a:lnTo>
                    <a:pt x="5947" y="185"/>
                  </a:lnTo>
                  <a:lnTo>
                    <a:pt x="5949" y="180"/>
                  </a:lnTo>
                  <a:lnTo>
                    <a:pt x="5953" y="176"/>
                  </a:lnTo>
                  <a:lnTo>
                    <a:pt x="5956" y="172"/>
                  </a:lnTo>
                  <a:lnTo>
                    <a:pt x="5962" y="171"/>
                  </a:lnTo>
                  <a:lnTo>
                    <a:pt x="5962" y="211"/>
                  </a:lnTo>
                  <a:lnTo>
                    <a:pt x="5965" y="211"/>
                  </a:lnTo>
                  <a:lnTo>
                    <a:pt x="5965" y="203"/>
                  </a:lnTo>
                  <a:lnTo>
                    <a:pt x="5978" y="192"/>
                  </a:lnTo>
                  <a:lnTo>
                    <a:pt x="5987" y="178"/>
                  </a:lnTo>
                  <a:lnTo>
                    <a:pt x="5998" y="167"/>
                  </a:lnTo>
                  <a:lnTo>
                    <a:pt x="5998" y="183"/>
                  </a:lnTo>
                  <a:lnTo>
                    <a:pt x="5987" y="194"/>
                  </a:lnTo>
                  <a:lnTo>
                    <a:pt x="5980" y="209"/>
                  </a:lnTo>
                  <a:lnTo>
                    <a:pt x="5971" y="223"/>
                  </a:lnTo>
                  <a:lnTo>
                    <a:pt x="5962" y="236"/>
                  </a:lnTo>
                  <a:lnTo>
                    <a:pt x="5982" y="307"/>
                  </a:lnTo>
                  <a:lnTo>
                    <a:pt x="5985" y="307"/>
                  </a:lnTo>
                  <a:lnTo>
                    <a:pt x="5987" y="292"/>
                  </a:lnTo>
                  <a:lnTo>
                    <a:pt x="5991" y="283"/>
                  </a:lnTo>
                  <a:lnTo>
                    <a:pt x="5994" y="274"/>
                  </a:lnTo>
                  <a:lnTo>
                    <a:pt x="5994" y="254"/>
                  </a:lnTo>
                  <a:lnTo>
                    <a:pt x="5998" y="254"/>
                  </a:lnTo>
                  <a:lnTo>
                    <a:pt x="5998" y="654"/>
                  </a:lnTo>
                  <a:lnTo>
                    <a:pt x="0" y="654"/>
                  </a:lnTo>
                  <a:lnTo>
                    <a:pt x="0" y="247"/>
                  </a:lnTo>
                  <a:lnTo>
                    <a:pt x="2" y="247"/>
                  </a:lnTo>
                  <a:lnTo>
                    <a:pt x="2" y="254"/>
                  </a:lnTo>
                  <a:lnTo>
                    <a:pt x="5" y="254"/>
                  </a:lnTo>
                  <a:lnTo>
                    <a:pt x="5" y="271"/>
                  </a:lnTo>
                  <a:lnTo>
                    <a:pt x="11" y="271"/>
                  </a:lnTo>
                  <a:lnTo>
                    <a:pt x="14" y="307"/>
                  </a:lnTo>
                  <a:lnTo>
                    <a:pt x="25" y="307"/>
                  </a:lnTo>
                  <a:lnTo>
                    <a:pt x="25" y="323"/>
                  </a:lnTo>
                  <a:lnTo>
                    <a:pt x="31" y="323"/>
                  </a:lnTo>
                  <a:lnTo>
                    <a:pt x="31" y="403"/>
                  </a:lnTo>
                  <a:lnTo>
                    <a:pt x="34" y="403"/>
                  </a:lnTo>
                  <a:lnTo>
                    <a:pt x="34" y="434"/>
                  </a:lnTo>
                  <a:lnTo>
                    <a:pt x="38" y="434"/>
                  </a:lnTo>
                  <a:lnTo>
                    <a:pt x="42" y="300"/>
                  </a:lnTo>
                  <a:lnTo>
                    <a:pt x="38" y="283"/>
                  </a:lnTo>
                  <a:lnTo>
                    <a:pt x="33" y="269"/>
                  </a:lnTo>
                  <a:lnTo>
                    <a:pt x="31" y="251"/>
                  </a:lnTo>
                  <a:lnTo>
                    <a:pt x="34" y="251"/>
                  </a:lnTo>
                  <a:lnTo>
                    <a:pt x="34" y="254"/>
                  </a:lnTo>
                  <a:lnTo>
                    <a:pt x="38" y="254"/>
                  </a:lnTo>
                  <a:lnTo>
                    <a:pt x="42" y="267"/>
                  </a:lnTo>
                  <a:lnTo>
                    <a:pt x="45" y="278"/>
                  </a:lnTo>
                  <a:lnTo>
                    <a:pt x="51" y="287"/>
                  </a:lnTo>
                  <a:lnTo>
                    <a:pt x="54" y="207"/>
                  </a:lnTo>
                  <a:lnTo>
                    <a:pt x="45" y="203"/>
                  </a:lnTo>
                  <a:lnTo>
                    <a:pt x="42" y="187"/>
                  </a:lnTo>
                  <a:lnTo>
                    <a:pt x="51" y="187"/>
                  </a:lnTo>
                  <a:lnTo>
                    <a:pt x="45" y="174"/>
                  </a:lnTo>
                  <a:lnTo>
                    <a:pt x="42" y="161"/>
                  </a:lnTo>
                  <a:lnTo>
                    <a:pt x="38" y="147"/>
                  </a:lnTo>
                  <a:lnTo>
                    <a:pt x="43" y="149"/>
                  </a:lnTo>
                  <a:lnTo>
                    <a:pt x="47" y="151"/>
                  </a:lnTo>
                  <a:lnTo>
                    <a:pt x="47" y="151"/>
                  </a:lnTo>
                  <a:lnTo>
                    <a:pt x="49" y="152"/>
                  </a:lnTo>
                  <a:lnTo>
                    <a:pt x="47" y="154"/>
                  </a:lnTo>
                  <a:lnTo>
                    <a:pt x="47" y="156"/>
                  </a:lnTo>
                  <a:lnTo>
                    <a:pt x="47" y="158"/>
                  </a:lnTo>
                  <a:lnTo>
                    <a:pt x="49" y="160"/>
                  </a:lnTo>
                  <a:lnTo>
                    <a:pt x="51" y="163"/>
                  </a:lnTo>
                  <a:lnTo>
                    <a:pt x="54" y="163"/>
                  </a:lnTo>
                  <a:lnTo>
                    <a:pt x="51" y="123"/>
                  </a:lnTo>
                  <a:lnTo>
                    <a:pt x="62" y="123"/>
                  </a:lnTo>
                  <a:lnTo>
                    <a:pt x="65" y="147"/>
                  </a:lnTo>
                  <a:lnTo>
                    <a:pt x="71" y="167"/>
                  </a:lnTo>
                  <a:lnTo>
                    <a:pt x="71" y="203"/>
                  </a:lnTo>
                  <a:lnTo>
                    <a:pt x="74" y="203"/>
                  </a:lnTo>
                  <a:lnTo>
                    <a:pt x="74" y="231"/>
                  </a:lnTo>
                  <a:lnTo>
                    <a:pt x="78" y="231"/>
                  </a:lnTo>
                  <a:lnTo>
                    <a:pt x="78" y="240"/>
                  </a:lnTo>
                  <a:lnTo>
                    <a:pt x="82" y="240"/>
                  </a:lnTo>
                  <a:lnTo>
                    <a:pt x="85" y="263"/>
                  </a:lnTo>
                  <a:lnTo>
                    <a:pt x="91" y="263"/>
                  </a:lnTo>
                  <a:lnTo>
                    <a:pt x="91" y="231"/>
                  </a:lnTo>
                  <a:lnTo>
                    <a:pt x="93" y="201"/>
                  </a:lnTo>
                  <a:lnTo>
                    <a:pt x="98" y="176"/>
                  </a:lnTo>
                  <a:lnTo>
                    <a:pt x="102" y="176"/>
                  </a:lnTo>
                  <a:lnTo>
                    <a:pt x="102" y="180"/>
                  </a:lnTo>
                  <a:lnTo>
                    <a:pt x="103" y="189"/>
                  </a:lnTo>
                  <a:lnTo>
                    <a:pt x="103" y="203"/>
                  </a:lnTo>
                  <a:lnTo>
                    <a:pt x="100" y="220"/>
                  </a:lnTo>
                  <a:lnTo>
                    <a:pt x="96" y="236"/>
                  </a:lnTo>
                  <a:lnTo>
                    <a:pt x="98" y="251"/>
                  </a:lnTo>
                  <a:lnTo>
                    <a:pt x="102" y="251"/>
                  </a:lnTo>
                  <a:lnTo>
                    <a:pt x="102" y="283"/>
                  </a:lnTo>
                  <a:lnTo>
                    <a:pt x="105" y="283"/>
                  </a:lnTo>
                  <a:lnTo>
                    <a:pt x="105" y="323"/>
                  </a:lnTo>
                  <a:lnTo>
                    <a:pt x="111" y="323"/>
                  </a:lnTo>
                  <a:lnTo>
                    <a:pt x="111" y="343"/>
                  </a:lnTo>
                  <a:lnTo>
                    <a:pt x="114" y="343"/>
                  </a:lnTo>
                  <a:lnTo>
                    <a:pt x="114" y="356"/>
                  </a:lnTo>
                  <a:lnTo>
                    <a:pt x="118" y="356"/>
                  </a:lnTo>
                  <a:lnTo>
                    <a:pt x="120" y="367"/>
                  </a:lnTo>
                  <a:lnTo>
                    <a:pt x="120" y="380"/>
                  </a:lnTo>
                  <a:lnTo>
                    <a:pt x="122" y="391"/>
                  </a:lnTo>
                  <a:lnTo>
                    <a:pt x="125" y="400"/>
                  </a:lnTo>
                  <a:lnTo>
                    <a:pt x="122" y="303"/>
                  </a:lnTo>
                  <a:lnTo>
                    <a:pt x="116" y="287"/>
                  </a:lnTo>
                  <a:lnTo>
                    <a:pt x="111" y="272"/>
                  </a:lnTo>
                  <a:lnTo>
                    <a:pt x="105" y="254"/>
                  </a:lnTo>
                  <a:lnTo>
                    <a:pt x="118" y="260"/>
                  </a:lnTo>
                  <a:lnTo>
                    <a:pt x="138" y="334"/>
                  </a:lnTo>
                  <a:lnTo>
                    <a:pt x="140" y="334"/>
                  </a:lnTo>
                  <a:lnTo>
                    <a:pt x="140" y="334"/>
                  </a:lnTo>
                  <a:lnTo>
                    <a:pt x="140" y="334"/>
                  </a:lnTo>
                  <a:lnTo>
                    <a:pt x="140" y="334"/>
                  </a:lnTo>
                  <a:lnTo>
                    <a:pt x="142" y="332"/>
                  </a:lnTo>
                  <a:lnTo>
                    <a:pt x="142" y="331"/>
                  </a:lnTo>
                  <a:lnTo>
                    <a:pt x="145" y="331"/>
                  </a:lnTo>
                  <a:lnTo>
                    <a:pt x="142" y="314"/>
                  </a:lnTo>
                  <a:lnTo>
                    <a:pt x="143" y="294"/>
                  </a:lnTo>
                  <a:lnTo>
                    <a:pt x="143" y="269"/>
                  </a:lnTo>
                  <a:lnTo>
                    <a:pt x="143" y="245"/>
                  </a:lnTo>
                  <a:lnTo>
                    <a:pt x="145" y="223"/>
                  </a:lnTo>
                  <a:lnTo>
                    <a:pt x="151" y="223"/>
                  </a:lnTo>
                  <a:lnTo>
                    <a:pt x="145" y="214"/>
                  </a:lnTo>
                  <a:lnTo>
                    <a:pt x="151" y="214"/>
                  </a:lnTo>
                  <a:lnTo>
                    <a:pt x="151" y="180"/>
                  </a:lnTo>
                  <a:lnTo>
                    <a:pt x="154" y="180"/>
                  </a:lnTo>
                  <a:lnTo>
                    <a:pt x="154" y="154"/>
                  </a:lnTo>
                  <a:lnTo>
                    <a:pt x="162" y="132"/>
                  </a:lnTo>
                  <a:lnTo>
                    <a:pt x="165" y="107"/>
                  </a:lnTo>
                  <a:lnTo>
                    <a:pt x="174" y="107"/>
                  </a:lnTo>
                  <a:lnTo>
                    <a:pt x="165" y="167"/>
                  </a:lnTo>
                  <a:lnTo>
                    <a:pt x="162" y="167"/>
                  </a:lnTo>
                  <a:lnTo>
                    <a:pt x="162" y="203"/>
                  </a:lnTo>
                  <a:lnTo>
                    <a:pt x="158" y="203"/>
                  </a:lnTo>
                  <a:lnTo>
                    <a:pt x="162" y="211"/>
                  </a:lnTo>
                  <a:lnTo>
                    <a:pt x="162" y="214"/>
                  </a:lnTo>
                  <a:lnTo>
                    <a:pt x="160" y="218"/>
                  </a:lnTo>
                  <a:lnTo>
                    <a:pt x="158" y="218"/>
                  </a:lnTo>
                  <a:lnTo>
                    <a:pt x="158" y="220"/>
                  </a:lnTo>
                  <a:lnTo>
                    <a:pt x="162" y="260"/>
                  </a:lnTo>
                  <a:lnTo>
                    <a:pt x="162" y="323"/>
                  </a:lnTo>
                  <a:lnTo>
                    <a:pt x="165" y="323"/>
                  </a:lnTo>
                  <a:lnTo>
                    <a:pt x="167" y="336"/>
                  </a:lnTo>
                  <a:lnTo>
                    <a:pt x="167" y="349"/>
                  </a:lnTo>
                  <a:lnTo>
                    <a:pt x="171" y="360"/>
                  </a:lnTo>
                  <a:lnTo>
                    <a:pt x="174" y="327"/>
                  </a:lnTo>
                  <a:lnTo>
                    <a:pt x="178" y="327"/>
                  </a:lnTo>
                  <a:lnTo>
                    <a:pt x="178" y="320"/>
                  </a:lnTo>
                  <a:lnTo>
                    <a:pt x="182" y="320"/>
                  </a:lnTo>
                  <a:lnTo>
                    <a:pt x="185" y="300"/>
                  </a:lnTo>
                  <a:lnTo>
                    <a:pt x="202" y="287"/>
                  </a:lnTo>
                  <a:lnTo>
                    <a:pt x="203" y="256"/>
                  </a:lnTo>
                  <a:lnTo>
                    <a:pt x="205" y="221"/>
                  </a:lnTo>
                  <a:lnTo>
                    <a:pt x="211" y="185"/>
                  </a:lnTo>
                  <a:lnTo>
                    <a:pt x="218" y="154"/>
                  </a:lnTo>
                  <a:lnTo>
                    <a:pt x="220" y="143"/>
                  </a:lnTo>
                  <a:lnTo>
                    <a:pt x="220" y="132"/>
                  </a:lnTo>
                  <a:lnTo>
                    <a:pt x="223" y="123"/>
                  </a:lnTo>
                  <a:lnTo>
                    <a:pt x="231" y="114"/>
                  </a:lnTo>
                  <a:lnTo>
                    <a:pt x="231" y="114"/>
                  </a:lnTo>
                  <a:lnTo>
                    <a:pt x="231" y="112"/>
                  </a:lnTo>
                  <a:lnTo>
                    <a:pt x="231" y="112"/>
                  </a:lnTo>
                  <a:lnTo>
                    <a:pt x="233" y="112"/>
                  </a:lnTo>
                  <a:lnTo>
                    <a:pt x="233" y="112"/>
                  </a:lnTo>
                  <a:lnTo>
                    <a:pt x="234" y="111"/>
                  </a:lnTo>
                  <a:lnTo>
                    <a:pt x="234" y="131"/>
                  </a:lnTo>
                  <a:lnTo>
                    <a:pt x="231" y="131"/>
                  </a:lnTo>
                  <a:lnTo>
                    <a:pt x="222" y="191"/>
                  </a:lnTo>
                  <a:lnTo>
                    <a:pt x="218" y="211"/>
                  </a:lnTo>
                  <a:lnTo>
                    <a:pt x="216" y="238"/>
                  </a:lnTo>
                  <a:lnTo>
                    <a:pt x="216" y="271"/>
                  </a:lnTo>
                  <a:lnTo>
                    <a:pt x="216" y="305"/>
                  </a:lnTo>
                  <a:lnTo>
                    <a:pt x="216" y="338"/>
                  </a:lnTo>
                  <a:lnTo>
                    <a:pt x="218" y="365"/>
                  </a:lnTo>
                  <a:lnTo>
                    <a:pt x="222" y="383"/>
                  </a:lnTo>
                  <a:lnTo>
                    <a:pt x="223" y="394"/>
                  </a:lnTo>
                  <a:lnTo>
                    <a:pt x="222" y="407"/>
                  </a:lnTo>
                  <a:lnTo>
                    <a:pt x="222" y="418"/>
                  </a:lnTo>
                  <a:lnTo>
                    <a:pt x="225" y="427"/>
                  </a:lnTo>
                  <a:lnTo>
                    <a:pt x="225" y="283"/>
                  </a:lnTo>
                  <a:lnTo>
                    <a:pt x="222" y="283"/>
                  </a:lnTo>
                  <a:lnTo>
                    <a:pt x="222" y="251"/>
                  </a:lnTo>
                  <a:lnTo>
                    <a:pt x="234" y="254"/>
                  </a:lnTo>
                  <a:lnTo>
                    <a:pt x="238" y="283"/>
                  </a:lnTo>
                  <a:lnTo>
                    <a:pt x="242" y="283"/>
                  </a:lnTo>
                  <a:lnTo>
                    <a:pt x="251" y="207"/>
                  </a:lnTo>
                  <a:lnTo>
                    <a:pt x="254" y="207"/>
                  </a:lnTo>
                  <a:lnTo>
                    <a:pt x="254" y="196"/>
                  </a:lnTo>
                  <a:lnTo>
                    <a:pt x="258" y="196"/>
                  </a:lnTo>
                  <a:lnTo>
                    <a:pt x="258" y="180"/>
                  </a:lnTo>
                  <a:lnTo>
                    <a:pt x="262" y="180"/>
                  </a:lnTo>
                  <a:lnTo>
                    <a:pt x="262" y="169"/>
                  </a:lnTo>
                  <a:lnTo>
                    <a:pt x="258" y="156"/>
                  </a:lnTo>
                  <a:lnTo>
                    <a:pt x="253" y="143"/>
                  </a:lnTo>
                  <a:lnTo>
                    <a:pt x="251" y="131"/>
                  </a:lnTo>
                  <a:lnTo>
                    <a:pt x="254" y="132"/>
                  </a:lnTo>
                  <a:lnTo>
                    <a:pt x="258" y="132"/>
                  </a:lnTo>
                  <a:lnTo>
                    <a:pt x="260" y="134"/>
                  </a:lnTo>
                  <a:lnTo>
                    <a:pt x="260" y="136"/>
                  </a:lnTo>
                  <a:lnTo>
                    <a:pt x="262" y="138"/>
                  </a:lnTo>
                  <a:lnTo>
                    <a:pt x="262" y="143"/>
                  </a:lnTo>
                  <a:lnTo>
                    <a:pt x="269" y="154"/>
                  </a:lnTo>
                  <a:lnTo>
                    <a:pt x="273" y="171"/>
                  </a:lnTo>
                  <a:lnTo>
                    <a:pt x="274" y="185"/>
                  </a:lnTo>
                  <a:lnTo>
                    <a:pt x="276" y="200"/>
                  </a:lnTo>
                  <a:lnTo>
                    <a:pt x="282" y="211"/>
                  </a:lnTo>
                  <a:lnTo>
                    <a:pt x="282" y="203"/>
                  </a:lnTo>
                  <a:lnTo>
                    <a:pt x="285" y="192"/>
                  </a:lnTo>
                  <a:lnTo>
                    <a:pt x="285" y="180"/>
                  </a:lnTo>
                  <a:lnTo>
                    <a:pt x="282" y="167"/>
                  </a:lnTo>
                  <a:lnTo>
                    <a:pt x="294" y="167"/>
                  </a:lnTo>
                  <a:lnTo>
                    <a:pt x="294" y="151"/>
                  </a:lnTo>
                  <a:lnTo>
                    <a:pt x="305" y="151"/>
                  </a:lnTo>
                  <a:lnTo>
                    <a:pt x="302" y="200"/>
                  </a:lnTo>
                  <a:lnTo>
                    <a:pt x="311" y="203"/>
                  </a:lnTo>
                  <a:lnTo>
                    <a:pt x="311" y="220"/>
                  </a:lnTo>
                  <a:lnTo>
                    <a:pt x="314" y="220"/>
                  </a:lnTo>
                  <a:lnTo>
                    <a:pt x="318" y="236"/>
                  </a:lnTo>
                  <a:lnTo>
                    <a:pt x="322" y="236"/>
                  </a:lnTo>
                  <a:lnTo>
                    <a:pt x="331" y="271"/>
                  </a:lnTo>
                  <a:lnTo>
                    <a:pt x="338" y="271"/>
                  </a:lnTo>
                  <a:lnTo>
                    <a:pt x="342" y="307"/>
                  </a:lnTo>
                  <a:lnTo>
                    <a:pt x="345" y="307"/>
                  </a:lnTo>
                  <a:lnTo>
                    <a:pt x="345" y="303"/>
                  </a:lnTo>
                  <a:lnTo>
                    <a:pt x="354" y="289"/>
                  </a:lnTo>
                  <a:lnTo>
                    <a:pt x="356" y="269"/>
                  </a:lnTo>
                  <a:lnTo>
                    <a:pt x="356" y="245"/>
                  </a:lnTo>
                  <a:lnTo>
                    <a:pt x="354" y="221"/>
                  </a:lnTo>
                  <a:lnTo>
                    <a:pt x="353" y="198"/>
                  </a:lnTo>
                  <a:lnTo>
                    <a:pt x="351" y="180"/>
                  </a:lnTo>
                  <a:lnTo>
                    <a:pt x="354" y="180"/>
                  </a:lnTo>
                  <a:lnTo>
                    <a:pt x="354" y="183"/>
                  </a:lnTo>
                  <a:lnTo>
                    <a:pt x="356" y="185"/>
                  </a:lnTo>
                  <a:lnTo>
                    <a:pt x="356" y="185"/>
                  </a:lnTo>
                  <a:lnTo>
                    <a:pt x="356" y="183"/>
                  </a:lnTo>
                  <a:lnTo>
                    <a:pt x="358" y="181"/>
                  </a:lnTo>
                  <a:lnTo>
                    <a:pt x="358" y="178"/>
                  </a:lnTo>
                  <a:lnTo>
                    <a:pt x="358" y="176"/>
                  </a:lnTo>
                  <a:lnTo>
                    <a:pt x="358" y="176"/>
                  </a:lnTo>
                  <a:lnTo>
                    <a:pt x="354" y="176"/>
                  </a:lnTo>
                  <a:lnTo>
                    <a:pt x="345" y="123"/>
                  </a:lnTo>
                  <a:lnTo>
                    <a:pt x="342" y="123"/>
                  </a:lnTo>
                  <a:lnTo>
                    <a:pt x="342" y="100"/>
                  </a:lnTo>
                  <a:lnTo>
                    <a:pt x="338" y="100"/>
                  </a:lnTo>
                  <a:lnTo>
                    <a:pt x="334" y="80"/>
                  </a:lnTo>
                  <a:lnTo>
                    <a:pt x="345" y="80"/>
                  </a:lnTo>
                  <a:lnTo>
                    <a:pt x="351" y="112"/>
                  </a:lnTo>
                  <a:lnTo>
                    <a:pt x="360" y="145"/>
                  </a:lnTo>
                  <a:lnTo>
                    <a:pt x="371" y="176"/>
                  </a:lnTo>
                  <a:lnTo>
                    <a:pt x="378" y="240"/>
                  </a:lnTo>
                  <a:lnTo>
                    <a:pt x="382" y="240"/>
                  </a:lnTo>
                  <a:lnTo>
                    <a:pt x="382" y="236"/>
                  </a:lnTo>
                  <a:lnTo>
                    <a:pt x="389" y="227"/>
                  </a:lnTo>
                  <a:lnTo>
                    <a:pt x="391" y="218"/>
                  </a:lnTo>
                  <a:lnTo>
                    <a:pt x="391" y="207"/>
                  </a:lnTo>
                  <a:lnTo>
                    <a:pt x="394" y="196"/>
                  </a:lnTo>
                  <a:lnTo>
                    <a:pt x="405" y="156"/>
                  </a:lnTo>
                  <a:lnTo>
                    <a:pt x="414" y="114"/>
                  </a:lnTo>
                  <a:lnTo>
                    <a:pt x="422" y="114"/>
                  </a:lnTo>
                  <a:lnTo>
                    <a:pt x="420" y="143"/>
                  </a:lnTo>
                  <a:lnTo>
                    <a:pt x="413" y="169"/>
                  </a:lnTo>
                  <a:lnTo>
                    <a:pt x="407" y="194"/>
                  </a:lnTo>
                  <a:lnTo>
                    <a:pt x="402" y="220"/>
                  </a:lnTo>
                  <a:lnTo>
                    <a:pt x="405" y="220"/>
                  </a:lnTo>
                  <a:lnTo>
                    <a:pt x="405" y="211"/>
                  </a:lnTo>
                  <a:lnTo>
                    <a:pt x="413" y="198"/>
                  </a:lnTo>
                  <a:lnTo>
                    <a:pt x="420" y="178"/>
                  </a:lnTo>
                  <a:lnTo>
                    <a:pt x="423" y="154"/>
                  </a:lnTo>
                  <a:lnTo>
                    <a:pt x="429" y="132"/>
                  </a:lnTo>
                  <a:lnTo>
                    <a:pt x="434" y="114"/>
                  </a:lnTo>
                  <a:lnTo>
                    <a:pt x="438" y="114"/>
                  </a:lnTo>
                  <a:lnTo>
                    <a:pt x="438" y="140"/>
                  </a:lnTo>
                  <a:lnTo>
                    <a:pt x="434" y="140"/>
                  </a:lnTo>
                  <a:lnTo>
                    <a:pt x="434" y="160"/>
                  </a:lnTo>
                  <a:lnTo>
                    <a:pt x="431" y="160"/>
                  </a:lnTo>
                  <a:lnTo>
                    <a:pt x="423" y="189"/>
                  </a:lnTo>
                  <a:lnTo>
                    <a:pt x="423" y="220"/>
                  </a:lnTo>
                  <a:lnTo>
                    <a:pt x="425" y="252"/>
                  </a:lnTo>
                  <a:lnTo>
                    <a:pt x="425" y="287"/>
                  </a:lnTo>
                  <a:lnTo>
                    <a:pt x="434" y="287"/>
                  </a:lnTo>
                  <a:lnTo>
                    <a:pt x="434" y="311"/>
                  </a:lnTo>
                  <a:lnTo>
                    <a:pt x="438" y="311"/>
                  </a:lnTo>
                  <a:lnTo>
                    <a:pt x="438" y="307"/>
                  </a:lnTo>
                  <a:lnTo>
                    <a:pt x="442" y="307"/>
                  </a:lnTo>
                  <a:lnTo>
                    <a:pt x="451" y="260"/>
                  </a:lnTo>
                  <a:lnTo>
                    <a:pt x="454" y="260"/>
                  </a:lnTo>
                  <a:lnTo>
                    <a:pt x="454" y="243"/>
                  </a:lnTo>
                  <a:lnTo>
                    <a:pt x="458" y="243"/>
                  </a:lnTo>
                  <a:lnTo>
                    <a:pt x="458" y="223"/>
                  </a:lnTo>
                  <a:lnTo>
                    <a:pt x="462" y="223"/>
                  </a:lnTo>
                  <a:lnTo>
                    <a:pt x="462" y="211"/>
                  </a:lnTo>
                  <a:lnTo>
                    <a:pt x="465" y="211"/>
                  </a:lnTo>
                  <a:lnTo>
                    <a:pt x="465" y="196"/>
                  </a:lnTo>
                  <a:lnTo>
                    <a:pt x="471" y="196"/>
                  </a:lnTo>
                  <a:lnTo>
                    <a:pt x="471" y="176"/>
                  </a:lnTo>
                  <a:lnTo>
                    <a:pt x="476" y="156"/>
                  </a:lnTo>
                  <a:lnTo>
                    <a:pt x="480" y="138"/>
                  </a:lnTo>
                  <a:lnTo>
                    <a:pt x="482" y="114"/>
                  </a:lnTo>
                  <a:lnTo>
                    <a:pt x="494" y="114"/>
                  </a:lnTo>
                  <a:lnTo>
                    <a:pt x="494" y="120"/>
                  </a:lnTo>
                  <a:lnTo>
                    <a:pt x="491" y="120"/>
                  </a:lnTo>
                  <a:lnTo>
                    <a:pt x="491" y="143"/>
                  </a:lnTo>
                  <a:lnTo>
                    <a:pt x="485" y="143"/>
                  </a:lnTo>
                  <a:lnTo>
                    <a:pt x="474" y="211"/>
                  </a:lnTo>
                  <a:lnTo>
                    <a:pt x="478" y="211"/>
                  </a:lnTo>
                  <a:lnTo>
                    <a:pt x="494" y="154"/>
                  </a:lnTo>
                  <a:lnTo>
                    <a:pt x="502" y="154"/>
                  </a:lnTo>
                  <a:lnTo>
                    <a:pt x="498" y="176"/>
                  </a:lnTo>
                  <a:lnTo>
                    <a:pt x="491" y="194"/>
                  </a:lnTo>
                  <a:lnTo>
                    <a:pt x="485" y="214"/>
                  </a:lnTo>
                  <a:lnTo>
                    <a:pt x="494" y="214"/>
                  </a:lnTo>
                  <a:lnTo>
                    <a:pt x="494" y="231"/>
                  </a:lnTo>
                  <a:lnTo>
                    <a:pt x="498" y="231"/>
                  </a:lnTo>
                  <a:lnTo>
                    <a:pt x="500" y="216"/>
                  </a:lnTo>
                  <a:lnTo>
                    <a:pt x="505" y="203"/>
                  </a:lnTo>
                  <a:lnTo>
                    <a:pt x="511" y="191"/>
                  </a:lnTo>
                  <a:lnTo>
                    <a:pt x="511" y="171"/>
                  </a:lnTo>
                  <a:lnTo>
                    <a:pt x="514" y="171"/>
                  </a:lnTo>
                  <a:lnTo>
                    <a:pt x="516" y="169"/>
                  </a:lnTo>
                  <a:lnTo>
                    <a:pt x="516" y="169"/>
                  </a:lnTo>
                  <a:lnTo>
                    <a:pt x="516" y="169"/>
                  </a:lnTo>
                  <a:lnTo>
                    <a:pt x="518" y="169"/>
                  </a:lnTo>
                  <a:lnTo>
                    <a:pt x="520" y="169"/>
                  </a:lnTo>
                  <a:lnTo>
                    <a:pt x="522" y="167"/>
                  </a:lnTo>
                  <a:lnTo>
                    <a:pt x="522" y="180"/>
                  </a:lnTo>
                  <a:lnTo>
                    <a:pt x="518" y="196"/>
                  </a:lnTo>
                  <a:lnTo>
                    <a:pt x="518" y="211"/>
                  </a:lnTo>
                  <a:lnTo>
                    <a:pt x="518" y="225"/>
                  </a:lnTo>
                  <a:lnTo>
                    <a:pt x="522" y="236"/>
                  </a:lnTo>
                  <a:lnTo>
                    <a:pt x="523" y="212"/>
                  </a:lnTo>
                  <a:lnTo>
                    <a:pt x="529" y="192"/>
                  </a:lnTo>
                  <a:lnTo>
                    <a:pt x="534" y="172"/>
                  </a:lnTo>
                  <a:lnTo>
                    <a:pt x="538" y="151"/>
                  </a:lnTo>
                  <a:lnTo>
                    <a:pt x="551" y="151"/>
                  </a:lnTo>
                  <a:lnTo>
                    <a:pt x="545" y="189"/>
                  </a:lnTo>
                  <a:lnTo>
                    <a:pt x="542" y="229"/>
                  </a:lnTo>
                  <a:lnTo>
                    <a:pt x="538" y="271"/>
                  </a:lnTo>
                  <a:lnTo>
                    <a:pt x="540" y="311"/>
                  </a:lnTo>
                  <a:lnTo>
                    <a:pt x="545" y="347"/>
                  </a:lnTo>
                  <a:lnTo>
                    <a:pt x="547" y="360"/>
                  </a:lnTo>
                  <a:lnTo>
                    <a:pt x="549" y="374"/>
                  </a:lnTo>
                  <a:lnTo>
                    <a:pt x="549" y="389"/>
                  </a:lnTo>
                  <a:lnTo>
                    <a:pt x="549" y="401"/>
                  </a:lnTo>
                  <a:lnTo>
                    <a:pt x="554" y="411"/>
                  </a:lnTo>
                  <a:lnTo>
                    <a:pt x="554" y="311"/>
                  </a:lnTo>
                  <a:lnTo>
                    <a:pt x="558" y="311"/>
                  </a:lnTo>
                  <a:lnTo>
                    <a:pt x="560" y="294"/>
                  </a:lnTo>
                  <a:lnTo>
                    <a:pt x="560" y="276"/>
                  </a:lnTo>
                  <a:lnTo>
                    <a:pt x="558" y="263"/>
                  </a:lnTo>
                  <a:lnTo>
                    <a:pt x="565" y="263"/>
                  </a:lnTo>
                  <a:lnTo>
                    <a:pt x="565" y="247"/>
                  </a:lnTo>
                  <a:lnTo>
                    <a:pt x="578" y="247"/>
                  </a:lnTo>
                  <a:lnTo>
                    <a:pt x="574" y="271"/>
                  </a:lnTo>
                  <a:lnTo>
                    <a:pt x="571" y="271"/>
                  </a:lnTo>
                  <a:lnTo>
                    <a:pt x="571" y="281"/>
                  </a:lnTo>
                  <a:lnTo>
                    <a:pt x="573" y="296"/>
                  </a:lnTo>
                  <a:lnTo>
                    <a:pt x="576" y="314"/>
                  </a:lnTo>
                  <a:lnTo>
                    <a:pt x="580" y="331"/>
                  </a:lnTo>
                  <a:lnTo>
                    <a:pt x="583" y="345"/>
                  </a:lnTo>
                  <a:lnTo>
                    <a:pt x="585" y="351"/>
                  </a:lnTo>
                  <a:lnTo>
                    <a:pt x="589" y="311"/>
                  </a:lnTo>
                  <a:lnTo>
                    <a:pt x="593" y="271"/>
                  </a:lnTo>
                  <a:lnTo>
                    <a:pt x="594" y="227"/>
                  </a:lnTo>
                  <a:lnTo>
                    <a:pt x="594" y="191"/>
                  </a:lnTo>
                  <a:lnTo>
                    <a:pt x="591" y="191"/>
                  </a:lnTo>
                  <a:lnTo>
                    <a:pt x="591" y="163"/>
                  </a:lnTo>
                  <a:lnTo>
                    <a:pt x="585" y="163"/>
                  </a:lnTo>
                  <a:lnTo>
                    <a:pt x="585" y="136"/>
                  </a:lnTo>
                  <a:lnTo>
                    <a:pt x="578" y="103"/>
                  </a:lnTo>
                  <a:lnTo>
                    <a:pt x="571" y="71"/>
                  </a:lnTo>
                  <a:lnTo>
                    <a:pt x="582" y="76"/>
                  </a:lnTo>
                  <a:lnTo>
                    <a:pt x="605" y="207"/>
                  </a:lnTo>
                  <a:lnTo>
                    <a:pt x="607" y="221"/>
                  </a:lnTo>
                  <a:lnTo>
                    <a:pt x="605" y="238"/>
                  </a:lnTo>
                  <a:lnTo>
                    <a:pt x="605" y="252"/>
                  </a:lnTo>
                  <a:lnTo>
                    <a:pt x="611" y="263"/>
                  </a:lnTo>
                  <a:lnTo>
                    <a:pt x="638" y="103"/>
                  </a:lnTo>
                  <a:lnTo>
                    <a:pt x="645" y="103"/>
                  </a:lnTo>
                  <a:lnTo>
                    <a:pt x="631" y="211"/>
                  </a:lnTo>
                  <a:lnTo>
                    <a:pt x="634" y="211"/>
                  </a:lnTo>
                  <a:lnTo>
                    <a:pt x="638" y="183"/>
                  </a:lnTo>
                  <a:lnTo>
                    <a:pt x="651" y="183"/>
                  </a:lnTo>
                  <a:lnTo>
                    <a:pt x="651" y="214"/>
                  </a:lnTo>
                  <a:lnTo>
                    <a:pt x="653" y="245"/>
                  </a:lnTo>
                  <a:lnTo>
                    <a:pt x="658" y="271"/>
                  </a:lnTo>
                  <a:lnTo>
                    <a:pt x="654" y="283"/>
                  </a:lnTo>
                  <a:lnTo>
                    <a:pt x="662" y="283"/>
                  </a:lnTo>
                  <a:lnTo>
                    <a:pt x="665" y="311"/>
                  </a:lnTo>
                  <a:lnTo>
                    <a:pt x="671" y="311"/>
                  </a:lnTo>
                  <a:lnTo>
                    <a:pt x="671" y="307"/>
                  </a:lnTo>
                  <a:lnTo>
                    <a:pt x="705" y="200"/>
                  </a:lnTo>
                  <a:lnTo>
                    <a:pt x="705" y="183"/>
                  </a:lnTo>
                  <a:lnTo>
                    <a:pt x="711" y="183"/>
                  </a:lnTo>
                  <a:lnTo>
                    <a:pt x="714" y="154"/>
                  </a:lnTo>
                  <a:lnTo>
                    <a:pt x="718" y="154"/>
                  </a:lnTo>
                  <a:lnTo>
                    <a:pt x="720" y="154"/>
                  </a:lnTo>
                  <a:lnTo>
                    <a:pt x="720" y="152"/>
                  </a:lnTo>
                  <a:lnTo>
                    <a:pt x="720" y="152"/>
                  </a:lnTo>
                  <a:lnTo>
                    <a:pt x="722" y="152"/>
                  </a:lnTo>
                  <a:lnTo>
                    <a:pt x="723" y="152"/>
                  </a:lnTo>
                  <a:lnTo>
                    <a:pt x="725" y="151"/>
                  </a:lnTo>
                  <a:lnTo>
                    <a:pt x="714" y="207"/>
                  </a:lnTo>
                  <a:lnTo>
                    <a:pt x="722" y="207"/>
                  </a:lnTo>
                  <a:lnTo>
                    <a:pt x="723" y="223"/>
                  </a:lnTo>
                  <a:lnTo>
                    <a:pt x="729" y="236"/>
                  </a:lnTo>
                  <a:lnTo>
                    <a:pt x="734" y="247"/>
                  </a:lnTo>
                  <a:lnTo>
                    <a:pt x="734" y="267"/>
                  </a:lnTo>
                  <a:lnTo>
                    <a:pt x="738" y="267"/>
                  </a:lnTo>
                  <a:lnTo>
                    <a:pt x="738" y="280"/>
                  </a:lnTo>
                  <a:lnTo>
                    <a:pt x="742" y="280"/>
                  </a:lnTo>
                  <a:lnTo>
                    <a:pt x="745" y="323"/>
                  </a:lnTo>
                  <a:lnTo>
                    <a:pt x="751" y="323"/>
                  </a:lnTo>
                  <a:lnTo>
                    <a:pt x="753" y="338"/>
                  </a:lnTo>
                  <a:lnTo>
                    <a:pt x="753" y="352"/>
                  </a:lnTo>
                  <a:lnTo>
                    <a:pt x="753" y="365"/>
                  </a:lnTo>
                  <a:lnTo>
                    <a:pt x="758" y="374"/>
                  </a:lnTo>
                  <a:lnTo>
                    <a:pt x="758" y="367"/>
                  </a:lnTo>
                  <a:lnTo>
                    <a:pt x="765" y="358"/>
                  </a:lnTo>
                  <a:lnTo>
                    <a:pt x="767" y="343"/>
                  </a:lnTo>
                  <a:lnTo>
                    <a:pt x="765" y="327"/>
                  </a:lnTo>
                  <a:lnTo>
                    <a:pt x="762" y="327"/>
                  </a:lnTo>
                  <a:lnTo>
                    <a:pt x="762" y="300"/>
                  </a:lnTo>
                  <a:lnTo>
                    <a:pt x="758" y="300"/>
                  </a:lnTo>
                  <a:lnTo>
                    <a:pt x="758" y="280"/>
                  </a:lnTo>
                  <a:lnTo>
                    <a:pt x="754" y="280"/>
                  </a:lnTo>
                  <a:lnTo>
                    <a:pt x="754" y="271"/>
                  </a:lnTo>
                  <a:lnTo>
                    <a:pt x="751" y="271"/>
                  </a:lnTo>
                  <a:lnTo>
                    <a:pt x="749" y="269"/>
                  </a:lnTo>
                  <a:lnTo>
                    <a:pt x="749" y="269"/>
                  </a:lnTo>
                  <a:lnTo>
                    <a:pt x="751" y="269"/>
                  </a:lnTo>
                  <a:lnTo>
                    <a:pt x="751" y="269"/>
                  </a:lnTo>
                  <a:lnTo>
                    <a:pt x="753" y="269"/>
                  </a:lnTo>
                  <a:lnTo>
                    <a:pt x="754" y="267"/>
                  </a:lnTo>
                  <a:lnTo>
                    <a:pt x="756" y="265"/>
                  </a:lnTo>
                  <a:lnTo>
                    <a:pt x="756" y="265"/>
                  </a:lnTo>
                  <a:lnTo>
                    <a:pt x="756" y="265"/>
                  </a:lnTo>
                  <a:lnTo>
                    <a:pt x="758" y="265"/>
                  </a:lnTo>
                  <a:lnTo>
                    <a:pt x="760" y="263"/>
                  </a:lnTo>
                  <a:lnTo>
                    <a:pt x="762" y="263"/>
                  </a:lnTo>
                  <a:lnTo>
                    <a:pt x="762" y="274"/>
                  </a:lnTo>
                  <a:lnTo>
                    <a:pt x="765" y="274"/>
                  </a:lnTo>
                  <a:lnTo>
                    <a:pt x="765" y="260"/>
                  </a:lnTo>
                  <a:lnTo>
                    <a:pt x="778" y="260"/>
                  </a:lnTo>
                  <a:lnTo>
                    <a:pt x="780" y="280"/>
                  </a:lnTo>
                  <a:lnTo>
                    <a:pt x="785" y="298"/>
                  </a:lnTo>
                  <a:lnTo>
                    <a:pt x="791" y="314"/>
                  </a:lnTo>
                  <a:lnTo>
                    <a:pt x="791" y="347"/>
                  </a:lnTo>
                  <a:lnTo>
                    <a:pt x="796" y="385"/>
                  </a:lnTo>
                  <a:lnTo>
                    <a:pt x="798" y="431"/>
                  </a:lnTo>
                  <a:lnTo>
                    <a:pt x="798" y="441"/>
                  </a:lnTo>
                  <a:lnTo>
                    <a:pt x="800" y="449"/>
                  </a:lnTo>
                  <a:lnTo>
                    <a:pt x="800" y="454"/>
                  </a:lnTo>
                  <a:lnTo>
                    <a:pt x="798" y="463"/>
                  </a:lnTo>
                  <a:lnTo>
                    <a:pt x="811" y="463"/>
                  </a:lnTo>
                  <a:lnTo>
                    <a:pt x="814" y="314"/>
                  </a:lnTo>
                  <a:lnTo>
                    <a:pt x="809" y="300"/>
                  </a:lnTo>
                  <a:lnTo>
                    <a:pt x="803" y="283"/>
                  </a:lnTo>
                  <a:lnTo>
                    <a:pt x="802" y="263"/>
                  </a:lnTo>
                  <a:lnTo>
                    <a:pt x="805" y="263"/>
                  </a:lnTo>
                  <a:lnTo>
                    <a:pt x="807" y="267"/>
                  </a:lnTo>
                  <a:lnTo>
                    <a:pt x="807" y="267"/>
                  </a:lnTo>
                  <a:lnTo>
                    <a:pt x="807" y="269"/>
                  </a:lnTo>
                  <a:lnTo>
                    <a:pt x="807" y="269"/>
                  </a:lnTo>
                  <a:lnTo>
                    <a:pt x="809" y="269"/>
                  </a:lnTo>
                  <a:lnTo>
                    <a:pt x="811" y="271"/>
                  </a:lnTo>
                  <a:lnTo>
                    <a:pt x="811" y="260"/>
                  </a:lnTo>
                  <a:lnTo>
                    <a:pt x="805" y="247"/>
                  </a:lnTo>
                  <a:lnTo>
                    <a:pt x="803" y="232"/>
                  </a:lnTo>
                  <a:lnTo>
                    <a:pt x="802" y="220"/>
                  </a:lnTo>
                  <a:lnTo>
                    <a:pt x="782" y="163"/>
                  </a:lnTo>
                  <a:lnTo>
                    <a:pt x="785" y="163"/>
                  </a:lnTo>
                  <a:lnTo>
                    <a:pt x="785" y="160"/>
                  </a:lnTo>
                  <a:lnTo>
                    <a:pt x="791" y="160"/>
                  </a:lnTo>
                  <a:lnTo>
                    <a:pt x="791" y="163"/>
                  </a:lnTo>
                  <a:lnTo>
                    <a:pt x="796" y="174"/>
                  </a:lnTo>
                  <a:lnTo>
                    <a:pt x="800" y="185"/>
                  </a:lnTo>
                  <a:lnTo>
                    <a:pt x="802" y="200"/>
                  </a:lnTo>
                  <a:lnTo>
                    <a:pt x="805" y="200"/>
                  </a:lnTo>
                  <a:lnTo>
                    <a:pt x="805" y="220"/>
                  </a:lnTo>
                  <a:lnTo>
                    <a:pt x="811" y="220"/>
                  </a:lnTo>
                  <a:lnTo>
                    <a:pt x="811" y="231"/>
                  </a:lnTo>
                  <a:lnTo>
                    <a:pt x="814" y="231"/>
                  </a:lnTo>
                  <a:lnTo>
                    <a:pt x="814" y="254"/>
                  </a:lnTo>
                  <a:lnTo>
                    <a:pt x="818" y="254"/>
                  </a:lnTo>
                  <a:lnTo>
                    <a:pt x="818" y="271"/>
                  </a:lnTo>
                  <a:lnTo>
                    <a:pt x="823" y="291"/>
                  </a:lnTo>
                  <a:lnTo>
                    <a:pt x="831" y="311"/>
                  </a:lnTo>
                  <a:lnTo>
                    <a:pt x="834" y="311"/>
                  </a:lnTo>
                  <a:lnTo>
                    <a:pt x="834" y="267"/>
                  </a:lnTo>
                  <a:lnTo>
                    <a:pt x="831" y="267"/>
                  </a:lnTo>
                  <a:lnTo>
                    <a:pt x="831" y="243"/>
                  </a:lnTo>
                  <a:lnTo>
                    <a:pt x="825" y="243"/>
                  </a:lnTo>
                  <a:lnTo>
                    <a:pt x="822" y="220"/>
                  </a:lnTo>
                  <a:lnTo>
                    <a:pt x="814" y="214"/>
                  </a:lnTo>
                  <a:lnTo>
                    <a:pt x="811" y="200"/>
                  </a:lnTo>
                  <a:lnTo>
                    <a:pt x="818" y="203"/>
                  </a:lnTo>
                  <a:lnTo>
                    <a:pt x="805" y="163"/>
                  </a:lnTo>
                  <a:lnTo>
                    <a:pt x="814" y="163"/>
                  </a:lnTo>
                  <a:lnTo>
                    <a:pt x="865" y="314"/>
                  </a:lnTo>
                  <a:lnTo>
                    <a:pt x="865" y="311"/>
                  </a:lnTo>
                  <a:lnTo>
                    <a:pt x="869" y="309"/>
                  </a:lnTo>
                  <a:lnTo>
                    <a:pt x="869" y="307"/>
                  </a:lnTo>
                  <a:lnTo>
                    <a:pt x="869" y="305"/>
                  </a:lnTo>
                  <a:lnTo>
                    <a:pt x="869" y="305"/>
                  </a:lnTo>
                  <a:lnTo>
                    <a:pt x="869" y="303"/>
                  </a:lnTo>
                  <a:lnTo>
                    <a:pt x="869" y="301"/>
                  </a:lnTo>
                  <a:lnTo>
                    <a:pt x="871" y="300"/>
                  </a:lnTo>
                  <a:lnTo>
                    <a:pt x="874" y="300"/>
                  </a:lnTo>
                  <a:lnTo>
                    <a:pt x="874" y="303"/>
                  </a:lnTo>
                  <a:lnTo>
                    <a:pt x="876" y="301"/>
                  </a:lnTo>
                  <a:lnTo>
                    <a:pt x="876" y="301"/>
                  </a:lnTo>
                  <a:lnTo>
                    <a:pt x="876" y="300"/>
                  </a:lnTo>
                  <a:lnTo>
                    <a:pt x="876" y="300"/>
                  </a:lnTo>
                  <a:lnTo>
                    <a:pt x="878" y="298"/>
                  </a:lnTo>
                  <a:lnTo>
                    <a:pt x="878" y="296"/>
                  </a:lnTo>
                  <a:lnTo>
                    <a:pt x="871" y="296"/>
                  </a:lnTo>
                  <a:lnTo>
                    <a:pt x="865" y="263"/>
                  </a:lnTo>
                  <a:lnTo>
                    <a:pt x="874" y="263"/>
                  </a:lnTo>
                  <a:lnTo>
                    <a:pt x="874" y="254"/>
                  </a:lnTo>
                  <a:lnTo>
                    <a:pt x="882" y="254"/>
                  </a:lnTo>
                  <a:lnTo>
                    <a:pt x="882" y="271"/>
                  </a:lnTo>
                  <a:lnTo>
                    <a:pt x="880" y="281"/>
                  </a:lnTo>
                  <a:lnTo>
                    <a:pt x="882" y="291"/>
                  </a:lnTo>
                  <a:lnTo>
                    <a:pt x="885" y="291"/>
                  </a:lnTo>
                  <a:lnTo>
                    <a:pt x="891" y="236"/>
                  </a:lnTo>
                  <a:lnTo>
                    <a:pt x="898" y="231"/>
                  </a:lnTo>
                  <a:lnTo>
                    <a:pt x="898" y="220"/>
                  </a:lnTo>
                  <a:lnTo>
                    <a:pt x="902" y="220"/>
                  </a:lnTo>
                  <a:lnTo>
                    <a:pt x="902" y="214"/>
                  </a:lnTo>
                  <a:lnTo>
                    <a:pt x="898" y="214"/>
                  </a:lnTo>
                  <a:lnTo>
                    <a:pt x="898" y="163"/>
                  </a:lnTo>
                  <a:lnTo>
                    <a:pt x="894" y="163"/>
                  </a:lnTo>
                  <a:lnTo>
                    <a:pt x="894" y="160"/>
                  </a:lnTo>
                  <a:lnTo>
                    <a:pt x="898" y="160"/>
                  </a:lnTo>
                  <a:lnTo>
                    <a:pt x="898" y="154"/>
                  </a:lnTo>
                  <a:lnTo>
                    <a:pt x="894" y="154"/>
                  </a:lnTo>
                  <a:lnTo>
                    <a:pt x="894" y="152"/>
                  </a:lnTo>
                  <a:lnTo>
                    <a:pt x="896" y="149"/>
                  </a:lnTo>
                  <a:lnTo>
                    <a:pt x="898" y="147"/>
                  </a:lnTo>
                  <a:lnTo>
                    <a:pt x="898" y="147"/>
                  </a:lnTo>
                  <a:lnTo>
                    <a:pt x="894" y="140"/>
                  </a:lnTo>
                  <a:lnTo>
                    <a:pt x="894" y="136"/>
                  </a:lnTo>
                  <a:lnTo>
                    <a:pt x="898" y="136"/>
                  </a:lnTo>
                  <a:lnTo>
                    <a:pt x="898" y="131"/>
                  </a:lnTo>
                  <a:lnTo>
                    <a:pt x="894" y="131"/>
                  </a:lnTo>
                  <a:lnTo>
                    <a:pt x="898" y="107"/>
                  </a:lnTo>
                  <a:lnTo>
                    <a:pt x="905" y="107"/>
                  </a:lnTo>
                  <a:lnTo>
                    <a:pt x="905" y="167"/>
                  </a:lnTo>
                  <a:lnTo>
                    <a:pt x="914" y="167"/>
                  </a:lnTo>
                  <a:lnTo>
                    <a:pt x="922" y="311"/>
                  </a:lnTo>
                  <a:lnTo>
                    <a:pt x="925" y="311"/>
                  </a:lnTo>
                  <a:lnTo>
                    <a:pt x="927" y="325"/>
                  </a:lnTo>
                  <a:lnTo>
                    <a:pt x="927" y="341"/>
                  </a:lnTo>
                  <a:lnTo>
                    <a:pt x="929" y="356"/>
                  </a:lnTo>
                  <a:lnTo>
                    <a:pt x="934" y="367"/>
                  </a:lnTo>
                  <a:lnTo>
                    <a:pt x="931" y="323"/>
                  </a:lnTo>
                  <a:lnTo>
                    <a:pt x="934" y="323"/>
                  </a:lnTo>
                  <a:lnTo>
                    <a:pt x="938" y="329"/>
                  </a:lnTo>
                  <a:lnTo>
                    <a:pt x="942" y="332"/>
                  </a:lnTo>
                  <a:lnTo>
                    <a:pt x="945" y="334"/>
                  </a:lnTo>
                  <a:lnTo>
                    <a:pt x="945" y="296"/>
                  </a:lnTo>
                  <a:lnTo>
                    <a:pt x="938" y="296"/>
                  </a:lnTo>
                  <a:lnTo>
                    <a:pt x="938" y="287"/>
                  </a:lnTo>
                  <a:lnTo>
                    <a:pt x="945" y="287"/>
                  </a:lnTo>
                  <a:lnTo>
                    <a:pt x="942" y="107"/>
                  </a:lnTo>
                  <a:lnTo>
                    <a:pt x="954" y="107"/>
                  </a:lnTo>
                  <a:lnTo>
                    <a:pt x="954" y="111"/>
                  </a:lnTo>
                  <a:lnTo>
                    <a:pt x="951" y="121"/>
                  </a:lnTo>
                  <a:lnTo>
                    <a:pt x="949" y="138"/>
                  </a:lnTo>
                  <a:lnTo>
                    <a:pt x="949" y="156"/>
                  </a:lnTo>
                  <a:lnTo>
                    <a:pt x="951" y="171"/>
                  </a:lnTo>
                  <a:lnTo>
                    <a:pt x="962" y="287"/>
                  </a:lnTo>
                  <a:lnTo>
                    <a:pt x="967" y="287"/>
                  </a:lnTo>
                  <a:lnTo>
                    <a:pt x="971" y="289"/>
                  </a:lnTo>
                  <a:lnTo>
                    <a:pt x="974" y="289"/>
                  </a:lnTo>
                  <a:lnTo>
                    <a:pt x="978" y="291"/>
                  </a:lnTo>
                  <a:lnTo>
                    <a:pt x="978" y="236"/>
                  </a:lnTo>
                  <a:lnTo>
                    <a:pt x="991" y="236"/>
                  </a:lnTo>
                  <a:lnTo>
                    <a:pt x="993" y="269"/>
                  </a:lnTo>
                  <a:lnTo>
                    <a:pt x="1002" y="300"/>
                  </a:lnTo>
                  <a:lnTo>
                    <a:pt x="1005" y="300"/>
                  </a:lnTo>
                  <a:lnTo>
                    <a:pt x="1005" y="143"/>
                  </a:lnTo>
                  <a:lnTo>
                    <a:pt x="1018" y="147"/>
                  </a:lnTo>
                  <a:lnTo>
                    <a:pt x="1022" y="189"/>
                  </a:lnTo>
                  <a:lnTo>
                    <a:pt x="1031" y="223"/>
                  </a:lnTo>
                  <a:lnTo>
                    <a:pt x="1031" y="254"/>
                  </a:lnTo>
                  <a:lnTo>
                    <a:pt x="1034" y="254"/>
                  </a:lnTo>
                  <a:lnTo>
                    <a:pt x="1038" y="300"/>
                  </a:lnTo>
                  <a:lnTo>
                    <a:pt x="1045" y="303"/>
                  </a:lnTo>
                  <a:lnTo>
                    <a:pt x="1045" y="314"/>
                  </a:lnTo>
                  <a:lnTo>
                    <a:pt x="1049" y="323"/>
                  </a:lnTo>
                  <a:lnTo>
                    <a:pt x="1054" y="329"/>
                  </a:lnTo>
                  <a:lnTo>
                    <a:pt x="1060" y="336"/>
                  </a:lnTo>
                  <a:lnTo>
                    <a:pt x="1065" y="340"/>
                  </a:lnTo>
                  <a:lnTo>
                    <a:pt x="1074" y="343"/>
                  </a:lnTo>
                  <a:lnTo>
                    <a:pt x="1074" y="347"/>
                  </a:lnTo>
                  <a:lnTo>
                    <a:pt x="1076" y="349"/>
                  </a:lnTo>
                  <a:lnTo>
                    <a:pt x="1076" y="351"/>
                  </a:lnTo>
                  <a:lnTo>
                    <a:pt x="1078" y="352"/>
                  </a:lnTo>
                  <a:lnTo>
                    <a:pt x="1080" y="354"/>
                  </a:lnTo>
                  <a:lnTo>
                    <a:pt x="1082" y="356"/>
                  </a:lnTo>
                  <a:lnTo>
                    <a:pt x="1082" y="360"/>
                  </a:lnTo>
                  <a:lnTo>
                    <a:pt x="1085" y="360"/>
                  </a:lnTo>
                  <a:lnTo>
                    <a:pt x="1085" y="351"/>
                  </a:lnTo>
                  <a:lnTo>
                    <a:pt x="1082" y="351"/>
                  </a:lnTo>
                  <a:lnTo>
                    <a:pt x="1082" y="323"/>
                  </a:lnTo>
                  <a:lnTo>
                    <a:pt x="1078" y="323"/>
                  </a:lnTo>
                  <a:lnTo>
                    <a:pt x="1071" y="287"/>
                  </a:lnTo>
                  <a:lnTo>
                    <a:pt x="1065" y="287"/>
                  </a:lnTo>
                  <a:lnTo>
                    <a:pt x="1065" y="274"/>
                  </a:lnTo>
                  <a:lnTo>
                    <a:pt x="1062" y="274"/>
                  </a:lnTo>
                  <a:lnTo>
                    <a:pt x="1060" y="272"/>
                  </a:lnTo>
                  <a:lnTo>
                    <a:pt x="1060" y="269"/>
                  </a:lnTo>
                  <a:lnTo>
                    <a:pt x="1058" y="265"/>
                  </a:lnTo>
                  <a:lnTo>
                    <a:pt x="1058" y="260"/>
                  </a:lnTo>
                  <a:lnTo>
                    <a:pt x="1062" y="260"/>
                  </a:lnTo>
                  <a:lnTo>
                    <a:pt x="1069" y="269"/>
                  </a:lnTo>
                  <a:lnTo>
                    <a:pt x="1074" y="280"/>
                  </a:lnTo>
                  <a:lnTo>
                    <a:pt x="1078" y="291"/>
                  </a:lnTo>
                  <a:lnTo>
                    <a:pt x="1082" y="291"/>
                  </a:lnTo>
                  <a:lnTo>
                    <a:pt x="1074" y="267"/>
                  </a:lnTo>
                  <a:lnTo>
                    <a:pt x="1063" y="243"/>
                  </a:lnTo>
                  <a:lnTo>
                    <a:pt x="1054" y="220"/>
                  </a:lnTo>
                  <a:lnTo>
                    <a:pt x="1058" y="220"/>
                  </a:lnTo>
                  <a:lnTo>
                    <a:pt x="1062" y="221"/>
                  </a:lnTo>
                  <a:lnTo>
                    <a:pt x="1063" y="221"/>
                  </a:lnTo>
                  <a:lnTo>
                    <a:pt x="1063" y="223"/>
                  </a:lnTo>
                  <a:lnTo>
                    <a:pt x="1065" y="227"/>
                  </a:lnTo>
                  <a:lnTo>
                    <a:pt x="1065" y="231"/>
                  </a:lnTo>
                  <a:lnTo>
                    <a:pt x="1076" y="245"/>
                  </a:lnTo>
                  <a:lnTo>
                    <a:pt x="1083" y="263"/>
                  </a:lnTo>
                  <a:lnTo>
                    <a:pt x="1089" y="283"/>
                  </a:lnTo>
                  <a:lnTo>
                    <a:pt x="1094" y="303"/>
                  </a:lnTo>
                  <a:lnTo>
                    <a:pt x="1098" y="303"/>
                  </a:lnTo>
                  <a:lnTo>
                    <a:pt x="1098" y="323"/>
                  </a:lnTo>
                  <a:lnTo>
                    <a:pt x="1102" y="323"/>
                  </a:lnTo>
                  <a:lnTo>
                    <a:pt x="1094" y="240"/>
                  </a:lnTo>
                  <a:lnTo>
                    <a:pt x="1091" y="240"/>
                  </a:lnTo>
                  <a:lnTo>
                    <a:pt x="1091" y="223"/>
                  </a:lnTo>
                  <a:lnTo>
                    <a:pt x="1085" y="223"/>
                  </a:lnTo>
                  <a:lnTo>
                    <a:pt x="1082" y="191"/>
                  </a:lnTo>
                  <a:lnTo>
                    <a:pt x="1078" y="191"/>
                  </a:lnTo>
                  <a:lnTo>
                    <a:pt x="1078" y="183"/>
                  </a:lnTo>
                  <a:lnTo>
                    <a:pt x="1074" y="183"/>
                  </a:lnTo>
                  <a:lnTo>
                    <a:pt x="1074" y="171"/>
                  </a:lnTo>
                  <a:lnTo>
                    <a:pt x="1071" y="171"/>
                  </a:lnTo>
                  <a:lnTo>
                    <a:pt x="1065" y="154"/>
                  </a:lnTo>
                  <a:lnTo>
                    <a:pt x="1062" y="154"/>
                  </a:lnTo>
                  <a:lnTo>
                    <a:pt x="1062" y="143"/>
                  </a:lnTo>
                  <a:lnTo>
                    <a:pt x="1058" y="143"/>
                  </a:lnTo>
                  <a:lnTo>
                    <a:pt x="1051" y="120"/>
                  </a:lnTo>
                  <a:lnTo>
                    <a:pt x="1045" y="120"/>
                  </a:lnTo>
                  <a:lnTo>
                    <a:pt x="1045" y="111"/>
                  </a:lnTo>
                  <a:lnTo>
                    <a:pt x="1038" y="98"/>
                  </a:lnTo>
                  <a:lnTo>
                    <a:pt x="1031" y="85"/>
                  </a:lnTo>
                  <a:lnTo>
                    <a:pt x="1025" y="67"/>
                  </a:lnTo>
                  <a:lnTo>
                    <a:pt x="1038" y="71"/>
                  </a:lnTo>
                  <a:lnTo>
                    <a:pt x="1042" y="89"/>
                  </a:lnTo>
                  <a:lnTo>
                    <a:pt x="1051" y="101"/>
                  </a:lnTo>
                  <a:lnTo>
                    <a:pt x="1058" y="114"/>
                  </a:lnTo>
                  <a:lnTo>
                    <a:pt x="1058" y="123"/>
                  </a:lnTo>
                  <a:lnTo>
                    <a:pt x="1062" y="123"/>
                  </a:lnTo>
                  <a:lnTo>
                    <a:pt x="1062" y="131"/>
                  </a:lnTo>
                  <a:lnTo>
                    <a:pt x="1065" y="131"/>
                  </a:lnTo>
                  <a:lnTo>
                    <a:pt x="1065" y="140"/>
                  </a:lnTo>
                  <a:lnTo>
                    <a:pt x="1071" y="140"/>
                  </a:lnTo>
                  <a:lnTo>
                    <a:pt x="1071" y="147"/>
                  </a:lnTo>
                  <a:lnTo>
                    <a:pt x="1074" y="147"/>
                  </a:lnTo>
                  <a:lnTo>
                    <a:pt x="1082" y="171"/>
                  </a:lnTo>
                  <a:lnTo>
                    <a:pt x="1085" y="171"/>
                  </a:lnTo>
                  <a:lnTo>
                    <a:pt x="1085" y="183"/>
                  </a:lnTo>
                  <a:lnTo>
                    <a:pt x="1091" y="183"/>
                  </a:lnTo>
                  <a:lnTo>
                    <a:pt x="1091" y="191"/>
                  </a:lnTo>
                  <a:lnTo>
                    <a:pt x="1094" y="191"/>
                  </a:lnTo>
                  <a:lnTo>
                    <a:pt x="1102" y="227"/>
                  </a:lnTo>
                  <a:lnTo>
                    <a:pt x="1105" y="227"/>
                  </a:lnTo>
                  <a:lnTo>
                    <a:pt x="1105" y="236"/>
                  </a:lnTo>
                  <a:lnTo>
                    <a:pt x="1111" y="236"/>
                  </a:lnTo>
                  <a:lnTo>
                    <a:pt x="1111" y="254"/>
                  </a:lnTo>
                  <a:lnTo>
                    <a:pt x="1114" y="254"/>
                  </a:lnTo>
                  <a:lnTo>
                    <a:pt x="1116" y="218"/>
                  </a:lnTo>
                  <a:lnTo>
                    <a:pt x="1118" y="178"/>
                  </a:lnTo>
                  <a:lnTo>
                    <a:pt x="1114" y="140"/>
                  </a:lnTo>
                  <a:lnTo>
                    <a:pt x="1105" y="103"/>
                  </a:lnTo>
                  <a:lnTo>
                    <a:pt x="1118" y="103"/>
                  </a:lnTo>
                  <a:lnTo>
                    <a:pt x="1123" y="134"/>
                  </a:lnTo>
                  <a:lnTo>
                    <a:pt x="1131" y="163"/>
                  </a:lnTo>
                  <a:lnTo>
                    <a:pt x="1131" y="178"/>
                  </a:lnTo>
                  <a:lnTo>
                    <a:pt x="1131" y="194"/>
                  </a:lnTo>
                  <a:lnTo>
                    <a:pt x="1129" y="209"/>
                  </a:lnTo>
                  <a:lnTo>
                    <a:pt x="1134" y="220"/>
                  </a:lnTo>
                  <a:lnTo>
                    <a:pt x="1138" y="180"/>
                  </a:lnTo>
                  <a:lnTo>
                    <a:pt x="1145" y="180"/>
                  </a:lnTo>
                  <a:lnTo>
                    <a:pt x="1151" y="196"/>
                  </a:lnTo>
                  <a:lnTo>
                    <a:pt x="1154" y="196"/>
                  </a:lnTo>
                  <a:lnTo>
                    <a:pt x="1154" y="211"/>
                  </a:lnTo>
                  <a:lnTo>
                    <a:pt x="1158" y="211"/>
                  </a:lnTo>
                  <a:lnTo>
                    <a:pt x="1162" y="247"/>
                  </a:lnTo>
                  <a:lnTo>
                    <a:pt x="1165" y="247"/>
                  </a:lnTo>
                  <a:lnTo>
                    <a:pt x="1165" y="271"/>
                  </a:lnTo>
                  <a:lnTo>
                    <a:pt x="1174" y="274"/>
                  </a:lnTo>
                  <a:lnTo>
                    <a:pt x="1174" y="283"/>
                  </a:lnTo>
                  <a:lnTo>
                    <a:pt x="1178" y="283"/>
                  </a:lnTo>
                  <a:lnTo>
                    <a:pt x="1178" y="296"/>
                  </a:lnTo>
                  <a:lnTo>
                    <a:pt x="1182" y="296"/>
                  </a:lnTo>
                  <a:lnTo>
                    <a:pt x="1185" y="320"/>
                  </a:lnTo>
                  <a:lnTo>
                    <a:pt x="1191" y="320"/>
                  </a:lnTo>
                  <a:lnTo>
                    <a:pt x="1193" y="291"/>
                  </a:lnTo>
                  <a:lnTo>
                    <a:pt x="1198" y="265"/>
                  </a:lnTo>
                  <a:lnTo>
                    <a:pt x="1207" y="240"/>
                  </a:lnTo>
                  <a:lnTo>
                    <a:pt x="1214" y="214"/>
                  </a:lnTo>
                  <a:lnTo>
                    <a:pt x="1211" y="154"/>
                  </a:lnTo>
                  <a:lnTo>
                    <a:pt x="1222" y="154"/>
                  </a:lnTo>
                  <a:lnTo>
                    <a:pt x="1225" y="214"/>
                  </a:lnTo>
                  <a:lnTo>
                    <a:pt x="1234" y="214"/>
                  </a:lnTo>
                  <a:lnTo>
                    <a:pt x="1238" y="231"/>
                  </a:lnTo>
                  <a:lnTo>
                    <a:pt x="1231" y="231"/>
                  </a:lnTo>
                  <a:lnTo>
                    <a:pt x="1231" y="223"/>
                  </a:lnTo>
                  <a:lnTo>
                    <a:pt x="1225" y="223"/>
                  </a:lnTo>
                  <a:lnTo>
                    <a:pt x="1225" y="327"/>
                  </a:lnTo>
                  <a:lnTo>
                    <a:pt x="1231" y="327"/>
                  </a:lnTo>
                  <a:lnTo>
                    <a:pt x="1231" y="340"/>
                  </a:lnTo>
                  <a:lnTo>
                    <a:pt x="1234" y="340"/>
                  </a:lnTo>
                  <a:lnTo>
                    <a:pt x="1234" y="334"/>
                  </a:lnTo>
                  <a:lnTo>
                    <a:pt x="1238" y="334"/>
                  </a:lnTo>
                  <a:lnTo>
                    <a:pt x="1245" y="340"/>
                  </a:lnTo>
                  <a:lnTo>
                    <a:pt x="1245" y="303"/>
                  </a:lnTo>
                  <a:lnTo>
                    <a:pt x="1242" y="303"/>
                  </a:lnTo>
                  <a:lnTo>
                    <a:pt x="1242" y="271"/>
                  </a:lnTo>
                  <a:lnTo>
                    <a:pt x="1231" y="236"/>
                  </a:lnTo>
                  <a:lnTo>
                    <a:pt x="1242" y="236"/>
                  </a:lnTo>
                  <a:lnTo>
                    <a:pt x="1245" y="254"/>
                  </a:lnTo>
                  <a:lnTo>
                    <a:pt x="1251" y="254"/>
                  </a:lnTo>
                  <a:lnTo>
                    <a:pt x="1251" y="274"/>
                  </a:lnTo>
                  <a:lnTo>
                    <a:pt x="1254" y="274"/>
                  </a:lnTo>
                  <a:lnTo>
                    <a:pt x="1254" y="283"/>
                  </a:lnTo>
                  <a:lnTo>
                    <a:pt x="1258" y="283"/>
                  </a:lnTo>
                  <a:lnTo>
                    <a:pt x="1258" y="300"/>
                  </a:lnTo>
                  <a:lnTo>
                    <a:pt x="1262" y="300"/>
                  </a:lnTo>
                  <a:lnTo>
                    <a:pt x="1262" y="314"/>
                  </a:lnTo>
                  <a:lnTo>
                    <a:pt x="1265" y="314"/>
                  </a:lnTo>
                  <a:lnTo>
                    <a:pt x="1271" y="343"/>
                  </a:lnTo>
                  <a:lnTo>
                    <a:pt x="1274" y="343"/>
                  </a:lnTo>
                  <a:lnTo>
                    <a:pt x="1278" y="334"/>
                  </a:lnTo>
                  <a:lnTo>
                    <a:pt x="1282" y="325"/>
                  </a:lnTo>
                  <a:lnTo>
                    <a:pt x="1282" y="311"/>
                  </a:lnTo>
                  <a:lnTo>
                    <a:pt x="1271" y="274"/>
                  </a:lnTo>
                  <a:lnTo>
                    <a:pt x="1282" y="280"/>
                  </a:lnTo>
                  <a:lnTo>
                    <a:pt x="1283" y="287"/>
                  </a:lnTo>
                  <a:lnTo>
                    <a:pt x="1287" y="301"/>
                  </a:lnTo>
                  <a:lnTo>
                    <a:pt x="1291" y="318"/>
                  </a:lnTo>
                  <a:lnTo>
                    <a:pt x="1294" y="332"/>
                  </a:lnTo>
                  <a:lnTo>
                    <a:pt x="1300" y="345"/>
                  </a:lnTo>
                  <a:lnTo>
                    <a:pt x="1302" y="351"/>
                  </a:lnTo>
                  <a:lnTo>
                    <a:pt x="1303" y="332"/>
                  </a:lnTo>
                  <a:lnTo>
                    <a:pt x="1305" y="316"/>
                  </a:lnTo>
                  <a:lnTo>
                    <a:pt x="1305" y="296"/>
                  </a:lnTo>
                  <a:lnTo>
                    <a:pt x="1302" y="271"/>
                  </a:lnTo>
                  <a:lnTo>
                    <a:pt x="1314" y="271"/>
                  </a:lnTo>
                  <a:lnTo>
                    <a:pt x="1316" y="294"/>
                  </a:lnTo>
                  <a:lnTo>
                    <a:pt x="1323" y="316"/>
                  </a:lnTo>
                  <a:lnTo>
                    <a:pt x="1331" y="334"/>
                  </a:lnTo>
                  <a:lnTo>
                    <a:pt x="1331" y="356"/>
                  </a:lnTo>
                  <a:lnTo>
                    <a:pt x="1334" y="356"/>
                  </a:lnTo>
                  <a:lnTo>
                    <a:pt x="1322" y="223"/>
                  </a:lnTo>
                  <a:lnTo>
                    <a:pt x="1318" y="223"/>
                  </a:lnTo>
                  <a:lnTo>
                    <a:pt x="1314" y="200"/>
                  </a:lnTo>
                  <a:lnTo>
                    <a:pt x="1311" y="194"/>
                  </a:lnTo>
                  <a:lnTo>
                    <a:pt x="1309" y="191"/>
                  </a:lnTo>
                  <a:lnTo>
                    <a:pt x="1305" y="187"/>
                  </a:lnTo>
                  <a:lnTo>
                    <a:pt x="1303" y="183"/>
                  </a:lnTo>
                  <a:lnTo>
                    <a:pt x="1300" y="178"/>
                  </a:lnTo>
                  <a:lnTo>
                    <a:pt x="1298" y="171"/>
                  </a:lnTo>
                  <a:lnTo>
                    <a:pt x="1311" y="180"/>
                  </a:lnTo>
                  <a:lnTo>
                    <a:pt x="1322" y="194"/>
                  </a:lnTo>
                  <a:lnTo>
                    <a:pt x="1331" y="212"/>
                  </a:lnTo>
                  <a:lnTo>
                    <a:pt x="1338" y="234"/>
                  </a:lnTo>
                  <a:lnTo>
                    <a:pt x="1345" y="254"/>
                  </a:lnTo>
                  <a:lnTo>
                    <a:pt x="1351" y="271"/>
                  </a:lnTo>
                  <a:lnTo>
                    <a:pt x="1351" y="296"/>
                  </a:lnTo>
                  <a:lnTo>
                    <a:pt x="1358" y="300"/>
                  </a:lnTo>
                  <a:lnTo>
                    <a:pt x="1354" y="307"/>
                  </a:lnTo>
                  <a:lnTo>
                    <a:pt x="1362" y="311"/>
                  </a:lnTo>
                  <a:lnTo>
                    <a:pt x="1362" y="327"/>
                  </a:lnTo>
                  <a:lnTo>
                    <a:pt x="1365" y="327"/>
                  </a:lnTo>
                  <a:lnTo>
                    <a:pt x="1365" y="340"/>
                  </a:lnTo>
                  <a:lnTo>
                    <a:pt x="1371" y="340"/>
                  </a:lnTo>
                  <a:lnTo>
                    <a:pt x="1373" y="352"/>
                  </a:lnTo>
                  <a:lnTo>
                    <a:pt x="1373" y="365"/>
                  </a:lnTo>
                  <a:lnTo>
                    <a:pt x="1378" y="374"/>
                  </a:lnTo>
                  <a:lnTo>
                    <a:pt x="1380" y="347"/>
                  </a:lnTo>
                  <a:lnTo>
                    <a:pt x="1382" y="321"/>
                  </a:lnTo>
                  <a:lnTo>
                    <a:pt x="1378" y="300"/>
                  </a:lnTo>
                  <a:lnTo>
                    <a:pt x="1378" y="267"/>
                  </a:lnTo>
                  <a:lnTo>
                    <a:pt x="1374" y="267"/>
                  </a:lnTo>
                  <a:lnTo>
                    <a:pt x="1371" y="240"/>
                  </a:lnTo>
                  <a:lnTo>
                    <a:pt x="1365" y="240"/>
                  </a:lnTo>
                  <a:lnTo>
                    <a:pt x="1363" y="234"/>
                  </a:lnTo>
                  <a:lnTo>
                    <a:pt x="1360" y="232"/>
                  </a:lnTo>
                  <a:lnTo>
                    <a:pt x="1358" y="229"/>
                  </a:lnTo>
                  <a:lnTo>
                    <a:pt x="1356" y="227"/>
                  </a:lnTo>
                  <a:lnTo>
                    <a:pt x="1354" y="221"/>
                  </a:lnTo>
                  <a:lnTo>
                    <a:pt x="1354" y="214"/>
                  </a:lnTo>
                  <a:lnTo>
                    <a:pt x="1362" y="220"/>
                  </a:lnTo>
                  <a:lnTo>
                    <a:pt x="1338" y="176"/>
                  </a:lnTo>
                  <a:lnTo>
                    <a:pt x="1345" y="176"/>
                  </a:lnTo>
                  <a:lnTo>
                    <a:pt x="1382" y="231"/>
                  </a:lnTo>
                  <a:lnTo>
                    <a:pt x="1382" y="240"/>
                  </a:lnTo>
                  <a:lnTo>
                    <a:pt x="1385" y="240"/>
                  </a:lnTo>
                  <a:lnTo>
                    <a:pt x="1385" y="247"/>
                  </a:lnTo>
                  <a:lnTo>
                    <a:pt x="1391" y="247"/>
                  </a:lnTo>
                  <a:lnTo>
                    <a:pt x="1394" y="271"/>
                  </a:lnTo>
                  <a:lnTo>
                    <a:pt x="1398" y="271"/>
                  </a:lnTo>
                  <a:lnTo>
                    <a:pt x="1398" y="280"/>
                  </a:lnTo>
                  <a:lnTo>
                    <a:pt x="1402" y="280"/>
                  </a:lnTo>
                  <a:lnTo>
                    <a:pt x="1402" y="296"/>
                  </a:lnTo>
                  <a:lnTo>
                    <a:pt x="1405" y="296"/>
                  </a:lnTo>
                  <a:lnTo>
                    <a:pt x="1411" y="323"/>
                  </a:lnTo>
                  <a:lnTo>
                    <a:pt x="1414" y="323"/>
                  </a:lnTo>
                  <a:lnTo>
                    <a:pt x="1416" y="289"/>
                  </a:lnTo>
                  <a:lnTo>
                    <a:pt x="1418" y="254"/>
                  </a:lnTo>
                  <a:lnTo>
                    <a:pt x="1420" y="218"/>
                  </a:lnTo>
                  <a:lnTo>
                    <a:pt x="1420" y="183"/>
                  </a:lnTo>
                  <a:lnTo>
                    <a:pt x="1414" y="151"/>
                  </a:lnTo>
                  <a:lnTo>
                    <a:pt x="1414" y="120"/>
                  </a:lnTo>
                  <a:lnTo>
                    <a:pt x="1411" y="120"/>
                  </a:lnTo>
                  <a:lnTo>
                    <a:pt x="1407" y="105"/>
                  </a:lnTo>
                  <a:lnTo>
                    <a:pt x="1407" y="92"/>
                  </a:lnTo>
                  <a:lnTo>
                    <a:pt x="1409" y="81"/>
                  </a:lnTo>
                  <a:lnTo>
                    <a:pt x="1409" y="72"/>
                  </a:lnTo>
                  <a:lnTo>
                    <a:pt x="1405" y="67"/>
                  </a:lnTo>
                  <a:lnTo>
                    <a:pt x="1405" y="63"/>
                  </a:lnTo>
                  <a:lnTo>
                    <a:pt x="1411" y="63"/>
                  </a:lnTo>
                  <a:lnTo>
                    <a:pt x="1411" y="60"/>
                  </a:lnTo>
                  <a:lnTo>
                    <a:pt x="1413" y="60"/>
                  </a:lnTo>
                  <a:lnTo>
                    <a:pt x="1414" y="60"/>
                  </a:lnTo>
                  <a:lnTo>
                    <a:pt x="1416" y="60"/>
                  </a:lnTo>
                  <a:lnTo>
                    <a:pt x="1416" y="61"/>
                  </a:lnTo>
                  <a:lnTo>
                    <a:pt x="1416" y="61"/>
                  </a:lnTo>
                  <a:lnTo>
                    <a:pt x="1418" y="63"/>
                  </a:lnTo>
                  <a:lnTo>
                    <a:pt x="1422" y="72"/>
                  </a:lnTo>
                  <a:lnTo>
                    <a:pt x="1422" y="85"/>
                  </a:lnTo>
                  <a:lnTo>
                    <a:pt x="1420" y="98"/>
                  </a:lnTo>
                  <a:lnTo>
                    <a:pt x="1422" y="111"/>
                  </a:lnTo>
                  <a:lnTo>
                    <a:pt x="1431" y="145"/>
                  </a:lnTo>
                  <a:lnTo>
                    <a:pt x="1438" y="181"/>
                  </a:lnTo>
                  <a:lnTo>
                    <a:pt x="1445" y="214"/>
                  </a:lnTo>
                  <a:lnTo>
                    <a:pt x="1445" y="243"/>
                  </a:lnTo>
                  <a:lnTo>
                    <a:pt x="1451" y="243"/>
                  </a:lnTo>
                  <a:lnTo>
                    <a:pt x="1453" y="258"/>
                  </a:lnTo>
                  <a:lnTo>
                    <a:pt x="1453" y="276"/>
                  </a:lnTo>
                  <a:lnTo>
                    <a:pt x="1451" y="292"/>
                  </a:lnTo>
                  <a:lnTo>
                    <a:pt x="1453" y="309"/>
                  </a:lnTo>
                  <a:lnTo>
                    <a:pt x="1458" y="320"/>
                  </a:lnTo>
                  <a:lnTo>
                    <a:pt x="1465" y="220"/>
                  </a:lnTo>
                  <a:lnTo>
                    <a:pt x="1471" y="220"/>
                  </a:lnTo>
                  <a:lnTo>
                    <a:pt x="1473" y="203"/>
                  </a:lnTo>
                  <a:lnTo>
                    <a:pt x="1473" y="181"/>
                  </a:lnTo>
                  <a:lnTo>
                    <a:pt x="1471" y="158"/>
                  </a:lnTo>
                  <a:lnTo>
                    <a:pt x="1471" y="132"/>
                  </a:lnTo>
                  <a:lnTo>
                    <a:pt x="1471" y="111"/>
                  </a:lnTo>
                  <a:lnTo>
                    <a:pt x="1482" y="114"/>
                  </a:lnTo>
                  <a:lnTo>
                    <a:pt x="1474" y="327"/>
                  </a:lnTo>
                  <a:lnTo>
                    <a:pt x="1474" y="340"/>
                  </a:lnTo>
                  <a:lnTo>
                    <a:pt x="1473" y="356"/>
                  </a:lnTo>
                  <a:lnTo>
                    <a:pt x="1473" y="374"/>
                  </a:lnTo>
                  <a:lnTo>
                    <a:pt x="1473" y="392"/>
                  </a:lnTo>
                  <a:lnTo>
                    <a:pt x="1474" y="407"/>
                  </a:lnTo>
                  <a:lnTo>
                    <a:pt x="1478" y="416"/>
                  </a:lnTo>
                  <a:lnTo>
                    <a:pt x="1480" y="403"/>
                  </a:lnTo>
                  <a:lnTo>
                    <a:pt x="1482" y="385"/>
                  </a:lnTo>
                  <a:lnTo>
                    <a:pt x="1487" y="365"/>
                  </a:lnTo>
                  <a:lnTo>
                    <a:pt x="1491" y="349"/>
                  </a:lnTo>
                  <a:lnTo>
                    <a:pt x="1494" y="340"/>
                  </a:lnTo>
                  <a:lnTo>
                    <a:pt x="1496" y="338"/>
                  </a:lnTo>
                  <a:lnTo>
                    <a:pt x="1496" y="336"/>
                  </a:lnTo>
                  <a:lnTo>
                    <a:pt x="1496" y="336"/>
                  </a:lnTo>
                  <a:lnTo>
                    <a:pt x="1498" y="336"/>
                  </a:lnTo>
                  <a:lnTo>
                    <a:pt x="1500" y="336"/>
                  </a:lnTo>
                  <a:lnTo>
                    <a:pt x="1502" y="334"/>
                  </a:lnTo>
                  <a:lnTo>
                    <a:pt x="1502" y="356"/>
                  </a:lnTo>
                  <a:lnTo>
                    <a:pt x="1505" y="356"/>
                  </a:lnTo>
                  <a:lnTo>
                    <a:pt x="1511" y="291"/>
                  </a:lnTo>
                  <a:lnTo>
                    <a:pt x="1513" y="285"/>
                  </a:lnTo>
                  <a:lnTo>
                    <a:pt x="1516" y="276"/>
                  </a:lnTo>
                  <a:lnTo>
                    <a:pt x="1520" y="265"/>
                  </a:lnTo>
                  <a:lnTo>
                    <a:pt x="1518" y="254"/>
                  </a:lnTo>
                  <a:lnTo>
                    <a:pt x="1511" y="251"/>
                  </a:lnTo>
                  <a:lnTo>
                    <a:pt x="1511" y="243"/>
                  </a:lnTo>
                  <a:lnTo>
                    <a:pt x="1518" y="243"/>
                  </a:lnTo>
                  <a:lnTo>
                    <a:pt x="1531" y="103"/>
                  </a:lnTo>
                  <a:lnTo>
                    <a:pt x="1538" y="103"/>
                  </a:lnTo>
                  <a:lnTo>
                    <a:pt x="1531" y="280"/>
                  </a:lnTo>
                  <a:lnTo>
                    <a:pt x="1534" y="280"/>
                  </a:lnTo>
                  <a:lnTo>
                    <a:pt x="1534" y="291"/>
                  </a:lnTo>
                  <a:lnTo>
                    <a:pt x="1538" y="291"/>
                  </a:lnTo>
                  <a:lnTo>
                    <a:pt x="1540" y="301"/>
                  </a:lnTo>
                  <a:lnTo>
                    <a:pt x="1542" y="314"/>
                  </a:lnTo>
                  <a:lnTo>
                    <a:pt x="1542" y="327"/>
                  </a:lnTo>
                  <a:lnTo>
                    <a:pt x="1545" y="334"/>
                  </a:lnTo>
                  <a:lnTo>
                    <a:pt x="1565" y="154"/>
                  </a:lnTo>
                  <a:lnTo>
                    <a:pt x="1574" y="154"/>
                  </a:lnTo>
                  <a:lnTo>
                    <a:pt x="1578" y="176"/>
                  </a:lnTo>
                  <a:lnTo>
                    <a:pt x="1578" y="178"/>
                  </a:lnTo>
                  <a:lnTo>
                    <a:pt x="1576" y="178"/>
                  </a:lnTo>
                  <a:lnTo>
                    <a:pt x="1576" y="178"/>
                  </a:lnTo>
                  <a:lnTo>
                    <a:pt x="1574" y="176"/>
                  </a:lnTo>
                  <a:lnTo>
                    <a:pt x="1574" y="178"/>
                  </a:lnTo>
                  <a:lnTo>
                    <a:pt x="1574" y="180"/>
                  </a:lnTo>
                  <a:lnTo>
                    <a:pt x="1578" y="180"/>
                  </a:lnTo>
                  <a:lnTo>
                    <a:pt x="1578" y="231"/>
                  </a:lnTo>
                  <a:lnTo>
                    <a:pt x="1582" y="231"/>
                  </a:lnTo>
                  <a:lnTo>
                    <a:pt x="1591" y="154"/>
                  </a:lnTo>
                  <a:lnTo>
                    <a:pt x="1578" y="151"/>
                  </a:lnTo>
                  <a:lnTo>
                    <a:pt x="1578" y="143"/>
                  </a:lnTo>
                  <a:lnTo>
                    <a:pt x="1583" y="141"/>
                  </a:lnTo>
                  <a:lnTo>
                    <a:pt x="1587" y="141"/>
                  </a:lnTo>
                  <a:lnTo>
                    <a:pt x="1591" y="140"/>
                  </a:lnTo>
                  <a:lnTo>
                    <a:pt x="1594" y="138"/>
                  </a:lnTo>
                  <a:lnTo>
                    <a:pt x="1596" y="136"/>
                  </a:lnTo>
                  <a:lnTo>
                    <a:pt x="1602" y="136"/>
                  </a:lnTo>
                  <a:lnTo>
                    <a:pt x="1602" y="154"/>
                  </a:lnTo>
                  <a:lnTo>
                    <a:pt x="1613" y="163"/>
                  </a:lnTo>
                  <a:lnTo>
                    <a:pt x="1625" y="178"/>
                  </a:lnTo>
                  <a:lnTo>
                    <a:pt x="1638" y="194"/>
                  </a:lnTo>
                  <a:lnTo>
                    <a:pt x="1649" y="211"/>
                  </a:lnTo>
                  <a:lnTo>
                    <a:pt x="1654" y="223"/>
                  </a:lnTo>
                  <a:lnTo>
                    <a:pt x="1658" y="223"/>
                  </a:lnTo>
                  <a:lnTo>
                    <a:pt x="1647" y="172"/>
                  </a:lnTo>
                  <a:lnTo>
                    <a:pt x="1634" y="127"/>
                  </a:lnTo>
                  <a:lnTo>
                    <a:pt x="1631" y="94"/>
                  </a:lnTo>
                  <a:lnTo>
                    <a:pt x="1623" y="76"/>
                  </a:lnTo>
                  <a:lnTo>
                    <a:pt x="1618" y="54"/>
                  </a:lnTo>
                  <a:lnTo>
                    <a:pt x="1625" y="54"/>
                  </a:lnTo>
                  <a:lnTo>
                    <a:pt x="1651" y="136"/>
                  </a:lnTo>
                  <a:lnTo>
                    <a:pt x="1651" y="151"/>
                  </a:lnTo>
                  <a:lnTo>
                    <a:pt x="1654" y="151"/>
                  </a:lnTo>
                  <a:lnTo>
                    <a:pt x="1658" y="180"/>
                  </a:lnTo>
                  <a:lnTo>
                    <a:pt x="1662" y="180"/>
                  </a:lnTo>
                  <a:lnTo>
                    <a:pt x="1662" y="176"/>
                  </a:lnTo>
                  <a:lnTo>
                    <a:pt x="1665" y="176"/>
                  </a:lnTo>
                  <a:lnTo>
                    <a:pt x="1674" y="180"/>
                  </a:lnTo>
                  <a:lnTo>
                    <a:pt x="1673" y="196"/>
                  </a:lnTo>
                  <a:lnTo>
                    <a:pt x="1671" y="214"/>
                  </a:lnTo>
                  <a:lnTo>
                    <a:pt x="1665" y="214"/>
                  </a:lnTo>
                  <a:lnTo>
                    <a:pt x="1665" y="220"/>
                  </a:lnTo>
                  <a:lnTo>
                    <a:pt x="1671" y="220"/>
                  </a:lnTo>
                  <a:lnTo>
                    <a:pt x="1671" y="243"/>
                  </a:lnTo>
                  <a:lnTo>
                    <a:pt x="1678" y="243"/>
                  </a:lnTo>
                  <a:lnTo>
                    <a:pt x="1676" y="232"/>
                  </a:lnTo>
                  <a:lnTo>
                    <a:pt x="1678" y="220"/>
                  </a:lnTo>
                  <a:lnTo>
                    <a:pt x="1678" y="203"/>
                  </a:lnTo>
                  <a:lnTo>
                    <a:pt x="1678" y="83"/>
                  </a:lnTo>
                  <a:lnTo>
                    <a:pt x="1685" y="83"/>
                  </a:lnTo>
                  <a:lnTo>
                    <a:pt x="1685" y="136"/>
                  </a:lnTo>
                  <a:lnTo>
                    <a:pt x="1691" y="136"/>
                  </a:lnTo>
                  <a:lnTo>
                    <a:pt x="1685" y="143"/>
                  </a:lnTo>
                  <a:lnTo>
                    <a:pt x="1691" y="154"/>
                  </a:lnTo>
                  <a:lnTo>
                    <a:pt x="1689" y="156"/>
                  </a:lnTo>
                  <a:lnTo>
                    <a:pt x="1687" y="156"/>
                  </a:lnTo>
                  <a:lnTo>
                    <a:pt x="1685" y="156"/>
                  </a:lnTo>
                  <a:lnTo>
                    <a:pt x="1685" y="158"/>
                  </a:lnTo>
                  <a:lnTo>
                    <a:pt x="1685" y="160"/>
                  </a:lnTo>
                  <a:lnTo>
                    <a:pt x="1691" y="160"/>
                  </a:lnTo>
                  <a:lnTo>
                    <a:pt x="1691" y="191"/>
                  </a:lnTo>
                  <a:lnTo>
                    <a:pt x="1694" y="191"/>
                  </a:lnTo>
                  <a:lnTo>
                    <a:pt x="1694" y="163"/>
                  </a:lnTo>
                  <a:lnTo>
                    <a:pt x="1702" y="163"/>
                  </a:lnTo>
                  <a:lnTo>
                    <a:pt x="1705" y="191"/>
                  </a:lnTo>
                  <a:lnTo>
                    <a:pt x="1713" y="218"/>
                  </a:lnTo>
                  <a:lnTo>
                    <a:pt x="1718" y="245"/>
                  </a:lnTo>
                  <a:lnTo>
                    <a:pt x="1722" y="274"/>
                  </a:lnTo>
                  <a:lnTo>
                    <a:pt x="1731" y="274"/>
                  </a:lnTo>
                  <a:lnTo>
                    <a:pt x="1733" y="289"/>
                  </a:lnTo>
                  <a:lnTo>
                    <a:pt x="1736" y="305"/>
                  </a:lnTo>
                  <a:lnTo>
                    <a:pt x="1742" y="314"/>
                  </a:lnTo>
                  <a:lnTo>
                    <a:pt x="1743" y="294"/>
                  </a:lnTo>
                  <a:lnTo>
                    <a:pt x="1745" y="276"/>
                  </a:lnTo>
                  <a:lnTo>
                    <a:pt x="1751" y="260"/>
                  </a:lnTo>
                  <a:lnTo>
                    <a:pt x="1751" y="227"/>
                  </a:lnTo>
                  <a:lnTo>
                    <a:pt x="1754" y="227"/>
                  </a:lnTo>
                  <a:lnTo>
                    <a:pt x="1754" y="191"/>
                  </a:lnTo>
                  <a:lnTo>
                    <a:pt x="1758" y="191"/>
                  </a:lnTo>
                  <a:lnTo>
                    <a:pt x="1760" y="174"/>
                  </a:lnTo>
                  <a:lnTo>
                    <a:pt x="1760" y="156"/>
                  </a:lnTo>
                  <a:lnTo>
                    <a:pt x="1760" y="138"/>
                  </a:lnTo>
                  <a:lnTo>
                    <a:pt x="1762" y="123"/>
                  </a:lnTo>
                  <a:lnTo>
                    <a:pt x="1765" y="123"/>
                  </a:lnTo>
                  <a:lnTo>
                    <a:pt x="1765" y="187"/>
                  </a:lnTo>
                  <a:lnTo>
                    <a:pt x="1774" y="187"/>
                  </a:lnTo>
                  <a:lnTo>
                    <a:pt x="1773" y="192"/>
                  </a:lnTo>
                  <a:lnTo>
                    <a:pt x="1773" y="196"/>
                  </a:lnTo>
                  <a:lnTo>
                    <a:pt x="1771" y="200"/>
                  </a:lnTo>
                  <a:lnTo>
                    <a:pt x="1771" y="203"/>
                  </a:lnTo>
                  <a:lnTo>
                    <a:pt x="1782" y="200"/>
                  </a:lnTo>
                  <a:lnTo>
                    <a:pt x="1778" y="207"/>
                  </a:lnTo>
                  <a:lnTo>
                    <a:pt x="1785" y="211"/>
                  </a:lnTo>
                  <a:lnTo>
                    <a:pt x="1785" y="223"/>
                  </a:lnTo>
                  <a:lnTo>
                    <a:pt x="1791" y="223"/>
                  </a:lnTo>
                  <a:lnTo>
                    <a:pt x="1791" y="231"/>
                  </a:lnTo>
                  <a:lnTo>
                    <a:pt x="1794" y="231"/>
                  </a:lnTo>
                  <a:lnTo>
                    <a:pt x="1794" y="243"/>
                  </a:lnTo>
                  <a:lnTo>
                    <a:pt x="1798" y="243"/>
                  </a:lnTo>
                  <a:lnTo>
                    <a:pt x="1798" y="254"/>
                  </a:lnTo>
                  <a:lnTo>
                    <a:pt x="1802" y="254"/>
                  </a:lnTo>
                  <a:lnTo>
                    <a:pt x="1802" y="267"/>
                  </a:lnTo>
                  <a:lnTo>
                    <a:pt x="1805" y="267"/>
                  </a:lnTo>
                  <a:lnTo>
                    <a:pt x="1805" y="283"/>
                  </a:lnTo>
                  <a:lnTo>
                    <a:pt x="1811" y="283"/>
                  </a:lnTo>
                  <a:lnTo>
                    <a:pt x="1814" y="320"/>
                  </a:lnTo>
                  <a:lnTo>
                    <a:pt x="1818" y="320"/>
                  </a:lnTo>
                  <a:lnTo>
                    <a:pt x="1820" y="331"/>
                  </a:lnTo>
                  <a:lnTo>
                    <a:pt x="1820" y="345"/>
                  </a:lnTo>
                  <a:lnTo>
                    <a:pt x="1820" y="361"/>
                  </a:lnTo>
                  <a:lnTo>
                    <a:pt x="1822" y="374"/>
                  </a:lnTo>
                  <a:lnTo>
                    <a:pt x="1825" y="383"/>
                  </a:lnTo>
                  <a:lnTo>
                    <a:pt x="1825" y="361"/>
                  </a:lnTo>
                  <a:lnTo>
                    <a:pt x="1825" y="338"/>
                  </a:lnTo>
                  <a:lnTo>
                    <a:pt x="1825" y="318"/>
                  </a:lnTo>
                  <a:lnTo>
                    <a:pt x="1825" y="303"/>
                  </a:lnTo>
                  <a:lnTo>
                    <a:pt x="1827" y="303"/>
                  </a:lnTo>
                  <a:lnTo>
                    <a:pt x="1827" y="301"/>
                  </a:lnTo>
                  <a:lnTo>
                    <a:pt x="1829" y="300"/>
                  </a:lnTo>
                  <a:lnTo>
                    <a:pt x="1831" y="296"/>
                  </a:lnTo>
                  <a:lnTo>
                    <a:pt x="1831" y="291"/>
                  </a:lnTo>
                  <a:lnTo>
                    <a:pt x="1825" y="291"/>
                  </a:lnTo>
                  <a:lnTo>
                    <a:pt x="1825" y="271"/>
                  </a:lnTo>
                  <a:lnTo>
                    <a:pt x="1822" y="271"/>
                  </a:lnTo>
                  <a:lnTo>
                    <a:pt x="1820" y="269"/>
                  </a:lnTo>
                  <a:lnTo>
                    <a:pt x="1820" y="265"/>
                  </a:lnTo>
                  <a:lnTo>
                    <a:pt x="1820" y="263"/>
                  </a:lnTo>
                  <a:lnTo>
                    <a:pt x="1818" y="260"/>
                  </a:lnTo>
                  <a:lnTo>
                    <a:pt x="1818" y="254"/>
                  </a:lnTo>
                  <a:lnTo>
                    <a:pt x="1825" y="260"/>
                  </a:lnTo>
                  <a:lnTo>
                    <a:pt x="1825" y="247"/>
                  </a:lnTo>
                  <a:lnTo>
                    <a:pt x="1838" y="251"/>
                  </a:lnTo>
                  <a:lnTo>
                    <a:pt x="1840" y="263"/>
                  </a:lnTo>
                  <a:lnTo>
                    <a:pt x="1843" y="274"/>
                  </a:lnTo>
                  <a:lnTo>
                    <a:pt x="1845" y="283"/>
                  </a:lnTo>
                  <a:lnTo>
                    <a:pt x="1845" y="307"/>
                  </a:lnTo>
                  <a:lnTo>
                    <a:pt x="1858" y="311"/>
                  </a:lnTo>
                  <a:lnTo>
                    <a:pt x="1858" y="314"/>
                  </a:lnTo>
                  <a:lnTo>
                    <a:pt x="1854" y="321"/>
                  </a:lnTo>
                  <a:lnTo>
                    <a:pt x="1853" y="334"/>
                  </a:lnTo>
                  <a:lnTo>
                    <a:pt x="1853" y="349"/>
                  </a:lnTo>
                  <a:lnTo>
                    <a:pt x="1854" y="360"/>
                  </a:lnTo>
                  <a:lnTo>
                    <a:pt x="1858" y="360"/>
                  </a:lnTo>
                  <a:lnTo>
                    <a:pt x="1865" y="463"/>
                  </a:lnTo>
                  <a:lnTo>
                    <a:pt x="1874" y="463"/>
                  </a:lnTo>
                  <a:lnTo>
                    <a:pt x="1876" y="429"/>
                  </a:lnTo>
                  <a:lnTo>
                    <a:pt x="1878" y="391"/>
                  </a:lnTo>
                  <a:lnTo>
                    <a:pt x="1878" y="351"/>
                  </a:lnTo>
                  <a:lnTo>
                    <a:pt x="1878" y="307"/>
                  </a:lnTo>
                  <a:lnTo>
                    <a:pt x="1874" y="307"/>
                  </a:lnTo>
                  <a:lnTo>
                    <a:pt x="1874" y="283"/>
                  </a:lnTo>
                  <a:lnTo>
                    <a:pt x="1871" y="283"/>
                  </a:lnTo>
                  <a:lnTo>
                    <a:pt x="1865" y="254"/>
                  </a:lnTo>
                  <a:lnTo>
                    <a:pt x="1871" y="254"/>
                  </a:lnTo>
                  <a:lnTo>
                    <a:pt x="1871" y="260"/>
                  </a:lnTo>
                  <a:lnTo>
                    <a:pt x="1876" y="267"/>
                  </a:lnTo>
                  <a:lnTo>
                    <a:pt x="1880" y="274"/>
                  </a:lnTo>
                  <a:lnTo>
                    <a:pt x="1880" y="283"/>
                  </a:lnTo>
                  <a:lnTo>
                    <a:pt x="1882" y="296"/>
                  </a:lnTo>
                  <a:lnTo>
                    <a:pt x="1885" y="296"/>
                  </a:lnTo>
                  <a:lnTo>
                    <a:pt x="1885" y="320"/>
                  </a:lnTo>
                  <a:lnTo>
                    <a:pt x="1891" y="320"/>
                  </a:lnTo>
                  <a:lnTo>
                    <a:pt x="1891" y="334"/>
                  </a:lnTo>
                  <a:lnTo>
                    <a:pt x="1894" y="334"/>
                  </a:lnTo>
                  <a:lnTo>
                    <a:pt x="1896" y="349"/>
                  </a:lnTo>
                  <a:lnTo>
                    <a:pt x="1896" y="361"/>
                  </a:lnTo>
                  <a:lnTo>
                    <a:pt x="1896" y="372"/>
                  </a:lnTo>
                  <a:lnTo>
                    <a:pt x="1902" y="383"/>
                  </a:lnTo>
                  <a:lnTo>
                    <a:pt x="1903" y="352"/>
                  </a:lnTo>
                  <a:lnTo>
                    <a:pt x="1905" y="321"/>
                  </a:lnTo>
                  <a:lnTo>
                    <a:pt x="1907" y="291"/>
                  </a:lnTo>
                  <a:lnTo>
                    <a:pt x="1902" y="263"/>
                  </a:lnTo>
                  <a:lnTo>
                    <a:pt x="1902" y="236"/>
                  </a:lnTo>
                  <a:lnTo>
                    <a:pt x="1898" y="236"/>
                  </a:lnTo>
                  <a:lnTo>
                    <a:pt x="1894" y="211"/>
                  </a:lnTo>
                  <a:lnTo>
                    <a:pt x="1885" y="207"/>
                  </a:lnTo>
                  <a:lnTo>
                    <a:pt x="1874" y="187"/>
                  </a:lnTo>
                  <a:lnTo>
                    <a:pt x="1885" y="187"/>
                  </a:lnTo>
                  <a:lnTo>
                    <a:pt x="1885" y="183"/>
                  </a:lnTo>
                  <a:lnTo>
                    <a:pt x="1876" y="172"/>
                  </a:lnTo>
                  <a:lnTo>
                    <a:pt x="1867" y="158"/>
                  </a:lnTo>
                  <a:lnTo>
                    <a:pt x="1862" y="143"/>
                  </a:lnTo>
                  <a:lnTo>
                    <a:pt x="1874" y="143"/>
                  </a:lnTo>
                  <a:lnTo>
                    <a:pt x="1876" y="151"/>
                  </a:lnTo>
                  <a:lnTo>
                    <a:pt x="1880" y="156"/>
                  </a:lnTo>
                  <a:lnTo>
                    <a:pt x="1883" y="161"/>
                  </a:lnTo>
                  <a:lnTo>
                    <a:pt x="1887" y="165"/>
                  </a:lnTo>
                  <a:lnTo>
                    <a:pt x="1891" y="171"/>
                  </a:lnTo>
                  <a:lnTo>
                    <a:pt x="1891" y="180"/>
                  </a:lnTo>
                  <a:lnTo>
                    <a:pt x="1894" y="180"/>
                  </a:lnTo>
                  <a:lnTo>
                    <a:pt x="1894" y="187"/>
                  </a:lnTo>
                  <a:lnTo>
                    <a:pt x="1902" y="191"/>
                  </a:lnTo>
                  <a:lnTo>
                    <a:pt x="1905" y="211"/>
                  </a:lnTo>
                  <a:lnTo>
                    <a:pt x="1911" y="211"/>
                  </a:lnTo>
                  <a:lnTo>
                    <a:pt x="1914" y="227"/>
                  </a:lnTo>
                  <a:lnTo>
                    <a:pt x="1918" y="227"/>
                  </a:lnTo>
                  <a:lnTo>
                    <a:pt x="1918" y="240"/>
                  </a:lnTo>
                  <a:lnTo>
                    <a:pt x="1922" y="240"/>
                  </a:lnTo>
                  <a:lnTo>
                    <a:pt x="1922" y="260"/>
                  </a:lnTo>
                  <a:lnTo>
                    <a:pt x="1925" y="260"/>
                  </a:lnTo>
                  <a:lnTo>
                    <a:pt x="1934" y="311"/>
                  </a:lnTo>
                  <a:lnTo>
                    <a:pt x="1938" y="311"/>
                  </a:lnTo>
                  <a:lnTo>
                    <a:pt x="1940" y="267"/>
                  </a:lnTo>
                  <a:lnTo>
                    <a:pt x="1943" y="223"/>
                  </a:lnTo>
                  <a:lnTo>
                    <a:pt x="1945" y="176"/>
                  </a:lnTo>
                  <a:lnTo>
                    <a:pt x="1938" y="176"/>
                  </a:lnTo>
                  <a:lnTo>
                    <a:pt x="1934" y="156"/>
                  </a:lnTo>
                  <a:lnTo>
                    <a:pt x="1925" y="141"/>
                  </a:lnTo>
                  <a:lnTo>
                    <a:pt x="1916" y="127"/>
                  </a:lnTo>
                  <a:lnTo>
                    <a:pt x="1907" y="112"/>
                  </a:lnTo>
                  <a:lnTo>
                    <a:pt x="1902" y="94"/>
                  </a:lnTo>
                  <a:lnTo>
                    <a:pt x="1911" y="94"/>
                  </a:lnTo>
                  <a:lnTo>
                    <a:pt x="1914" y="107"/>
                  </a:lnTo>
                  <a:lnTo>
                    <a:pt x="1922" y="111"/>
                  </a:lnTo>
                  <a:lnTo>
                    <a:pt x="1934" y="134"/>
                  </a:lnTo>
                  <a:lnTo>
                    <a:pt x="1942" y="160"/>
                  </a:lnTo>
                  <a:lnTo>
                    <a:pt x="1945" y="160"/>
                  </a:lnTo>
                  <a:lnTo>
                    <a:pt x="1945" y="87"/>
                  </a:lnTo>
                  <a:lnTo>
                    <a:pt x="1951" y="87"/>
                  </a:lnTo>
                  <a:lnTo>
                    <a:pt x="1951" y="54"/>
                  </a:lnTo>
                  <a:lnTo>
                    <a:pt x="1954" y="54"/>
                  </a:lnTo>
                  <a:lnTo>
                    <a:pt x="1956" y="51"/>
                  </a:lnTo>
                  <a:lnTo>
                    <a:pt x="1956" y="47"/>
                  </a:lnTo>
                  <a:lnTo>
                    <a:pt x="1956" y="43"/>
                  </a:lnTo>
                  <a:lnTo>
                    <a:pt x="1958" y="40"/>
                  </a:lnTo>
                  <a:lnTo>
                    <a:pt x="1962" y="40"/>
                  </a:lnTo>
                  <a:lnTo>
                    <a:pt x="1962" y="43"/>
                  </a:lnTo>
                  <a:lnTo>
                    <a:pt x="1965" y="43"/>
                  </a:lnTo>
                  <a:lnTo>
                    <a:pt x="1962" y="87"/>
                  </a:lnTo>
                  <a:lnTo>
                    <a:pt x="1958" y="87"/>
                  </a:lnTo>
                  <a:lnTo>
                    <a:pt x="1962" y="107"/>
                  </a:lnTo>
                  <a:lnTo>
                    <a:pt x="1969" y="111"/>
                  </a:lnTo>
                  <a:lnTo>
                    <a:pt x="1973" y="114"/>
                  </a:lnTo>
                  <a:lnTo>
                    <a:pt x="1978" y="118"/>
                  </a:lnTo>
                  <a:lnTo>
                    <a:pt x="1983" y="121"/>
                  </a:lnTo>
                  <a:lnTo>
                    <a:pt x="1991" y="123"/>
                  </a:lnTo>
                  <a:lnTo>
                    <a:pt x="1991" y="120"/>
                  </a:lnTo>
                  <a:lnTo>
                    <a:pt x="2002" y="111"/>
                  </a:lnTo>
                  <a:lnTo>
                    <a:pt x="2002" y="94"/>
                  </a:lnTo>
                  <a:lnTo>
                    <a:pt x="2014" y="94"/>
                  </a:lnTo>
                  <a:lnTo>
                    <a:pt x="2014" y="103"/>
                  </a:lnTo>
                  <a:lnTo>
                    <a:pt x="2011" y="103"/>
                  </a:lnTo>
                  <a:lnTo>
                    <a:pt x="2011" y="107"/>
                  </a:lnTo>
                  <a:lnTo>
                    <a:pt x="2014" y="107"/>
                  </a:lnTo>
                  <a:lnTo>
                    <a:pt x="2013" y="109"/>
                  </a:lnTo>
                  <a:lnTo>
                    <a:pt x="2013" y="109"/>
                  </a:lnTo>
                  <a:lnTo>
                    <a:pt x="2013" y="109"/>
                  </a:lnTo>
                  <a:lnTo>
                    <a:pt x="2011" y="109"/>
                  </a:lnTo>
                  <a:lnTo>
                    <a:pt x="2011" y="111"/>
                  </a:lnTo>
                  <a:lnTo>
                    <a:pt x="2011" y="140"/>
                  </a:lnTo>
                  <a:lnTo>
                    <a:pt x="2005" y="140"/>
                  </a:lnTo>
                  <a:lnTo>
                    <a:pt x="2011" y="151"/>
                  </a:lnTo>
                  <a:lnTo>
                    <a:pt x="2005" y="151"/>
                  </a:lnTo>
                  <a:lnTo>
                    <a:pt x="2005" y="154"/>
                  </a:lnTo>
                  <a:lnTo>
                    <a:pt x="2011" y="154"/>
                  </a:lnTo>
                  <a:lnTo>
                    <a:pt x="2011" y="163"/>
                  </a:lnTo>
                  <a:lnTo>
                    <a:pt x="2018" y="167"/>
                  </a:lnTo>
                  <a:lnTo>
                    <a:pt x="2031" y="203"/>
                  </a:lnTo>
                  <a:lnTo>
                    <a:pt x="2034" y="203"/>
                  </a:lnTo>
                  <a:lnTo>
                    <a:pt x="2036" y="176"/>
                  </a:lnTo>
                  <a:lnTo>
                    <a:pt x="2040" y="152"/>
                  </a:lnTo>
                  <a:lnTo>
                    <a:pt x="2045" y="131"/>
                  </a:lnTo>
                  <a:lnTo>
                    <a:pt x="2051" y="107"/>
                  </a:lnTo>
                  <a:lnTo>
                    <a:pt x="2062" y="103"/>
                  </a:lnTo>
                  <a:lnTo>
                    <a:pt x="2062" y="94"/>
                  </a:lnTo>
                  <a:lnTo>
                    <a:pt x="2074" y="100"/>
                  </a:lnTo>
                  <a:lnTo>
                    <a:pt x="2071" y="123"/>
                  </a:lnTo>
                  <a:lnTo>
                    <a:pt x="2065" y="123"/>
                  </a:lnTo>
                  <a:lnTo>
                    <a:pt x="2065" y="160"/>
                  </a:lnTo>
                  <a:lnTo>
                    <a:pt x="2062" y="160"/>
                  </a:lnTo>
                  <a:lnTo>
                    <a:pt x="2058" y="207"/>
                  </a:lnTo>
                  <a:lnTo>
                    <a:pt x="2054" y="207"/>
                  </a:lnTo>
                  <a:lnTo>
                    <a:pt x="2054" y="243"/>
                  </a:lnTo>
                  <a:lnTo>
                    <a:pt x="2051" y="243"/>
                  </a:lnTo>
                  <a:lnTo>
                    <a:pt x="2054" y="300"/>
                  </a:lnTo>
                  <a:lnTo>
                    <a:pt x="2058" y="300"/>
                  </a:lnTo>
                  <a:lnTo>
                    <a:pt x="2060" y="312"/>
                  </a:lnTo>
                  <a:lnTo>
                    <a:pt x="2060" y="323"/>
                  </a:lnTo>
                  <a:lnTo>
                    <a:pt x="2060" y="334"/>
                  </a:lnTo>
                  <a:lnTo>
                    <a:pt x="2065" y="343"/>
                  </a:lnTo>
                  <a:lnTo>
                    <a:pt x="2063" y="314"/>
                  </a:lnTo>
                  <a:lnTo>
                    <a:pt x="2058" y="287"/>
                  </a:lnTo>
                  <a:lnTo>
                    <a:pt x="2054" y="260"/>
                  </a:lnTo>
                  <a:lnTo>
                    <a:pt x="2056" y="260"/>
                  </a:lnTo>
                  <a:lnTo>
                    <a:pt x="2056" y="261"/>
                  </a:lnTo>
                  <a:lnTo>
                    <a:pt x="2056" y="261"/>
                  </a:lnTo>
                  <a:lnTo>
                    <a:pt x="2056" y="261"/>
                  </a:lnTo>
                  <a:lnTo>
                    <a:pt x="2056" y="261"/>
                  </a:lnTo>
                  <a:lnTo>
                    <a:pt x="2058" y="263"/>
                  </a:lnTo>
                  <a:lnTo>
                    <a:pt x="2071" y="260"/>
                  </a:lnTo>
                  <a:lnTo>
                    <a:pt x="2071" y="263"/>
                  </a:lnTo>
                  <a:lnTo>
                    <a:pt x="2076" y="276"/>
                  </a:lnTo>
                  <a:lnTo>
                    <a:pt x="2082" y="292"/>
                  </a:lnTo>
                  <a:lnTo>
                    <a:pt x="2087" y="311"/>
                  </a:lnTo>
                  <a:lnTo>
                    <a:pt x="2091" y="327"/>
                  </a:lnTo>
                  <a:lnTo>
                    <a:pt x="2091" y="351"/>
                  </a:lnTo>
                  <a:lnTo>
                    <a:pt x="2094" y="351"/>
                  </a:lnTo>
                  <a:lnTo>
                    <a:pt x="2094" y="309"/>
                  </a:lnTo>
                  <a:lnTo>
                    <a:pt x="2098" y="267"/>
                  </a:lnTo>
                  <a:lnTo>
                    <a:pt x="2105" y="225"/>
                  </a:lnTo>
                  <a:lnTo>
                    <a:pt x="2114" y="191"/>
                  </a:lnTo>
                  <a:lnTo>
                    <a:pt x="2122" y="140"/>
                  </a:lnTo>
                  <a:lnTo>
                    <a:pt x="2125" y="140"/>
                  </a:lnTo>
                  <a:lnTo>
                    <a:pt x="2127" y="138"/>
                  </a:lnTo>
                  <a:lnTo>
                    <a:pt x="2129" y="136"/>
                  </a:lnTo>
                  <a:lnTo>
                    <a:pt x="2129" y="136"/>
                  </a:lnTo>
                  <a:lnTo>
                    <a:pt x="2129" y="136"/>
                  </a:lnTo>
                  <a:lnTo>
                    <a:pt x="2131" y="136"/>
                  </a:lnTo>
                  <a:lnTo>
                    <a:pt x="2134" y="136"/>
                  </a:lnTo>
                  <a:lnTo>
                    <a:pt x="2133" y="161"/>
                  </a:lnTo>
                  <a:lnTo>
                    <a:pt x="2133" y="192"/>
                  </a:lnTo>
                  <a:lnTo>
                    <a:pt x="2131" y="223"/>
                  </a:lnTo>
                  <a:lnTo>
                    <a:pt x="2129" y="245"/>
                  </a:lnTo>
                  <a:lnTo>
                    <a:pt x="2129" y="272"/>
                  </a:lnTo>
                  <a:lnTo>
                    <a:pt x="2133" y="303"/>
                  </a:lnTo>
                  <a:lnTo>
                    <a:pt x="2138" y="334"/>
                  </a:lnTo>
                  <a:lnTo>
                    <a:pt x="2143" y="363"/>
                  </a:lnTo>
                  <a:lnTo>
                    <a:pt x="2151" y="387"/>
                  </a:lnTo>
                  <a:lnTo>
                    <a:pt x="2153" y="401"/>
                  </a:lnTo>
                  <a:lnTo>
                    <a:pt x="2153" y="420"/>
                  </a:lnTo>
                  <a:lnTo>
                    <a:pt x="2153" y="436"/>
                  </a:lnTo>
                  <a:lnTo>
                    <a:pt x="2153" y="452"/>
                  </a:lnTo>
                  <a:lnTo>
                    <a:pt x="2158" y="463"/>
                  </a:lnTo>
                  <a:lnTo>
                    <a:pt x="2165" y="347"/>
                  </a:lnTo>
                  <a:lnTo>
                    <a:pt x="2162" y="347"/>
                  </a:lnTo>
                  <a:lnTo>
                    <a:pt x="2162" y="300"/>
                  </a:lnTo>
                  <a:lnTo>
                    <a:pt x="2154" y="280"/>
                  </a:lnTo>
                  <a:lnTo>
                    <a:pt x="2151" y="260"/>
                  </a:lnTo>
                  <a:lnTo>
                    <a:pt x="2162" y="263"/>
                  </a:lnTo>
                  <a:lnTo>
                    <a:pt x="2163" y="274"/>
                  </a:lnTo>
                  <a:lnTo>
                    <a:pt x="2169" y="289"/>
                  </a:lnTo>
                  <a:lnTo>
                    <a:pt x="2173" y="305"/>
                  </a:lnTo>
                  <a:lnTo>
                    <a:pt x="2178" y="320"/>
                  </a:lnTo>
                  <a:lnTo>
                    <a:pt x="2182" y="327"/>
                  </a:lnTo>
                  <a:lnTo>
                    <a:pt x="2182" y="320"/>
                  </a:lnTo>
                  <a:lnTo>
                    <a:pt x="2185" y="311"/>
                  </a:lnTo>
                  <a:lnTo>
                    <a:pt x="2187" y="296"/>
                  </a:lnTo>
                  <a:lnTo>
                    <a:pt x="2187" y="276"/>
                  </a:lnTo>
                  <a:lnTo>
                    <a:pt x="2187" y="260"/>
                  </a:lnTo>
                  <a:lnTo>
                    <a:pt x="2185" y="247"/>
                  </a:lnTo>
                  <a:lnTo>
                    <a:pt x="2182" y="247"/>
                  </a:lnTo>
                  <a:lnTo>
                    <a:pt x="2182" y="183"/>
                  </a:lnTo>
                  <a:lnTo>
                    <a:pt x="2178" y="183"/>
                  </a:lnTo>
                  <a:lnTo>
                    <a:pt x="2178" y="160"/>
                  </a:lnTo>
                  <a:lnTo>
                    <a:pt x="2174" y="160"/>
                  </a:lnTo>
                  <a:lnTo>
                    <a:pt x="2174" y="136"/>
                  </a:lnTo>
                  <a:lnTo>
                    <a:pt x="2171" y="136"/>
                  </a:lnTo>
                  <a:lnTo>
                    <a:pt x="2171" y="114"/>
                  </a:lnTo>
                  <a:lnTo>
                    <a:pt x="2165" y="114"/>
                  </a:lnTo>
                  <a:lnTo>
                    <a:pt x="2165" y="87"/>
                  </a:lnTo>
                  <a:lnTo>
                    <a:pt x="2162" y="87"/>
                  </a:lnTo>
                  <a:lnTo>
                    <a:pt x="2158" y="63"/>
                  </a:lnTo>
                  <a:lnTo>
                    <a:pt x="2171" y="67"/>
                  </a:lnTo>
                  <a:lnTo>
                    <a:pt x="2198" y="214"/>
                  </a:lnTo>
                  <a:lnTo>
                    <a:pt x="2200" y="227"/>
                  </a:lnTo>
                  <a:lnTo>
                    <a:pt x="2198" y="238"/>
                  </a:lnTo>
                  <a:lnTo>
                    <a:pt x="2198" y="247"/>
                  </a:lnTo>
                  <a:lnTo>
                    <a:pt x="2202" y="254"/>
                  </a:lnTo>
                  <a:lnTo>
                    <a:pt x="2214" y="163"/>
                  </a:lnTo>
                  <a:lnTo>
                    <a:pt x="2223" y="131"/>
                  </a:lnTo>
                  <a:lnTo>
                    <a:pt x="2231" y="94"/>
                  </a:lnTo>
                  <a:lnTo>
                    <a:pt x="2242" y="100"/>
                  </a:lnTo>
                  <a:lnTo>
                    <a:pt x="2240" y="109"/>
                  </a:lnTo>
                  <a:lnTo>
                    <a:pt x="2234" y="123"/>
                  </a:lnTo>
                  <a:lnTo>
                    <a:pt x="2231" y="141"/>
                  </a:lnTo>
                  <a:lnTo>
                    <a:pt x="2227" y="160"/>
                  </a:lnTo>
                  <a:lnTo>
                    <a:pt x="2225" y="178"/>
                  </a:lnTo>
                  <a:lnTo>
                    <a:pt x="2223" y="191"/>
                  </a:lnTo>
                  <a:lnTo>
                    <a:pt x="2225" y="200"/>
                  </a:lnTo>
                  <a:lnTo>
                    <a:pt x="2227" y="191"/>
                  </a:lnTo>
                  <a:lnTo>
                    <a:pt x="2227" y="185"/>
                  </a:lnTo>
                  <a:lnTo>
                    <a:pt x="2229" y="180"/>
                  </a:lnTo>
                  <a:lnTo>
                    <a:pt x="2233" y="176"/>
                  </a:lnTo>
                  <a:lnTo>
                    <a:pt x="2236" y="172"/>
                  </a:lnTo>
                  <a:lnTo>
                    <a:pt x="2242" y="171"/>
                  </a:lnTo>
                  <a:lnTo>
                    <a:pt x="2242" y="211"/>
                  </a:lnTo>
                  <a:lnTo>
                    <a:pt x="2245" y="211"/>
                  </a:lnTo>
                  <a:lnTo>
                    <a:pt x="2245" y="203"/>
                  </a:lnTo>
                  <a:lnTo>
                    <a:pt x="2258" y="192"/>
                  </a:lnTo>
                  <a:lnTo>
                    <a:pt x="2267" y="180"/>
                  </a:lnTo>
                  <a:lnTo>
                    <a:pt x="2276" y="167"/>
                  </a:lnTo>
                  <a:lnTo>
                    <a:pt x="2287" y="154"/>
                  </a:lnTo>
                  <a:lnTo>
                    <a:pt x="2302" y="147"/>
                  </a:lnTo>
                  <a:lnTo>
                    <a:pt x="2300" y="154"/>
                  </a:lnTo>
                  <a:lnTo>
                    <a:pt x="2298" y="158"/>
                  </a:lnTo>
                  <a:lnTo>
                    <a:pt x="2294" y="163"/>
                  </a:lnTo>
                  <a:lnTo>
                    <a:pt x="2291" y="167"/>
                  </a:lnTo>
                  <a:lnTo>
                    <a:pt x="2285" y="167"/>
                  </a:lnTo>
                  <a:lnTo>
                    <a:pt x="2285" y="176"/>
                  </a:lnTo>
                  <a:lnTo>
                    <a:pt x="2278" y="180"/>
                  </a:lnTo>
                  <a:lnTo>
                    <a:pt x="2278" y="183"/>
                  </a:lnTo>
                  <a:lnTo>
                    <a:pt x="2271" y="187"/>
                  </a:lnTo>
                  <a:lnTo>
                    <a:pt x="2271" y="196"/>
                  </a:lnTo>
                  <a:lnTo>
                    <a:pt x="2262" y="200"/>
                  </a:lnTo>
                  <a:lnTo>
                    <a:pt x="2256" y="212"/>
                  </a:lnTo>
                  <a:lnTo>
                    <a:pt x="2251" y="225"/>
                  </a:lnTo>
                  <a:lnTo>
                    <a:pt x="2242" y="236"/>
                  </a:lnTo>
                  <a:lnTo>
                    <a:pt x="2262" y="307"/>
                  </a:lnTo>
                  <a:lnTo>
                    <a:pt x="2265" y="307"/>
                  </a:lnTo>
                  <a:lnTo>
                    <a:pt x="2267" y="296"/>
                  </a:lnTo>
                  <a:lnTo>
                    <a:pt x="2269" y="289"/>
                  </a:lnTo>
                  <a:lnTo>
                    <a:pt x="2271" y="283"/>
                  </a:lnTo>
                  <a:lnTo>
                    <a:pt x="2274" y="274"/>
                  </a:lnTo>
                  <a:lnTo>
                    <a:pt x="2282" y="227"/>
                  </a:lnTo>
                  <a:lnTo>
                    <a:pt x="2314" y="136"/>
                  </a:lnTo>
                  <a:lnTo>
                    <a:pt x="2322" y="136"/>
                  </a:lnTo>
                  <a:lnTo>
                    <a:pt x="2311" y="191"/>
                  </a:lnTo>
                  <a:lnTo>
                    <a:pt x="2309" y="192"/>
                  </a:lnTo>
                  <a:lnTo>
                    <a:pt x="2309" y="194"/>
                  </a:lnTo>
                  <a:lnTo>
                    <a:pt x="2307" y="192"/>
                  </a:lnTo>
                  <a:lnTo>
                    <a:pt x="2307" y="192"/>
                  </a:lnTo>
                  <a:lnTo>
                    <a:pt x="2305" y="196"/>
                  </a:lnTo>
                  <a:lnTo>
                    <a:pt x="2314" y="200"/>
                  </a:lnTo>
                  <a:lnTo>
                    <a:pt x="2325" y="254"/>
                  </a:lnTo>
                  <a:lnTo>
                    <a:pt x="2327" y="254"/>
                  </a:lnTo>
                  <a:lnTo>
                    <a:pt x="2329" y="252"/>
                  </a:lnTo>
                  <a:lnTo>
                    <a:pt x="2329" y="252"/>
                  </a:lnTo>
                  <a:lnTo>
                    <a:pt x="2329" y="252"/>
                  </a:lnTo>
                  <a:lnTo>
                    <a:pt x="2329" y="251"/>
                  </a:lnTo>
                  <a:lnTo>
                    <a:pt x="2331" y="247"/>
                  </a:lnTo>
                  <a:lnTo>
                    <a:pt x="2331" y="238"/>
                  </a:lnTo>
                  <a:lnTo>
                    <a:pt x="2329" y="223"/>
                  </a:lnTo>
                  <a:lnTo>
                    <a:pt x="2325" y="207"/>
                  </a:lnTo>
                  <a:lnTo>
                    <a:pt x="2320" y="192"/>
                  </a:lnTo>
                  <a:lnTo>
                    <a:pt x="2318" y="180"/>
                  </a:lnTo>
                  <a:lnTo>
                    <a:pt x="2331" y="183"/>
                  </a:lnTo>
                  <a:lnTo>
                    <a:pt x="2333" y="198"/>
                  </a:lnTo>
                  <a:lnTo>
                    <a:pt x="2336" y="212"/>
                  </a:lnTo>
                  <a:lnTo>
                    <a:pt x="2342" y="223"/>
                  </a:lnTo>
                  <a:lnTo>
                    <a:pt x="2342" y="220"/>
                  </a:lnTo>
                  <a:lnTo>
                    <a:pt x="2351" y="209"/>
                  </a:lnTo>
                  <a:lnTo>
                    <a:pt x="2356" y="196"/>
                  </a:lnTo>
                  <a:lnTo>
                    <a:pt x="2362" y="183"/>
                  </a:lnTo>
                  <a:lnTo>
                    <a:pt x="2374" y="176"/>
                  </a:lnTo>
                  <a:lnTo>
                    <a:pt x="2374" y="167"/>
                  </a:lnTo>
                  <a:lnTo>
                    <a:pt x="2378" y="163"/>
                  </a:lnTo>
                  <a:lnTo>
                    <a:pt x="2380" y="161"/>
                  </a:lnTo>
                  <a:lnTo>
                    <a:pt x="2383" y="160"/>
                  </a:lnTo>
                  <a:lnTo>
                    <a:pt x="2387" y="156"/>
                  </a:lnTo>
                  <a:lnTo>
                    <a:pt x="2389" y="154"/>
                  </a:lnTo>
                  <a:lnTo>
                    <a:pt x="2393" y="149"/>
                  </a:lnTo>
                  <a:lnTo>
                    <a:pt x="2394" y="143"/>
                  </a:lnTo>
                  <a:lnTo>
                    <a:pt x="2402" y="143"/>
                  </a:lnTo>
                  <a:lnTo>
                    <a:pt x="2402" y="140"/>
                  </a:lnTo>
                  <a:lnTo>
                    <a:pt x="2400" y="138"/>
                  </a:lnTo>
                  <a:lnTo>
                    <a:pt x="2398" y="136"/>
                  </a:lnTo>
                  <a:lnTo>
                    <a:pt x="2396" y="134"/>
                  </a:lnTo>
                  <a:lnTo>
                    <a:pt x="2396" y="134"/>
                  </a:lnTo>
                  <a:lnTo>
                    <a:pt x="2394" y="131"/>
                  </a:lnTo>
                  <a:lnTo>
                    <a:pt x="2394" y="127"/>
                  </a:lnTo>
                  <a:lnTo>
                    <a:pt x="2405" y="127"/>
                  </a:lnTo>
                  <a:lnTo>
                    <a:pt x="2405" y="136"/>
                  </a:lnTo>
                  <a:lnTo>
                    <a:pt x="2414" y="136"/>
                  </a:lnTo>
                  <a:lnTo>
                    <a:pt x="2411" y="147"/>
                  </a:lnTo>
                  <a:lnTo>
                    <a:pt x="2414" y="147"/>
                  </a:lnTo>
                  <a:lnTo>
                    <a:pt x="2414" y="160"/>
                  </a:lnTo>
                  <a:lnTo>
                    <a:pt x="2418" y="160"/>
                  </a:lnTo>
                  <a:lnTo>
                    <a:pt x="2418" y="176"/>
                  </a:lnTo>
                  <a:lnTo>
                    <a:pt x="2422" y="176"/>
                  </a:lnTo>
                  <a:lnTo>
                    <a:pt x="2422" y="191"/>
                  </a:lnTo>
                  <a:lnTo>
                    <a:pt x="2425" y="191"/>
                  </a:lnTo>
                  <a:lnTo>
                    <a:pt x="2425" y="207"/>
                  </a:lnTo>
                  <a:lnTo>
                    <a:pt x="2431" y="207"/>
                  </a:lnTo>
                  <a:lnTo>
                    <a:pt x="2434" y="236"/>
                  </a:lnTo>
                  <a:lnTo>
                    <a:pt x="2438" y="236"/>
                  </a:lnTo>
                  <a:lnTo>
                    <a:pt x="2438" y="251"/>
                  </a:lnTo>
                  <a:lnTo>
                    <a:pt x="2442" y="251"/>
                  </a:lnTo>
                  <a:lnTo>
                    <a:pt x="2443" y="263"/>
                  </a:lnTo>
                  <a:lnTo>
                    <a:pt x="2443" y="276"/>
                  </a:lnTo>
                  <a:lnTo>
                    <a:pt x="2445" y="287"/>
                  </a:lnTo>
                  <a:lnTo>
                    <a:pt x="2451" y="296"/>
                  </a:lnTo>
                  <a:lnTo>
                    <a:pt x="2451" y="280"/>
                  </a:lnTo>
                  <a:lnTo>
                    <a:pt x="2462" y="280"/>
                  </a:lnTo>
                  <a:lnTo>
                    <a:pt x="2462" y="274"/>
                  </a:lnTo>
                  <a:lnTo>
                    <a:pt x="2460" y="274"/>
                  </a:lnTo>
                  <a:lnTo>
                    <a:pt x="2458" y="274"/>
                  </a:lnTo>
                  <a:lnTo>
                    <a:pt x="2456" y="274"/>
                  </a:lnTo>
                  <a:lnTo>
                    <a:pt x="2456" y="274"/>
                  </a:lnTo>
                  <a:lnTo>
                    <a:pt x="2456" y="272"/>
                  </a:lnTo>
                  <a:lnTo>
                    <a:pt x="2454" y="271"/>
                  </a:lnTo>
                  <a:lnTo>
                    <a:pt x="2458" y="261"/>
                  </a:lnTo>
                  <a:lnTo>
                    <a:pt x="2463" y="245"/>
                  </a:lnTo>
                  <a:lnTo>
                    <a:pt x="2465" y="223"/>
                  </a:lnTo>
                  <a:lnTo>
                    <a:pt x="2469" y="201"/>
                  </a:lnTo>
                  <a:lnTo>
                    <a:pt x="2469" y="181"/>
                  </a:lnTo>
                  <a:lnTo>
                    <a:pt x="2471" y="167"/>
                  </a:lnTo>
                  <a:lnTo>
                    <a:pt x="2482" y="171"/>
                  </a:lnTo>
                  <a:lnTo>
                    <a:pt x="2483" y="183"/>
                  </a:lnTo>
                  <a:lnTo>
                    <a:pt x="2485" y="198"/>
                  </a:lnTo>
                  <a:lnTo>
                    <a:pt x="2491" y="207"/>
                  </a:lnTo>
                  <a:lnTo>
                    <a:pt x="2474" y="91"/>
                  </a:lnTo>
                  <a:lnTo>
                    <a:pt x="2482" y="91"/>
                  </a:lnTo>
                  <a:lnTo>
                    <a:pt x="2491" y="140"/>
                  </a:lnTo>
                  <a:lnTo>
                    <a:pt x="2502" y="187"/>
                  </a:lnTo>
                  <a:lnTo>
                    <a:pt x="2503" y="200"/>
                  </a:lnTo>
                  <a:lnTo>
                    <a:pt x="2503" y="214"/>
                  </a:lnTo>
                  <a:lnTo>
                    <a:pt x="2503" y="229"/>
                  </a:lnTo>
                  <a:lnTo>
                    <a:pt x="2505" y="241"/>
                  </a:lnTo>
                  <a:lnTo>
                    <a:pt x="2511" y="251"/>
                  </a:lnTo>
                  <a:lnTo>
                    <a:pt x="2514" y="200"/>
                  </a:lnTo>
                  <a:lnTo>
                    <a:pt x="2525" y="154"/>
                  </a:lnTo>
                  <a:lnTo>
                    <a:pt x="2534" y="94"/>
                  </a:lnTo>
                  <a:lnTo>
                    <a:pt x="2538" y="94"/>
                  </a:lnTo>
                  <a:lnTo>
                    <a:pt x="2538" y="83"/>
                  </a:lnTo>
                  <a:lnTo>
                    <a:pt x="2542" y="83"/>
                  </a:lnTo>
                  <a:lnTo>
                    <a:pt x="2542" y="63"/>
                  </a:lnTo>
                  <a:lnTo>
                    <a:pt x="2545" y="63"/>
                  </a:lnTo>
                  <a:lnTo>
                    <a:pt x="2531" y="16"/>
                  </a:lnTo>
                  <a:lnTo>
                    <a:pt x="2534" y="16"/>
                  </a:lnTo>
                  <a:lnTo>
                    <a:pt x="2534" y="20"/>
                  </a:lnTo>
                  <a:lnTo>
                    <a:pt x="2538" y="20"/>
                  </a:lnTo>
                  <a:lnTo>
                    <a:pt x="2549" y="45"/>
                  </a:lnTo>
                  <a:lnTo>
                    <a:pt x="2562" y="72"/>
                  </a:lnTo>
                  <a:lnTo>
                    <a:pt x="2573" y="100"/>
                  </a:lnTo>
                  <a:lnTo>
                    <a:pt x="2578" y="131"/>
                  </a:lnTo>
                  <a:lnTo>
                    <a:pt x="2585" y="131"/>
                  </a:lnTo>
                  <a:lnTo>
                    <a:pt x="2587" y="152"/>
                  </a:lnTo>
                  <a:lnTo>
                    <a:pt x="2593" y="171"/>
                  </a:lnTo>
                  <a:lnTo>
                    <a:pt x="2598" y="187"/>
                  </a:lnTo>
                  <a:lnTo>
                    <a:pt x="2598" y="214"/>
                  </a:lnTo>
                  <a:lnTo>
                    <a:pt x="2602" y="214"/>
                  </a:lnTo>
                  <a:lnTo>
                    <a:pt x="2605" y="176"/>
                  </a:lnTo>
                  <a:lnTo>
                    <a:pt x="2602" y="176"/>
                  </a:lnTo>
                  <a:lnTo>
                    <a:pt x="2602" y="147"/>
                  </a:lnTo>
                  <a:lnTo>
                    <a:pt x="2614" y="151"/>
                  </a:lnTo>
                  <a:lnTo>
                    <a:pt x="2618" y="185"/>
                  </a:lnTo>
                  <a:lnTo>
                    <a:pt x="2625" y="214"/>
                  </a:lnTo>
                  <a:lnTo>
                    <a:pt x="2638" y="331"/>
                  </a:lnTo>
                  <a:lnTo>
                    <a:pt x="2645" y="331"/>
                  </a:lnTo>
                  <a:lnTo>
                    <a:pt x="2651" y="203"/>
                  </a:lnTo>
                  <a:lnTo>
                    <a:pt x="2631" y="94"/>
                  </a:lnTo>
                  <a:lnTo>
                    <a:pt x="2642" y="100"/>
                  </a:lnTo>
                  <a:lnTo>
                    <a:pt x="2645" y="132"/>
                  </a:lnTo>
                  <a:lnTo>
                    <a:pt x="2654" y="163"/>
                  </a:lnTo>
                  <a:lnTo>
                    <a:pt x="2654" y="191"/>
                  </a:lnTo>
                  <a:lnTo>
                    <a:pt x="2658" y="191"/>
                  </a:lnTo>
                  <a:lnTo>
                    <a:pt x="2658" y="187"/>
                  </a:lnTo>
                  <a:lnTo>
                    <a:pt x="2662" y="176"/>
                  </a:lnTo>
                  <a:lnTo>
                    <a:pt x="2665" y="161"/>
                  </a:lnTo>
                  <a:lnTo>
                    <a:pt x="2665" y="147"/>
                  </a:lnTo>
                  <a:lnTo>
                    <a:pt x="2674" y="147"/>
                  </a:lnTo>
                  <a:lnTo>
                    <a:pt x="2674" y="207"/>
                  </a:lnTo>
                  <a:lnTo>
                    <a:pt x="2671" y="207"/>
                  </a:lnTo>
                  <a:lnTo>
                    <a:pt x="2674" y="331"/>
                  </a:lnTo>
                  <a:lnTo>
                    <a:pt x="2691" y="331"/>
                  </a:lnTo>
                  <a:lnTo>
                    <a:pt x="2705" y="416"/>
                  </a:lnTo>
                  <a:lnTo>
                    <a:pt x="2711" y="416"/>
                  </a:lnTo>
                  <a:lnTo>
                    <a:pt x="2705" y="263"/>
                  </a:lnTo>
                  <a:lnTo>
                    <a:pt x="2702" y="263"/>
                  </a:lnTo>
                  <a:lnTo>
                    <a:pt x="2702" y="231"/>
                  </a:lnTo>
                  <a:lnTo>
                    <a:pt x="2698" y="231"/>
                  </a:lnTo>
                  <a:lnTo>
                    <a:pt x="2698" y="196"/>
                  </a:lnTo>
                  <a:lnTo>
                    <a:pt x="2694" y="196"/>
                  </a:lnTo>
                  <a:lnTo>
                    <a:pt x="2694" y="167"/>
                  </a:lnTo>
                  <a:lnTo>
                    <a:pt x="2691" y="167"/>
                  </a:lnTo>
                  <a:lnTo>
                    <a:pt x="2691" y="143"/>
                  </a:lnTo>
                  <a:lnTo>
                    <a:pt x="2685" y="143"/>
                  </a:lnTo>
                  <a:lnTo>
                    <a:pt x="2685" y="123"/>
                  </a:lnTo>
                  <a:lnTo>
                    <a:pt x="2682" y="123"/>
                  </a:lnTo>
                  <a:lnTo>
                    <a:pt x="2682" y="103"/>
                  </a:lnTo>
                  <a:lnTo>
                    <a:pt x="2678" y="103"/>
                  </a:lnTo>
                  <a:lnTo>
                    <a:pt x="2678" y="100"/>
                  </a:lnTo>
                  <a:lnTo>
                    <a:pt x="2682" y="100"/>
                  </a:lnTo>
                  <a:lnTo>
                    <a:pt x="2682" y="94"/>
                  </a:lnTo>
                  <a:lnTo>
                    <a:pt x="2685" y="94"/>
                  </a:lnTo>
                  <a:lnTo>
                    <a:pt x="2685" y="100"/>
                  </a:lnTo>
                  <a:lnTo>
                    <a:pt x="2691" y="109"/>
                  </a:lnTo>
                  <a:lnTo>
                    <a:pt x="2693" y="118"/>
                  </a:lnTo>
                  <a:lnTo>
                    <a:pt x="2694" y="131"/>
                  </a:lnTo>
                  <a:lnTo>
                    <a:pt x="2698" y="131"/>
                  </a:lnTo>
                  <a:lnTo>
                    <a:pt x="2698" y="154"/>
                  </a:lnTo>
                  <a:lnTo>
                    <a:pt x="2705" y="185"/>
                  </a:lnTo>
                  <a:lnTo>
                    <a:pt x="2711" y="218"/>
                  </a:lnTo>
                  <a:lnTo>
                    <a:pt x="2718" y="247"/>
                  </a:lnTo>
                  <a:lnTo>
                    <a:pt x="2720" y="260"/>
                  </a:lnTo>
                  <a:lnTo>
                    <a:pt x="2720" y="276"/>
                  </a:lnTo>
                  <a:lnTo>
                    <a:pt x="2722" y="289"/>
                  </a:lnTo>
                  <a:lnTo>
                    <a:pt x="2725" y="300"/>
                  </a:lnTo>
                  <a:lnTo>
                    <a:pt x="2731" y="203"/>
                  </a:lnTo>
                  <a:lnTo>
                    <a:pt x="2725" y="203"/>
                  </a:lnTo>
                  <a:lnTo>
                    <a:pt x="2725" y="114"/>
                  </a:lnTo>
                  <a:lnTo>
                    <a:pt x="2718" y="81"/>
                  </a:lnTo>
                  <a:lnTo>
                    <a:pt x="2714" y="47"/>
                  </a:lnTo>
                  <a:lnTo>
                    <a:pt x="2722" y="47"/>
                  </a:lnTo>
                  <a:lnTo>
                    <a:pt x="2725" y="76"/>
                  </a:lnTo>
                  <a:lnTo>
                    <a:pt x="2731" y="76"/>
                  </a:lnTo>
                  <a:lnTo>
                    <a:pt x="2731" y="94"/>
                  </a:lnTo>
                  <a:lnTo>
                    <a:pt x="2734" y="94"/>
                  </a:lnTo>
                  <a:lnTo>
                    <a:pt x="2734" y="114"/>
                  </a:lnTo>
                  <a:lnTo>
                    <a:pt x="2738" y="114"/>
                  </a:lnTo>
                  <a:lnTo>
                    <a:pt x="2738" y="131"/>
                  </a:lnTo>
                  <a:lnTo>
                    <a:pt x="2742" y="131"/>
                  </a:lnTo>
                  <a:lnTo>
                    <a:pt x="2742" y="151"/>
                  </a:lnTo>
                  <a:lnTo>
                    <a:pt x="2747" y="176"/>
                  </a:lnTo>
                  <a:lnTo>
                    <a:pt x="2753" y="203"/>
                  </a:lnTo>
                  <a:lnTo>
                    <a:pt x="2758" y="227"/>
                  </a:lnTo>
                  <a:lnTo>
                    <a:pt x="2758" y="260"/>
                  </a:lnTo>
                  <a:lnTo>
                    <a:pt x="2762" y="260"/>
                  </a:lnTo>
                  <a:lnTo>
                    <a:pt x="2763" y="272"/>
                  </a:lnTo>
                  <a:lnTo>
                    <a:pt x="2763" y="285"/>
                  </a:lnTo>
                  <a:lnTo>
                    <a:pt x="2765" y="298"/>
                  </a:lnTo>
                  <a:lnTo>
                    <a:pt x="2771" y="307"/>
                  </a:lnTo>
                  <a:lnTo>
                    <a:pt x="2773" y="281"/>
                  </a:lnTo>
                  <a:lnTo>
                    <a:pt x="2780" y="256"/>
                  </a:lnTo>
                  <a:lnTo>
                    <a:pt x="2785" y="236"/>
                  </a:lnTo>
                  <a:lnTo>
                    <a:pt x="2794" y="196"/>
                  </a:lnTo>
                  <a:lnTo>
                    <a:pt x="2798" y="196"/>
                  </a:lnTo>
                  <a:lnTo>
                    <a:pt x="2798" y="180"/>
                  </a:lnTo>
                  <a:lnTo>
                    <a:pt x="2802" y="180"/>
                  </a:lnTo>
                  <a:lnTo>
                    <a:pt x="2802" y="171"/>
                  </a:lnTo>
                  <a:lnTo>
                    <a:pt x="2805" y="171"/>
                  </a:lnTo>
                  <a:lnTo>
                    <a:pt x="2811" y="151"/>
                  </a:lnTo>
                  <a:lnTo>
                    <a:pt x="2822" y="151"/>
                  </a:lnTo>
                  <a:lnTo>
                    <a:pt x="2811" y="187"/>
                  </a:lnTo>
                  <a:lnTo>
                    <a:pt x="2818" y="187"/>
                  </a:lnTo>
                  <a:lnTo>
                    <a:pt x="2805" y="223"/>
                  </a:lnTo>
                  <a:lnTo>
                    <a:pt x="2802" y="223"/>
                  </a:lnTo>
                  <a:lnTo>
                    <a:pt x="2802" y="247"/>
                  </a:lnTo>
                  <a:lnTo>
                    <a:pt x="2798" y="247"/>
                  </a:lnTo>
                  <a:lnTo>
                    <a:pt x="2798" y="251"/>
                  </a:lnTo>
                  <a:lnTo>
                    <a:pt x="2802" y="251"/>
                  </a:lnTo>
                  <a:lnTo>
                    <a:pt x="2802" y="254"/>
                  </a:lnTo>
                  <a:lnTo>
                    <a:pt x="2798" y="254"/>
                  </a:lnTo>
                  <a:lnTo>
                    <a:pt x="2798" y="260"/>
                  </a:lnTo>
                  <a:lnTo>
                    <a:pt x="2802" y="260"/>
                  </a:lnTo>
                  <a:lnTo>
                    <a:pt x="2798" y="280"/>
                  </a:lnTo>
                  <a:lnTo>
                    <a:pt x="2798" y="281"/>
                  </a:lnTo>
                  <a:lnTo>
                    <a:pt x="2800" y="281"/>
                  </a:lnTo>
                  <a:lnTo>
                    <a:pt x="2800" y="281"/>
                  </a:lnTo>
                  <a:lnTo>
                    <a:pt x="2802" y="281"/>
                  </a:lnTo>
                  <a:lnTo>
                    <a:pt x="2802" y="283"/>
                  </a:lnTo>
                  <a:lnTo>
                    <a:pt x="2802" y="298"/>
                  </a:lnTo>
                  <a:lnTo>
                    <a:pt x="2802" y="314"/>
                  </a:lnTo>
                  <a:lnTo>
                    <a:pt x="2800" y="331"/>
                  </a:lnTo>
                  <a:lnTo>
                    <a:pt x="2802" y="345"/>
                  </a:lnTo>
                  <a:lnTo>
                    <a:pt x="2805" y="356"/>
                  </a:lnTo>
                  <a:lnTo>
                    <a:pt x="2811" y="334"/>
                  </a:lnTo>
                  <a:lnTo>
                    <a:pt x="2814" y="334"/>
                  </a:lnTo>
                  <a:lnTo>
                    <a:pt x="2814" y="327"/>
                  </a:lnTo>
                  <a:lnTo>
                    <a:pt x="2818" y="327"/>
                  </a:lnTo>
                  <a:lnTo>
                    <a:pt x="2818" y="296"/>
                  </a:lnTo>
                  <a:lnTo>
                    <a:pt x="2822" y="296"/>
                  </a:lnTo>
                  <a:lnTo>
                    <a:pt x="2831" y="247"/>
                  </a:lnTo>
                  <a:lnTo>
                    <a:pt x="2838" y="247"/>
                  </a:lnTo>
                  <a:lnTo>
                    <a:pt x="2842" y="276"/>
                  </a:lnTo>
                  <a:lnTo>
                    <a:pt x="2851" y="303"/>
                  </a:lnTo>
                  <a:lnTo>
                    <a:pt x="2851" y="331"/>
                  </a:lnTo>
                  <a:lnTo>
                    <a:pt x="2854" y="331"/>
                  </a:lnTo>
                  <a:lnTo>
                    <a:pt x="2858" y="301"/>
                  </a:lnTo>
                  <a:lnTo>
                    <a:pt x="2865" y="272"/>
                  </a:lnTo>
                  <a:lnTo>
                    <a:pt x="2874" y="247"/>
                  </a:lnTo>
                  <a:lnTo>
                    <a:pt x="2878" y="247"/>
                  </a:lnTo>
                  <a:lnTo>
                    <a:pt x="2878" y="251"/>
                  </a:lnTo>
                  <a:lnTo>
                    <a:pt x="2882" y="251"/>
                  </a:lnTo>
                  <a:lnTo>
                    <a:pt x="2882" y="254"/>
                  </a:lnTo>
                  <a:lnTo>
                    <a:pt x="2882" y="258"/>
                  </a:lnTo>
                  <a:lnTo>
                    <a:pt x="2880" y="263"/>
                  </a:lnTo>
                  <a:lnTo>
                    <a:pt x="2878" y="269"/>
                  </a:lnTo>
                  <a:lnTo>
                    <a:pt x="2878" y="274"/>
                  </a:lnTo>
                  <a:lnTo>
                    <a:pt x="2878" y="280"/>
                  </a:lnTo>
                  <a:lnTo>
                    <a:pt x="2882" y="280"/>
                  </a:lnTo>
                  <a:lnTo>
                    <a:pt x="2885" y="300"/>
                  </a:lnTo>
                  <a:lnTo>
                    <a:pt x="2891" y="300"/>
                  </a:lnTo>
                  <a:lnTo>
                    <a:pt x="2893" y="283"/>
                  </a:lnTo>
                  <a:lnTo>
                    <a:pt x="2896" y="265"/>
                  </a:lnTo>
                  <a:lnTo>
                    <a:pt x="2902" y="251"/>
                  </a:lnTo>
                  <a:lnTo>
                    <a:pt x="2911" y="247"/>
                  </a:lnTo>
                  <a:lnTo>
                    <a:pt x="2911" y="238"/>
                  </a:lnTo>
                  <a:lnTo>
                    <a:pt x="2907" y="225"/>
                  </a:lnTo>
                  <a:lnTo>
                    <a:pt x="2902" y="212"/>
                  </a:lnTo>
                  <a:lnTo>
                    <a:pt x="2896" y="200"/>
                  </a:lnTo>
                  <a:lnTo>
                    <a:pt x="2894" y="191"/>
                  </a:lnTo>
                  <a:lnTo>
                    <a:pt x="2905" y="196"/>
                  </a:lnTo>
                  <a:lnTo>
                    <a:pt x="2905" y="183"/>
                  </a:lnTo>
                  <a:lnTo>
                    <a:pt x="2902" y="183"/>
                  </a:lnTo>
                  <a:lnTo>
                    <a:pt x="2898" y="154"/>
                  </a:lnTo>
                  <a:lnTo>
                    <a:pt x="2905" y="154"/>
                  </a:lnTo>
                  <a:lnTo>
                    <a:pt x="2918" y="191"/>
                  </a:lnTo>
                  <a:lnTo>
                    <a:pt x="2922" y="220"/>
                  </a:lnTo>
                  <a:lnTo>
                    <a:pt x="2925" y="220"/>
                  </a:lnTo>
                  <a:lnTo>
                    <a:pt x="2925" y="243"/>
                  </a:lnTo>
                  <a:lnTo>
                    <a:pt x="2931" y="243"/>
                  </a:lnTo>
                  <a:lnTo>
                    <a:pt x="2931" y="267"/>
                  </a:lnTo>
                  <a:lnTo>
                    <a:pt x="2934" y="267"/>
                  </a:lnTo>
                  <a:lnTo>
                    <a:pt x="2936" y="281"/>
                  </a:lnTo>
                  <a:lnTo>
                    <a:pt x="2936" y="296"/>
                  </a:lnTo>
                  <a:lnTo>
                    <a:pt x="2938" y="307"/>
                  </a:lnTo>
                  <a:lnTo>
                    <a:pt x="2942" y="307"/>
                  </a:lnTo>
                  <a:lnTo>
                    <a:pt x="2943" y="280"/>
                  </a:lnTo>
                  <a:lnTo>
                    <a:pt x="2951" y="254"/>
                  </a:lnTo>
                  <a:lnTo>
                    <a:pt x="2958" y="232"/>
                  </a:lnTo>
                  <a:lnTo>
                    <a:pt x="2965" y="211"/>
                  </a:lnTo>
                  <a:lnTo>
                    <a:pt x="2965" y="196"/>
                  </a:lnTo>
                  <a:lnTo>
                    <a:pt x="2971" y="196"/>
                  </a:lnTo>
                  <a:lnTo>
                    <a:pt x="2971" y="183"/>
                  </a:lnTo>
                  <a:lnTo>
                    <a:pt x="2974" y="183"/>
                  </a:lnTo>
                  <a:lnTo>
                    <a:pt x="2974" y="167"/>
                  </a:lnTo>
                  <a:lnTo>
                    <a:pt x="2993" y="112"/>
                  </a:lnTo>
                  <a:lnTo>
                    <a:pt x="3005" y="54"/>
                  </a:lnTo>
                  <a:lnTo>
                    <a:pt x="3018" y="54"/>
                  </a:lnTo>
                  <a:lnTo>
                    <a:pt x="2998" y="131"/>
                  </a:lnTo>
                  <a:lnTo>
                    <a:pt x="2998" y="163"/>
                  </a:lnTo>
                  <a:lnTo>
                    <a:pt x="2994" y="163"/>
                  </a:lnTo>
                  <a:lnTo>
                    <a:pt x="2994" y="196"/>
                  </a:lnTo>
                  <a:lnTo>
                    <a:pt x="2991" y="196"/>
                  </a:lnTo>
                  <a:lnTo>
                    <a:pt x="2991" y="231"/>
                  </a:lnTo>
                  <a:lnTo>
                    <a:pt x="2985" y="231"/>
                  </a:lnTo>
                  <a:lnTo>
                    <a:pt x="2983" y="243"/>
                  </a:lnTo>
                  <a:lnTo>
                    <a:pt x="2985" y="260"/>
                  </a:lnTo>
                  <a:lnTo>
                    <a:pt x="2987" y="274"/>
                  </a:lnTo>
                  <a:lnTo>
                    <a:pt x="2991" y="283"/>
                  </a:lnTo>
                  <a:lnTo>
                    <a:pt x="3002" y="231"/>
                  </a:lnTo>
                  <a:lnTo>
                    <a:pt x="3005" y="231"/>
                  </a:lnTo>
                  <a:lnTo>
                    <a:pt x="3005" y="220"/>
                  </a:lnTo>
                  <a:lnTo>
                    <a:pt x="3011" y="220"/>
                  </a:lnTo>
                  <a:lnTo>
                    <a:pt x="3042" y="103"/>
                  </a:lnTo>
                  <a:lnTo>
                    <a:pt x="3051" y="103"/>
                  </a:lnTo>
                  <a:lnTo>
                    <a:pt x="3045" y="138"/>
                  </a:lnTo>
                  <a:lnTo>
                    <a:pt x="3033" y="172"/>
                  </a:lnTo>
                  <a:lnTo>
                    <a:pt x="3022" y="203"/>
                  </a:lnTo>
                  <a:lnTo>
                    <a:pt x="3022" y="220"/>
                  </a:lnTo>
                  <a:lnTo>
                    <a:pt x="3018" y="220"/>
                  </a:lnTo>
                  <a:lnTo>
                    <a:pt x="3018" y="236"/>
                  </a:lnTo>
                  <a:lnTo>
                    <a:pt x="3014" y="236"/>
                  </a:lnTo>
                  <a:lnTo>
                    <a:pt x="3014" y="247"/>
                  </a:lnTo>
                  <a:lnTo>
                    <a:pt x="3011" y="247"/>
                  </a:lnTo>
                  <a:lnTo>
                    <a:pt x="3011" y="263"/>
                  </a:lnTo>
                  <a:lnTo>
                    <a:pt x="3005" y="263"/>
                  </a:lnTo>
                  <a:lnTo>
                    <a:pt x="3005" y="271"/>
                  </a:lnTo>
                  <a:lnTo>
                    <a:pt x="3003" y="278"/>
                  </a:lnTo>
                  <a:lnTo>
                    <a:pt x="3003" y="285"/>
                  </a:lnTo>
                  <a:lnTo>
                    <a:pt x="3002" y="291"/>
                  </a:lnTo>
                  <a:lnTo>
                    <a:pt x="3011" y="291"/>
                  </a:lnTo>
                  <a:lnTo>
                    <a:pt x="3011" y="287"/>
                  </a:lnTo>
                  <a:lnTo>
                    <a:pt x="3038" y="287"/>
                  </a:lnTo>
                  <a:lnTo>
                    <a:pt x="3038" y="283"/>
                  </a:lnTo>
                  <a:lnTo>
                    <a:pt x="3042" y="283"/>
                  </a:lnTo>
                  <a:lnTo>
                    <a:pt x="3047" y="256"/>
                  </a:lnTo>
                  <a:lnTo>
                    <a:pt x="3056" y="231"/>
                  </a:lnTo>
                  <a:lnTo>
                    <a:pt x="3065" y="207"/>
                  </a:lnTo>
                  <a:lnTo>
                    <a:pt x="3067" y="192"/>
                  </a:lnTo>
                  <a:lnTo>
                    <a:pt x="3065" y="180"/>
                  </a:lnTo>
                  <a:lnTo>
                    <a:pt x="3063" y="169"/>
                  </a:lnTo>
                  <a:lnTo>
                    <a:pt x="3065" y="160"/>
                  </a:lnTo>
                  <a:lnTo>
                    <a:pt x="3069" y="163"/>
                  </a:lnTo>
                  <a:lnTo>
                    <a:pt x="3073" y="167"/>
                  </a:lnTo>
                  <a:lnTo>
                    <a:pt x="3078" y="171"/>
                  </a:lnTo>
                  <a:lnTo>
                    <a:pt x="3080" y="152"/>
                  </a:lnTo>
                  <a:lnTo>
                    <a:pt x="3083" y="136"/>
                  </a:lnTo>
                  <a:lnTo>
                    <a:pt x="3089" y="120"/>
                  </a:lnTo>
                  <a:lnTo>
                    <a:pt x="3094" y="103"/>
                  </a:lnTo>
                  <a:lnTo>
                    <a:pt x="3102" y="103"/>
                  </a:lnTo>
                  <a:lnTo>
                    <a:pt x="3085" y="171"/>
                  </a:lnTo>
                  <a:lnTo>
                    <a:pt x="3082" y="171"/>
                  </a:lnTo>
                  <a:lnTo>
                    <a:pt x="3078" y="196"/>
                  </a:lnTo>
                  <a:lnTo>
                    <a:pt x="3082" y="196"/>
                  </a:lnTo>
                  <a:lnTo>
                    <a:pt x="3082" y="214"/>
                  </a:lnTo>
                  <a:lnTo>
                    <a:pt x="3085" y="214"/>
                  </a:lnTo>
                  <a:lnTo>
                    <a:pt x="3085" y="247"/>
                  </a:lnTo>
                  <a:lnTo>
                    <a:pt x="3091" y="247"/>
                  </a:lnTo>
                  <a:lnTo>
                    <a:pt x="3094" y="223"/>
                  </a:lnTo>
                  <a:lnTo>
                    <a:pt x="3102" y="200"/>
                  </a:lnTo>
                  <a:lnTo>
                    <a:pt x="3111" y="178"/>
                  </a:lnTo>
                  <a:lnTo>
                    <a:pt x="3118" y="154"/>
                  </a:lnTo>
                  <a:lnTo>
                    <a:pt x="3125" y="154"/>
                  </a:lnTo>
                  <a:lnTo>
                    <a:pt x="3125" y="169"/>
                  </a:lnTo>
                  <a:lnTo>
                    <a:pt x="3122" y="185"/>
                  </a:lnTo>
                  <a:lnTo>
                    <a:pt x="3120" y="200"/>
                  </a:lnTo>
                  <a:lnTo>
                    <a:pt x="3118" y="214"/>
                  </a:lnTo>
                  <a:lnTo>
                    <a:pt x="3122" y="223"/>
                  </a:lnTo>
                  <a:lnTo>
                    <a:pt x="3123" y="209"/>
                  </a:lnTo>
                  <a:lnTo>
                    <a:pt x="3129" y="198"/>
                  </a:lnTo>
                  <a:lnTo>
                    <a:pt x="3134" y="187"/>
                  </a:lnTo>
                  <a:lnTo>
                    <a:pt x="3145" y="140"/>
                  </a:lnTo>
                  <a:lnTo>
                    <a:pt x="3154" y="140"/>
                  </a:lnTo>
                  <a:lnTo>
                    <a:pt x="3149" y="176"/>
                  </a:lnTo>
                  <a:lnTo>
                    <a:pt x="3142" y="214"/>
                  </a:lnTo>
                  <a:lnTo>
                    <a:pt x="3136" y="251"/>
                  </a:lnTo>
                  <a:lnTo>
                    <a:pt x="3133" y="287"/>
                  </a:lnTo>
                  <a:lnTo>
                    <a:pt x="3138" y="323"/>
                  </a:lnTo>
                  <a:lnTo>
                    <a:pt x="3140" y="338"/>
                  </a:lnTo>
                  <a:lnTo>
                    <a:pt x="3142" y="352"/>
                  </a:lnTo>
                  <a:lnTo>
                    <a:pt x="3145" y="363"/>
                  </a:lnTo>
                  <a:lnTo>
                    <a:pt x="3145" y="360"/>
                  </a:lnTo>
                  <a:lnTo>
                    <a:pt x="3156" y="343"/>
                  </a:lnTo>
                  <a:lnTo>
                    <a:pt x="3160" y="323"/>
                  </a:lnTo>
                  <a:lnTo>
                    <a:pt x="3160" y="303"/>
                  </a:lnTo>
                  <a:lnTo>
                    <a:pt x="3156" y="281"/>
                  </a:lnTo>
                  <a:lnTo>
                    <a:pt x="3154" y="260"/>
                  </a:lnTo>
                  <a:lnTo>
                    <a:pt x="3165" y="260"/>
                  </a:lnTo>
                  <a:lnTo>
                    <a:pt x="3165" y="274"/>
                  </a:lnTo>
                  <a:lnTo>
                    <a:pt x="3169" y="285"/>
                  </a:lnTo>
                  <a:lnTo>
                    <a:pt x="3174" y="296"/>
                  </a:lnTo>
                  <a:lnTo>
                    <a:pt x="3178" y="258"/>
                  </a:lnTo>
                  <a:lnTo>
                    <a:pt x="3185" y="223"/>
                  </a:lnTo>
                  <a:lnTo>
                    <a:pt x="3194" y="191"/>
                  </a:lnTo>
                  <a:lnTo>
                    <a:pt x="3194" y="178"/>
                  </a:lnTo>
                  <a:lnTo>
                    <a:pt x="3193" y="165"/>
                  </a:lnTo>
                  <a:lnTo>
                    <a:pt x="3191" y="154"/>
                  </a:lnTo>
                  <a:lnTo>
                    <a:pt x="3191" y="111"/>
                  </a:lnTo>
                  <a:lnTo>
                    <a:pt x="3183" y="91"/>
                  </a:lnTo>
                  <a:lnTo>
                    <a:pt x="3178" y="67"/>
                  </a:lnTo>
                  <a:lnTo>
                    <a:pt x="3191" y="67"/>
                  </a:lnTo>
                  <a:lnTo>
                    <a:pt x="3193" y="85"/>
                  </a:lnTo>
                  <a:lnTo>
                    <a:pt x="3198" y="100"/>
                  </a:lnTo>
                  <a:lnTo>
                    <a:pt x="3198" y="127"/>
                  </a:lnTo>
                  <a:lnTo>
                    <a:pt x="3202" y="127"/>
                  </a:lnTo>
                  <a:lnTo>
                    <a:pt x="3214" y="20"/>
                  </a:lnTo>
                  <a:lnTo>
                    <a:pt x="3222" y="20"/>
                  </a:lnTo>
                  <a:lnTo>
                    <a:pt x="3214" y="120"/>
                  </a:lnTo>
                  <a:lnTo>
                    <a:pt x="3211" y="131"/>
                  </a:lnTo>
                  <a:lnTo>
                    <a:pt x="3207" y="147"/>
                  </a:lnTo>
                  <a:lnTo>
                    <a:pt x="3203" y="167"/>
                  </a:lnTo>
                  <a:lnTo>
                    <a:pt x="3202" y="185"/>
                  </a:lnTo>
                  <a:lnTo>
                    <a:pt x="3202" y="200"/>
                  </a:lnTo>
                  <a:lnTo>
                    <a:pt x="3205" y="200"/>
                  </a:lnTo>
                  <a:lnTo>
                    <a:pt x="3205" y="214"/>
                  </a:lnTo>
                  <a:lnTo>
                    <a:pt x="3202" y="214"/>
                  </a:lnTo>
                  <a:lnTo>
                    <a:pt x="3202" y="220"/>
                  </a:lnTo>
                  <a:lnTo>
                    <a:pt x="3205" y="220"/>
                  </a:lnTo>
                  <a:lnTo>
                    <a:pt x="3205" y="247"/>
                  </a:lnTo>
                  <a:lnTo>
                    <a:pt x="3211" y="247"/>
                  </a:lnTo>
                  <a:lnTo>
                    <a:pt x="3213" y="220"/>
                  </a:lnTo>
                  <a:lnTo>
                    <a:pt x="3220" y="191"/>
                  </a:lnTo>
                  <a:lnTo>
                    <a:pt x="3229" y="163"/>
                  </a:lnTo>
                  <a:lnTo>
                    <a:pt x="3238" y="140"/>
                  </a:lnTo>
                  <a:lnTo>
                    <a:pt x="3240" y="127"/>
                  </a:lnTo>
                  <a:lnTo>
                    <a:pt x="3240" y="118"/>
                  </a:lnTo>
                  <a:lnTo>
                    <a:pt x="3242" y="111"/>
                  </a:lnTo>
                  <a:lnTo>
                    <a:pt x="3251" y="103"/>
                  </a:lnTo>
                  <a:lnTo>
                    <a:pt x="3251" y="100"/>
                  </a:lnTo>
                  <a:lnTo>
                    <a:pt x="3254" y="100"/>
                  </a:lnTo>
                  <a:lnTo>
                    <a:pt x="3254" y="114"/>
                  </a:lnTo>
                  <a:lnTo>
                    <a:pt x="3249" y="123"/>
                  </a:lnTo>
                  <a:lnTo>
                    <a:pt x="3247" y="131"/>
                  </a:lnTo>
                  <a:lnTo>
                    <a:pt x="3247" y="140"/>
                  </a:lnTo>
                  <a:lnTo>
                    <a:pt x="3245" y="151"/>
                  </a:lnTo>
                  <a:lnTo>
                    <a:pt x="3240" y="169"/>
                  </a:lnTo>
                  <a:lnTo>
                    <a:pt x="3234" y="187"/>
                  </a:lnTo>
                  <a:lnTo>
                    <a:pt x="3231" y="207"/>
                  </a:lnTo>
                  <a:lnTo>
                    <a:pt x="3234" y="207"/>
                  </a:lnTo>
                  <a:lnTo>
                    <a:pt x="3236" y="196"/>
                  </a:lnTo>
                  <a:lnTo>
                    <a:pt x="3240" y="185"/>
                  </a:lnTo>
                  <a:lnTo>
                    <a:pt x="3242" y="176"/>
                  </a:lnTo>
                  <a:lnTo>
                    <a:pt x="3251" y="176"/>
                  </a:lnTo>
                  <a:lnTo>
                    <a:pt x="3251" y="263"/>
                  </a:lnTo>
                  <a:lnTo>
                    <a:pt x="3254" y="263"/>
                  </a:lnTo>
                  <a:lnTo>
                    <a:pt x="3258" y="274"/>
                  </a:lnTo>
                  <a:lnTo>
                    <a:pt x="3251" y="274"/>
                  </a:lnTo>
                  <a:lnTo>
                    <a:pt x="3251" y="280"/>
                  </a:lnTo>
                  <a:lnTo>
                    <a:pt x="3258" y="280"/>
                  </a:lnTo>
                  <a:lnTo>
                    <a:pt x="3258" y="292"/>
                  </a:lnTo>
                  <a:lnTo>
                    <a:pt x="3262" y="305"/>
                  </a:lnTo>
                  <a:lnTo>
                    <a:pt x="3265" y="314"/>
                  </a:lnTo>
                  <a:lnTo>
                    <a:pt x="3269" y="294"/>
                  </a:lnTo>
                  <a:lnTo>
                    <a:pt x="3274" y="276"/>
                  </a:lnTo>
                  <a:lnTo>
                    <a:pt x="3282" y="260"/>
                  </a:lnTo>
                  <a:lnTo>
                    <a:pt x="3291" y="223"/>
                  </a:lnTo>
                  <a:lnTo>
                    <a:pt x="3294" y="223"/>
                  </a:lnTo>
                  <a:lnTo>
                    <a:pt x="3294" y="214"/>
                  </a:lnTo>
                  <a:lnTo>
                    <a:pt x="3298" y="214"/>
                  </a:lnTo>
                  <a:lnTo>
                    <a:pt x="3298" y="203"/>
                  </a:lnTo>
                  <a:lnTo>
                    <a:pt x="3325" y="143"/>
                  </a:lnTo>
                  <a:lnTo>
                    <a:pt x="3331" y="143"/>
                  </a:lnTo>
                  <a:lnTo>
                    <a:pt x="3331" y="160"/>
                  </a:lnTo>
                  <a:lnTo>
                    <a:pt x="3322" y="172"/>
                  </a:lnTo>
                  <a:lnTo>
                    <a:pt x="3314" y="196"/>
                  </a:lnTo>
                  <a:lnTo>
                    <a:pt x="3309" y="223"/>
                  </a:lnTo>
                  <a:lnTo>
                    <a:pt x="3303" y="251"/>
                  </a:lnTo>
                  <a:lnTo>
                    <a:pt x="3302" y="271"/>
                  </a:lnTo>
                  <a:lnTo>
                    <a:pt x="3302" y="283"/>
                  </a:lnTo>
                  <a:lnTo>
                    <a:pt x="3302" y="298"/>
                  </a:lnTo>
                  <a:lnTo>
                    <a:pt x="3302" y="311"/>
                  </a:lnTo>
                  <a:lnTo>
                    <a:pt x="3305" y="320"/>
                  </a:lnTo>
                  <a:lnTo>
                    <a:pt x="3311" y="251"/>
                  </a:lnTo>
                  <a:lnTo>
                    <a:pt x="3322" y="251"/>
                  </a:lnTo>
                  <a:lnTo>
                    <a:pt x="3322" y="254"/>
                  </a:lnTo>
                  <a:lnTo>
                    <a:pt x="3318" y="254"/>
                  </a:lnTo>
                  <a:lnTo>
                    <a:pt x="3318" y="287"/>
                  </a:lnTo>
                  <a:lnTo>
                    <a:pt x="3316" y="298"/>
                  </a:lnTo>
                  <a:lnTo>
                    <a:pt x="3314" y="311"/>
                  </a:lnTo>
                  <a:lnTo>
                    <a:pt x="3313" y="325"/>
                  </a:lnTo>
                  <a:lnTo>
                    <a:pt x="3314" y="338"/>
                  </a:lnTo>
                  <a:lnTo>
                    <a:pt x="3318" y="347"/>
                  </a:lnTo>
                  <a:lnTo>
                    <a:pt x="3325" y="300"/>
                  </a:lnTo>
                  <a:lnTo>
                    <a:pt x="3331" y="300"/>
                  </a:lnTo>
                  <a:lnTo>
                    <a:pt x="3331" y="287"/>
                  </a:lnTo>
                  <a:lnTo>
                    <a:pt x="3334" y="287"/>
                  </a:lnTo>
                  <a:lnTo>
                    <a:pt x="3331" y="260"/>
                  </a:lnTo>
                  <a:lnTo>
                    <a:pt x="3334" y="260"/>
                  </a:lnTo>
                  <a:lnTo>
                    <a:pt x="3334" y="263"/>
                  </a:lnTo>
                  <a:lnTo>
                    <a:pt x="3336" y="263"/>
                  </a:lnTo>
                  <a:lnTo>
                    <a:pt x="3340" y="261"/>
                  </a:lnTo>
                  <a:lnTo>
                    <a:pt x="3345" y="260"/>
                  </a:lnTo>
                  <a:lnTo>
                    <a:pt x="3351" y="260"/>
                  </a:lnTo>
                  <a:lnTo>
                    <a:pt x="3351" y="261"/>
                  </a:lnTo>
                  <a:lnTo>
                    <a:pt x="3354" y="263"/>
                  </a:lnTo>
                  <a:lnTo>
                    <a:pt x="3356" y="265"/>
                  </a:lnTo>
                  <a:lnTo>
                    <a:pt x="3358" y="267"/>
                  </a:lnTo>
                  <a:lnTo>
                    <a:pt x="3358" y="267"/>
                  </a:lnTo>
                  <a:lnTo>
                    <a:pt x="3358" y="287"/>
                  </a:lnTo>
                  <a:lnTo>
                    <a:pt x="3362" y="287"/>
                  </a:lnTo>
                  <a:lnTo>
                    <a:pt x="3362" y="303"/>
                  </a:lnTo>
                  <a:lnTo>
                    <a:pt x="3365" y="303"/>
                  </a:lnTo>
                  <a:lnTo>
                    <a:pt x="3367" y="316"/>
                  </a:lnTo>
                  <a:lnTo>
                    <a:pt x="3369" y="329"/>
                  </a:lnTo>
                  <a:lnTo>
                    <a:pt x="3371" y="340"/>
                  </a:lnTo>
                  <a:lnTo>
                    <a:pt x="3374" y="340"/>
                  </a:lnTo>
                  <a:lnTo>
                    <a:pt x="3376" y="318"/>
                  </a:lnTo>
                  <a:lnTo>
                    <a:pt x="3382" y="300"/>
                  </a:lnTo>
                  <a:lnTo>
                    <a:pt x="3387" y="281"/>
                  </a:lnTo>
                  <a:lnTo>
                    <a:pt x="3391" y="263"/>
                  </a:lnTo>
                  <a:lnTo>
                    <a:pt x="3402" y="263"/>
                  </a:lnTo>
                  <a:lnTo>
                    <a:pt x="3391" y="300"/>
                  </a:lnTo>
                  <a:lnTo>
                    <a:pt x="3391" y="320"/>
                  </a:lnTo>
                  <a:lnTo>
                    <a:pt x="3385" y="320"/>
                  </a:lnTo>
                  <a:lnTo>
                    <a:pt x="3385" y="400"/>
                  </a:lnTo>
                  <a:lnTo>
                    <a:pt x="3385" y="412"/>
                  </a:lnTo>
                  <a:lnTo>
                    <a:pt x="3385" y="427"/>
                  </a:lnTo>
                  <a:lnTo>
                    <a:pt x="3385" y="441"/>
                  </a:lnTo>
                  <a:lnTo>
                    <a:pt x="3391" y="451"/>
                  </a:lnTo>
                  <a:lnTo>
                    <a:pt x="3393" y="392"/>
                  </a:lnTo>
                  <a:lnTo>
                    <a:pt x="3400" y="338"/>
                  </a:lnTo>
                  <a:lnTo>
                    <a:pt x="3413" y="289"/>
                  </a:lnTo>
                  <a:lnTo>
                    <a:pt x="3425" y="243"/>
                  </a:lnTo>
                  <a:lnTo>
                    <a:pt x="3425" y="223"/>
                  </a:lnTo>
                  <a:lnTo>
                    <a:pt x="3431" y="223"/>
                  </a:lnTo>
                  <a:lnTo>
                    <a:pt x="3434" y="207"/>
                  </a:lnTo>
                  <a:lnTo>
                    <a:pt x="3438" y="207"/>
                  </a:lnTo>
                  <a:lnTo>
                    <a:pt x="3438" y="192"/>
                  </a:lnTo>
                  <a:lnTo>
                    <a:pt x="3434" y="178"/>
                  </a:lnTo>
                  <a:lnTo>
                    <a:pt x="3429" y="161"/>
                  </a:lnTo>
                  <a:lnTo>
                    <a:pt x="3425" y="147"/>
                  </a:lnTo>
                  <a:lnTo>
                    <a:pt x="3434" y="147"/>
                  </a:lnTo>
                  <a:lnTo>
                    <a:pt x="3438" y="163"/>
                  </a:lnTo>
                  <a:lnTo>
                    <a:pt x="3442" y="163"/>
                  </a:lnTo>
                  <a:lnTo>
                    <a:pt x="3442" y="180"/>
                  </a:lnTo>
                  <a:lnTo>
                    <a:pt x="3445" y="180"/>
                  </a:lnTo>
                  <a:lnTo>
                    <a:pt x="3445" y="191"/>
                  </a:lnTo>
                  <a:lnTo>
                    <a:pt x="3451" y="191"/>
                  </a:lnTo>
                  <a:lnTo>
                    <a:pt x="3451" y="203"/>
                  </a:lnTo>
                  <a:lnTo>
                    <a:pt x="3454" y="203"/>
                  </a:lnTo>
                  <a:lnTo>
                    <a:pt x="3465" y="260"/>
                  </a:lnTo>
                  <a:lnTo>
                    <a:pt x="3471" y="260"/>
                  </a:lnTo>
                  <a:lnTo>
                    <a:pt x="3471" y="280"/>
                  </a:lnTo>
                  <a:lnTo>
                    <a:pt x="3474" y="280"/>
                  </a:lnTo>
                  <a:lnTo>
                    <a:pt x="3476" y="292"/>
                  </a:lnTo>
                  <a:lnTo>
                    <a:pt x="3476" y="305"/>
                  </a:lnTo>
                  <a:lnTo>
                    <a:pt x="3482" y="314"/>
                  </a:lnTo>
                  <a:lnTo>
                    <a:pt x="3483" y="292"/>
                  </a:lnTo>
                  <a:lnTo>
                    <a:pt x="3491" y="271"/>
                  </a:lnTo>
                  <a:lnTo>
                    <a:pt x="3494" y="271"/>
                  </a:lnTo>
                  <a:lnTo>
                    <a:pt x="3494" y="263"/>
                  </a:lnTo>
                  <a:lnTo>
                    <a:pt x="3498" y="263"/>
                  </a:lnTo>
                  <a:lnTo>
                    <a:pt x="3502" y="183"/>
                  </a:lnTo>
                  <a:lnTo>
                    <a:pt x="3514" y="183"/>
                  </a:lnTo>
                  <a:lnTo>
                    <a:pt x="3514" y="196"/>
                  </a:lnTo>
                  <a:lnTo>
                    <a:pt x="3516" y="207"/>
                  </a:lnTo>
                  <a:lnTo>
                    <a:pt x="3522" y="214"/>
                  </a:lnTo>
                  <a:lnTo>
                    <a:pt x="3520" y="187"/>
                  </a:lnTo>
                  <a:lnTo>
                    <a:pt x="3513" y="160"/>
                  </a:lnTo>
                  <a:lnTo>
                    <a:pt x="3507" y="134"/>
                  </a:lnTo>
                  <a:lnTo>
                    <a:pt x="3502" y="107"/>
                  </a:lnTo>
                  <a:lnTo>
                    <a:pt x="3514" y="111"/>
                  </a:lnTo>
                  <a:lnTo>
                    <a:pt x="3518" y="140"/>
                  </a:lnTo>
                  <a:lnTo>
                    <a:pt x="3525" y="163"/>
                  </a:lnTo>
                  <a:lnTo>
                    <a:pt x="3525" y="187"/>
                  </a:lnTo>
                  <a:lnTo>
                    <a:pt x="3531" y="187"/>
                  </a:lnTo>
                  <a:lnTo>
                    <a:pt x="3531" y="211"/>
                  </a:lnTo>
                  <a:lnTo>
                    <a:pt x="3534" y="211"/>
                  </a:lnTo>
                  <a:lnTo>
                    <a:pt x="3536" y="223"/>
                  </a:lnTo>
                  <a:lnTo>
                    <a:pt x="3536" y="234"/>
                  </a:lnTo>
                  <a:lnTo>
                    <a:pt x="3538" y="247"/>
                  </a:lnTo>
                  <a:lnTo>
                    <a:pt x="3542" y="254"/>
                  </a:lnTo>
                  <a:lnTo>
                    <a:pt x="3543" y="238"/>
                  </a:lnTo>
                  <a:lnTo>
                    <a:pt x="3545" y="221"/>
                  </a:lnTo>
                  <a:lnTo>
                    <a:pt x="3551" y="207"/>
                  </a:lnTo>
                  <a:lnTo>
                    <a:pt x="3551" y="180"/>
                  </a:lnTo>
                  <a:lnTo>
                    <a:pt x="3554" y="180"/>
                  </a:lnTo>
                  <a:lnTo>
                    <a:pt x="3554" y="151"/>
                  </a:lnTo>
                  <a:lnTo>
                    <a:pt x="3558" y="151"/>
                  </a:lnTo>
                  <a:lnTo>
                    <a:pt x="3558" y="127"/>
                  </a:lnTo>
                  <a:lnTo>
                    <a:pt x="3562" y="127"/>
                  </a:lnTo>
                  <a:lnTo>
                    <a:pt x="3562" y="107"/>
                  </a:lnTo>
                  <a:lnTo>
                    <a:pt x="3565" y="107"/>
                  </a:lnTo>
                  <a:lnTo>
                    <a:pt x="3567" y="94"/>
                  </a:lnTo>
                  <a:lnTo>
                    <a:pt x="3569" y="85"/>
                  </a:lnTo>
                  <a:lnTo>
                    <a:pt x="3574" y="76"/>
                  </a:lnTo>
                  <a:lnTo>
                    <a:pt x="3576" y="74"/>
                  </a:lnTo>
                  <a:lnTo>
                    <a:pt x="3576" y="72"/>
                  </a:lnTo>
                  <a:lnTo>
                    <a:pt x="3576" y="72"/>
                  </a:lnTo>
                  <a:lnTo>
                    <a:pt x="3578" y="72"/>
                  </a:lnTo>
                  <a:lnTo>
                    <a:pt x="3580" y="72"/>
                  </a:lnTo>
                  <a:lnTo>
                    <a:pt x="3582" y="71"/>
                  </a:lnTo>
                  <a:lnTo>
                    <a:pt x="3576" y="103"/>
                  </a:lnTo>
                  <a:lnTo>
                    <a:pt x="3569" y="140"/>
                  </a:lnTo>
                  <a:lnTo>
                    <a:pt x="3562" y="171"/>
                  </a:lnTo>
                  <a:lnTo>
                    <a:pt x="3562" y="196"/>
                  </a:lnTo>
                  <a:lnTo>
                    <a:pt x="3558" y="196"/>
                  </a:lnTo>
                  <a:lnTo>
                    <a:pt x="3558" y="254"/>
                  </a:lnTo>
                  <a:lnTo>
                    <a:pt x="3554" y="254"/>
                  </a:lnTo>
                  <a:lnTo>
                    <a:pt x="3554" y="271"/>
                  </a:lnTo>
                  <a:lnTo>
                    <a:pt x="3558" y="271"/>
                  </a:lnTo>
                  <a:lnTo>
                    <a:pt x="3560" y="285"/>
                  </a:lnTo>
                  <a:lnTo>
                    <a:pt x="3558" y="301"/>
                  </a:lnTo>
                  <a:lnTo>
                    <a:pt x="3556" y="318"/>
                  </a:lnTo>
                  <a:lnTo>
                    <a:pt x="3556" y="334"/>
                  </a:lnTo>
                  <a:lnTo>
                    <a:pt x="3558" y="349"/>
                  </a:lnTo>
                  <a:lnTo>
                    <a:pt x="3562" y="360"/>
                  </a:lnTo>
                  <a:lnTo>
                    <a:pt x="3562" y="320"/>
                  </a:lnTo>
                  <a:lnTo>
                    <a:pt x="3571" y="314"/>
                  </a:lnTo>
                  <a:lnTo>
                    <a:pt x="3582" y="263"/>
                  </a:lnTo>
                  <a:lnTo>
                    <a:pt x="3591" y="263"/>
                  </a:lnTo>
                  <a:lnTo>
                    <a:pt x="3589" y="271"/>
                  </a:lnTo>
                  <a:lnTo>
                    <a:pt x="3587" y="283"/>
                  </a:lnTo>
                  <a:lnTo>
                    <a:pt x="3583" y="296"/>
                  </a:lnTo>
                  <a:lnTo>
                    <a:pt x="3580" y="307"/>
                  </a:lnTo>
                  <a:lnTo>
                    <a:pt x="3578" y="311"/>
                  </a:lnTo>
                  <a:lnTo>
                    <a:pt x="3578" y="314"/>
                  </a:lnTo>
                  <a:lnTo>
                    <a:pt x="3585" y="314"/>
                  </a:lnTo>
                  <a:lnTo>
                    <a:pt x="3587" y="340"/>
                  </a:lnTo>
                  <a:lnTo>
                    <a:pt x="3587" y="367"/>
                  </a:lnTo>
                  <a:lnTo>
                    <a:pt x="3587" y="394"/>
                  </a:lnTo>
                  <a:lnTo>
                    <a:pt x="3582" y="416"/>
                  </a:lnTo>
                  <a:lnTo>
                    <a:pt x="3585" y="416"/>
                  </a:lnTo>
                  <a:lnTo>
                    <a:pt x="3585" y="411"/>
                  </a:lnTo>
                  <a:lnTo>
                    <a:pt x="3591" y="411"/>
                  </a:lnTo>
                  <a:lnTo>
                    <a:pt x="3598" y="351"/>
                  </a:lnTo>
                  <a:lnTo>
                    <a:pt x="3602" y="351"/>
                  </a:lnTo>
                  <a:lnTo>
                    <a:pt x="3602" y="327"/>
                  </a:lnTo>
                  <a:lnTo>
                    <a:pt x="3605" y="327"/>
                  </a:lnTo>
                  <a:lnTo>
                    <a:pt x="3605" y="314"/>
                  </a:lnTo>
                  <a:lnTo>
                    <a:pt x="3611" y="314"/>
                  </a:lnTo>
                  <a:lnTo>
                    <a:pt x="3611" y="247"/>
                  </a:lnTo>
                  <a:lnTo>
                    <a:pt x="3614" y="247"/>
                  </a:lnTo>
                  <a:lnTo>
                    <a:pt x="3611" y="240"/>
                  </a:lnTo>
                  <a:lnTo>
                    <a:pt x="3611" y="163"/>
                  </a:lnTo>
                  <a:lnTo>
                    <a:pt x="3605" y="163"/>
                  </a:lnTo>
                  <a:lnTo>
                    <a:pt x="3605" y="147"/>
                  </a:lnTo>
                  <a:lnTo>
                    <a:pt x="3618" y="147"/>
                  </a:lnTo>
                  <a:lnTo>
                    <a:pt x="3620" y="169"/>
                  </a:lnTo>
                  <a:lnTo>
                    <a:pt x="3625" y="187"/>
                  </a:lnTo>
                  <a:lnTo>
                    <a:pt x="3631" y="203"/>
                  </a:lnTo>
                  <a:lnTo>
                    <a:pt x="3633" y="218"/>
                  </a:lnTo>
                  <a:lnTo>
                    <a:pt x="3633" y="232"/>
                  </a:lnTo>
                  <a:lnTo>
                    <a:pt x="3638" y="243"/>
                  </a:lnTo>
                  <a:lnTo>
                    <a:pt x="3634" y="163"/>
                  </a:lnTo>
                  <a:lnTo>
                    <a:pt x="3642" y="163"/>
                  </a:lnTo>
                  <a:lnTo>
                    <a:pt x="3642" y="131"/>
                  </a:lnTo>
                  <a:lnTo>
                    <a:pt x="3645" y="131"/>
                  </a:lnTo>
                  <a:lnTo>
                    <a:pt x="3645" y="100"/>
                  </a:lnTo>
                  <a:lnTo>
                    <a:pt x="3647" y="69"/>
                  </a:lnTo>
                  <a:lnTo>
                    <a:pt x="3654" y="43"/>
                  </a:lnTo>
                  <a:lnTo>
                    <a:pt x="3658" y="43"/>
                  </a:lnTo>
                  <a:lnTo>
                    <a:pt x="3658" y="107"/>
                  </a:lnTo>
                  <a:lnTo>
                    <a:pt x="3654" y="118"/>
                  </a:lnTo>
                  <a:lnTo>
                    <a:pt x="3653" y="132"/>
                  </a:lnTo>
                  <a:lnTo>
                    <a:pt x="3654" y="149"/>
                  </a:lnTo>
                  <a:lnTo>
                    <a:pt x="3654" y="165"/>
                  </a:lnTo>
                  <a:lnTo>
                    <a:pt x="3654" y="180"/>
                  </a:lnTo>
                  <a:lnTo>
                    <a:pt x="3651" y="200"/>
                  </a:lnTo>
                  <a:lnTo>
                    <a:pt x="3654" y="223"/>
                  </a:lnTo>
                  <a:lnTo>
                    <a:pt x="3658" y="223"/>
                  </a:lnTo>
                  <a:lnTo>
                    <a:pt x="3658" y="240"/>
                  </a:lnTo>
                  <a:lnTo>
                    <a:pt x="3662" y="240"/>
                  </a:lnTo>
                  <a:lnTo>
                    <a:pt x="3671" y="314"/>
                  </a:lnTo>
                  <a:lnTo>
                    <a:pt x="3691" y="314"/>
                  </a:lnTo>
                  <a:lnTo>
                    <a:pt x="3687" y="258"/>
                  </a:lnTo>
                  <a:lnTo>
                    <a:pt x="3682" y="205"/>
                  </a:lnTo>
                  <a:lnTo>
                    <a:pt x="3673" y="156"/>
                  </a:lnTo>
                  <a:lnTo>
                    <a:pt x="3662" y="107"/>
                  </a:lnTo>
                  <a:lnTo>
                    <a:pt x="3674" y="111"/>
                  </a:lnTo>
                  <a:lnTo>
                    <a:pt x="3678" y="138"/>
                  </a:lnTo>
                  <a:lnTo>
                    <a:pt x="3685" y="163"/>
                  </a:lnTo>
                  <a:lnTo>
                    <a:pt x="3685" y="187"/>
                  </a:lnTo>
                  <a:lnTo>
                    <a:pt x="3691" y="187"/>
                  </a:lnTo>
                  <a:lnTo>
                    <a:pt x="3691" y="211"/>
                  </a:lnTo>
                  <a:lnTo>
                    <a:pt x="3694" y="211"/>
                  </a:lnTo>
                  <a:lnTo>
                    <a:pt x="3694" y="231"/>
                  </a:lnTo>
                  <a:lnTo>
                    <a:pt x="3698" y="231"/>
                  </a:lnTo>
                  <a:lnTo>
                    <a:pt x="3700" y="243"/>
                  </a:lnTo>
                  <a:lnTo>
                    <a:pt x="3700" y="258"/>
                  </a:lnTo>
                  <a:lnTo>
                    <a:pt x="3702" y="269"/>
                  </a:lnTo>
                  <a:lnTo>
                    <a:pt x="3705" y="280"/>
                  </a:lnTo>
                  <a:lnTo>
                    <a:pt x="372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ko-KR" altLang="en-US" dirty="0">
                <a:solidFill>
                  <a:prstClr val="black"/>
                </a:solidFill>
                <a:latin typeface="Vni 11 Springtime2" panose="03000800000000020000" pitchFamily="66" charset="2"/>
              </a:endParaRPr>
            </a:p>
          </p:txBody>
        </p:sp>
        <p:grpSp>
          <p:nvGrpSpPr>
            <p:cNvPr id="446" name="Group 445">
              <a:extLst>
                <a:ext uri="{FF2B5EF4-FFF2-40B4-BE49-F238E27FC236}">
                  <a16:creationId xmlns:a16="http://schemas.microsoft.com/office/drawing/2014/main" xmlns="" id="{1BA6D2DC-33CF-4C4D-9346-1DD45FAB3C0A}"/>
                </a:ext>
              </a:extLst>
            </p:cNvPr>
            <p:cNvGrpSpPr/>
            <p:nvPr/>
          </p:nvGrpSpPr>
          <p:grpSpPr>
            <a:xfrm>
              <a:off x="6100204" y="1031874"/>
              <a:ext cx="647947" cy="647947"/>
              <a:chOff x="4266660" y="45289"/>
              <a:chExt cx="768290" cy="768290"/>
            </a:xfrm>
          </p:grpSpPr>
          <p:sp>
            <p:nvSpPr>
              <p:cNvPr id="447" name="Freeform: Shape 446">
                <a:extLst>
                  <a:ext uri="{FF2B5EF4-FFF2-40B4-BE49-F238E27FC236}">
                    <a16:creationId xmlns:a16="http://schemas.microsoft.com/office/drawing/2014/main" xmlns="" id="{2315C271-5D7C-46A3-945B-E5B214A1D0AE}"/>
                  </a:ext>
                </a:extLst>
              </p:cNvPr>
              <p:cNvSpPr/>
              <p:nvPr/>
            </p:nvSpPr>
            <p:spPr>
              <a:xfrm>
                <a:off x="4266660" y="45289"/>
                <a:ext cx="768290" cy="768290"/>
              </a:xfrm>
              <a:custGeom>
                <a:avLst/>
                <a:gdLst>
                  <a:gd name="connsiteX0" fmla="*/ 583092 w 768290"/>
                  <a:gd name="connsiteY0" fmla="*/ 51758 h 768290"/>
                  <a:gd name="connsiteX1" fmla="*/ 573387 w 768290"/>
                  <a:gd name="connsiteY1" fmla="*/ 131014 h 768290"/>
                  <a:gd name="connsiteX2" fmla="*/ 596031 w 768290"/>
                  <a:gd name="connsiteY2" fmla="*/ 164980 h 768290"/>
                  <a:gd name="connsiteX3" fmla="*/ 700357 w 768290"/>
                  <a:gd name="connsiteY3" fmla="*/ 188433 h 768290"/>
                  <a:gd name="connsiteX4" fmla="*/ 709253 w 768290"/>
                  <a:gd name="connsiteY4" fmla="*/ 215121 h 768290"/>
                  <a:gd name="connsiteX5" fmla="*/ 671243 w 768290"/>
                  <a:gd name="connsiteY5" fmla="*/ 265262 h 768290"/>
                  <a:gd name="connsiteX6" fmla="*/ 674478 w 768290"/>
                  <a:gd name="connsiteY6" fmla="*/ 293568 h 768290"/>
                  <a:gd name="connsiteX7" fmla="*/ 775569 w 768290"/>
                  <a:gd name="connsiteY7" fmla="*/ 388189 h 768290"/>
                  <a:gd name="connsiteX8" fmla="*/ 706827 w 768290"/>
                  <a:gd name="connsiteY8" fmla="*/ 417303 h 768290"/>
                  <a:gd name="connsiteX9" fmla="*/ 686609 w 768290"/>
                  <a:gd name="connsiteY9" fmla="*/ 463400 h 768290"/>
                  <a:gd name="connsiteX10" fmla="*/ 723002 w 768290"/>
                  <a:gd name="connsiteY10" fmla="*/ 580666 h 768290"/>
                  <a:gd name="connsiteX11" fmla="*/ 635659 w 768290"/>
                  <a:gd name="connsiteY11" fmla="*/ 571770 h 768290"/>
                  <a:gd name="connsiteX12" fmla="*/ 613015 w 768290"/>
                  <a:gd name="connsiteY12" fmla="*/ 587944 h 768290"/>
                  <a:gd name="connsiteX13" fmla="*/ 581474 w 768290"/>
                  <a:gd name="connsiteY13" fmla="*/ 719767 h 768290"/>
                  <a:gd name="connsiteX14" fmla="*/ 511115 w 768290"/>
                  <a:gd name="connsiteY14" fmla="*/ 670434 h 768290"/>
                  <a:gd name="connsiteX15" fmla="*/ 480384 w 768290"/>
                  <a:gd name="connsiteY15" fmla="*/ 673669 h 768290"/>
                  <a:gd name="connsiteX16" fmla="*/ 385762 w 768290"/>
                  <a:gd name="connsiteY16" fmla="*/ 773951 h 768290"/>
                  <a:gd name="connsiteX17" fmla="*/ 350179 w 768290"/>
                  <a:gd name="connsiteY17" fmla="*/ 692270 h 768290"/>
                  <a:gd name="connsiteX18" fmla="*/ 324299 w 768290"/>
                  <a:gd name="connsiteY18" fmla="*/ 680948 h 768290"/>
                  <a:gd name="connsiteX19" fmla="*/ 210269 w 768290"/>
                  <a:gd name="connsiteY19" fmla="*/ 716532 h 768290"/>
                  <a:gd name="connsiteX20" fmla="*/ 192477 w 768290"/>
                  <a:gd name="connsiteY20" fmla="*/ 701975 h 768290"/>
                  <a:gd name="connsiteX21" fmla="*/ 202182 w 768290"/>
                  <a:gd name="connsiteY21" fmla="*/ 637276 h 768290"/>
                  <a:gd name="connsiteX22" fmla="*/ 182772 w 768290"/>
                  <a:gd name="connsiteY22" fmla="*/ 609780 h 768290"/>
                  <a:gd name="connsiteX23" fmla="*/ 50950 w 768290"/>
                  <a:gd name="connsiteY23" fmla="*/ 579048 h 768290"/>
                  <a:gd name="connsiteX24" fmla="*/ 103517 w 768290"/>
                  <a:gd name="connsiteY24" fmla="*/ 508689 h 768290"/>
                  <a:gd name="connsiteX25" fmla="*/ 101091 w 768290"/>
                  <a:gd name="connsiteY25" fmla="*/ 480384 h 768290"/>
                  <a:gd name="connsiteX26" fmla="*/ 0 w 768290"/>
                  <a:gd name="connsiteY26" fmla="*/ 385763 h 768290"/>
                  <a:gd name="connsiteX27" fmla="*/ 73594 w 768290"/>
                  <a:gd name="connsiteY27" fmla="*/ 354222 h 768290"/>
                  <a:gd name="connsiteX28" fmla="*/ 91386 w 768290"/>
                  <a:gd name="connsiteY28" fmla="*/ 315403 h 768290"/>
                  <a:gd name="connsiteX29" fmla="*/ 53376 w 768290"/>
                  <a:gd name="connsiteY29" fmla="*/ 192477 h 768290"/>
                  <a:gd name="connsiteX30" fmla="*/ 140718 w 768290"/>
                  <a:gd name="connsiteY30" fmla="*/ 202182 h 768290"/>
                  <a:gd name="connsiteX31" fmla="*/ 164171 w 768290"/>
                  <a:gd name="connsiteY31" fmla="*/ 184390 h 768290"/>
                  <a:gd name="connsiteX32" fmla="*/ 195712 w 768290"/>
                  <a:gd name="connsiteY32" fmla="*/ 50950 h 768290"/>
                  <a:gd name="connsiteX33" fmla="*/ 257984 w 768290"/>
                  <a:gd name="connsiteY33" fmla="*/ 97856 h 768290"/>
                  <a:gd name="connsiteX34" fmla="*/ 303272 w 768290"/>
                  <a:gd name="connsiteY34" fmla="*/ 93004 h 768290"/>
                  <a:gd name="connsiteX35" fmla="*/ 389806 w 768290"/>
                  <a:gd name="connsiteY35" fmla="*/ 0 h 768290"/>
                  <a:gd name="connsiteX36" fmla="*/ 422155 w 768290"/>
                  <a:gd name="connsiteY36" fmla="*/ 74403 h 768290"/>
                  <a:gd name="connsiteX37" fmla="*/ 457739 w 768290"/>
                  <a:gd name="connsiteY37" fmla="*/ 91386 h 768290"/>
                  <a:gd name="connsiteX38" fmla="*/ 583092 w 768290"/>
                  <a:gd name="connsiteY38" fmla="*/ 51758 h 76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68290" h="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chemeClr val="accent1">
                  <a:lumMod val="60000"/>
                  <a:lumOff val="40000"/>
                </a:schemeClr>
              </a:solidFill>
              <a:ln w="8081" cap="flat">
                <a:noFill/>
                <a:prstDash val="solid"/>
                <a:miter/>
              </a:ln>
            </p:spPr>
            <p:txBody>
              <a:bodyPr rtlCol="0" anchor="ctr"/>
              <a:lstStyle/>
              <a:p>
                <a:endParaRPr lang="en-US">
                  <a:solidFill>
                    <a:prstClr val="black"/>
                  </a:solidFill>
                  <a:latin typeface="Vni 11 Springtime2" panose="03000800000000020000" pitchFamily="66" charset="2"/>
                </a:endParaRPr>
              </a:p>
            </p:txBody>
          </p:sp>
          <p:sp>
            <p:nvSpPr>
              <p:cNvPr id="448" name="Freeform: Shape 447">
                <a:extLst>
                  <a:ext uri="{FF2B5EF4-FFF2-40B4-BE49-F238E27FC236}">
                    <a16:creationId xmlns:a16="http://schemas.microsoft.com/office/drawing/2014/main" xmlns="" id="{6C4D300B-8297-422C-A66F-2D7BE29D3E6E}"/>
                  </a:ext>
                </a:extLst>
              </p:cNvPr>
              <p:cNvSpPr/>
              <p:nvPr/>
            </p:nvSpPr>
            <p:spPr>
              <a:xfrm>
                <a:off x="4418684" y="198118"/>
                <a:ext cx="460974" cy="460974"/>
              </a:xfrm>
              <a:custGeom>
                <a:avLst/>
                <a:gdLst>
                  <a:gd name="connsiteX0" fmla="*/ 229695 w 460974"/>
                  <a:gd name="connsiteY0" fmla="*/ 463421 h 460974"/>
                  <a:gd name="connsiteX1" fmla="*/ 17 w 460974"/>
                  <a:gd name="connsiteY1" fmla="*/ 230507 h 460974"/>
                  <a:gd name="connsiteX2" fmla="*/ 240209 w 460974"/>
                  <a:gd name="connsiteY2" fmla="*/ 20 h 460974"/>
                  <a:gd name="connsiteX3" fmla="*/ 466652 w 460974"/>
                  <a:gd name="connsiteY3" fmla="*/ 235360 h 460974"/>
                  <a:gd name="connsiteX4" fmla="*/ 229695 w 460974"/>
                  <a:gd name="connsiteY4" fmla="*/ 463421 h 460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974" h="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chemeClr val="accent1"/>
              </a:solidFill>
              <a:ln w="8081" cap="flat">
                <a:noFill/>
                <a:prstDash val="solid"/>
                <a:miter/>
              </a:ln>
            </p:spPr>
            <p:txBody>
              <a:bodyPr rtlCol="0" anchor="ctr"/>
              <a:lstStyle/>
              <a:p>
                <a:endParaRPr lang="en-US">
                  <a:solidFill>
                    <a:prstClr val="black"/>
                  </a:solidFill>
                  <a:latin typeface="Vni 11 Springtime2" panose="03000800000000020000" pitchFamily="66" charset="2"/>
                </a:endParaRPr>
              </a:p>
            </p:txBody>
          </p:sp>
        </p:grpSp>
      </p:grpSp>
      <p:grpSp>
        <p:nvGrpSpPr>
          <p:cNvPr id="444" name="Group 443">
            <a:extLst>
              <a:ext uri="{FF2B5EF4-FFF2-40B4-BE49-F238E27FC236}">
                <a16:creationId xmlns:a16="http://schemas.microsoft.com/office/drawing/2014/main" xmlns="" id="{F0297D4F-F4D6-4E3B-8DBD-1911B7017B03}"/>
              </a:ext>
            </a:extLst>
          </p:cNvPr>
          <p:cNvGrpSpPr/>
          <p:nvPr/>
        </p:nvGrpSpPr>
        <p:grpSpPr>
          <a:xfrm>
            <a:off x="8509762" y="663669"/>
            <a:ext cx="3777367" cy="2936010"/>
            <a:chOff x="5965311" y="2561066"/>
            <a:chExt cx="3777367" cy="2936010"/>
          </a:xfrm>
        </p:grpSpPr>
        <p:grpSp>
          <p:nvGrpSpPr>
            <p:cNvPr id="383" name="Group 382">
              <a:extLst>
                <a:ext uri="{FF2B5EF4-FFF2-40B4-BE49-F238E27FC236}">
                  <a16:creationId xmlns:a16="http://schemas.microsoft.com/office/drawing/2014/main" xmlns="" id="{E79BECCE-A9C2-4C40-9AB6-D52E30421E8C}"/>
                </a:ext>
              </a:extLst>
            </p:cNvPr>
            <p:cNvGrpSpPr/>
            <p:nvPr/>
          </p:nvGrpSpPr>
          <p:grpSpPr>
            <a:xfrm rot="5200220" flipH="1">
              <a:off x="6483191" y="2237588"/>
              <a:ext cx="2741608" cy="3777367"/>
              <a:chOff x="10544040" y="571910"/>
              <a:chExt cx="1744339" cy="2403337"/>
            </a:xfrm>
          </p:grpSpPr>
          <p:sp>
            <p:nvSpPr>
              <p:cNvPr id="368" name="Freeform: Shape 367">
                <a:extLst>
                  <a:ext uri="{FF2B5EF4-FFF2-40B4-BE49-F238E27FC236}">
                    <a16:creationId xmlns:a16="http://schemas.microsoft.com/office/drawing/2014/main" xmlns="" id="{FD4FD325-67AC-4E52-8403-642F874C1904}"/>
                  </a:ext>
                </a:extLst>
              </p:cNvPr>
              <p:cNvSpPr/>
              <p:nvPr/>
            </p:nvSpPr>
            <p:spPr>
              <a:xfrm>
                <a:off x="11216947" y="1624559"/>
                <a:ext cx="1067307" cy="384780"/>
              </a:xfrm>
              <a:custGeom>
                <a:avLst/>
                <a:gdLst>
                  <a:gd name="connsiteX0" fmla="*/ 76956 w 1067307"/>
                  <a:gd name="connsiteY0" fmla="*/ 336683 h 384780"/>
                  <a:gd name="connsiteX1" fmla="*/ 5039 w 1067307"/>
                  <a:gd name="connsiteY1" fmla="*/ 304618 h 384780"/>
                  <a:gd name="connsiteX2" fmla="*/ 0 w 1067307"/>
                  <a:gd name="connsiteY2" fmla="*/ 297747 h 384780"/>
                  <a:gd name="connsiteX3" fmla="*/ 32981 w 1067307"/>
                  <a:gd name="connsiteY3" fmla="*/ 284004 h 384780"/>
                  <a:gd name="connsiteX4" fmla="*/ 496092 w 1067307"/>
                  <a:gd name="connsiteY4" fmla="*/ 156202 h 384780"/>
                  <a:gd name="connsiteX5" fmla="*/ 862091 w 1067307"/>
                  <a:gd name="connsiteY5" fmla="*/ 55885 h 384780"/>
                  <a:gd name="connsiteX6" fmla="*/ 1059062 w 1067307"/>
                  <a:gd name="connsiteY6" fmla="*/ 916 h 384780"/>
                  <a:gd name="connsiteX7" fmla="*/ 1067766 w 1067307"/>
                  <a:gd name="connsiteY7" fmla="*/ 0 h 384780"/>
                  <a:gd name="connsiteX8" fmla="*/ 945460 w 1067307"/>
                  <a:gd name="connsiteY8" fmla="*/ 156661 h 384780"/>
                  <a:gd name="connsiteX9" fmla="*/ 453949 w 1067307"/>
                  <a:gd name="connsiteY9" fmla="*/ 386613 h 384780"/>
                  <a:gd name="connsiteX10" fmla="*/ 76956 w 1067307"/>
                  <a:gd name="connsiteY10" fmla="*/ 336683 h 3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7307" h="384780">
                    <a:moveTo>
                      <a:pt x="76956" y="336683"/>
                    </a:moveTo>
                    <a:cubicBezTo>
                      <a:pt x="52220" y="327521"/>
                      <a:pt x="27942" y="316986"/>
                      <a:pt x="5039" y="304618"/>
                    </a:cubicBezTo>
                    <a:cubicBezTo>
                      <a:pt x="2290" y="303244"/>
                      <a:pt x="458" y="300953"/>
                      <a:pt x="0" y="297747"/>
                    </a:cubicBezTo>
                    <a:cubicBezTo>
                      <a:pt x="8245" y="286295"/>
                      <a:pt x="21529" y="287211"/>
                      <a:pt x="32981" y="284004"/>
                    </a:cubicBezTo>
                    <a:cubicBezTo>
                      <a:pt x="187352" y="240946"/>
                      <a:pt x="341722" y="198345"/>
                      <a:pt x="496092" y="156202"/>
                    </a:cubicBezTo>
                    <a:cubicBezTo>
                      <a:pt x="617939" y="122763"/>
                      <a:pt x="740244" y="89782"/>
                      <a:pt x="862091" y="55885"/>
                    </a:cubicBezTo>
                    <a:cubicBezTo>
                      <a:pt x="928054" y="38020"/>
                      <a:pt x="993558" y="19239"/>
                      <a:pt x="1059062" y="916"/>
                    </a:cubicBezTo>
                    <a:cubicBezTo>
                      <a:pt x="1061811" y="0"/>
                      <a:pt x="1065017" y="0"/>
                      <a:pt x="1067766" y="0"/>
                    </a:cubicBezTo>
                    <a:cubicBezTo>
                      <a:pt x="1034784" y="58175"/>
                      <a:pt x="993100" y="109937"/>
                      <a:pt x="945460" y="156661"/>
                    </a:cubicBezTo>
                    <a:cubicBezTo>
                      <a:pt x="808497" y="290876"/>
                      <a:pt x="644049" y="366457"/>
                      <a:pt x="453949" y="386613"/>
                    </a:cubicBezTo>
                    <a:cubicBezTo>
                      <a:pt x="235449" y="402187"/>
                      <a:pt x="80621" y="337599"/>
                      <a:pt x="76956" y="336683"/>
                    </a:cubicBezTo>
                    <a:close/>
                  </a:path>
                </a:pathLst>
              </a:custGeom>
              <a:solidFill>
                <a:schemeClr val="accent3">
                  <a:lumMod val="75000"/>
                </a:schemeClr>
              </a:solidFill>
              <a:ln w="4572" cap="flat">
                <a:noFill/>
                <a:prstDash val="solid"/>
                <a:miter/>
              </a:ln>
            </p:spPr>
            <p:txBody>
              <a:bodyPr rtlCol="0" anchor="ctr"/>
              <a:lstStyle/>
              <a:p>
                <a:endParaRPr lang="en-US">
                  <a:solidFill>
                    <a:prstClr val="black"/>
                  </a:solidFill>
                </a:endParaRPr>
              </a:p>
            </p:txBody>
          </p:sp>
          <p:sp>
            <p:nvSpPr>
              <p:cNvPr id="371" name="Freeform: Shape 370">
                <a:extLst>
                  <a:ext uri="{FF2B5EF4-FFF2-40B4-BE49-F238E27FC236}">
                    <a16:creationId xmlns:a16="http://schemas.microsoft.com/office/drawing/2014/main" xmlns="" id="{64187B3F-4D25-4AEF-A3CA-876DE6AC23B0}"/>
                  </a:ext>
                </a:extLst>
              </p:cNvPr>
              <p:cNvSpPr/>
              <p:nvPr/>
            </p:nvSpPr>
            <p:spPr>
              <a:xfrm>
                <a:off x="10544040" y="571910"/>
                <a:ext cx="1744339" cy="2403337"/>
              </a:xfrm>
              <a:custGeom>
                <a:avLst/>
                <a:gdLst>
                  <a:gd name="connsiteX0" fmla="*/ 529989 w 1740672"/>
                  <a:gd name="connsiteY0" fmla="*/ 0 h 2400296"/>
                  <a:gd name="connsiteX1" fmla="*/ 533196 w 1740672"/>
                  <a:gd name="connsiteY1" fmla="*/ 5955 h 2400296"/>
                  <a:gd name="connsiteX2" fmla="*/ 535028 w 1740672"/>
                  <a:gd name="connsiteY2" fmla="*/ 26568 h 2400296"/>
                  <a:gd name="connsiteX3" fmla="*/ 535028 w 1740672"/>
                  <a:gd name="connsiteY3" fmla="*/ 1082424 h 2400296"/>
                  <a:gd name="connsiteX4" fmla="*/ 532280 w 1740672"/>
                  <a:gd name="connsiteY4" fmla="*/ 1111740 h 2400296"/>
                  <a:gd name="connsiteX5" fmla="*/ 547854 w 1740672"/>
                  <a:gd name="connsiteY5" fmla="*/ 1193277 h 2400296"/>
                  <a:gd name="connsiteX6" fmla="*/ 561138 w 1740672"/>
                  <a:gd name="connsiteY6" fmla="*/ 1242291 h 2400296"/>
                  <a:gd name="connsiteX7" fmla="*/ 599158 w 1740672"/>
                  <a:gd name="connsiteY7" fmla="*/ 1193735 h 2400296"/>
                  <a:gd name="connsiteX8" fmla="*/ 632139 w 1740672"/>
                  <a:gd name="connsiteY8" fmla="*/ 1151593 h 2400296"/>
                  <a:gd name="connsiteX9" fmla="*/ 661914 w 1740672"/>
                  <a:gd name="connsiteY9" fmla="*/ 1144263 h 2400296"/>
                  <a:gd name="connsiteX10" fmla="*/ 671991 w 1740672"/>
                  <a:gd name="connsiteY10" fmla="*/ 1178161 h 2400296"/>
                  <a:gd name="connsiteX11" fmla="*/ 663746 w 1740672"/>
                  <a:gd name="connsiteY11" fmla="*/ 1190529 h 2400296"/>
                  <a:gd name="connsiteX12" fmla="*/ 539609 w 1740672"/>
                  <a:gd name="connsiteY12" fmla="*/ 1352228 h 2400296"/>
                  <a:gd name="connsiteX13" fmla="*/ 530905 w 1740672"/>
                  <a:gd name="connsiteY13" fmla="*/ 1364596 h 2400296"/>
                  <a:gd name="connsiteX14" fmla="*/ 547396 w 1740672"/>
                  <a:gd name="connsiteY14" fmla="*/ 1361847 h 2400296"/>
                  <a:gd name="connsiteX15" fmla="*/ 655043 w 1740672"/>
                  <a:gd name="connsiteY15" fmla="*/ 1341692 h 2400296"/>
                  <a:gd name="connsiteX16" fmla="*/ 681153 w 1740672"/>
                  <a:gd name="connsiteY16" fmla="*/ 1326576 h 2400296"/>
                  <a:gd name="connsiteX17" fmla="*/ 1252827 w 1740672"/>
                  <a:gd name="connsiteY17" fmla="*/ 962867 h 2400296"/>
                  <a:gd name="connsiteX18" fmla="*/ 1734718 w 1740672"/>
                  <a:gd name="connsiteY18" fmla="*/ 1045778 h 2400296"/>
                  <a:gd name="connsiteX19" fmla="*/ 1744338 w 1740672"/>
                  <a:gd name="connsiteY19" fmla="*/ 1049443 h 2400296"/>
                  <a:gd name="connsiteX20" fmla="*/ 1744338 w 1740672"/>
                  <a:gd name="connsiteY20" fmla="*/ 1052649 h 2400296"/>
                  <a:gd name="connsiteX21" fmla="*/ 1743422 w 1740672"/>
                  <a:gd name="connsiteY21" fmla="*/ 1053565 h 2400296"/>
                  <a:gd name="connsiteX22" fmla="*/ 1742047 w 1740672"/>
                  <a:gd name="connsiteY22" fmla="*/ 1053107 h 2400296"/>
                  <a:gd name="connsiteX23" fmla="*/ 1724641 w 1740672"/>
                  <a:gd name="connsiteY23" fmla="*/ 1061352 h 2400296"/>
                  <a:gd name="connsiteX24" fmla="*/ 1357267 w 1740672"/>
                  <a:gd name="connsiteY24" fmla="*/ 1162586 h 2400296"/>
                  <a:gd name="connsiteX25" fmla="*/ 1068682 w 1740672"/>
                  <a:gd name="connsiteY25" fmla="*/ 1242291 h 2400296"/>
                  <a:gd name="connsiteX26" fmla="*/ 693979 w 1740672"/>
                  <a:gd name="connsiteY26" fmla="*/ 1345815 h 2400296"/>
                  <a:gd name="connsiteX27" fmla="*/ 676114 w 1740672"/>
                  <a:gd name="connsiteY27" fmla="*/ 1353144 h 2400296"/>
                  <a:gd name="connsiteX28" fmla="*/ 629849 w 1740672"/>
                  <a:gd name="connsiteY28" fmla="*/ 1360931 h 2400296"/>
                  <a:gd name="connsiteX29" fmla="*/ 527241 w 1740672"/>
                  <a:gd name="connsiteY29" fmla="*/ 1385667 h 2400296"/>
                  <a:gd name="connsiteX30" fmla="*/ 516705 w 1740672"/>
                  <a:gd name="connsiteY30" fmla="*/ 1393454 h 2400296"/>
                  <a:gd name="connsiteX31" fmla="*/ 429213 w 1740672"/>
                  <a:gd name="connsiteY31" fmla="*/ 1521257 h 2400296"/>
                  <a:gd name="connsiteX32" fmla="*/ 510292 w 1740672"/>
                  <a:gd name="connsiteY32" fmla="*/ 1509347 h 2400296"/>
                  <a:gd name="connsiteX33" fmla="*/ 522202 w 1740672"/>
                  <a:gd name="connsiteY33" fmla="*/ 1503850 h 2400296"/>
                  <a:gd name="connsiteX34" fmla="*/ 767270 w 1740672"/>
                  <a:gd name="connsiteY34" fmla="*/ 1387958 h 2400296"/>
                  <a:gd name="connsiteX35" fmla="*/ 1080592 w 1740672"/>
                  <a:gd name="connsiteY35" fmla="*/ 1444300 h 2400296"/>
                  <a:gd name="connsiteX36" fmla="*/ 1167167 w 1740672"/>
                  <a:gd name="connsiteY36" fmla="*/ 1506140 h 2400296"/>
                  <a:gd name="connsiteX37" fmla="*/ 1182742 w 1740672"/>
                  <a:gd name="connsiteY37" fmla="*/ 1521715 h 2400296"/>
                  <a:gd name="connsiteX38" fmla="*/ 1168999 w 1740672"/>
                  <a:gd name="connsiteY38" fmla="*/ 1523547 h 2400296"/>
                  <a:gd name="connsiteX39" fmla="*/ 1074637 w 1740672"/>
                  <a:gd name="connsiteY39" fmla="*/ 1525837 h 2400296"/>
                  <a:gd name="connsiteX40" fmla="*/ 1049443 w 1740672"/>
                  <a:gd name="connsiteY40" fmla="*/ 1527211 h 2400296"/>
                  <a:gd name="connsiteX41" fmla="*/ 821323 w 1740672"/>
                  <a:gd name="connsiteY41" fmla="*/ 1527211 h 2400296"/>
                  <a:gd name="connsiteX42" fmla="*/ 529531 w 1740672"/>
                  <a:gd name="connsiteY42" fmla="*/ 1524005 h 2400296"/>
                  <a:gd name="connsiteX43" fmla="*/ 516247 w 1740672"/>
                  <a:gd name="connsiteY43" fmla="*/ 1523547 h 2400296"/>
                  <a:gd name="connsiteX44" fmla="*/ 485556 w 1740672"/>
                  <a:gd name="connsiteY44" fmla="*/ 1525837 h 2400296"/>
                  <a:gd name="connsiteX45" fmla="*/ 416387 w 1740672"/>
                  <a:gd name="connsiteY45" fmla="*/ 1542786 h 2400296"/>
                  <a:gd name="connsiteX46" fmla="*/ 404935 w 1740672"/>
                  <a:gd name="connsiteY46" fmla="*/ 1553322 h 2400296"/>
                  <a:gd name="connsiteX47" fmla="*/ 259727 w 1740672"/>
                  <a:gd name="connsiteY47" fmla="*/ 1858397 h 2400296"/>
                  <a:gd name="connsiteX48" fmla="*/ 272095 w 1740672"/>
                  <a:gd name="connsiteY48" fmla="*/ 1875346 h 2400296"/>
                  <a:gd name="connsiteX49" fmla="*/ 298663 w 1740672"/>
                  <a:gd name="connsiteY49" fmla="*/ 1876262 h 2400296"/>
                  <a:gd name="connsiteX50" fmla="*/ 301869 w 1740672"/>
                  <a:gd name="connsiteY50" fmla="*/ 1877636 h 2400296"/>
                  <a:gd name="connsiteX51" fmla="*/ 250107 w 1740672"/>
                  <a:gd name="connsiteY51" fmla="*/ 1914740 h 2400296"/>
                  <a:gd name="connsiteX52" fmla="*/ 238197 w 1740672"/>
                  <a:gd name="connsiteY52" fmla="*/ 1930773 h 2400296"/>
                  <a:gd name="connsiteX53" fmla="*/ 206590 w 1740672"/>
                  <a:gd name="connsiteY53" fmla="*/ 2211113 h 2400296"/>
                  <a:gd name="connsiteX54" fmla="*/ 207965 w 1740672"/>
                  <a:gd name="connsiteY54" fmla="*/ 2215235 h 2400296"/>
                  <a:gd name="connsiteX55" fmla="*/ 244610 w 1740672"/>
                  <a:gd name="connsiteY55" fmla="*/ 2193248 h 2400296"/>
                  <a:gd name="connsiteX56" fmla="*/ 213003 w 1740672"/>
                  <a:gd name="connsiteY56" fmla="*/ 2275243 h 2400296"/>
                  <a:gd name="connsiteX57" fmla="*/ 207049 w 1740672"/>
                  <a:gd name="connsiteY57" fmla="*/ 2310056 h 2400296"/>
                  <a:gd name="connsiteX58" fmla="*/ 208423 w 1740672"/>
                  <a:gd name="connsiteY58" fmla="*/ 2393425 h 2400296"/>
                  <a:gd name="connsiteX59" fmla="*/ 197887 w 1740672"/>
                  <a:gd name="connsiteY59" fmla="*/ 2402587 h 2400296"/>
                  <a:gd name="connsiteX60" fmla="*/ 162616 w 1740672"/>
                  <a:gd name="connsiteY60" fmla="*/ 2401670 h 2400296"/>
                  <a:gd name="connsiteX61" fmla="*/ 158493 w 1740672"/>
                  <a:gd name="connsiteY61" fmla="*/ 2398922 h 2400296"/>
                  <a:gd name="connsiteX62" fmla="*/ 155744 w 1740672"/>
                  <a:gd name="connsiteY62" fmla="*/ 2387470 h 2400296"/>
                  <a:gd name="connsiteX63" fmla="*/ 152538 w 1740672"/>
                  <a:gd name="connsiteY63" fmla="*/ 2183628 h 2400296"/>
                  <a:gd name="connsiteX64" fmla="*/ 208881 w 1740672"/>
                  <a:gd name="connsiteY64" fmla="*/ 1846946 h 2400296"/>
                  <a:gd name="connsiteX65" fmla="*/ 301411 w 1740672"/>
                  <a:gd name="connsiteY65" fmla="*/ 1630736 h 2400296"/>
                  <a:gd name="connsiteX66" fmla="*/ 305076 w 1740672"/>
                  <a:gd name="connsiteY66" fmla="*/ 1595006 h 2400296"/>
                  <a:gd name="connsiteX67" fmla="*/ 290876 w 1740672"/>
                  <a:gd name="connsiteY67" fmla="*/ 1528128 h 2400296"/>
                  <a:gd name="connsiteX68" fmla="*/ 278508 w 1740672"/>
                  <a:gd name="connsiteY68" fmla="*/ 1505224 h 2400296"/>
                  <a:gd name="connsiteX69" fmla="*/ 127802 w 1740672"/>
                  <a:gd name="connsiteY69" fmla="*/ 1332989 h 2400296"/>
                  <a:gd name="connsiteX70" fmla="*/ 65046 w 1740672"/>
                  <a:gd name="connsiteY70" fmla="*/ 1218013 h 2400296"/>
                  <a:gd name="connsiteX71" fmla="*/ 0 w 1740672"/>
                  <a:gd name="connsiteY71" fmla="*/ 870336 h 2400296"/>
                  <a:gd name="connsiteX72" fmla="*/ 149790 w 1740672"/>
                  <a:gd name="connsiteY72" fmla="*/ 418678 h 2400296"/>
                  <a:gd name="connsiteX73" fmla="*/ 161699 w 1740672"/>
                  <a:gd name="connsiteY73" fmla="*/ 410890 h 2400296"/>
                  <a:gd name="connsiteX74" fmla="*/ 178190 w 1740672"/>
                  <a:gd name="connsiteY74" fmla="*/ 534570 h 2400296"/>
                  <a:gd name="connsiteX75" fmla="*/ 259269 w 1740672"/>
                  <a:gd name="connsiteY75" fmla="*/ 1182741 h 2400296"/>
                  <a:gd name="connsiteX76" fmla="*/ 297289 w 1740672"/>
                  <a:gd name="connsiteY76" fmla="*/ 1486901 h 2400296"/>
                  <a:gd name="connsiteX77" fmla="*/ 301869 w 1740672"/>
                  <a:gd name="connsiteY77" fmla="*/ 1502476 h 2400296"/>
                  <a:gd name="connsiteX78" fmla="*/ 310573 w 1740672"/>
                  <a:gd name="connsiteY78" fmla="*/ 1532250 h 2400296"/>
                  <a:gd name="connsiteX79" fmla="*/ 322483 w 1740672"/>
                  <a:gd name="connsiteY79" fmla="*/ 1587677 h 2400296"/>
                  <a:gd name="connsiteX80" fmla="*/ 352715 w 1740672"/>
                  <a:gd name="connsiteY80" fmla="*/ 1536831 h 2400296"/>
                  <a:gd name="connsiteX81" fmla="*/ 534570 w 1740672"/>
                  <a:gd name="connsiteY81" fmla="*/ 1275272 h 2400296"/>
                  <a:gd name="connsiteX82" fmla="*/ 542815 w 1740672"/>
                  <a:gd name="connsiteY82" fmla="*/ 1234045 h 2400296"/>
                  <a:gd name="connsiteX83" fmla="*/ 523576 w 1740672"/>
                  <a:gd name="connsiteY83" fmla="*/ 1148386 h 2400296"/>
                  <a:gd name="connsiteX84" fmla="*/ 490595 w 1740672"/>
                  <a:gd name="connsiteY84" fmla="*/ 1080133 h 2400296"/>
                  <a:gd name="connsiteX85" fmla="*/ 450743 w 1740672"/>
                  <a:gd name="connsiteY85" fmla="*/ 1026539 h 2400296"/>
                  <a:gd name="connsiteX86" fmla="*/ 306450 w 1740672"/>
                  <a:gd name="connsiteY86" fmla="*/ 553809 h 2400296"/>
                  <a:gd name="connsiteX87" fmla="*/ 522660 w 1740672"/>
                  <a:gd name="connsiteY87" fmla="*/ 9161 h 2400296"/>
                  <a:gd name="connsiteX88" fmla="*/ 527699 w 1740672"/>
                  <a:gd name="connsiteY88" fmla="*/ 2290 h 2400296"/>
                  <a:gd name="connsiteX89" fmla="*/ 529989 w 1740672"/>
                  <a:gd name="connsiteY89" fmla="*/ 0 h 2400296"/>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847236 w 1744338"/>
                  <a:gd name="connsiteY9" fmla="*/ 87206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080592 w 1744338"/>
                  <a:gd name="connsiteY35" fmla="*/ 1444300 h 2403337"/>
                  <a:gd name="connsiteX36" fmla="*/ 1167167 w 1744338"/>
                  <a:gd name="connsiteY36" fmla="*/ 1506140 h 2403337"/>
                  <a:gd name="connsiteX37" fmla="*/ 1182742 w 1744338"/>
                  <a:gd name="connsiteY37" fmla="*/ 1521715 h 2403337"/>
                  <a:gd name="connsiteX38" fmla="*/ 1168999 w 1744338"/>
                  <a:gd name="connsiteY38" fmla="*/ 1523547 h 2403337"/>
                  <a:gd name="connsiteX39" fmla="*/ 1074637 w 1744338"/>
                  <a:gd name="connsiteY39" fmla="*/ 1525837 h 2403337"/>
                  <a:gd name="connsiteX40" fmla="*/ 1049443 w 1744338"/>
                  <a:gd name="connsiteY40" fmla="*/ 1527211 h 2403337"/>
                  <a:gd name="connsiteX41" fmla="*/ 821323 w 1744338"/>
                  <a:gd name="connsiteY41" fmla="*/ 1527211 h 2403337"/>
                  <a:gd name="connsiteX42" fmla="*/ 529531 w 1744338"/>
                  <a:gd name="connsiteY42" fmla="*/ 1524005 h 2403337"/>
                  <a:gd name="connsiteX43" fmla="*/ 516247 w 1744338"/>
                  <a:gd name="connsiteY43" fmla="*/ 1523547 h 2403337"/>
                  <a:gd name="connsiteX44" fmla="*/ 485556 w 1744338"/>
                  <a:gd name="connsiteY44" fmla="*/ 1525837 h 2403337"/>
                  <a:gd name="connsiteX45" fmla="*/ 416387 w 1744338"/>
                  <a:gd name="connsiteY45" fmla="*/ 1542786 h 2403337"/>
                  <a:gd name="connsiteX46" fmla="*/ 404935 w 1744338"/>
                  <a:gd name="connsiteY46" fmla="*/ 1553322 h 2403337"/>
                  <a:gd name="connsiteX47" fmla="*/ 259727 w 1744338"/>
                  <a:gd name="connsiteY47" fmla="*/ 1858397 h 2403337"/>
                  <a:gd name="connsiteX48" fmla="*/ 272095 w 1744338"/>
                  <a:gd name="connsiteY48" fmla="*/ 1875346 h 2403337"/>
                  <a:gd name="connsiteX49" fmla="*/ 298663 w 1744338"/>
                  <a:gd name="connsiteY49" fmla="*/ 1876262 h 2403337"/>
                  <a:gd name="connsiteX50" fmla="*/ 301869 w 1744338"/>
                  <a:gd name="connsiteY50" fmla="*/ 1877636 h 2403337"/>
                  <a:gd name="connsiteX51" fmla="*/ 250107 w 1744338"/>
                  <a:gd name="connsiteY51" fmla="*/ 1914740 h 2403337"/>
                  <a:gd name="connsiteX52" fmla="*/ 238197 w 1744338"/>
                  <a:gd name="connsiteY52" fmla="*/ 1930773 h 2403337"/>
                  <a:gd name="connsiteX53" fmla="*/ 206590 w 1744338"/>
                  <a:gd name="connsiteY53" fmla="*/ 2211113 h 2403337"/>
                  <a:gd name="connsiteX54" fmla="*/ 207965 w 1744338"/>
                  <a:gd name="connsiteY54" fmla="*/ 2215235 h 2403337"/>
                  <a:gd name="connsiteX55" fmla="*/ 244610 w 1744338"/>
                  <a:gd name="connsiteY55" fmla="*/ 2193248 h 2403337"/>
                  <a:gd name="connsiteX56" fmla="*/ 213003 w 1744338"/>
                  <a:gd name="connsiteY56" fmla="*/ 2275243 h 2403337"/>
                  <a:gd name="connsiteX57" fmla="*/ 207049 w 1744338"/>
                  <a:gd name="connsiteY57" fmla="*/ 2310056 h 2403337"/>
                  <a:gd name="connsiteX58" fmla="*/ 208423 w 1744338"/>
                  <a:gd name="connsiteY58" fmla="*/ 2393425 h 2403337"/>
                  <a:gd name="connsiteX59" fmla="*/ 197887 w 1744338"/>
                  <a:gd name="connsiteY59" fmla="*/ 2402587 h 2403337"/>
                  <a:gd name="connsiteX60" fmla="*/ 162616 w 1744338"/>
                  <a:gd name="connsiteY60" fmla="*/ 2401670 h 2403337"/>
                  <a:gd name="connsiteX61" fmla="*/ 158493 w 1744338"/>
                  <a:gd name="connsiteY61" fmla="*/ 2398922 h 2403337"/>
                  <a:gd name="connsiteX62" fmla="*/ 155744 w 1744338"/>
                  <a:gd name="connsiteY62" fmla="*/ 2387470 h 2403337"/>
                  <a:gd name="connsiteX63" fmla="*/ 152538 w 1744338"/>
                  <a:gd name="connsiteY63" fmla="*/ 2183628 h 2403337"/>
                  <a:gd name="connsiteX64" fmla="*/ 208881 w 1744338"/>
                  <a:gd name="connsiteY64" fmla="*/ 1846946 h 2403337"/>
                  <a:gd name="connsiteX65" fmla="*/ 301411 w 1744338"/>
                  <a:gd name="connsiteY65" fmla="*/ 1630736 h 2403337"/>
                  <a:gd name="connsiteX66" fmla="*/ 305076 w 1744338"/>
                  <a:gd name="connsiteY66" fmla="*/ 1595006 h 2403337"/>
                  <a:gd name="connsiteX67" fmla="*/ 290876 w 1744338"/>
                  <a:gd name="connsiteY67" fmla="*/ 1528128 h 2403337"/>
                  <a:gd name="connsiteX68" fmla="*/ 278508 w 1744338"/>
                  <a:gd name="connsiteY68" fmla="*/ 1505224 h 2403337"/>
                  <a:gd name="connsiteX69" fmla="*/ 127802 w 1744338"/>
                  <a:gd name="connsiteY69" fmla="*/ 1332989 h 2403337"/>
                  <a:gd name="connsiteX70" fmla="*/ 65046 w 1744338"/>
                  <a:gd name="connsiteY70" fmla="*/ 1218013 h 2403337"/>
                  <a:gd name="connsiteX71" fmla="*/ 0 w 1744338"/>
                  <a:gd name="connsiteY71" fmla="*/ 870336 h 2403337"/>
                  <a:gd name="connsiteX72" fmla="*/ 149790 w 1744338"/>
                  <a:gd name="connsiteY72" fmla="*/ 418678 h 2403337"/>
                  <a:gd name="connsiteX73" fmla="*/ 161699 w 1744338"/>
                  <a:gd name="connsiteY73" fmla="*/ 410890 h 2403337"/>
                  <a:gd name="connsiteX74" fmla="*/ 178190 w 1744338"/>
                  <a:gd name="connsiteY74" fmla="*/ 534570 h 2403337"/>
                  <a:gd name="connsiteX75" fmla="*/ 259269 w 1744338"/>
                  <a:gd name="connsiteY75" fmla="*/ 1182741 h 2403337"/>
                  <a:gd name="connsiteX76" fmla="*/ 297289 w 1744338"/>
                  <a:gd name="connsiteY76" fmla="*/ 1486901 h 2403337"/>
                  <a:gd name="connsiteX77" fmla="*/ 301869 w 1744338"/>
                  <a:gd name="connsiteY77" fmla="*/ 1502476 h 2403337"/>
                  <a:gd name="connsiteX78" fmla="*/ 310573 w 1744338"/>
                  <a:gd name="connsiteY78" fmla="*/ 1532250 h 2403337"/>
                  <a:gd name="connsiteX79" fmla="*/ 322483 w 1744338"/>
                  <a:gd name="connsiteY79" fmla="*/ 1587677 h 2403337"/>
                  <a:gd name="connsiteX80" fmla="*/ 352715 w 1744338"/>
                  <a:gd name="connsiteY80" fmla="*/ 1536831 h 2403337"/>
                  <a:gd name="connsiteX81" fmla="*/ 534570 w 1744338"/>
                  <a:gd name="connsiteY81" fmla="*/ 1275272 h 2403337"/>
                  <a:gd name="connsiteX82" fmla="*/ 542815 w 1744338"/>
                  <a:gd name="connsiteY82" fmla="*/ 1234045 h 2403337"/>
                  <a:gd name="connsiteX83" fmla="*/ 523576 w 1744338"/>
                  <a:gd name="connsiteY83" fmla="*/ 1148386 h 2403337"/>
                  <a:gd name="connsiteX84" fmla="*/ 490595 w 1744338"/>
                  <a:gd name="connsiteY84" fmla="*/ 1080133 h 2403337"/>
                  <a:gd name="connsiteX85" fmla="*/ 450743 w 1744338"/>
                  <a:gd name="connsiteY85" fmla="*/ 1026539 h 2403337"/>
                  <a:gd name="connsiteX86" fmla="*/ 306450 w 1744338"/>
                  <a:gd name="connsiteY86" fmla="*/ 553809 h 2403337"/>
                  <a:gd name="connsiteX87" fmla="*/ 522660 w 1744338"/>
                  <a:gd name="connsiteY87" fmla="*/ 9161 h 2403337"/>
                  <a:gd name="connsiteX88" fmla="*/ 527699 w 1744338"/>
                  <a:gd name="connsiteY88" fmla="*/ 2290 h 2403337"/>
                  <a:gd name="connsiteX89" fmla="*/ 529989 w 1744338"/>
                  <a:gd name="connsiteY89"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080592 w 1744338"/>
                  <a:gd name="connsiteY35" fmla="*/ 1444300 h 2403337"/>
                  <a:gd name="connsiteX36" fmla="*/ 1167167 w 1744338"/>
                  <a:gd name="connsiteY36" fmla="*/ 1506140 h 2403337"/>
                  <a:gd name="connsiteX37" fmla="*/ 1182742 w 1744338"/>
                  <a:gd name="connsiteY37" fmla="*/ 1521715 h 2403337"/>
                  <a:gd name="connsiteX38" fmla="*/ 1168999 w 1744338"/>
                  <a:gd name="connsiteY38" fmla="*/ 1523547 h 2403337"/>
                  <a:gd name="connsiteX39" fmla="*/ 1074637 w 1744338"/>
                  <a:gd name="connsiteY39" fmla="*/ 1525837 h 2403337"/>
                  <a:gd name="connsiteX40" fmla="*/ 1049443 w 1744338"/>
                  <a:gd name="connsiteY40" fmla="*/ 1527211 h 2403337"/>
                  <a:gd name="connsiteX41" fmla="*/ 821323 w 1744338"/>
                  <a:gd name="connsiteY41" fmla="*/ 1527211 h 2403337"/>
                  <a:gd name="connsiteX42" fmla="*/ 529531 w 1744338"/>
                  <a:gd name="connsiteY42" fmla="*/ 1524005 h 2403337"/>
                  <a:gd name="connsiteX43" fmla="*/ 516247 w 1744338"/>
                  <a:gd name="connsiteY43" fmla="*/ 1523547 h 2403337"/>
                  <a:gd name="connsiteX44" fmla="*/ 485556 w 1744338"/>
                  <a:gd name="connsiteY44" fmla="*/ 1525837 h 2403337"/>
                  <a:gd name="connsiteX45" fmla="*/ 416387 w 1744338"/>
                  <a:gd name="connsiteY45" fmla="*/ 1542786 h 2403337"/>
                  <a:gd name="connsiteX46" fmla="*/ 404935 w 1744338"/>
                  <a:gd name="connsiteY46" fmla="*/ 1553322 h 2403337"/>
                  <a:gd name="connsiteX47" fmla="*/ 259727 w 1744338"/>
                  <a:gd name="connsiteY47" fmla="*/ 1858397 h 2403337"/>
                  <a:gd name="connsiteX48" fmla="*/ 272095 w 1744338"/>
                  <a:gd name="connsiteY48" fmla="*/ 1875346 h 2403337"/>
                  <a:gd name="connsiteX49" fmla="*/ 298663 w 1744338"/>
                  <a:gd name="connsiteY49" fmla="*/ 1876262 h 2403337"/>
                  <a:gd name="connsiteX50" fmla="*/ 301869 w 1744338"/>
                  <a:gd name="connsiteY50" fmla="*/ 1877636 h 2403337"/>
                  <a:gd name="connsiteX51" fmla="*/ 250107 w 1744338"/>
                  <a:gd name="connsiteY51" fmla="*/ 1914740 h 2403337"/>
                  <a:gd name="connsiteX52" fmla="*/ 238197 w 1744338"/>
                  <a:gd name="connsiteY52" fmla="*/ 1930773 h 2403337"/>
                  <a:gd name="connsiteX53" fmla="*/ 206590 w 1744338"/>
                  <a:gd name="connsiteY53" fmla="*/ 2211113 h 2403337"/>
                  <a:gd name="connsiteX54" fmla="*/ 207965 w 1744338"/>
                  <a:gd name="connsiteY54" fmla="*/ 2215235 h 2403337"/>
                  <a:gd name="connsiteX55" fmla="*/ 244610 w 1744338"/>
                  <a:gd name="connsiteY55" fmla="*/ 2193248 h 2403337"/>
                  <a:gd name="connsiteX56" fmla="*/ 213003 w 1744338"/>
                  <a:gd name="connsiteY56" fmla="*/ 2275243 h 2403337"/>
                  <a:gd name="connsiteX57" fmla="*/ 207049 w 1744338"/>
                  <a:gd name="connsiteY57" fmla="*/ 2310056 h 2403337"/>
                  <a:gd name="connsiteX58" fmla="*/ 208423 w 1744338"/>
                  <a:gd name="connsiteY58" fmla="*/ 2393425 h 2403337"/>
                  <a:gd name="connsiteX59" fmla="*/ 197887 w 1744338"/>
                  <a:gd name="connsiteY59" fmla="*/ 2402587 h 2403337"/>
                  <a:gd name="connsiteX60" fmla="*/ 162616 w 1744338"/>
                  <a:gd name="connsiteY60" fmla="*/ 2401670 h 2403337"/>
                  <a:gd name="connsiteX61" fmla="*/ 158493 w 1744338"/>
                  <a:gd name="connsiteY61" fmla="*/ 2398922 h 2403337"/>
                  <a:gd name="connsiteX62" fmla="*/ 155744 w 1744338"/>
                  <a:gd name="connsiteY62" fmla="*/ 2387470 h 2403337"/>
                  <a:gd name="connsiteX63" fmla="*/ 152538 w 1744338"/>
                  <a:gd name="connsiteY63" fmla="*/ 2183628 h 2403337"/>
                  <a:gd name="connsiteX64" fmla="*/ 208881 w 1744338"/>
                  <a:gd name="connsiteY64" fmla="*/ 1846946 h 2403337"/>
                  <a:gd name="connsiteX65" fmla="*/ 301411 w 1744338"/>
                  <a:gd name="connsiteY65" fmla="*/ 1630736 h 2403337"/>
                  <a:gd name="connsiteX66" fmla="*/ 305076 w 1744338"/>
                  <a:gd name="connsiteY66" fmla="*/ 1595006 h 2403337"/>
                  <a:gd name="connsiteX67" fmla="*/ 290876 w 1744338"/>
                  <a:gd name="connsiteY67" fmla="*/ 1528128 h 2403337"/>
                  <a:gd name="connsiteX68" fmla="*/ 278508 w 1744338"/>
                  <a:gd name="connsiteY68" fmla="*/ 1505224 h 2403337"/>
                  <a:gd name="connsiteX69" fmla="*/ 127802 w 1744338"/>
                  <a:gd name="connsiteY69" fmla="*/ 1332989 h 2403337"/>
                  <a:gd name="connsiteX70" fmla="*/ 65046 w 1744338"/>
                  <a:gd name="connsiteY70" fmla="*/ 1218013 h 2403337"/>
                  <a:gd name="connsiteX71" fmla="*/ 0 w 1744338"/>
                  <a:gd name="connsiteY71" fmla="*/ 870336 h 2403337"/>
                  <a:gd name="connsiteX72" fmla="*/ 149790 w 1744338"/>
                  <a:gd name="connsiteY72" fmla="*/ 418678 h 2403337"/>
                  <a:gd name="connsiteX73" fmla="*/ 161699 w 1744338"/>
                  <a:gd name="connsiteY73" fmla="*/ 410890 h 2403337"/>
                  <a:gd name="connsiteX74" fmla="*/ 178190 w 1744338"/>
                  <a:gd name="connsiteY74" fmla="*/ 534570 h 2403337"/>
                  <a:gd name="connsiteX75" fmla="*/ 259269 w 1744338"/>
                  <a:gd name="connsiteY75" fmla="*/ 1182741 h 2403337"/>
                  <a:gd name="connsiteX76" fmla="*/ 297289 w 1744338"/>
                  <a:gd name="connsiteY76" fmla="*/ 1486901 h 2403337"/>
                  <a:gd name="connsiteX77" fmla="*/ 301869 w 1744338"/>
                  <a:gd name="connsiteY77" fmla="*/ 1502476 h 2403337"/>
                  <a:gd name="connsiteX78" fmla="*/ 310573 w 1744338"/>
                  <a:gd name="connsiteY78" fmla="*/ 1532250 h 2403337"/>
                  <a:gd name="connsiteX79" fmla="*/ 322483 w 1744338"/>
                  <a:gd name="connsiteY79" fmla="*/ 1587677 h 2403337"/>
                  <a:gd name="connsiteX80" fmla="*/ 352715 w 1744338"/>
                  <a:gd name="connsiteY80" fmla="*/ 1536831 h 2403337"/>
                  <a:gd name="connsiteX81" fmla="*/ 534570 w 1744338"/>
                  <a:gd name="connsiteY81" fmla="*/ 1275272 h 2403337"/>
                  <a:gd name="connsiteX82" fmla="*/ 542815 w 1744338"/>
                  <a:gd name="connsiteY82" fmla="*/ 1234045 h 2403337"/>
                  <a:gd name="connsiteX83" fmla="*/ 523576 w 1744338"/>
                  <a:gd name="connsiteY83" fmla="*/ 1148386 h 2403337"/>
                  <a:gd name="connsiteX84" fmla="*/ 490595 w 1744338"/>
                  <a:gd name="connsiteY84" fmla="*/ 1080133 h 2403337"/>
                  <a:gd name="connsiteX85" fmla="*/ 450743 w 1744338"/>
                  <a:gd name="connsiteY85" fmla="*/ 1026539 h 2403337"/>
                  <a:gd name="connsiteX86" fmla="*/ 306450 w 1744338"/>
                  <a:gd name="connsiteY86" fmla="*/ 553809 h 2403337"/>
                  <a:gd name="connsiteX87" fmla="*/ 522660 w 1744338"/>
                  <a:gd name="connsiteY87" fmla="*/ 9161 h 2403337"/>
                  <a:gd name="connsiteX88" fmla="*/ 527699 w 1744338"/>
                  <a:gd name="connsiteY88" fmla="*/ 2290 h 2403337"/>
                  <a:gd name="connsiteX89" fmla="*/ 529989 w 1744338"/>
                  <a:gd name="connsiteY89"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080592 w 1744338"/>
                  <a:gd name="connsiteY35" fmla="*/ 1444300 h 2403337"/>
                  <a:gd name="connsiteX36" fmla="*/ 1167167 w 1744338"/>
                  <a:gd name="connsiteY36" fmla="*/ 1506140 h 2403337"/>
                  <a:gd name="connsiteX37" fmla="*/ 1182742 w 1744338"/>
                  <a:gd name="connsiteY37" fmla="*/ 1521715 h 2403337"/>
                  <a:gd name="connsiteX38" fmla="*/ 1168999 w 1744338"/>
                  <a:gd name="connsiteY38" fmla="*/ 1523547 h 2403337"/>
                  <a:gd name="connsiteX39" fmla="*/ 1074637 w 1744338"/>
                  <a:gd name="connsiteY39" fmla="*/ 1525837 h 2403337"/>
                  <a:gd name="connsiteX40" fmla="*/ 1049443 w 1744338"/>
                  <a:gd name="connsiteY40" fmla="*/ 1527211 h 2403337"/>
                  <a:gd name="connsiteX41" fmla="*/ 821323 w 1744338"/>
                  <a:gd name="connsiteY41" fmla="*/ 1527211 h 2403337"/>
                  <a:gd name="connsiteX42" fmla="*/ 529531 w 1744338"/>
                  <a:gd name="connsiteY42" fmla="*/ 1524005 h 2403337"/>
                  <a:gd name="connsiteX43" fmla="*/ 516247 w 1744338"/>
                  <a:gd name="connsiteY43" fmla="*/ 1523547 h 2403337"/>
                  <a:gd name="connsiteX44" fmla="*/ 485556 w 1744338"/>
                  <a:gd name="connsiteY44" fmla="*/ 1525837 h 2403337"/>
                  <a:gd name="connsiteX45" fmla="*/ 416387 w 1744338"/>
                  <a:gd name="connsiteY45" fmla="*/ 1542786 h 2403337"/>
                  <a:gd name="connsiteX46" fmla="*/ 404935 w 1744338"/>
                  <a:gd name="connsiteY46" fmla="*/ 1553322 h 2403337"/>
                  <a:gd name="connsiteX47" fmla="*/ 259727 w 1744338"/>
                  <a:gd name="connsiteY47" fmla="*/ 1858397 h 2403337"/>
                  <a:gd name="connsiteX48" fmla="*/ 272095 w 1744338"/>
                  <a:gd name="connsiteY48" fmla="*/ 1875346 h 2403337"/>
                  <a:gd name="connsiteX49" fmla="*/ 298663 w 1744338"/>
                  <a:gd name="connsiteY49" fmla="*/ 1876262 h 2403337"/>
                  <a:gd name="connsiteX50" fmla="*/ 301869 w 1744338"/>
                  <a:gd name="connsiteY50" fmla="*/ 1877636 h 2403337"/>
                  <a:gd name="connsiteX51" fmla="*/ 250107 w 1744338"/>
                  <a:gd name="connsiteY51" fmla="*/ 1914740 h 2403337"/>
                  <a:gd name="connsiteX52" fmla="*/ 238197 w 1744338"/>
                  <a:gd name="connsiteY52" fmla="*/ 1930773 h 2403337"/>
                  <a:gd name="connsiteX53" fmla="*/ 206590 w 1744338"/>
                  <a:gd name="connsiteY53" fmla="*/ 2211113 h 2403337"/>
                  <a:gd name="connsiteX54" fmla="*/ 207965 w 1744338"/>
                  <a:gd name="connsiteY54" fmla="*/ 2215235 h 2403337"/>
                  <a:gd name="connsiteX55" fmla="*/ 244610 w 1744338"/>
                  <a:gd name="connsiteY55" fmla="*/ 2193248 h 2403337"/>
                  <a:gd name="connsiteX56" fmla="*/ 213003 w 1744338"/>
                  <a:gd name="connsiteY56" fmla="*/ 2275243 h 2403337"/>
                  <a:gd name="connsiteX57" fmla="*/ 207049 w 1744338"/>
                  <a:gd name="connsiteY57" fmla="*/ 2310056 h 2403337"/>
                  <a:gd name="connsiteX58" fmla="*/ 208423 w 1744338"/>
                  <a:gd name="connsiteY58" fmla="*/ 2393425 h 2403337"/>
                  <a:gd name="connsiteX59" fmla="*/ 197887 w 1744338"/>
                  <a:gd name="connsiteY59" fmla="*/ 2402587 h 2403337"/>
                  <a:gd name="connsiteX60" fmla="*/ 162616 w 1744338"/>
                  <a:gd name="connsiteY60" fmla="*/ 2401670 h 2403337"/>
                  <a:gd name="connsiteX61" fmla="*/ 158493 w 1744338"/>
                  <a:gd name="connsiteY61" fmla="*/ 2398922 h 2403337"/>
                  <a:gd name="connsiteX62" fmla="*/ 155744 w 1744338"/>
                  <a:gd name="connsiteY62" fmla="*/ 2387470 h 2403337"/>
                  <a:gd name="connsiteX63" fmla="*/ 152538 w 1744338"/>
                  <a:gd name="connsiteY63" fmla="*/ 2183628 h 2403337"/>
                  <a:gd name="connsiteX64" fmla="*/ 208881 w 1744338"/>
                  <a:gd name="connsiteY64" fmla="*/ 1846946 h 2403337"/>
                  <a:gd name="connsiteX65" fmla="*/ 301411 w 1744338"/>
                  <a:gd name="connsiteY65" fmla="*/ 1630736 h 2403337"/>
                  <a:gd name="connsiteX66" fmla="*/ 305076 w 1744338"/>
                  <a:gd name="connsiteY66" fmla="*/ 1595006 h 2403337"/>
                  <a:gd name="connsiteX67" fmla="*/ 290876 w 1744338"/>
                  <a:gd name="connsiteY67" fmla="*/ 1528128 h 2403337"/>
                  <a:gd name="connsiteX68" fmla="*/ 278508 w 1744338"/>
                  <a:gd name="connsiteY68" fmla="*/ 1505224 h 2403337"/>
                  <a:gd name="connsiteX69" fmla="*/ 127802 w 1744338"/>
                  <a:gd name="connsiteY69" fmla="*/ 1332989 h 2403337"/>
                  <a:gd name="connsiteX70" fmla="*/ 65046 w 1744338"/>
                  <a:gd name="connsiteY70" fmla="*/ 1218013 h 2403337"/>
                  <a:gd name="connsiteX71" fmla="*/ 0 w 1744338"/>
                  <a:gd name="connsiteY71" fmla="*/ 870336 h 2403337"/>
                  <a:gd name="connsiteX72" fmla="*/ 149790 w 1744338"/>
                  <a:gd name="connsiteY72" fmla="*/ 418678 h 2403337"/>
                  <a:gd name="connsiteX73" fmla="*/ 161699 w 1744338"/>
                  <a:gd name="connsiteY73" fmla="*/ 410890 h 2403337"/>
                  <a:gd name="connsiteX74" fmla="*/ 178190 w 1744338"/>
                  <a:gd name="connsiteY74" fmla="*/ 534570 h 2403337"/>
                  <a:gd name="connsiteX75" fmla="*/ 259269 w 1744338"/>
                  <a:gd name="connsiteY75" fmla="*/ 1182741 h 2403337"/>
                  <a:gd name="connsiteX76" fmla="*/ 297289 w 1744338"/>
                  <a:gd name="connsiteY76" fmla="*/ 1486901 h 2403337"/>
                  <a:gd name="connsiteX77" fmla="*/ 301869 w 1744338"/>
                  <a:gd name="connsiteY77" fmla="*/ 1502476 h 2403337"/>
                  <a:gd name="connsiteX78" fmla="*/ 310573 w 1744338"/>
                  <a:gd name="connsiteY78" fmla="*/ 1532250 h 2403337"/>
                  <a:gd name="connsiteX79" fmla="*/ 322483 w 1744338"/>
                  <a:gd name="connsiteY79" fmla="*/ 1587677 h 2403337"/>
                  <a:gd name="connsiteX80" fmla="*/ 352715 w 1744338"/>
                  <a:gd name="connsiteY80" fmla="*/ 1536831 h 2403337"/>
                  <a:gd name="connsiteX81" fmla="*/ 534570 w 1744338"/>
                  <a:gd name="connsiteY81" fmla="*/ 1275272 h 2403337"/>
                  <a:gd name="connsiteX82" fmla="*/ 542815 w 1744338"/>
                  <a:gd name="connsiteY82" fmla="*/ 1234045 h 2403337"/>
                  <a:gd name="connsiteX83" fmla="*/ 523576 w 1744338"/>
                  <a:gd name="connsiteY83" fmla="*/ 1148386 h 2403337"/>
                  <a:gd name="connsiteX84" fmla="*/ 490595 w 1744338"/>
                  <a:gd name="connsiteY84" fmla="*/ 1080133 h 2403337"/>
                  <a:gd name="connsiteX85" fmla="*/ 450743 w 1744338"/>
                  <a:gd name="connsiteY85" fmla="*/ 1026539 h 2403337"/>
                  <a:gd name="connsiteX86" fmla="*/ 306450 w 1744338"/>
                  <a:gd name="connsiteY86" fmla="*/ 553809 h 2403337"/>
                  <a:gd name="connsiteX87" fmla="*/ 522660 w 1744338"/>
                  <a:gd name="connsiteY87" fmla="*/ 9161 h 2403337"/>
                  <a:gd name="connsiteX88" fmla="*/ 527699 w 1744338"/>
                  <a:gd name="connsiteY88" fmla="*/ 2290 h 2403337"/>
                  <a:gd name="connsiteX89" fmla="*/ 529989 w 1744338"/>
                  <a:gd name="connsiteY89"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167167 w 1744338"/>
                  <a:gd name="connsiteY35" fmla="*/ 1506140 h 2403337"/>
                  <a:gd name="connsiteX36" fmla="*/ 1182742 w 1744338"/>
                  <a:gd name="connsiteY36" fmla="*/ 1521715 h 2403337"/>
                  <a:gd name="connsiteX37" fmla="*/ 1168999 w 1744338"/>
                  <a:gd name="connsiteY37" fmla="*/ 1523547 h 2403337"/>
                  <a:gd name="connsiteX38" fmla="*/ 1074637 w 1744338"/>
                  <a:gd name="connsiteY38" fmla="*/ 1525837 h 2403337"/>
                  <a:gd name="connsiteX39" fmla="*/ 1049443 w 1744338"/>
                  <a:gd name="connsiteY39" fmla="*/ 1527211 h 2403337"/>
                  <a:gd name="connsiteX40" fmla="*/ 821323 w 1744338"/>
                  <a:gd name="connsiteY40" fmla="*/ 1527211 h 2403337"/>
                  <a:gd name="connsiteX41" fmla="*/ 529531 w 1744338"/>
                  <a:gd name="connsiteY41" fmla="*/ 1524005 h 2403337"/>
                  <a:gd name="connsiteX42" fmla="*/ 516247 w 1744338"/>
                  <a:gd name="connsiteY42" fmla="*/ 1523547 h 2403337"/>
                  <a:gd name="connsiteX43" fmla="*/ 485556 w 1744338"/>
                  <a:gd name="connsiteY43" fmla="*/ 1525837 h 2403337"/>
                  <a:gd name="connsiteX44" fmla="*/ 416387 w 1744338"/>
                  <a:gd name="connsiteY44" fmla="*/ 1542786 h 2403337"/>
                  <a:gd name="connsiteX45" fmla="*/ 404935 w 1744338"/>
                  <a:gd name="connsiteY45" fmla="*/ 1553322 h 2403337"/>
                  <a:gd name="connsiteX46" fmla="*/ 259727 w 1744338"/>
                  <a:gd name="connsiteY46" fmla="*/ 1858397 h 2403337"/>
                  <a:gd name="connsiteX47" fmla="*/ 272095 w 1744338"/>
                  <a:gd name="connsiteY47" fmla="*/ 1875346 h 2403337"/>
                  <a:gd name="connsiteX48" fmla="*/ 298663 w 1744338"/>
                  <a:gd name="connsiteY48" fmla="*/ 1876262 h 2403337"/>
                  <a:gd name="connsiteX49" fmla="*/ 301869 w 1744338"/>
                  <a:gd name="connsiteY49" fmla="*/ 1877636 h 2403337"/>
                  <a:gd name="connsiteX50" fmla="*/ 250107 w 1744338"/>
                  <a:gd name="connsiteY50" fmla="*/ 1914740 h 2403337"/>
                  <a:gd name="connsiteX51" fmla="*/ 238197 w 1744338"/>
                  <a:gd name="connsiteY51" fmla="*/ 1930773 h 2403337"/>
                  <a:gd name="connsiteX52" fmla="*/ 206590 w 1744338"/>
                  <a:gd name="connsiteY52" fmla="*/ 2211113 h 2403337"/>
                  <a:gd name="connsiteX53" fmla="*/ 207965 w 1744338"/>
                  <a:gd name="connsiteY53" fmla="*/ 2215235 h 2403337"/>
                  <a:gd name="connsiteX54" fmla="*/ 244610 w 1744338"/>
                  <a:gd name="connsiteY54" fmla="*/ 2193248 h 2403337"/>
                  <a:gd name="connsiteX55" fmla="*/ 213003 w 1744338"/>
                  <a:gd name="connsiteY55" fmla="*/ 2275243 h 2403337"/>
                  <a:gd name="connsiteX56" fmla="*/ 207049 w 1744338"/>
                  <a:gd name="connsiteY56" fmla="*/ 2310056 h 2403337"/>
                  <a:gd name="connsiteX57" fmla="*/ 208423 w 1744338"/>
                  <a:gd name="connsiteY57" fmla="*/ 2393425 h 2403337"/>
                  <a:gd name="connsiteX58" fmla="*/ 197887 w 1744338"/>
                  <a:gd name="connsiteY58" fmla="*/ 2402587 h 2403337"/>
                  <a:gd name="connsiteX59" fmla="*/ 162616 w 1744338"/>
                  <a:gd name="connsiteY59" fmla="*/ 2401670 h 2403337"/>
                  <a:gd name="connsiteX60" fmla="*/ 158493 w 1744338"/>
                  <a:gd name="connsiteY60" fmla="*/ 2398922 h 2403337"/>
                  <a:gd name="connsiteX61" fmla="*/ 155744 w 1744338"/>
                  <a:gd name="connsiteY61" fmla="*/ 2387470 h 2403337"/>
                  <a:gd name="connsiteX62" fmla="*/ 152538 w 1744338"/>
                  <a:gd name="connsiteY62" fmla="*/ 2183628 h 2403337"/>
                  <a:gd name="connsiteX63" fmla="*/ 208881 w 1744338"/>
                  <a:gd name="connsiteY63" fmla="*/ 1846946 h 2403337"/>
                  <a:gd name="connsiteX64" fmla="*/ 301411 w 1744338"/>
                  <a:gd name="connsiteY64" fmla="*/ 1630736 h 2403337"/>
                  <a:gd name="connsiteX65" fmla="*/ 305076 w 1744338"/>
                  <a:gd name="connsiteY65" fmla="*/ 1595006 h 2403337"/>
                  <a:gd name="connsiteX66" fmla="*/ 290876 w 1744338"/>
                  <a:gd name="connsiteY66" fmla="*/ 1528128 h 2403337"/>
                  <a:gd name="connsiteX67" fmla="*/ 278508 w 1744338"/>
                  <a:gd name="connsiteY67" fmla="*/ 1505224 h 2403337"/>
                  <a:gd name="connsiteX68" fmla="*/ 127802 w 1744338"/>
                  <a:gd name="connsiteY68" fmla="*/ 1332989 h 2403337"/>
                  <a:gd name="connsiteX69" fmla="*/ 65046 w 1744338"/>
                  <a:gd name="connsiteY69" fmla="*/ 1218013 h 2403337"/>
                  <a:gd name="connsiteX70" fmla="*/ 0 w 1744338"/>
                  <a:gd name="connsiteY70" fmla="*/ 870336 h 2403337"/>
                  <a:gd name="connsiteX71" fmla="*/ 149790 w 1744338"/>
                  <a:gd name="connsiteY71" fmla="*/ 418678 h 2403337"/>
                  <a:gd name="connsiteX72" fmla="*/ 161699 w 1744338"/>
                  <a:gd name="connsiteY72" fmla="*/ 410890 h 2403337"/>
                  <a:gd name="connsiteX73" fmla="*/ 178190 w 1744338"/>
                  <a:gd name="connsiteY73" fmla="*/ 534570 h 2403337"/>
                  <a:gd name="connsiteX74" fmla="*/ 259269 w 1744338"/>
                  <a:gd name="connsiteY74" fmla="*/ 1182741 h 2403337"/>
                  <a:gd name="connsiteX75" fmla="*/ 297289 w 1744338"/>
                  <a:gd name="connsiteY75" fmla="*/ 1486901 h 2403337"/>
                  <a:gd name="connsiteX76" fmla="*/ 301869 w 1744338"/>
                  <a:gd name="connsiteY76" fmla="*/ 1502476 h 2403337"/>
                  <a:gd name="connsiteX77" fmla="*/ 310573 w 1744338"/>
                  <a:gd name="connsiteY77" fmla="*/ 1532250 h 2403337"/>
                  <a:gd name="connsiteX78" fmla="*/ 322483 w 1744338"/>
                  <a:gd name="connsiteY78" fmla="*/ 1587677 h 2403337"/>
                  <a:gd name="connsiteX79" fmla="*/ 352715 w 1744338"/>
                  <a:gd name="connsiteY79" fmla="*/ 1536831 h 2403337"/>
                  <a:gd name="connsiteX80" fmla="*/ 534570 w 1744338"/>
                  <a:gd name="connsiteY80" fmla="*/ 1275272 h 2403337"/>
                  <a:gd name="connsiteX81" fmla="*/ 542815 w 1744338"/>
                  <a:gd name="connsiteY81" fmla="*/ 1234045 h 2403337"/>
                  <a:gd name="connsiteX82" fmla="*/ 523576 w 1744338"/>
                  <a:gd name="connsiteY82" fmla="*/ 1148386 h 2403337"/>
                  <a:gd name="connsiteX83" fmla="*/ 490595 w 1744338"/>
                  <a:gd name="connsiteY83" fmla="*/ 1080133 h 2403337"/>
                  <a:gd name="connsiteX84" fmla="*/ 450743 w 1744338"/>
                  <a:gd name="connsiteY84" fmla="*/ 1026539 h 2403337"/>
                  <a:gd name="connsiteX85" fmla="*/ 306450 w 1744338"/>
                  <a:gd name="connsiteY85" fmla="*/ 553809 h 2403337"/>
                  <a:gd name="connsiteX86" fmla="*/ 522660 w 1744338"/>
                  <a:gd name="connsiteY86" fmla="*/ 9161 h 2403337"/>
                  <a:gd name="connsiteX87" fmla="*/ 527699 w 1744338"/>
                  <a:gd name="connsiteY87" fmla="*/ 2290 h 2403337"/>
                  <a:gd name="connsiteX88" fmla="*/ 529989 w 1744338"/>
                  <a:gd name="connsiteY88"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167167 w 1744338"/>
                  <a:gd name="connsiteY35" fmla="*/ 1506140 h 2403337"/>
                  <a:gd name="connsiteX36" fmla="*/ 1182742 w 1744338"/>
                  <a:gd name="connsiteY36" fmla="*/ 1521715 h 2403337"/>
                  <a:gd name="connsiteX37" fmla="*/ 1168999 w 1744338"/>
                  <a:gd name="connsiteY37" fmla="*/ 1523547 h 2403337"/>
                  <a:gd name="connsiteX38" fmla="*/ 1074637 w 1744338"/>
                  <a:gd name="connsiteY38" fmla="*/ 1525837 h 2403337"/>
                  <a:gd name="connsiteX39" fmla="*/ 821323 w 1744338"/>
                  <a:gd name="connsiteY39" fmla="*/ 1527211 h 2403337"/>
                  <a:gd name="connsiteX40" fmla="*/ 529531 w 1744338"/>
                  <a:gd name="connsiteY40" fmla="*/ 1524005 h 2403337"/>
                  <a:gd name="connsiteX41" fmla="*/ 516247 w 1744338"/>
                  <a:gd name="connsiteY41" fmla="*/ 1523547 h 2403337"/>
                  <a:gd name="connsiteX42" fmla="*/ 485556 w 1744338"/>
                  <a:gd name="connsiteY42" fmla="*/ 1525837 h 2403337"/>
                  <a:gd name="connsiteX43" fmla="*/ 416387 w 1744338"/>
                  <a:gd name="connsiteY43" fmla="*/ 1542786 h 2403337"/>
                  <a:gd name="connsiteX44" fmla="*/ 404935 w 1744338"/>
                  <a:gd name="connsiteY44" fmla="*/ 1553322 h 2403337"/>
                  <a:gd name="connsiteX45" fmla="*/ 259727 w 1744338"/>
                  <a:gd name="connsiteY45" fmla="*/ 1858397 h 2403337"/>
                  <a:gd name="connsiteX46" fmla="*/ 272095 w 1744338"/>
                  <a:gd name="connsiteY46" fmla="*/ 1875346 h 2403337"/>
                  <a:gd name="connsiteX47" fmla="*/ 298663 w 1744338"/>
                  <a:gd name="connsiteY47" fmla="*/ 1876262 h 2403337"/>
                  <a:gd name="connsiteX48" fmla="*/ 301869 w 1744338"/>
                  <a:gd name="connsiteY48" fmla="*/ 1877636 h 2403337"/>
                  <a:gd name="connsiteX49" fmla="*/ 250107 w 1744338"/>
                  <a:gd name="connsiteY49" fmla="*/ 1914740 h 2403337"/>
                  <a:gd name="connsiteX50" fmla="*/ 238197 w 1744338"/>
                  <a:gd name="connsiteY50" fmla="*/ 1930773 h 2403337"/>
                  <a:gd name="connsiteX51" fmla="*/ 206590 w 1744338"/>
                  <a:gd name="connsiteY51" fmla="*/ 2211113 h 2403337"/>
                  <a:gd name="connsiteX52" fmla="*/ 207965 w 1744338"/>
                  <a:gd name="connsiteY52" fmla="*/ 2215235 h 2403337"/>
                  <a:gd name="connsiteX53" fmla="*/ 244610 w 1744338"/>
                  <a:gd name="connsiteY53" fmla="*/ 2193248 h 2403337"/>
                  <a:gd name="connsiteX54" fmla="*/ 213003 w 1744338"/>
                  <a:gd name="connsiteY54" fmla="*/ 2275243 h 2403337"/>
                  <a:gd name="connsiteX55" fmla="*/ 207049 w 1744338"/>
                  <a:gd name="connsiteY55" fmla="*/ 2310056 h 2403337"/>
                  <a:gd name="connsiteX56" fmla="*/ 208423 w 1744338"/>
                  <a:gd name="connsiteY56" fmla="*/ 2393425 h 2403337"/>
                  <a:gd name="connsiteX57" fmla="*/ 197887 w 1744338"/>
                  <a:gd name="connsiteY57" fmla="*/ 2402587 h 2403337"/>
                  <a:gd name="connsiteX58" fmla="*/ 162616 w 1744338"/>
                  <a:gd name="connsiteY58" fmla="*/ 2401670 h 2403337"/>
                  <a:gd name="connsiteX59" fmla="*/ 158493 w 1744338"/>
                  <a:gd name="connsiteY59" fmla="*/ 2398922 h 2403337"/>
                  <a:gd name="connsiteX60" fmla="*/ 155744 w 1744338"/>
                  <a:gd name="connsiteY60" fmla="*/ 2387470 h 2403337"/>
                  <a:gd name="connsiteX61" fmla="*/ 152538 w 1744338"/>
                  <a:gd name="connsiteY61" fmla="*/ 2183628 h 2403337"/>
                  <a:gd name="connsiteX62" fmla="*/ 208881 w 1744338"/>
                  <a:gd name="connsiteY62" fmla="*/ 1846946 h 2403337"/>
                  <a:gd name="connsiteX63" fmla="*/ 301411 w 1744338"/>
                  <a:gd name="connsiteY63" fmla="*/ 1630736 h 2403337"/>
                  <a:gd name="connsiteX64" fmla="*/ 305076 w 1744338"/>
                  <a:gd name="connsiteY64" fmla="*/ 1595006 h 2403337"/>
                  <a:gd name="connsiteX65" fmla="*/ 290876 w 1744338"/>
                  <a:gd name="connsiteY65" fmla="*/ 1528128 h 2403337"/>
                  <a:gd name="connsiteX66" fmla="*/ 278508 w 1744338"/>
                  <a:gd name="connsiteY66" fmla="*/ 1505224 h 2403337"/>
                  <a:gd name="connsiteX67" fmla="*/ 127802 w 1744338"/>
                  <a:gd name="connsiteY67" fmla="*/ 1332989 h 2403337"/>
                  <a:gd name="connsiteX68" fmla="*/ 65046 w 1744338"/>
                  <a:gd name="connsiteY68" fmla="*/ 1218013 h 2403337"/>
                  <a:gd name="connsiteX69" fmla="*/ 0 w 1744338"/>
                  <a:gd name="connsiteY69" fmla="*/ 870336 h 2403337"/>
                  <a:gd name="connsiteX70" fmla="*/ 149790 w 1744338"/>
                  <a:gd name="connsiteY70" fmla="*/ 418678 h 2403337"/>
                  <a:gd name="connsiteX71" fmla="*/ 161699 w 1744338"/>
                  <a:gd name="connsiteY71" fmla="*/ 410890 h 2403337"/>
                  <a:gd name="connsiteX72" fmla="*/ 178190 w 1744338"/>
                  <a:gd name="connsiteY72" fmla="*/ 534570 h 2403337"/>
                  <a:gd name="connsiteX73" fmla="*/ 259269 w 1744338"/>
                  <a:gd name="connsiteY73" fmla="*/ 1182741 h 2403337"/>
                  <a:gd name="connsiteX74" fmla="*/ 297289 w 1744338"/>
                  <a:gd name="connsiteY74" fmla="*/ 1486901 h 2403337"/>
                  <a:gd name="connsiteX75" fmla="*/ 301869 w 1744338"/>
                  <a:gd name="connsiteY75" fmla="*/ 1502476 h 2403337"/>
                  <a:gd name="connsiteX76" fmla="*/ 310573 w 1744338"/>
                  <a:gd name="connsiteY76" fmla="*/ 1532250 h 2403337"/>
                  <a:gd name="connsiteX77" fmla="*/ 322483 w 1744338"/>
                  <a:gd name="connsiteY77" fmla="*/ 1587677 h 2403337"/>
                  <a:gd name="connsiteX78" fmla="*/ 352715 w 1744338"/>
                  <a:gd name="connsiteY78" fmla="*/ 1536831 h 2403337"/>
                  <a:gd name="connsiteX79" fmla="*/ 534570 w 1744338"/>
                  <a:gd name="connsiteY79" fmla="*/ 1275272 h 2403337"/>
                  <a:gd name="connsiteX80" fmla="*/ 542815 w 1744338"/>
                  <a:gd name="connsiteY80" fmla="*/ 1234045 h 2403337"/>
                  <a:gd name="connsiteX81" fmla="*/ 523576 w 1744338"/>
                  <a:gd name="connsiteY81" fmla="*/ 1148386 h 2403337"/>
                  <a:gd name="connsiteX82" fmla="*/ 490595 w 1744338"/>
                  <a:gd name="connsiteY82" fmla="*/ 1080133 h 2403337"/>
                  <a:gd name="connsiteX83" fmla="*/ 450743 w 1744338"/>
                  <a:gd name="connsiteY83" fmla="*/ 1026539 h 2403337"/>
                  <a:gd name="connsiteX84" fmla="*/ 306450 w 1744338"/>
                  <a:gd name="connsiteY84" fmla="*/ 553809 h 2403337"/>
                  <a:gd name="connsiteX85" fmla="*/ 522660 w 1744338"/>
                  <a:gd name="connsiteY85" fmla="*/ 9161 h 2403337"/>
                  <a:gd name="connsiteX86" fmla="*/ 527699 w 1744338"/>
                  <a:gd name="connsiteY86" fmla="*/ 2290 h 2403337"/>
                  <a:gd name="connsiteX87" fmla="*/ 529989 w 1744338"/>
                  <a:gd name="connsiteY87"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167167 w 1744338"/>
                  <a:gd name="connsiteY35" fmla="*/ 1506140 h 2403337"/>
                  <a:gd name="connsiteX36" fmla="*/ 1182742 w 1744338"/>
                  <a:gd name="connsiteY36" fmla="*/ 1521715 h 2403337"/>
                  <a:gd name="connsiteX37" fmla="*/ 1168999 w 1744338"/>
                  <a:gd name="connsiteY37" fmla="*/ 1523547 h 2403337"/>
                  <a:gd name="connsiteX38" fmla="*/ 821323 w 1744338"/>
                  <a:gd name="connsiteY38" fmla="*/ 1527211 h 2403337"/>
                  <a:gd name="connsiteX39" fmla="*/ 529531 w 1744338"/>
                  <a:gd name="connsiteY39" fmla="*/ 1524005 h 2403337"/>
                  <a:gd name="connsiteX40" fmla="*/ 516247 w 1744338"/>
                  <a:gd name="connsiteY40" fmla="*/ 1523547 h 2403337"/>
                  <a:gd name="connsiteX41" fmla="*/ 485556 w 1744338"/>
                  <a:gd name="connsiteY41" fmla="*/ 1525837 h 2403337"/>
                  <a:gd name="connsiteX42" fmla="*/ 416387 w 1744338"/>
                  <a:gd name="connsiteY42" fmla="*/ 1542786 h 2403337"/>
                  <a:gd name="connsiteX43" fmla="*/ 404935 w 1744338"/>
                  <a:gd name="connsiteY43" fmla="*/ 1553322 h 2403337"/>
                  <a:gd name="connsiteX44" fmla="*/ 259727 w 1744338"/>
                  <a:gd name="connsiteY44" fmla="*/ 1858397 h 2403337"/>
                  <a:gd name="connsiteX45" fmla="*/ 272095 w 1744338"/>
                  <a:gd name="connsiteY45" fmla="*/ 1875346 h 2403337"/>
                  <a:gd name="connsiteX46" fmla="*/ 298663 w 1744338"/>
                  <a:gd name="connsiteY46" fmla="*/ 1876262 h 2403337"/>
                  <a:gd name="connsiteX47" fmla="*/ 301869 w 1744338"/>
                  <a:gd name="connsiteY47" fmla="*/ 1877636 h 2403337"/>
                  <a:gd name="connsiteX48" fmla="*/ 250107 w 1744338"/>
                  <a:gd name="connsiteY48" fmla="*/ 1914740 h 2403337"/>
                  <a:gd name="connsiteX49" fmla="*/ 238197 w 1744338"/>
                  <a:gd name="connsiteY49" fmla="*/ 1930773 h 2403337"/>
                  <a:gd name="connsiteX50" fmla="*/ 206590 w 1744338"/>
                  <a:gd name="connsiteY50" fmla="*/ 2211113 h 2403337"/>
                  <a:gd name="connsiteX51" fmla="*/ 207965 w 1744338"/>
                  <a:gd name="connsiteY51" fmla="*/ 2215235 h 2403337"/>
                  <a:gd name="connsiteX52" fmla="*/ 244610 w 1744338"/>
                  <a:gd name="connsiteY52" fmla="*/ 2193248 h 2403337"/>
                  <a:gd name="connsiteX53" fmla="*/ 213003 w 1744338"/>
                  <a:gd name="connsiteY53" fmla="*/ 2275243 h 2403337"/>
                  <a:gd name="connsiteX54" fmla="*/ 207049 w 1744338"/>
                  <a:gd name="connsiteY54" fmla="*/ 2310056 h 2403337"/>
                  <a:gd name="connsiteX55" fmla="*/ 208423 w 1744338"/>
                  <a:gd name="connsiteY55" fmla="*/ 2393425 h 2403337"/>
                  <a:gd name="connsiteX56" fmla="*/ 197887 w 1744338"/>
                  <a:gd name="connsiteY56" fmla="*/ 2402587 h 2403337"/>
                  <a:gd name="connsiteX57" fmla="*/ 162616 w 1744338"/>
                  <a:gd name="connsiteY57" fmla="*/ 2401670 h 2403337"/>
                  <a:gd name="connsiteX58" fmla="*/ 158493 w 1744338"/>
                  <a:gd name="connsiteY58" fmla="*/ 2398922 h 2403337"/>
                  <a:gd name="connsiteX59" fmla="*/ 155744 w 1744338"/>
                  <a:gd name="connsiteY59" fmla="*/ 2387470 h 2403337"/>
                  <a:gd name="connsiteX60" fmla="*/ 152538 w 1744338"/>
                  <a:gd name="connsiteY60" fmla="*/ 2183628 h 2403337"/>
                  <a:gd name="connsiteX61" fmla="*/ 208881 w 1744338"/>
                  <a:gd name="connsiteY61" fmla="*/ 1846946 h 2403337"/>
                  <a:gd name="connsiteX62" fmla="*/ 301411 w 1744338"/>
                  <a:gd name="connsiteY62" fmla="*/ 1630736 h 2403337"/>
                  <a:gd name="connsiteX63" fmla="*/ 305076 w 1744338"/>
                  <a:gd name="connsiteY63" fmla="*/ 1595006 h 2403337"/>
                  <a:gd name="connsiteX64" fmla="*/ 290876 w 1744338"/>
                  <a:gd name="connsiteY64" fmla="*/ 1528128 h 2403337"/>
                  <a:gd name="connsiteX65" fmla="*/ 278508 w 1744338"/>
                  <a:gd name="connsiteY65" fmla="*/ 1505224 h 2403337"/>
                  <a:gd name="connsiteX66" fmla="*/ 127802 w 1744338"/>
                  <a:gd name="connsiteY66" fmla="*/ 1332989 h 2403337"/>
                  <a:gd name="connsiteX67" fmla="*/ 65046 w 1744338"/>
                  <a:gd name="connsiteY67" fmla="*/ 1218013 h 2403337"/>
                  <a:gd name="connsiteX68" fmla="*/ 0 w 1744338"/>
                  <a:gd name="connsiteY68" fmla="*/ 870336 h 2403337"/>
                  <a:gd name="connsiteX69" fmla="*/ 149790 w 1744338"/>
                  <a:gd name="connsiteY69" fmla="*/ 418678 h 2403337"/>
                  <a:gd name="connsiteX70" fmla="*/ 161699 w 1744338"/>
                  <a:gd name="connsiteY70" fmla="*/ 410890 h 2403337"/>
                  <a:gd name="connsiteX71" fmla="*/ 178190 w 1744338"/>
                  <a:gd name="connsiteY71" fmla="*/ 534570 h 2403337"/>
                  <a:gd name="connsiteX72" fmla="*/ 259269 w 1744338"/>
                  <a:gd name="connsiteY72" fmla="*/ 1182741 h 2403337"/>
                  <a:gd name="connsiteX73" fmla="*/ 297289 w 1744338"/>
                  <a:gd name="connsiteY73" fmla="*/ 1486901 h 2403337"/>
                  <a:gd name="connsiteX74" fmla="*/ 301869 w 1744338"/>
                  <a:gd name="connsiteY74" fmla="*/ 1502476 h 2403337"/>
                  <a:gd name="connsiteX75" fmla="*/ 310573 w 1744338"/>
                  <a:gd name="connsiteY75" fmla="*/ 1532250 h 2403337"/>
                  <a:gd name="connsiteX76" fmla="*/ 322483 w 1744338"/>
                  <a:gd name="connsiteY76" fmla="*/ 1587677 h 2403337"/>
                  <a:gd name="connsiteX77" fmla="*/ 352715 w 1744338"/>
                  <a:gd name="connsiteY77" fmla="*/ 1536831 h 2403337"/>
                  <a:gd name="connsiteX78" fmla="*/ 534570 w 1744338"/>
                  <a:gd name="connsiteY78" fmla="*/ 1275272 h 2403337"/>
                  <a:gd name="connsiteX79" fmla="*/ 542815 w 1744338"/>
                  <a:gd name="connsiteY79" fmla="*/ 1234045 h 2403337"/>
                  <a:gd name="connsiteX80" fmla="*/ 523576 w 1744338"/>
                  <a:gd name="connsiteY80" fmla="*/ 1148386 h 2403337"/>
                  <a:gd name="connsiteX81" fmla="*/ 490595 w 1744338"/>
                  <a:gd name="connsiteY81" fmla="*/ 1080133 h 2403337"/>
                  <a:gd name="connsiteX82" fmla="*/ 450743 w 1744338"/>
                  <a:gd name="connsiteY82" fmla="*/ 1026539 h 2403337"/>
                  <a:gd name="connsiteX83" fmla="*/ 306450 w 1744338"/>
                  <a:gd name="connsiteY83" fmla="*/ 553809 h 2403337"/>
                  <a:gd name="connsiteX84" fmla="*/ 522660 w 1744338"/>
                  <a:gd name="connsiteY84" fmla="*/ 9161 h 2403337"/>
                  <a:gd name="connsiteX85" fmla="*/ 527699 w 1744338"/>
                  <a:gd name="connsiteY85" fmla="*/ 2290 h 2403337"/>
                  <a:gd name="connsiteX86" fmla="*/ 529989 w 1744338"/>
                  <a:gd name="connsiteY86"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167167 w 1744338"/>
                  <a:gd name="connsiteY35" fmla="*/ 1506140 h 2403337"/>
                  <a:gd name="connsiteX36" fmla="*/ 1182742 w 1744338"/>
                  <a:gd name="connsiteY36" fmla="*/ 1521715 h 2403337"/>
                  <a:gd name="connsiteX37" fmla="*/ 821323 w 1744338"/>
                  <a:gd name="connsiteY37" fmla="*/ 1527211 h 2403337"/>
                  <a:gd name="connsiteX38" fmla="*/ 529531 w 1744338"/>
                  <a:gd name="connsiteY38" fmla="*/ 1524005 h 2403337"/>
                  <a:gd name="connsiteX39" fmla="*/ 516247 w 1744338"/>
                  <a:gd name="connsiteY39" fmla="*/ 1523547 h 2403337"/>
                  <a:gd name="connsiteX40" fmla="*/ 485556 w 1744338"/>
                  <a:gd name="connsiteY40" fmla="*/ 1525837 h 2403337"/>
                  <a:gd name="connsiteX41" fmla="*/ 416387 w 1744338"/>
                  <a:gd name="connsiteY41" fmla="*/ 1542786 h 2403337"/>
                  <a:gd name="connsiteX42" fmla="*/ 404935 w 1744338"/>
                  <a:gd name="connsiteY42" fmla="*/ 1553322 h 2403337"/>
                  <a:gd name="connsiteX43" fmla="*/ 259727 w 1744338"/>
                  <a:gd name="connsiteY43" fmla="*/ 1858397 h 2403337"/>
                  <a:gd name="connsiteX44" fmla="*/ 272095 w 1744338"/>
                  <a:gd name="connsiteY44" fmla="*/ 1875346 h 2403337"/>
                  <a:gd name="connsiteX45" fmla="*/ 298663 w 1744338"/>
                  <a:gd name="connsiteY45" fmla="*/ 1876262 h 2403337"/>
                  <a:gd name="connsiteX46" fmla="*/ 301869 w 1744338"/>
                  <a:gd name="connsiteY46" fmla="*/ 1877636 h 2403337"/>
                  <a:gd name="connsiteX47" fmla="*/ 250107 w 1744338"/>
                  <a:gd name="connsiteY47" fmla="*/ 1914740 h 2403337"/>
                  <a:gd name="connsiteX48" fmla="*/ 238197 w 1744338"/>
                  <a:gd name="connsiteY48" fmla="*/ 1930773 h 2403337"/>
                  <a:gd name="connsiteX49" fmla="*/ 206590 w 1744338"/>
                  <a:gd name="connsiteY49" fmla="*/ 2211113 h 2403337"/>
                  <a:gd name="connsiteX50" fmla="*/ 207965 w 1744338"/>
                  <a:gd name="connsiteY50" fmla="*/ 2215235 h 2403337"/>
                  <a:gd name="connsiteX51" fmla="*/ 244610 w 1744338"/>
                  <a:gd name="connsiteY51" fmla="*/ 2193248 h 2403337"/>
                  <a:gd name="connsiteX52" fmla="*/ 213003 w 1744338"/>
                  <a:gd name="connsiteY52" fmla="*/ 2275243 h 2403337"/>
                  <a:gd name="connsiteX53" fmla="*/ 207049 w 1744338"/>
                  <a:gd name="connsiteY53" fmla="*/ 2310056 h 2403337"/>
                  <a:gd name="connsiteX54" fmla="*/ 208423 w 1744338"/>
                  <a:gd name="connsiteY54" fmla="*/ 2393425 h 2403337"/>
                  <a:gd name="connsiteX55" fmla="*/ 197887 w 1744338"/>
                  <a:gd name="connsiteY55" fmla="*/ 2402587 h 2403337"/>
                  <a:gd name="connsiteX56" fmla="*/ 162616 w 1744338"/>
                  <a:gd name="connsiteY56" fmla="*/ 2401670 h 2403337"/>
                  <a:gd name="connsiteX57" fmla="*/ 158493 w 1744338"/>
                  <a:gd name="connsiteY57" fmla="*/ 2398922 h 2403337"/>
                  <a:gd name="connsiteX58" fmla="*/ 155744 w 1744338"/>
                  <a:gd name="connsiteY58" fmla="*/ 2387470 h 2403337"/>
                  <a:gd name="connsiteX59" fmla="*/ 152538 w 1744338"/>
                  <a:gd name="connsiteY59" fmla="*/ 2183628 h 2403337"/>
                  <a:gd name="connsiteX60" fmla="*/ 208881 w 1744338"/>
                  <a:gd name="connsiteY60" fmla="*/ 1846946 h 2403337"/>
                  <a:gd name="connsiteX61" fmla="*/ 301411 w 1744338"/>
                  <a:gd name="connsiteY61" fmla="*/ 1630736 h 2403337"/>
                  <a:gd name="connsiteX62" fmla="*/ 305076 w 1744338"/>
                  <a:gd name="connsiteY62" fmla="*/ 1595006 h 2403337"/>
                  <a:gd name="connsiteX63" fmla="*/ 290876 w 1744338"/>
                  <a:gd name="connsiteY63" fmla="*/ 1528128 h 2403337"/>
                  <a:gd name="connsiteX64" fmla="*/ 278508 w 1744338"/>
                  <a:gd name="connsiteY64" fmla="*/ 1505224 h 2403337"/>
                  <a:gd name="connsiteX65" fmla="*/ 127802 w 1744338"/>
                  <a:gd name="connsiteY65" fmla="*/ 1332989 h 2403337"/>
                  <a:gd name="connsiteX66" fmla="*/ 65046 w 1744338"/>
                  <a:gd name="connsiteY66" fmla="*/ 1218013 h 2403337"/>
                  <a:gd name="connsiteX67" fmla="*/ 0 w 1744338"/>
                  <a:gd name="connsiteY67" fmla="*/ 870336 h 2403337"/>
                  <a:gd name="connsiteX68" fmla="*/ 149790 w 1744338"/>
                  <a:gd name="connsiteY68" fmla="*/ 418678 h 2403337"/>
                  <a:gd name="connsiteX69" fmla="*/ 161699 w 1744338"/>
                  <a:gd name="connsiteY69" fmla="*/ 410890 h 2403337"/>
                  <a:gd name="connsiteX70" fmla="*/ 178190 w 1744338"/>
                  <a:gd name="connsiteY70" fmla="*/ 534570 h 2403337"/>
                  <a:gd name="connsiteX71" fmla="*/ 259269 w 1744338"/>
                  <a:gd name="connsiteY71" fmla="*/ 1182741 h 2403337"/>
                  <a:gd name="connsiteX72" fmla="*/ 297289 w 1744338"/>
                  <a:gd name="connsiteY72" fmla="*/ 1486901 h 2403337"/>
                  <a:gd name="connsiteX73" fmla="*/ 301869 w 1744338"/>
                  <a:gd name="connsiteY73" fmla="*/ 1502476 h 2403337"/>
                  <a:gd name="connsiteX74" fmla="*/ 310573 w 1744338"/>
                  <a:gd name="connsiteY74" fmla="*/ 1532250 h 2403337"/>
                  <a:gd name="connsiteX75" fmla="*/ 322483 w 1744338"/>
                  <a:gd name="connsiteY75" fmla="*/ 1587677 h 2403337"/>
                  <a:gd name="connsiteX76" fmla="*/ 352715 w 1744338"/>
                  <a:gd name="connsiteY76" fmla="*/ 1536831 h 2403337"/>
                  <a:gd name="connsiteX77" fmla="*/ 534570 w 1744338"/>
                  <a:gd name="connsiteY77" fmla="*/ 1275272 h 2403337"/>
                  <a:gd name="connsiteX78" fmla="*/ 542815 w 1744338"/>
                  <a:gd name="connsiteY78" fmla="*/ 1234045 h 2403337"/>
                  <a:gd name="connsiteX79" fmla="*/ 523576 w 1744338"/>
                  <a:gd name="connsiteY79" fmla="*/ 1148386 h 2403337"/>
                  <a:gd name="connsiteX80" fmla="*/ 490595 w 1744338"/>
                  <a:gd name="connsiteY80" fmla="*/ 1080133 h 2403337"/>
                  <a:gd name="connsiteX81" fmla="*/ 450743 w 1744338"/>
                  <a:gd name="connsiteY81" fmla="*/ 1026539 h 2403337"/>
                  <a:gd name="connsiteX82" fmla="*/ 306450 w 1744338"/>
                  <a:gd name="connsiteY82" fmla="*/ 553809 h 2403337"/>
                  <a:gd name="connsiteX83" fmla="*/ 522660 w 1744338"/>
                  <a:gd name="connsiteY83" fmla="*/ 9161 h 2403337"/>
                  <a:gd name="connsiteX84" fmla="*/ 527699 w 1744338"/>
                  <a:gd name="connsiteY84" fmla="*/ 2290 h 2403337"/>
                  <a:gd name="connsiteX85" fmla="*/ 529989 w 1744338"/>
                  <a:gd name="connsiteY85"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767270 w 1744338"/>
                  <a:gd name="connsiteY34" fmla="*/ 1387958 h 2403337"/>
                  <a:gd name="connsiteX35" fmla="*/ 1167167 w 1744338"/>
                  <a:gd name="connsiteY35" fmla="*/ 1506140 h 2403337"/>
                  <a:gd name="connsiteX36" fmla="*/ 821323 w 1744338"/>
                  <a:gd name="connsiteY36" fmla="*/ 1527211 h 2403337"/>
                  <a:gd name="connsiteX37" fmla="*/ 529531 w 1744338"/>
                  <a:gd name="connsiteY37" fmla="*/ 1524005 h 2403337"/>
                  <a:gd name="connsiteX38" fmla="*/ 516247 w 1744338"/>
                  <a:gd name="connsiteY38" fmla="*/ 1523547 h 2403337"/>
                  <a:gd name="connsiteX39" fmla="*/ 485556 w 1744338"/>
                  <a:gd name="connsiteY39" fmla="*/ 1525837 h 2403337"/>
                  <a:gd name="connsiteX40" fmla="*/ 416387 w 1744338"/>
                  <a:gd name="connsiteY40" fmla="*/ 1542786 h 2403337"/>
                  <a:gd name="connsiteX41" fmla="*/ 404935 w 1744338"/>
                  <a:gd name="connsiteY41" fmla="*/ 1553322 h 2403337"/>
                  <a:gd name="connsiteX42" fmla="*/ 259727 w 1744338"/>
                  <a:gd name="connsiteY42" fmla="*/ 1858397 h 2403337"/>
                  <a:gd name="connsiteX43" fmla="*/ 272095 w 1744338"/>
                  <a:gd name="connsiteY43" fmla="*/ 1875346 h 2403337"/>
                  <a:gd name="connsiteX44" fmla="*/ 298663 w 1744338"/>
                  <a:gd name="connsiteY44" fmla="*/ 1876262 h 2403337"/>
                  <a:gd name="connsiteX45" fmla="*/ 301869 w 1744338"/>
                  <a:gd name="connsiteY45" fmla="*/ 1877636 h 2403337"/>
                  <a:gd name="connsiteX46" fmla="*/ 250107 w 1744338"/>
                  <a:gd name="connsiteY46" fmla="*/ 1914740 h 2403337"/>
                  <a:gd name="connsiteX47" fmla="*/ 238197 w 1744338"/>
                  <a:gd name="connsiteY47" fmla="*/ 1930773 h 2403337"/>
                  <a:gd name="connsiteX48" fmla="*/ 206590 w 1744338"/>
                  <a:gd name="connsiteY48" fmla="*/ 2211113 h 2403337"/>
                  <a:gd name="connsiteX49" fmla="*/ 207965 w 1744338"/>
                  <a:gd name="connsiteY49" fmla="*/ 2215235 h 2403337"/>
                  <a:gd name="connsiteX50" fmla="*/ 244610 w 1744338"/>
                  <a:gd name="connsiteY50" fmla="*/ 2193248 h 2403337"/>
                  <a:gd name="connsiteX51" fmla="*/ 213003 w 1744338"/>
                  <a:gd name="connsiteY51" fmla="*/ 2275243 h 2403337"/>
                  <a:gd name="connsiteX52" fmla="*/ 207049 w 1744338"/>
                  <a:gd name="connsiteY52" fmla="*/ 2310056 h 2403337"/>
                  <a:gd name="connsiteX53" fmla="*/ 208423 w 1744338"/>
                  <a:gd name="connsiteY53" fmla="*/ 2393425 h 2403337"/>
                  <a:gd name="connsiteX54" fmla="*/ 197887 w 1744338"/>
                  <a:gd name="connsiteY54" fmla="*/ 2402587 h 2403337"/>
                  <a:gd name="connsiteX55" fmla="*/ 162616 w 1744338"/>
                  <a:gd name="connsiteY55" fmla="*/ 2401670 h 2403337"/>
                  <a:gd name="connsiteX56" fmla="*/ 158493 w 1744338"/>
                  <a:gd name="connsiteY56" fmla="*/ 2398922 h 2403337"/>
                  <a:gd name="connsiteX57" fmla="*/ 155744 w 1744338"/>
                  <a:gd name="connsiteY57" fmla="*/ 2387470 h 2403337"/>
                  <a:gd name="connsiteX58" fmla="*/ 152538 w 1744338"/>
                  <a:gd name="connsiteY58" fmla="*/ 2183628 h 2403337"/>
                  <a:gd name="connsiteX59" fmla="*/ 208881 w 1744338"/>
                  <a:gd name="connsiteY59" fmla="*/ 1846946 h 2403337"/>
                  <a:gd name="connsiteX60" fmla="*/ 301411 w 1744338"/>
                  <a:gd name="connsiteY60" fmla="*/ 1630736 h 2403337"/>
                  <a:gd name="connsiteX61" fmla="*/ 305076 w 1744338"/>
                  <a:gd name="connsiteY61" fmla="*/ 1595006 h 2403337"/>
                  <a:gd name="connsiteX62" fmla="*/ 290876 w 1744338"/>
                  <a:gd name="connsiteY62" fmla="*/ 1528128 h 2403337"/>
                  <a:gd name="connsiteX63" fmla="*/ 278508 w 1744338"/>
                  <a:gd name="connsiteY63" fmla="*/ 1505224 h 2403337"/>
                  <a:gd name="connsiteX64" fmla="*/ 127802 w 1744338"/>
                  <a:gd name="connsiteY64" fmla="*/ 1332989 h 2403337"/>
                  <a:gd name="connsiteX65" fmla="*/ 65046 w 1744338"/>
                  <a:gd name="connsiteY65" fmla="*/ 1218013 h 2403337"/>
                  <a:gd name="connsiteX66" fmla="*/ 0 w 1744338"/>
                  <a:gd name="connsiteY66" fmla="*/ 870336 h 2403337"/>
                  <a:gd name="connsiteX67" fmla="*/ 149790 w 1744338"/>
                  <a:gd name="connsiteY67" fmla="*/ 418678 h 2403337"/>
                  <a:gd name="connsiteX68" fmla="*/ 161699 w 1744338"/>
                  <a:gd name="connsiteY68" fmla="*/ 410890 h 2403337"/>
                  <a:gd name="connsiteX69" fmla="*/ 178190 w 1744338"/>
                  <a:gd name="connsiteY69" fmla="*/ 534570 h 2403337"/>
                  <a:gd name="connsiteX70" fmla="*/ 259269 w 1744338"/>
                  <a:gd name="connsiteY70" fmla="*/ 1182741 h 2403337"/>
                  <a:gd name="connsiteX71" fmla="*/ 297289 w 1744338"/>
                  <a:gd name="connsiteY71" fmla="*/ 1486901 h 2403337"/>
                  <a:gd name="connsiteX72" fmla="*/ 301869 w 1744338"/>
                  <a:gd name="connsiteY72" fmla="*/ 1502476 h 2403337"/>
                  <a:gd name="connsiteX73" fmla="*/ 310573 w 1744338"/>
                  <a:gd name="connsiteY73" fmla="*/ 1532250 h 2403337"/>
                  <a:gd name="connsiteX74" fmla="*/ 322483 w 1744338"/>
                  <a:gd name="connsiteY74" fmla="*/ 1587677 h 2403337"/>
                  <a:gd name="connsiteX75" fmla="*/ 352715 w 1744338"/>
                  <a:gd name="connsiteY75" fmla="*/ 1536831 h 2403337"/>
                  <a:gd name="connsiteX76" fmla="*/ 534570 w 1744338"/>
                  <a:gd name="connsiteY76" fmla="*/ 1275272 h 2403337"/>
                  <a:gd name="connsiteX77" fmla="*/ 542815 w 1744338"/>
                  <a:gd name="connsiteY77" fmla="*/ 1234045 h 2403337"/>
                  <a:gd name="connsiteX78" fmla="*/ 523576 w 1744338"/>
                  <a:gd name="connsiteY78" fmla="*/ 1148386 h 2403337"/>
                  <a:gd name="connsiteX79" fmla="*/ 490595 w 1744338"/>
                  <a:gd name="connsiteY79" fmla="*/ 1080133 h 2403337"/>
                  <a:gd name="connsiteX80" fmla="*/ 450743 w 1744338"/>
                  <a:gd name="connsiteY80" fmla="*/ 1026539 h 2403337"/>
                  <a:gd name="connsiteX81" fmla="*/ 306450 w 1744338"/>
                  <a:gd name="connsiteY81" fmla="*/ 553809 h 2403337"/>
                  <a:gd name="connsiteX82" fmla="*/ 522660 w 1744338"/>
                  <a:gd name="connsiteY82" fmla="*/ 9161 h 2403337"/>
                  <a:gd name="connsiteX83" fmla="*/ 527699 w 1744338"/>
                  <a:gd name="connsiteY83" fmla="*/ 2290 h 2403337"/>
                  <a:gd name="connsiteX84" fmla="*/ 529989 w 1744338"/>
                  <a:gd name="connsiteY84"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1167167 w 1744338"/>
                  <a:gd name="connsiteY34" fmla="*/ 1506140 h 2403337"/>
                  <a:gd name="connsiteX35" fmla="*/ 821323 w 1744338"/>
                  <a:gd name="connsiteY35" fmla="*/ 1527211 h 2403337"/>
                  <a:gd name="connsiteX36" fmla="*/ 529531 w 1744338"/>
                  <a:gd name="connsiteY36" fmla="*/ 1524005 h 2403337"/>
                  <a:gd name="connsiteX37" fmla="*/ 516247 w 1744338"/>
                  <a:gd name="connsiteY37" fmla="*/ 1523547 h 2403337"/>
                  <a:gd name="connsiteX38" fmla="*/ 485556 w 1744338"/>
                  <a:gd name="connsiteY38" fmla="*/ 1525837 h 2403337"/>
                  <a:gd name="connsiteX39" fmla="*/ 416387 w 1744338"/>
                  <a:gd name="connsiteY39" fmla="*/ 1542786 h 2403337"/>
                  <a:gd name="connsiteX40" fmla="*/ 404935 w 1744338"/>
                  <a:gd name="connsiteY40" fmla="*/ 1553322 h 2403337"/>
                  <a:gd name="connsiteX41" fmla="*/ 259727 w 1744338"/>
                  <a:gd name="connsiteY41" fmla="*/ 1858397 h 2403337"/>
                  <a:gd name="connsiteX42" fmla="*/ 272095 w 1744338"/>
                  <a:gd name="connsiteY42" fmla="*/ 1875346 h 2403337"/>
                  <a:gd name="connsiteX43" fmla="*/ 298663 w 1744338"/>
                  <a:gd name="connsiteY43" fmla="*/ 1876262 h 2403337"/>
                  <a:gd name="connsiteX44" fmla="*/ 301869 w 1744338"/>
                  <a:gd name="connsiteY44" fmla="*/ 1877636 h 2403337"/>
                  <a:gd name="connsiteX45" fmla="*/ 250107 w 1744338"/>
                  <a:gd name="connsiteY45" fmla="*/ 1914740 h 2403337"/>
                  <a:gd name="connsiteX46" fmla="*/ 238197 w 1744338"/>
                  <a:gd name="connsiteY46" fmla="*/ 1930773 h 2403337"/>
                  <a:gd name="connsiteX47" fmla="*/ 206590 w 1744338"/>
                  <a:gd name="connsiteY47" fmla="*/ 2211113 h 2403337"/>
                  <a:gd name="connsiteX48" fmla="*/ 207965 w 1744338"/>
                  <a:gd name="connsiteY48" fmla="*/ 2215235 h 2403337"/>
                  <a:gd name="connsiteX49" fmla="*/ 244610 w 1744338"/>
                  <a:gd name="connsiteY49" fmla="*/ 2193248 h 2403337"/>
                  <a:gd name="connsiteX50" fmla="*/ 213003 w 1744338"/>
                  <a:gd name="connsiteY50" fmla="*/ 2275243 h 2403337"/>
                  <a:gd name="connsiteX51" fmla="*/ 207049 w 1744338"/>
                  <a:gd name="connsiteY51" fmla="*/ 2310056 h 2403337"/>
                  <a:gd name="connsiteX52" fmla="*/ 208423 w 1744338"/>
                  <a:gd name="connsiteY52" fmla="*/ 2393425 h 2403337"/>
                  <a:gd name="connsiteX53" fmla="*/ 197887 w 1744338"/>
                  <a:gd name="connsiteY53" fmla="*/ 2402587 h 2403337"/>
                  <a:gd name="connsiteX54" fmla="*/ 162616 w 1744338"/>
                  <a:gd name="connsiteY54" fmla="*/ 2401670 h 2403337"/>
                  <a:gd name="connsiteX55" fmla="*/ 158493 w 1744338"/>
                  <a:gd name="connsiteY55" fmla="*/ 2398922 h 2403337"/>
                  <a:gd name="connsiteX56" fmla="*/ 155744 w 1744338"/>
                  <a:gd name="connsiteY56" fmla="*/ 2387470 h 2403337"/>
                  <a:gd name="connsiteX57" fmla="*/ 152538 w 1744338"/>
                  <a:gd name="connsiteY57" fmla="*/ 2183628 h 2403337"/>
                  <a:gd name="connsiteX58" fmla="*/ 208881 w 1744338"/>
                  <a:gd name="connsiteY58" fmla="*/ 1846946 h 2403337"/>
                  <a:gd name="connsiteX59" fmla="*/ 301411 w 1744338"/>
                  <a:gd name="connsiteY59" fmla="*/ 1630736 h 2403337"/>
                  <a:gd name="connsiteX60" fmla="*/ 305076 w 1744338"/>
                  <a:gd name="connsiteY60" fmla="*/ 1595006 h 2403337"/>
                  <a:gd name="connsiteX61" fmla="*/ 290876 w 1744338"/>
                  <a:gd name="connsiteY61" fmla="*/ 1528128 h 2403337"/>
                  <a:gd name="connsiteX62" fmla="*/ 278508 w 1744338"/>
                  <a:gd name="connsiteY62" fmla="*/ 1505224 h 2403337"/>
                  <a:gd name="connsiteX63" fmla="*/ 127802 w 1744338"/>
                  <a:gd name="connsiteY63" fmla="*/ 1332989 h 2403337"/>
                  <a:gd name="connsiteX64" fmla="*/ 65046 w 1744338"/>
                  <a:gd name="connsiteY64" fmla="*/ 1218013 h 2403337"/>
                  <a:gd name="connsiteX65" fmla="*/ 0 w 1744338"/>
                  <a:gd name="connsiteY65" fmla="*/ 870336 h 2403337"/>
                  <a:gd name="connsiteX66" fmla="*/ 149790 w 1744338"/>
                  <a:gd name="connsiteY66" fmla="*/ 418678 h 2403337"/>
                  <a:gd name="connsiteX67" fmla="*/ 161699 w 1744338"/>
                  <a:gd name="connsiteY67" fmla="*/ 410890 h 2403337"/>
                  <a:gd name="connsiteX68" fmla="*/ 178190 w 1744338"/>
                  <a:gd name="connsiteY68" fmla="*/ 534570 h 2403337"/>
                  <a:gd name="connsiteX69" fmla="*/ 259269 w 1744338"/>
                  <a:gd name="connsiteY69" fmla="*/ 1182741 h 2403337"/>
                  <a:gd name="connsiteX70" fmla="*/ 297289 w 1744338"/>
                  <a:gd name="connsiteY70" fmla="*/ 1486901 h 2403337"/>
                  <a:gd name="connsiteX71" fmla="*/ 301869 w 1744338"/>
                  <a:gd name="connsiteY71" fmla="*/ 1502476 h 2403337"/>
                  <a:gd name="connsiteX72" fmla="*/ 310573 w 1744338"/>
                  <a:gd name="connsiteY72" fmla="*/ 1532250 h 2403337"/>
                  <a:gd name="connsiteX73" fmla="*/ 322483 w 1744338"/>
                  <a:gd name="connsiteY73" fmla="*/ 1587677 h 2403337"/>
                  <a:gd name="connsiteX74" fmla="*/ 352715 w 1744338"/>
                  <a:gd name="connsiteY74" fmla="*/ 1536831 h 2403337"/>
                  <a:gd name="connsiteX75" fmla="*/ 534570 w 1744338"/>
                  <a:gd name="connsiteY75" fmla="*/ 1275272 h 2403337"/>
                  <a:gd name="connsiteX76" fmla="*/ 542815 w 1744338"/>
                  <a:gd name="connsiteY76" fmla="*/ 1234045 h 2403337"/>
                  <a:gd name="connsiteX77" fmla="*/ 523576 w 1744338"/>
                  <a:gd name="connsiteY77" fmla="*/ 1148386 h 2403337"/>
                  <a:gd name="connsiteX78" fmla="*/ 490595 w 1744338"/>
                  <a:gd name="connsiteY78" fmla="*/ 1080133 h 2403337"/>
                  <a:gd name="connsiteX79" fmla="*/ 450743 w 1744338"/>
                  <a:gd name="connsiteY79" fmla="*/ 1026539 h 2403337"/>
                  <a:gd name="connsiteX80" fmla="*/ 306450 w 1744338"/>
                  <a:gd name="connsiteY80" fmla="*/ 553809 h 2403337"/>
                  <a:gd name="connsiteX81" fmla="*/ 522660 w 1744338"/>
                  <a:gd name="connsiteY81" fmla="*/ 9161 h 2403337"/>
                  <a:gd name="connsiteX82" fmla="*/ 527699 w 1744338"/>
                  <a:gd name="connsiteY82" fmla="*/ 2290 h 2403337"/>
                  <a:gd name="connsiteX83" fmla="*/ 529989 w 1744338"/>
                  <a:gd name="connsiteY83"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1167167 w 1744338"/>
                  <a:gd name="connsiteY34" fmla="*/ 1506140 h 2403337"/>
                  <a:gd name="connsiteX35" fmla="*/ 529531 w 1744338"/>
                  <a:gd name="connsiteY35" fmla="*/ 1524005 h 2403337"/>
                  <a:gd name="connsiteX36" fmla="*/ 516247 w 1744338"/>
                  <a:gd name="connsiteY36" fmla="*/ 1523547 h 2403337"/>
                  <a:gd name="connsiteX37" fmla="*/ 485556 w 1744338"/>
                  <a:gd name="connsiteY37" fmla="*/ 1525837 h 2403337"/>
                  <a:gd name="connsiteX38" fmla="*/ 416387 w 1744338"/>
                  <a:gd name="connsiteY38" fmla="*/ 1542786 h 2403337"/>
                  <a:gd name="connsiteX39" fmla="*/ 404935 w 1744338"/>
                  <a:gd name="connsiteY39" fmla="*/ 1553322 h 2403337"/>
                  <a:gd name="connsiteX40" fmla="*/ 259727 w 1744338"/>
                  <a:gd name="connsiteY40" fmla="*/ 1858397 h 2403337"/>
                  <a:gd name="connsiteX41" fmla="*/ 272095 w 1744338"/>
                  <a:gd name="connsiteY41" fmla="*/ 1875346 h 2403337"/>
                  <a:gd name="connsiteX42" fmla="*/ 298663 w 1744338"/>
                  <a:gd name="connsiteY42" fmla="*/ 1876262 h 2403337"/>
                  <a:gd name="connsiteX43" fmla="*/ 301869 w 1744338"/>
                  <a:gd name="connsiteY43" fmla="*/ 1877636 h 2403337"/>
                  <a:gd name="connsiteX44" fmla="*/ 250107 w 1744338"/>
                  <a:gd name="connsiteY44" fmla="*/ 1914740 h 2403337"/>
                  <a:gd name="connsiteX45" fmla="*/ 238197 w 1744338"/>
                  <a:gd name="connsiteY45" fmla="*/ 1930773 h 2403337"/>
                  <a:gd name="connsiteX46" fmla="*/ 206590 w 1744338"/>
                  <a:gd name="connsiteY46" fmla="*/ 2211113 h 2403337"/>
                  <a:gd name="connsiteX47" fmla="*/ 207965 w 1744338"/>
                  <a:gd name="connsiteY47" fmla="*/ 2215235 h 2403337"/>
                  <a:gd name="connsiteX48" fmla="*/ 244610 w 1744338"/>
                  <a:gd name="connsiteY48" fmla="*/ 2193248 h 2403337"/>
                  <a:gd name="connsiteX49" fmla="*/ 213003 w 1744338"/>
                  <a:gd name="connsiteY49" fmla="*/ 2275243 h 2403337"/>
                  <a:gd name="connsiteX50" fmla="*/ 207049 w 1744338"/>
                  <a:gd name="connsiteY50" fmla="*/ 2310056 h 2403337"/>
                  <a:gd name="connsiteX51" fmla="*/ 208423 w 1744338"/>
                  <a:gd name="connsiteY51" fmla="*/ 2393425 h 2403337"/>
                  <a:gd name="connsiteX52" fmla="*/ 197887 w 1744338"/>
                  <a:gd name="connsiteY52" fmla="*/ 2402587 h 2403337"/>
                  <a:gd name="connsiteX53" fmla="*/ 162616 w 1744338"/>
                  <a:gd name="connsiteY53" fmla="*/ 2401670 h 2403337"/>
                  <a:gd name="connsiteX54" fmla="*/ 158493 w 1744338"/>
                  <a:gd name="connsiteY54" fmla="*/ 2398922 h 2403337"/>
                  <a:gd name="connsiteX55" fmla="*/ 155744 w 1744338"/>
                  <a:gd name="connsiteY55" fmla="*/ 2387470 h 2403337"/>
                  <a:gd name="connsiteX56" fmla="*/ 152538 w 1744338"/>
                  <a:gd name="connsiteY56" fmla="*/ 2183628 h 2403337"/>
                  <a:gd name="connsiteX57" fmla="*/ 208881 w 1744338"/>
                  <a:gd name="connsiteY57" fmla="*/ 1846946 h 2403337"/>
                  <a:gd name="connsiteX58" fmla="*/ 301411 w 1744338"/>
                  <a:gd name="connsiteY58" fmla="*/ 1630736 h 2403337"/>
                  <a:gd name="connsiteX59" fmla="*/ 305076 w 1744338"/>
                  <a:gd name="connsiteY59" fmla="*/ 1595006 h 2403337"/>
                  <a:gd name="connsiteX60" fmla="*/ 290876 w 1744338"/>
                  <a:gd name="connsiteY60" fmla="*/ 1528128 h 2403337"/>
                  <a:gd name="connsiteX61" fmla="*/ 278508 w 1744338"/>
                  <a:gd name="connsiteY61" fmla="*/ 1505224 h 2403337"/>
                  <a:gd name="connsiteX62" fmla="*/ 127802 w 1744338"/>
                  <a:gd name="connsiteY62" fmla="*/ 1332989 h 2403337"/>
                  <a:gd name="connsiteX63" fmla="*/ 65046 w 1744338"/>
                  <a:gd name="connsiteY63" fmla="*/ 1218013 h 2403337"/>
                  <a:gd name="connsiteX64" fmla="*/ 0 w 1744338"/>
                  <a:gd name="connsiteY64" fmla="*/ 870336 h 2403337"/>
                  <a:gd name="connsiteX65" fmla="*/ 149790 w 1744338"/>
                  <a:gd name="connsiteY65" fmla="*/ 418678 h 2403337"/>
                  <a:gd name="connsiteX66" fmla="*/ 161699 w 1744338"/>
                  <a:gd name="connsiteY66" fmla="*/ 410890 h 2403337"/>
                  <a:gd name="connsiteX67" fmla="*/ 178190 w 1744338"/>
                  <a:gd name="connsiteY67" fmla="*/ 534570 h 2403337"/>
                  <a:gd name="connsiteX68" fmla="*/ 259269 w 1744338"/>
                  <a:gd name="connsiteY68" fmla="*/ 1182741 h 2403337"/>
                  <a:gd name="connsiteX69" fmla="*/ 297289 w 1744338"/>
                  <a:gd name="connsiteY69" fmla="*/ 1486901 h 2403337"/>
                  <a:gd name="connsiteX70" fmla="*/ 301869 w 1744338"/>
                  <a:gd name="connsiteY70" fmla="*/ 1502476 h 2403337"/>
                  <a:gd name="connsiteX71" fmla="*/ 310573 w 1744338"/>
                  <a:gd name="connsiteY71" fmla="*/ 1532250 h 2403337"/>
                  <a:gd name="connsiteX72" fmla="*/ 322483 w 1744338"/>
                  <a:gd name="connsiteY72" fmla="*/ 1587677 h 2403337"/>
                  <a:gd name="connsiteX73" fmla="*/ 352715 w 1744338"/>
                  <a:gd name="connsiteY73" fmla="*/ 1536831 h 2403337"/>
                  <a:gd name="connsiteX74" fmla="*/ 534570 w 1744338"/>
                  <a:gd name="connsiteY74" fmla="*/ 1275272 h 2403337"/>
                  <a:gd name="connsiteX75" fmla="*/ 542815 w 1744338"/>
                  <a:gd name="connsiteY75" fmla="*/ 1234045 h 2403337"/>
                  <a:gd name="connsiteX76" fmla="*/ 523576 w 1744338"/>
                  <a:gd name="connsiteY76" fmla="*/ 1148386 h 2403337"/>
                  <a:gd name="connsiteX77" fmla="*/ 490595 w 1744338"/>
                  <a:gd name="connsiteY77" fmla="*/ 1080133 h 2403337"/>
                  <a:gd name="connsiteX78" fmla="*/ 450743 w 1744338"/>
                  <a:gd name="connsiteY78" fmla="*/ 1026539 h 2403337"/>
                  <a:gd name="connsiteX79" fmla="*/ 306450 w 1744338"/>
                  <a:gd name="connsiteY79" fmla="*/ 553809 h 2403337"/>
                  <a:gd name="connsiteX80" fmla="*/ 522660 w 1744338"/>
                  <a:gd name="connsiteY80" fmla="*/ 9161 h 2403337"/>
                  <a:gd name="connsiteX81" fmla="*/ 527699 w 1744338"/>
                  <a:gd name="connsiteY81" fmla="*/ 2290 h 2403337"/>
                  <a:gd name="connsiteX82" fmla="*/ 529989 w 1744338"/>
                  <a:gd name="connsiteY82"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529531 w 1744338"/>
                  <a:gd name="connsiteY34" fmla="*/ 1524005 h 2403337"/>
                  <a:gd name="connsiteX35" fmla="*/ 516247 w 1744338"/>
                  <a:gd name="connsiteY35" fmla="*/ 1523547 h 2403337"/>
                  <a:gd name="connsiteX36" fmla="*/ 485556 w 1744338"/>
                  <a:gd name="connsiteY36" fmla="*/ 1525837 h 2403337"/>
                  <a:gd name="connsiteX37" fmla="*/ 416387 w 1744338"/>
                  <a:gd name="connsiteY37" fmla="*/ 1542786 h 2403337"/>
                  <a:gd name="connsiteX38" fmla="*/ 404935 w 1744338"/>
                  <a:gd name="connsiteY38" fmla="*/ 1553322 h 2403337"/>
                  <a:gd name="connsiteX39" fmla="*/ 259727 w 1744338"/>
                  <a:gd name="connsiteY39" fmla="*/ 1858397 h 2403337"/>
                  <a:gd name="connsiteX40" fmla="*/ 272095 w 1744338"/>
                  <a:gd name="connsiteY40" fmla="*/ 1875346 h 2403337"/>
                  <a:gd name="connsiteX41" fmla="*/ 298663 w 1744338"/>
                  <a:gd name="connsiteY41" fmla="*/ 1876262 h 2403337"/>
                  <a:gd name="connsiteX42" fmla="*/ 301869 w 1744338"/>
                  <a:gd name="connsiteY42" fmla="*/ 1877636 h 2403337"/>
                  <a:gd name="connsiteX43" fmla="*/ 250107 w 1744338"/>
                  <a:gd name="connsiteY43" fmla="*/ 1914740 h 2403337"/>
                  <a:gd name="connsiteX44" fmla="*/ 238197 w 1744338"/>
                  <a:gd name="connsiteY44" fmla="*/ 1930773 h 2403337"/>
                  <a:gd name="connsiteX45" fmla="*/ 206590 w 1744338"/>
                  <a:gd name="connsiteY45" fmla="*/ 2211113 h 2403337"/>
                  <a:gd name="connsiteX46" fmla="*/ 207965 w 1744338"/>
                  <a:gd name="connsiteY46" fmla="*/ 2215235 h 2403337"/>
                  <a:gd name="connsiteX47" fmla="*/ 244610 w 1744338"/>
                  <a:gd name="connsiteY47" fmla="*/ 2193248 h 2403337"/>
                  <a:gd name="connsiteX48" fmla="*/ 213003 w 1744338"/>
                  <a:gd name="connsiteY48" fmla="*/ 2275243 h 2403337"/>
                  <a:gd name="connsiteX49" fmla="*/ 207049 w 1744338"/>
                  <a:gd name="connsiteY49" fmla="*/ 2310056 h 2403337"/>
                  <a:gd name="connsiteX50" fmla="*/ 208423 w 1744338"/>
                  <a:gd name="connsiteY50" fmla="*/ 2393425 h 2403337"/>
                  <a:gd name="connsiteX51" fmla="*/ 197887 w 1744338"/>
                  <a:gd name="connsiteY51" fmla="*/ 2402587 h 2403337"/>
                  <a:gd name="connsiteX52" fmla="*/ 162616 w 1744338"/>
                  <a:gd name="connsiteY52" fmla="*/ 2401670 h 2403337"/>
                  <a:gd name="connsiteX53" fmla="*/ 158493 w 1744338"/>
                  <a:gd name="connsiteY53" fmla="*/ 2398922 h 2403337"/>
                  <a:gd name="connsiteX54" fmla="*/ 155744 w 1744338"/>
                  <a:gd name="connsiteY54" fmla="*/ 2387470 h 2403337"/>
                  <a:gd name="connsiteX55" fmla="*/ 152538 w 1744338"/>
                  <a:gd name="connsiteY55" fmla="*/ 2183628 h 2403337"/>
                  <a:gd name="connsiteX56" fmla="*/ 208881 w 1744338"/>
                  <a:gd name="connsiteY56" fmla="*/ 1846946 h 2403337"/>
                  <a:gd name="connsiteX57" fmla="*/ 301411 w 1744338"/>
                  <a:gd name="connsiteY57" fmla="*/ 1630736 h 2403337"/>
                  <a:gd name="connsiteX58" fmla="*/ 305076 w 1744338"/>
                  <a:gd name="connsiteY58" fmla="*/ 1595006 h 2403337"/>
                  <a:gd name="connsiteX59" fmla="*/ 290876 w 1744338"/>
                  <a:gd name="connsiteY59" fmla="*/ 1528128 h 2403337"/>
                  <a:gd name="connsiteX60" fmla="*/ 278508 w 1744338"/>
                  <a:gd name="connsiteY60" fmla="*/ 1505224 h 2403337"/>
                  <a:gd name="connsiteX61" fmla="*/ 127802 w 1744338"/>
                  <a:gd name="connsiteY61" fmla="*/ 1332989 h 2403337"/>
                  <a:gd name="connsiteX62" fmla="*/ 65046 w 1744338"/>
                  <a:gd name="connsiteY62" fmla="*/ 1218013 h 2403337"/>
                  <a:gd name="connsiteX63" fmla="*/ 0 w 1744338"/>
                  <a:gd name="connsiteY63" fmla="*/ 870336 h 2403337"/>
                  <a:gd name="connsiteX64" fmla="*/ 149790 w 1744338"/>
                  <a:gd name="connsiteY64" fmla="*/ 418678 h 2403337"/>
                  <a:gd name="connsiteX65" fmla="*/ 161699 w 1744338"/>
                  <a:gd name="connsiteY65" fmla="*/ 410890 h 2403337"/>
                  <a:gd name="connsiteX66" fmla="*/ 178190 w 1744338"/>
                  <a:gd name="connsiteY66" fmla="*/ 534570 h 2403337"/>
                  <a:gd name="connsiteX67" fmla="*/ 259269 w 1744338"/>
                  <a:gd name="connsiteY67" fmla="*/ 1182741 h 2403337"/>
                  <a:gd name="connsiteX68" fmla="*/ 297289 w 1744338"/>
                  <a:gd name="connsiteY68" fmla="*/ 1486901 h 2403337"/>
                  <a:gd name="connsiteX69" fmla="*/ 301869 w 1744338"/>
                  <a:gd name="connsiteY69" fmla="*/ 1502476 h 2403337"/>
                  <a:gd name="connsiteX70" fmla="*/ 310573 w 1744338"/>
                  <a:gd name="connsiteY70" fmla="*/ 1532250 h 2403337"/>
                  <a:gd name="connsiteX71" fmla="*/ 322483 w 1744338"/>
                  <a:gd name="connsiteY71" fmla="*/ 1587677 h 2403337"/>
                  <a:gd name="connsiteX72" fmla="*/ 352715 w 1744338"/>
                  <a:gd name="connsiteY72" fmla="*/ 1536831 h 2403337"/>
                  <a:gd name="connsiteX73" fmla="*/ 534570 w 1744338"/>
                  <a:gd name="connsiteY73" fmla="*/ 1275272 h 2403337"/>
                  <a:gd name="connsiteX74" fmla="*/ 542815 w 1744338"/>
                  <a:gd name="connsiteY74" fmla="*/ 1234045 h 2403337"/>
                  <a:gd name="connsiteX75" fmla="*/ 523576 w 1744338"/>
                  <a:gd name="connsiteY75" fmla="*/ 1148386 h 2403337"/>
                  <a:gd name="connsiteX76" fmla="*/ 490595 w 1744338"/>
                  <a:gd name="connsiteY76" fmla="*/ 1080133 h 2403337"/>
                  <a:gd name="connsiteX77" fmla="*/ 450743 w 1744338"/>
                  <a:gd name="connsiteY77" fmla="*/ 1026539 h 2403337"/>
                  <a:gd name="connsiteX78" fmla="*/ 306450 w 1744338"/>
                  <a:gd name="connsiteY78" fmla="*/ 553809 h 2403337"/>
                  <a:gd name="connsiteX79" fmla="*/ 522660 w 1744338"/>
                  <a:gd name="connsiteY79" fmla="*/ 9161 h 2403337"/>
                  <a:gd name="connsiteX80" fmla="*/ 527699 w 1744338"/>
                  <a:gd name="connsiteY80" fmla="*/ 2290 h 2403337"/>
                  <a:gd name="connsiteX81" fmla="*/ 529989 w 1744338"/>
                  <a:gd name="connsiteY81"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529531 w 1744338"/>
                  <a:gd name="connsiteY34" fmla="*/ 1524005 h 2403337"/>
                  <a:gd name="connsiteX35" fmla="*/ 516247 w 1744338"/>
                  <a:gd name="connsiteY35" fmla="*/ 1523547 h 2403337"/>
                  <a:gd name="connsiteX36" fmla="*/ 416387 w 1744338"/>
                  <a:gd name="connsiteY36" fmla="*/ 1542786 h 2403337"/>
                  <a:gd name="connsiteX37" fmla="*/ 404935 w 1744338"/>
                  <a:gd name="connsiteY37" fmla="*/ 1553322 h 2403337"/>
                  <a:gd name="connsiteX38" fmla="*/ 259727 w 1744338"/>
                  <a:gd name="connsiteY38" fmla="*/ 1858397 h 2403337"/>
                  <a:gd name="connsiteX39" fmla="*/ 272095 w 1744338"/>
                  <a:gd name="connsiteY39" fmla="*/ 1875346 h 2403337"/>
                  <a:gd name="connsiteX40" fmla="*/ 298663 w 1744338"/>
                  <a:gd name="connsiteY40" fmla="*/ 1876262 h 2403337"/>
                  <a:gd name="connsiteX41" fmla="*/ 301869 w 1744338"/>
                  <a:gd name="connsiteY41" fmla="*/ 1877636 h 2403337"/>
                  <a:gd name="connsiteX42" fmla="*/ 250107 w 1744338"/>
                  <a:gd name="connsiteY42" fmla="*/ 1914740 h 2403337"/>
                  <a:gd name="connsiteX43" fmla="*/ 238197 w 1744338"/>
                  <a:gd name="connsiteY43" fmla="*/ 1930773 h 2403337"/>
                  <a:gd name="connsiteX44" fmla="*/ 206590 w 1744338"/>
                  <a:gd name="connsiteY44" fmla="*/ 2211113 h 2403337"/>
                  <a:gd name="connsiteX45" fmla="*/ 207965 w 1744338"/>
                  <a:gd name="connsiteY45" fmla="*/ 2215235 h 2403337"/>
                  <a:gd name="connsiteX46" fmla="*/ 244610 w 1744338"/>
                  <a:gd name="connsiteY46" fmla="*/ 2193248 h 2403337"/>
                  <a:gd name="connsiteX47" fmla="*/ 213003 w 1744338"/>
                  <a:gd name="connsiteY47" fmla="*/ 2275243 h 2403337"/>
                  <a:gd name="connsiteX48" fmla="*/ 207049 w 1744338"/>
                  <a:gd name="connsiteY48" fmla="*/ 2310056 h 2403337"/>
                  <a:gd name="connsiteX49" fmla="*/ 208423 w 1744338"/>
                  <a:gd name="connsiteY49" fmla="*/ 2393425 h 2403337"/>
                  <a:gd name="connsiteX50" fmla="*/ 197887 w 1744338"/>
                  <a:gd name="connsiteY50" fmla="*/ 2402587 h 2403337"/>
                  <a:gd name="connsiteX51" fmla="*/ 162616 w 1744338"/>
                  <a:gd name="connsiteY51" fmla="*/ 2401670 h 2403337"/>
                  <a:gd name="connsiteX52" fmla="*/ 158493 w 1744338"/>
                  <a:gd name="connsiteY52" fmla="*/ 2398922 h 2403337"/>
                  <a:gd name="connsiteX53" fmla="*/ 155744 w 1744338"/>
                  <a:gd name="connsiteY53" fmla="*/ 2387470 h 2403337"/>
                  <a:gd name="connsiteX54" fmla="*/ 152538 w 1744338"/>
                  <a:gd name="connsiteY54" fmla="*/ 2183628 h 2403337"/>
                  <a:gd name="connsiteX55" fmla="*/ 208881 w 1744338"/>
                  <a:gd name="connsiteY55" fmla="*/ 1846946 h 2403337"/>
                  <a:gd name="connsiteX56" fmla="*/ 301411 w 1744338"/>
                  <a:gd name="connsiteY56" fmla="*/ 1630736 h 2403337"/>
                  <a:gd name="connsiteX57" fmla="*/ 305076 w 1744338"/>
                  <a:gd name="connsiteY57" fmla="*/ 1595006 h 2403337"/>
                  <a:gd name="connsiteX58" fmla="*/ 290876 w 1744338"/>
                  <a:gd name="connsiteY58" fmla="*/ 1528128 h 2403337"/>
                  <a:gd name="connsiteX59" fmla="*/ 278508 w 1744338"/>
                  <a:gd name="connsiteY59" fmla="*/ 1505224 h 2403337"/>
                  <a:gd name="connsiteX60" fmla="*/ 127802 w 1744338"/>
                  <a:gd name="connsiteY60" fmla="*/ 1332989 h 2403337"/>
                  <a:gd name="connsiteX61" fmla="*/ 65046 w 1744338"/>
                  <a:gd name="connsiteY61" fmla="*/ 1218013 h 2403337"/>
                  <a:gd name="connsiteX62" fmla="*/ 0 w 1744338"/>
                  <a:gd name="connsiteY62" fmla="*/ 870336 h 2403337"/>
                  <a:gd name="connsiteX63" fmla="*/ 149790 w 1744338"/>
                  <a:gd name="connsiteY63" fmla="*/ 418678 h 2403337"/>
                  <a:gd name="connsiteX64" fmla="*/ 161699 w 1744338"/>
                  <a:gd name="connsiteY64" fmla="*/ 410890 h 2403337"/>
                  <a:gd name="connsiteX65" fmla="*/ 178190 w 1744338"/>
                  <a:gd name="connsiteY65" fmla="*/ 534570 h 2403337"/>
                  <a:gd name="connsiteX66" fmla="*/ 259269 w 1744338"/>
                  <a:gd name="connsiteY66" fmla="*/ 1182741 h 2403337"/>
                  <a:gd name="connsiteX67" fmla="*/ 297289 w 1744338"/>
                  <a:gd name="connsiteY67" fmla="*/ 1486901 h 2403337"/>
                  <a:gd name="connsiteX68" fmla="*/ 301869 w 1744338"/>
                  <a:gd name="connsiteY68" fmla="*/ 1502476 h 2403337"/>
                  <a:gd name="connsiteX69" fmla="*/ 310573 w 1744338"/>
                  <a:gd name="connsiteY69" fmla="*/ 1532250 h 2403337"/>
                  <a:gd name="connsiteX70" fmla="*/ 322483 w 1744338"/>
                  <a:gd name="connsiteY70" fmla="*/ 1587677 h 2403337"/>
                  <a:gd name="connsiteX71" fmla="*/ 352715 w 1744338"/>
                  <a:gd name="connsiteY71" fmla="*/ 1536831 h 2403337"/>
                  <a:gd name="connsiteX72" fmla="*/ 534570 w 1744338"/>
                  <a:gd name="connsiteY72" fmla="*/ 1275272 h 2403337"/>
                  <a:gd name="connsiteX73" fmla="*/ 542815 w 1744338"/>
                  <a:gd name="connsiteY73" fmla="*/ 1234045 h 2403337"/>
                  <a:gd name="connsiteX74" fmla="*/ 523576 w 1744338"/>
                  <a:gd name="connsiteY74" fmla="*/ 1148386 h 2403337"/>
                  <a:gd name="connsiteX75" fmla="*/ 490595 w 1744338"/>
                  <a:gd name="connsiteY75" fmla="*/ 1080133 h 2403337"/>
                  <a:gd name="connsiteX76" fmla="*/ 450743 w 1744338"/>
                  <a:gd name="connsiteY76" fmla="*/ 1026539 h 2403337"/>
                  <a:gd name="connsiteX77" fmla="*/ 306450 w 1744338"/>
                  <a:gd name="connsiteY77" fmla="*/ 553809 h 2403337"/>
                  <a:gd name="connsiteX78" fmla="*/ 522660 w 1744338"/>
                  <a:gd name="connsiteY78" fmla="*/ 9161 h 2403337"/>
                  <a:gd name="connsiteX79" fmla="*/ 527699 w 1744338"/>
                  <a:gd name="connsiteY79" fmla="*/ 2290 h 2403337"/>
                  <a:gd name="connsiteX80" fmla="*/ 529989 w 1744338"/>
                  <a:gd name="connsiteY80"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529531 w 1744338"/>
                  <a:gd name="connsiteY34" fmla="*/ 1524005 h 2403337"/>
                  <a:gd name="connsiteX35" fmla="*/ 416387 w 1744338"/>
                  <a:gd name="connsiteY35" fmla="*/ 1542786 h 2403337"/>
                  <a:gd name="connsiteX36" fmla="*/ 404935 w 1744338"/>
                  <a:gd name="connsiteY36" fmla="*/ 1553322 h 2403337"/>
                  <a:gd name="connsiteX37" fmla="*/ 259727 w 1744338"/>
                  <a:gd name="connsiteY37" fmla="*/ 1858397 h 2403337"/>
                  <a:gd name="connsiteX38" fmla="*/ 272095 w 1744338"/>
                  <a:gd name="connsiteY38" fmla="*/ 1875346 h 2403337"/>
                  <a:gd name="connsiteX39" fmla="*/ 298663 w 1744338"/>
                  <a:gd name="connsiteY39" fmla="*/ 1876262 h 2403337"/>
                  <a:gd name="connsiteX40" fmla="*/ 301869 w 1744338"/>
                  <a:gd name="connsiteY40" fmla="*/ 1877636 h 2403337"/>
                  <a:gd name="connsiteX41" fmla="*/ 250107 w 1744338"/>
                  <a:gd name="connsiteY41" fmla="*/ 1914740 h 2403337"/>
                  <a:gd name="connsiteX42" fmla="*/ 238197 w 1744338"/>
                  <a:gd name="connsiteY42" fmla="*/ 1930773 h 2403337"/>
                  <a:gd name="connsiteX43" fmla="*/ 206590 w 1744338"/>
                  <a:gd name="connsiteY43" fmla="*/ 2211113 h 2403337"/>
                  <a:gd name="connsiteX44" fmla="*/ 207965 w 1744338"/>
                  <a:gd name="connsiteY44" fmla="*/ 2215235 h 2403337"/>
                  <a:gd name="connsiteX45" fmla="*/ 244610 w 1744338"/>
                  <a:gd name="connsiteY45" fmla="*/ 2193248 h 2403337"/>
                  <a:gd name="connsiteX46" fmla="*/ 213003 w 1744338"/>
                  <a:gd name="connsiteY46" fmla="*/ 2275243 h 2403337"/>
                  <a:gd name="connsiteX47" fmla="*/ 207049 w 1744338"/>
                  <a:gd name="connsiteY47" fmla="*/ 2310056 h 2403337"/>
                  <a:gd name="connsiteX48" fmla="*/ 208423 w 1744338"/>
                  <a:gd name="connsiteY48" fmla="*/ 2393425 h 2403337"/>
                  <a:gd name="connsiteX49" fmla="*/ 197887 w 1744338"/>
                  <a:gd name="connsiteY49" fmla="*/ 2402587 h 2403337"/>
                  <a:gd name="connsiteX50" fmla="*/ 162616 w 1744338"/>
                  <a:gd name="connsiteY50" fmla="*/ 2401670 h 2403337"/>
                  <a:gd name="connsiteX51" fmla="*/ 158493 w 1744338"/>
                  <a:gd name="connsiteY51" fmla="*/ 2398922 h 2403337"/>
                  <a:gd name="connsiteX52" fmla="*/ 155744 w 1744338"/>
                  <a:gd name="connsiteY52" fmla="*/ 2387470 h 2403337"/>
                  <a:gd name="connsiteX53" fmla="*/ 152538 w 1744338"/>
                  <a:gd name="connsiteY53" fmla="*/ 2183628 h 2403337"/>
                  <a:gd name="connsiteX54" fmla="*/ 208881 w 1744338"/>
                  <a:gd name="connsiteY54" fmla="*/ 1846946 h 2403337"/>
                  <a:gd name="connsiteX55" fmla="*/ 301411 w 1744338"/>
                  <a:gd name="connsiteY55" fmla="*/ 1630736 h 2403337"/>
                  <a:gd name="connsiteX56" fmla="*/ 305076 w 1744338"/>
                  <a:gd name="connsiteY56" fmla="*/ 1595006 h 2403337"/>
                  <a:gd name="connsiteX57" fmla="*/ 290876 w 1744338"/>
                  <a:gd name="connsiteY57" fmla="*/ 1528128 h 2403337"/>
                  <a:gd name="connsiteX58" fmla="*/ 278508 w 1744338"/>
                  <a:gd name="connsiteY58" fmla="*/ 1505224 h 2403337"/>
                  <a:gd name="connsiteX59" fmla="*/ 127802 w 1744338"/>
                  <a:gd name="connsiteY59" fmla="*/ 1332989 h 2403337"/>
                  <a:gd name="connsiteX60" fmla="*/ 65046 w 1744338"/>
                  <a:gd name="connsiteY60" fmla="*/ 1218013 h 2403337"/>
                  <a:gd name="connsiteX61" fmla="*/ 0 w 1744338"/>
                  <a:gd name="connsiteY61" fmla="*/ 870336 h 2403337"/>
                  <a:gd name="connsiteX62" fmla="*/ 149790 w 1744338"/>
                  <a:gd name="connsiteY62" fmla="*/ 418678 h 2403337"/>
                  <a:gd name="connsiteX63" fmla="*/ 161699 w 1744338"/>
                  <a:gd name="connsiteY63" fmla="*/ 410890 h 2403337"/>
                  <a:gd name="connsiteX64" fmla="*/ 178190 w 1744338"/>
                  <a:gd name="connsiteY64" fmla="*/ 534570 h 2403337"/>
                  <a:gd name="connsiteX65" fmla="*/ 259269 w 1744338"/>
                  <a:gd name="connsiteY65" fmla="*/ 1182741 h 2403337"/>
                  <a:gd name="connsiteX66" fmla="*/ 297289 w 1744338"/>
                  <a:gd name="connsiteY66" fmla="*/ 1486901 h 2403337"/>
                  <a:gd name="connsiteX67" fmla="*/ 301869 w 1744338"/>
                  <a:gd name="connsiteY67" fmla="*/ 1502476 h 2403337"/>
                  <a:gd name="connsiteX68" fmla="*/ 310573 w 1744338"/>
                  <a:gd name="connsiteY68" fmla="*/ 1532250 h 2403337"/>
                  <a:gd name="connsiteX69" fmla="*/ 322483 w 1744338"/>
                  <a:gd name="connsiteY69" fmla="*/ 1587677 h 2403337"/>
                  <a:gd name="connsiteX70" fmla="*/ 352715 w 1744338"/>
                  <a:gd name="connsiteY70" fmla="*/ 1536831 h 2403337"/>
                  <a:gd name="connsiteX71" fmla="*/ 534570 w 1744338"/>
                  <a:gd name="connsiteY71" fmla="*/ 1275272 h 2403337"/>
                  <a:gd name="connsiteX72" fmla="*/ 542815 w 1744338"/>
                  <a:gd name="connsiteY72" fmla="*/ 1234045 h 2403337"/>
                  <a:gd name="connsiteX73" fmla="*/ 523576 w 1744338"/>
                  <a:gd name="connsiteY73" fmla="*/ 1148386 h 2403337"/>
                  <a:gd name="connsiteX74" fmla="*/ 490595 w 1744338"/>
                  <a:gd name="connsiteY74" fmla="*/ 1080133 h 2403337"/>
                  <a:gd name="connsiteX75" fmla="*/ 450743 w 1744338"/>
                  <a:gd name="connsiteY75" fmla="*/ 1026539 h 2403337"/>
                  <a:gd name="connsiteX76" fmla="*/ 306450 w 1744338"/>
                  <a:gd name="connsiteY76" fmla="*/ 553809 h 2403337"/>
                  <a:gd name="connsiteX77" fmla="*/ 522660 w 1744338"/>
                  <a:gd name="connsiteY77" fmla="*/ 9161 h 2403337"/>
                  <a:gd name="connsiteX78" fmla="*/ 527699 w 1744338"/>
                  <a:gd name="connsiteY78" fmla="*/ 2290 h 2403337"/>
                  <a:gd name="connsiteX79" fmla="*/ 529989 w 1744338"/>
                  <a:gd name="connsiteY79"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522202 w 1744338"/>
                  <a:gd name="connsiteY33" fmla="*/ 1503850 h 2403337"/>
                  <a:gd name="connsiteX34" fmla="*/ 416387 w 1744338"/>
                  <a:gd name="connsiteY34" fmla="*/ 1542786 h 2403337"/>
                  <a:gd name="connsiteX35" fmla="*/ 404935 w 1744338"/>
                  <a:gd name="connsiteY35" fmla="*/ 1553322 h 2403337"/>
                  <a:gd name="connsiteX36" fmla="*/ 259727 w 1744338"/>
                  <a:gd name="connsiteY36" fmla="*/ 1858397 h 2403337"/>
                  <a:gd name="connsiteX37" fmla="*/ 272095 w 1744338"/>
                  <a:gd name="connsiteY37" fmla="*/ 1875346 h 2403337"/>
                  <a:gd name="connsiteX38" fmla="*/ 298663 w 1744338"/>
                  <a:gd name="connsiteY38" fmla="*/ 1876262 h 2403337"/>
                  <a:gd name="connsiteX39" fmla="*/ 301869 w 1744338"/>
                  <a:gd name="connsiteY39" fmla="*/ 1877636 h 2403337"/>
                  <a:gd name="connsiteX40" fmla="*/ 250107 w 1744338"/>
                  <a:gd name="connsiteY40" fmla="*/ 1914740 h 2403337"/>
                  <a:gd name="connsiteX41" fmla="*/ 238197 w 1744338"/>
                  <a:gd name="connsiteY41" fmla="*/ 1930773 h 2403337"/>
                  <a:gd name="connsiteX42" fmla="*/ 206590 w 1744338"/>
                  <a:gd name="connsiteY42" fmla="*/ 2211113 h 2403337"/>
                  <a:gd name="connsiteX43" fmla="*/ 207965 w 1744338"/>
                  <a:gd name="connsiteY43" fmla="*/ 2215235 h 2403337"/>
                  <a:gd name="connsiteX44" fmla="*/ 244610 w 1744338"/>
                  <a:gd name="connsiteY44" fmla="*/ 2193248 h 2403337"/>
                  <a:gd name="connsiteX45" fmla="*/ 213003 w 1744338"/>
                  <a:gd name="connsiteY45" fmla="*/ 2275243 h 2403337"/>
                  <a:gd name="connsiteX46" fmla="*/ 207049 w 1744338"/>
                  <a:gd name="connsiteY46" fmla="*/ 2310056 h 2403337"/>
                  <a:gd name="connsiteX47" fmla="*/ 208423 w 1744338"/>
                  <a:gd name="connsiteY47" fmla="*/ 2393425 h 2403337"/>
                  <a:gd name="connsiteX48" fmla="*/ 197887 w 1744338"/>
                  <a:gd name="connsiteY48" fmla="*/ 2402587 h 2403337"/>
                  <a:gd name="connsiteX49" fmla="*/ 162616 w 1744338"/>
                  <a:gd name="connsiteY49" fmla="*/ 2401670 h 2403337"/>
                  <a:gd name="connsiteX50" fmla="*/ 158493 w 1744338"/>
                  <a:gd name="connsiteY50" fmla="*/ 2398922 h 2403337"/>
                  <a:gd name="connsiteX51" fmla="*/ 155744 w 1744338"/>
                  <a:gd name="connsiteY51" fmla="*/ 2387470 h 2403337"/>
                  <a:gd name="connsiteX52" fmla="*/ 152538 w 1744338"/>
                  <a:gd name="connsiteY52" fmla="*/ 2183628 h 2403337"/>
                  <a:gd name="connsiteX53" fmla="*/ 208881 w 1744338"/>
                  <a:gd name="connsiteY53" fmla="*/ 1846946 h 2403337"/>
                  <a:gd name="connsiteX54" fmla="*/ 301411 w 1744338"/>
                  <a:gd name="connsiteY54" fmla="*/ 1630736 h 2403337"/>
                  <a:gd name="connsiteX55" fmla="*/ 305076 w 1744338"/>
                  <a:gd name="connsiteY55" fmla="*/ 1595006 h 2403337"/>
                  <a:gd name="connsiteX56" fmla="*/ 290876 w 1744338"/>
                  <a:gd name="connsiteY56" fmla="*/ 1528128 h 2403337"/>
                  <a:gd name="connsiteX57" fmla="*/ 278508 w 1744338"/>
                  <a:gd name="connsiteY57" fmla="*/ 1505224 h 2403337"/>
                  <a:gd name="connsiteX58" fmla="*/ 127802 w 1744338"/>
                  <a:gd name="connsiteY58" fmla="*/ 1332989 h 2403337"/>
                  <a:gd name="connsiteX59" fmla="*/ 65046 w 1744338"/>
                  <a:gd name="connsiteY59" fmla="*/ 1218013 h 2403337"/>
                  <a:gd name="connsiteX60" fmla="*/ 0 w 1744338"/>
                  <a:gd name="connsiteY60" fmla="*/ 870336 h 2403337"/>
                  <a:gd name="connsiteX61" fmla="*/ 149790 w 1744338"/>
                  <a:gd name="connsiteY61" fmla="*/ 418678 h 2403337"/>
                  <a:gd name="connsiteX62" fmla="*/ 161699 w 1744338"/>
                  <a:gd name="connsiteY62" fmla="*/ 410890 h 2403337"/>
                  <a:gd name="connsiteX63" fmla="*/ 178190 w 1744338"/>
                  <a:gd name="connsiteY63" fmla="*/ 534570 h 2403337"/>
                  <a:gd name="connsiteX64" fmla="*/ 259269 w 1744338"/>
                  <a:gd name="connsiteY64" fmla="*/ 1182741 h 2403337"/>
                  <a:gd name="connsiteX65" fmla="*/ 297289 w 1744338"/>
                  <a:gd name="connsiteY65" fmla="*/ 1486901 h 2403337"/>
                  <a:gd name="connsiteX66" fmla="*/ 301869 w 1744338"/>
                  <a:gd name="connsiteY66" fmla="*/ 1502476 h 2403337"/>
                  <a:gd name="connsiteX67" fmla="*/ 310573 w 1744338"/>
                  <a:gd name="connsiteY67" fmla="*/ 1532250 h 2403337"/>
                  <a:gd name="connsiteX68" fmla="*/ 322483 w 1744338"/>
                  <a:gd name="connsiteY68" fmla="*/ 1587677 h 2403337"/>
                  <a:gd name="connsiteX69" fmla="*/ 352715 w 1744338"/>
                  <a:gd name="connsiteY69" fmla="*/ 1536831 h 2403337"/>
                  <a:gd name="connsiteX70" fmla="*/ 534570 w 1744338"/>
                  <a:gd name="connsiteY70" fmla="*/ 1275272 h 2403337"/>
                  <a:gd name="connsiteX71" fmla="*/ 542815 w 1744338"/>
                  <a:gd name="connsiteY71" fmla="*/ 1234045 h 2403337"/>
                  <a:gd name="connsiteX72" fmla="*/ 523576 w 1744338"/>
                  <a:gd name="connsiteY72" fmla="*/ 1148386 h 2403337"/>
                  <a:gd name="connsiteX73" fmla="*/ 490595 w 1744338"/>
                  <a:gd name="connsiteY73" fmla="*/ 1080133 h 2403337"/>
                  <a:gd name="connsiteX74" fmla="*/ 450743 w 1744338"/>
                  <a:gd name="connsiteY74" fmla="*/ 1026539 h 2403337"/>
                  <a:gd name="connsiteX75" fmla="*/ 306450 w 1744338"/>
                  <a:gd name="connsiteY75" fmla="*/ 553809 h 2403337"/>
                  <a:gd name="connsiteX76" fmla="*/ 522660 w 1744338"/>
                  <a:gd name="connsiteY76" fmla="*/ 9161 h 2403337"/>
                  <a:gd name="connsiteX77" fmla="*/ 527699 w 1744338"/>
                  <a:gd name="connsiteY77" fmla="*/ 2290 h 2403337"/>
                  <a:gd name="connsiteX78" fmla="*/ 529989 w 1744338"/>
                  <a:gd name="connsiteY78"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510292 w 1744338"/>
                  <a:gd name="connsiteY32" fmla="*/ 1509347 h 2403337"/>
                  <a:gd name="connsiteX33" fmla="*/ 416387 w 1744338"/>
                  <a:gd name="connsiteY33" fmla="*/ 1542786 h 2403337"/>
                  <a:gd name="connsiteX34" fmla="*/ 404935 w 1744338"/>
                  <a:gd name="connsiteY34" fmla="*/ 1553322 h 2403337"/>
                  <a:gd name="connsiteX35" fmla="*/ 259727 w 1744338"/>
                  <a:gd name="connsiteY35" fmla="*/ 1858397 h 2403337"/>
                  <a:gd name="connsiteX36" fmla="*/ 272095 w 1744338"/>
                  <a:gd name="connsiteY36" fmla="*/ 1875346 h 2403337"/>
                  <a:gd name="connsiteX37" fmla="*/ 298663 w 1744338"/>
                  <a:gd name="connsiteY37" fmla="*/ 1876262 h 2403337"/>
                  <a:gd name="connsiteX38" fmla="*/ 301869 w 1744338"/>
                  <a:gd name="connsiteY38" fmla="*/ 1877636 h 2403337"/>
                  <a:gd name="connsiteX39" fmla="*/ 250107 w 1744338"/>
                  <a:gd name="connsiteY39" fmla="*/ 1914740 h 2403337"/>
                  <a:gd name="connsiteX40" fmla="*/ 238197 w 1744338"/>
                  <a:gd name="connsiteY40" fmla="*/ 1930773 h 2403337"/>
                  <a:gd name="connsiteX41" fmla="*/ 206590 w 1744338"/>
                  <a:gd name="connsiteY41" fmla="*/ 2211113 h 2403337"/>
                  <a:gd name="connsiteX42" fmla="*/ 207965 w 1744338"/>
                  <a:gd name="connsiteY42" fmla="*/ 2215235 h 2403337"/>
                  <a:gd name="connsiteX43" fmla="*/ 244610 w 1744338"/>
                  <a:gd name="connsiteY43" fmla="*/ 2193248 h 2403337"/>
                  <a:gd name="connsiteX44" fmla="*/ 213003 w 1744338"/>
                  <a:gd name="connsiteY44" fmla="*/ 2275243 h 2403337"/>
                  <a:gd name="connsiteX45" fmla="*/ 207049 w 1744338"/>
                  <a:gd name="connsiteY45" fmla="*/ 2310056 h 2403337"/>
                  <a:gd name="connsiteX46" fmla="*/ 208423 w 1744338"/>
                  <a:gd name="connsiteY46" fmla="*/ 2393425 h 2403337"/>
                  <a:gd name="connsiteX47" fmla="*/ 197887 w 1744338"/>
                  <a:gd name="connsiteY47" fmla="*/ 2402587 h 2403337"/>
                  <a:gd name="connsiteX48" fmla="*/ 162616 w 1744338"/>
                  <a:gd name="connsiteY48" fmla="*/ 2401670 h 2403337"/>
                  <a:gd name="connsiteX49" fmla="*/ 158493 w 1744338"/>
                  <a:gd name="connsiteY49" fmla="*/ 2398922 h 2403337"/>
                  <a:gd name="connsiteX50" fmla="*/ 155744 w 1744338"/>
                  <a:gd name="connsiteY50" fmla="*/ 2387470 h 2403337"/>
                  <a:gd name="connsiteX51" fmla="*/ 152538 w 1744338"/>
                  <a:gd name="connsiteY51" fmla="*/ 2183628 h 2403337"/>
                  <a:gd name="connsiteX52" fmla="*/ 208881 w 1744338"/>
                  <a:gd name="connsiteY52" fmla="*/ 1846946 h 2403337"/>
                  <a:gd name="connsiteX53" fmla="*/ 301411 w 1744338"/>
                  <a:gd name="connsiteY53" fmla="*/ 1630736 h 2403337"/>
                  <a:gd name="connsiteX54" fmla="*/ 305076 w 1744338"/>
                  <a:gd name="connsiteY54" fmla="*/ 1595006 h 2403337"/>
                  <a:gd name="connsiteX55" fmla="*/ 290876 w 1744338"/>
                  <a:gd name="connsiteY55" fmla="*/ 1528128 h 2403337"/>
                  <a:gd name="connsiteX56" fmla="*/ 278508 w 1744338"/>
                  <a:gd name="connsiteY56" fmla="*/ 1505224 h 2403337"/>
                  <a:gd name="connsiteX57" fmla="*/ 127802 w 1744338"/>
                  <a:gd name="connsiteY57" fmla="*/ 1332989 h 2403337"/>
                  <a:gd name="connsiteX58" fmla="*/ 65046 w 1744338"/>
                  <a:gd name="connsiteY58" fmla="*/ 1218013 h 2403337"/>
                  <a:gd name="connsiteX59" fmla="*/ 0 w 1744338"/>
                  <a:gd name="connsiteY59" fmla="*/ 870336 h 2403337"/>
                  <a:gd name="connsiteX60" fmla="*/ 149790 w 1744338"/>
                  <a:gd name="connsiteY60" fmla="*/ 418678 h 2403337"/>
                  <a:gd name="connsiteX61" fmla="*/ 161699 w 1744338"/>
                  <a:gd name="connsiteY61" fmla="*/ 410890 h 2403337"/>
                  <a:gd name="connsiteX62" fmla="*/ 178190 w 1744338"/>
                  <a:gd name="connsiteY62" fmla="*/ 534570 h 2403337"/>
                  <a:gd name="connsiteX63" fmla="*/ 259269 w 1744338"/>
                  <a:gd name="connsiteY63" fmla="*/ 1182741 h 2403337"/>
                  <a:gd name="connsiteX64" fmla="*/ 297289 w 1744338"/>
                  <a:gd name="connsiteY64" fmla="*/ 1486901 h 2403337"/>
                  <a:gd name="connsiteX65" fmla="*/ 301869 w 1744338"/>
                  <a:gd name="connsiteY65" fmla="*/ 1502476 h 2403337"/>
                  <a:gd name="connsiteX66" fmla="*/ 310573 w 1744338"/>
                  <a:gd name="connsiteY66" fmla="*/ 1532250 h 2403337"/>
                  <a:gd name="connsiteX67" fmla="*/ 322483 w 1744338"/>
                  <a:gd name="connsiteY67" fmla="*/ 1587677 h 2403337"/>
                  <a:gd name="connsiteX68" fmla="*/ 352715 w 1744338"/>
                  <a:gd name="connsiteY68" fmla="*/ 1536831 h 2403337"/>
                  <a:gd name="connsiteX69" fmla="*/ 534570 w 1744338"/>
                  <a:gd name="connsiteY69" fmla="*/ 1275272 h 2403337"/>
                  <a:gd name="connsiteX70" fmla="*/ 542815 w 1744338"/>
                  <a:gd name="connsiteY70" fmla="*/ 1234045 h 2403337"/>
                  <a:gd name="connsiteX71" fmla="*/ 523576 w 1744338"/>
                  <a:gd name="connsiteY71" fmla="*/ 1148386 h 2403337"/>
                  <a:gd name="connsiteX72" fmla="*/ 490595 w 1744338"/>
                  <a:gd name="connsiteY72" fmla="*/ 1080133 h 2403337"/>
                  <a:gd name="connsiteX73" fmla="*/ 450743 w 1744338"/>
                  <a:gd name="connsiteY73" fmla="*/ 1026539 h 2403337"/>
                  <a:gd name="connsiteX74" fmla="*/ 306450 w 1744338"/>
                  <a:gd name="connsiteY74" fmla="*/ 553809 h 2403337"/>
                  <a:gd name="connsiteX75" fmla="*/ 522660 w 1744338"/>
                  <a:gd name="connsiteY75" fmla="*/ 9161 h 2403337"/>
                  <a:gd name="connsiteX76" fmla="*/ 527699 w 1744338"/>
                  <a:gd name="connsiteY76" fmla="*/ 2290 h 2403337"/>
                  <a:gd name="connsiteX77" fmla="*/ 529989 w 1744338"/>
                  <a:gd name="connsiteY77"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416387 w 1744338"/>
                  <a:gd name="connsiteY32" fmla="*/ 1542786 h 2403337"/>
                  <a:gd name="connsiteX33" fmla="*/ 404935 w 1744338"/>
                  <a:gd name="connsiteY33" fmla="*/ 1553322 h 2403337"/>
                  <a:gd name="connsiteX34" fmla="*/ 259727 w 1744338"/>
                  <a:gd name="connsiteY34" fmla="*/ 1858397 h 2403337"/>
                  <a:gd name="connsiteX35" fmla="*/ 272095 w 1744338"/>
                  <a:gd name="connsiteY35" fmla="*/ 1875346 h 2403337"/>
                  <a:gd name="connsiteX36" fmla="*/ 298663 w 1744338"/>
                  <a:gd name="connsiteY36" fmla="*/ 1876262 h 2403337"/>
                  <a:gd name="connsiteX37" fmla="*/ 301869 w 1744338"/>
                  <a:gd name="connsiteY37" fmla="*/ 1877636 h 2403337"/>
                  <a:gd name="connsiteX38" fmla="*/ 250107 w 1744338"/>
                  <a:gd name="connsiteY38" fmla="*/ 1914740 h 2403337"/>
                  <a:gd name="connsiteX39" fmla="*/ 238197 w 1744338"/>
                  <a:gd name="connsiteY39" fmla="*/ 1930773 h 2403337"/>
                  <a:gd name="connsiteX40" fmla="*/ 206590 w 1744338"/>
                  <a:gd name="connsiteY40" fmla="*/ 2211113 h 2403337"/>
                  <a:gd name="connsiteX41" fmla="*/ 207965 w 1744338"/>
                  <a:gd name="connsiteY41" fmla="*/ 2215235 h 2403337"/>
                  <a:gd name="connsiteX42" fmla="*/ 244610 w 1744338"/>
                  <a:gd name="connsiteY42" fmla="*/ 2193248 h 2403337"/>
                  <a:gd name="connsiteX43" fmla="*/ 213003 w 1744338"/>
                  <a:gd name="connsiteY43" fmla="*/ 2275243 h 2403337"/>
                  <a:gd name="connsiteX44" fmla="*/ 207049 w 1744338"/>
                  <a:gd name="connsiteY44" fmla="*/ 2310056 h 2403337"/>
                  <a:gd name="connsiteX45" fmla="*/ 208423 w 1744338"/>
                  <a:gd name="connsiteY45" fmla="*/ 2393425 h 2403337"/>
                  <a:gd name="connsiteX46" fmla="*/ 197887 w 1744338"/>
                  <a:gd name="connsiteY46" fmla="*/ 2402587 h 2403337"/>
                  <a:gd name="connsiteX47" fmla="*/ 162616 w 1744338"/>
                  <a:gd name="connsiteY47" fmla="*/ 2401670 h 2403337"/>
                  <a:gd name="connsiteX48" fmla="*/ 158493 w 1744338"/>
                  <a:gd name="connsiteY48" fmla="*/ 2398922 h 2403337"/>
                  <a:gd name="connsiteX49" fmla="*/ 155744 w 1744338"/>
                  <a:gd name="connsiteY49" fmla="*/ 2387470 h 2403337"/>
                  <a:gd name="connsiteX50" fmla="*/ 152538 w 1744338"/>
                  <a:gd name="connsiteY50" fmla="*/ 2183628 h 2403337"/>
                  <a:gd name="connsiteX51" fmla="*/ 208881 w 1744338"/>
                  <a:gd name="connsiteY51" fmla="*/ 1846946 h 2403337"/>
                  <a:gd name="connsiteX52" fmla="*/ 301411 w 1744338"/>
                  <a:gd name="connsiteY52" fmla="*/ 1630736 h 2403337"/>
                  <a:gd name="connsiteX53" fmla="*/ 305076 w 1744338"/>
                  <a:gd name="connsiteY53" fmla="*/ 1595006 h 2403337"/>
                  <a:gd name="connsiteX54" fmla="*/ 290876 w 1744338"/>
                  <a:gd name="connsiteY54" fmla="*/ 1528128 h 2403337"/>
                  <a:gd name="connsiteX55" fmla="*/ 278508 w 1744338"/>
                  <a:gd name="connsiteY55" fmla="*/ 1505224 h 2403337"/>
                  <a:gd name="connsiteX56" fmla="*/ 127802 w 1744338"/>
                  <a:gd name="connsiteY56" fmla="*/ 1332989 h 2403337"/>
                  <a:gd name="connsiteX57" fmla="*/ 65046 w 1744338"/>
                  <a:gd name="connsiteY57" fmla="*/ 1218013 h 2403337"/>
                  <a:gd name="connsiteX58" fmla="*/ 0 w 1744338"/>
                  <a:gd name="connsiteY58" fmla="*/ 870336 h 2403337"/>
                  <a:gd name="connsiteX59" fmla="*/ 149790 w 1744338"/>
                  <a:gd name="connsiteY59" fmla="*/ 418678 h 2403337"/>
                  <a:gd name="connsiteX60" fmla="*/ 161699 w 1744338"/>
                  <a:gd name="connsiteY60" fmla="*/ 410890 h 2403337"/>
                  <a:gd name="connsiteX61" fmla="*/ 178190 w 1744338"/>
                  <a:gd name="connsiteY61" fmla="*/ 534570 h 2403337"/>
                  <a:gd name="connsiteX62" fmla="*/ 259269 w 1744338"/>
                  <a:gd name="connsiteY62" fmla="*/ 1182741 h 2403337"/>
                  <a:gd name="connsiteX63" fmla="*/ 297289 w 1744338"/>
                  <a:gd name="connsiteY63" fmla="*/ 1486901 h 2403337"/>
                  <a:gd name="connsiteX64" fmla="*/ 301869 w 1744338"/>
                  <a:gd name="connsiteY64" fmla="*/ 1502476 h 2403337"/>
                  <a:gd name="connsiteX65" fmla="*/ 310573 w 1744338"/>
                  <a:gd name="connsiteY65" fmla="*/ 1532250 h 2403337"/>
                  <a:gd name="connsiteX66" fmla="*/ 322483 w 1744338"/>
                  <a:gd name="connsiteY66" fmla="*/ 1587677 h 2403337"/>
                  <a:gd name="connsiteX67" fmla="*/ 352715 w 1744338"/>
                  <a:gd name="connsiteY67" fmla="*/ 1536831 h 2403337"/>
                  <a:gd name="connsiteX68" fmla="*/ 534570 w 1744338"/>
                  <a:gd name="connsiteY68" fmla="*/ 1275272 h 2403337"/>
                  <a:gd name="connsiteX69" fmla="*/ 542815 w 1744338"/>
                  <a:gd name="connsiteY69" fmla="*/ 1234045 h 2403337"/>
                  <a:gd name="connsiteX70" fmla="*/ 523576 w 1744338"/>
                  <a:gd name="connsiteY70" fmla="*/ 1148386 h 2403337"/>
                  <a:gd name="connsiteX71" fmla="*/ 490595 w 1744338"/>
                  <a:gd name="connsiteY71" fmla="*/ 1080133 h 2403337"/>
                  <a:gd name="connsiteX72" fmla="*/ 450743 w 1744338"/>
                  <a:gd name="connsiteY72" fmla="*/ 1026539 h 2403337"/>
                  <a:gd name="connsiteX73" fmla="*/ 306450 w 1744338"/>
                  <a:gd name="connsiteY73" fmla="*/ 553809 h 2403337"/>
                  <a:gd name="connsiteX74" fmla="*/ 522660 w 1744338"/>
                  <a:gd name="connsiteY74" fmla="*/ 9161 h 2403337"/>
                  <a:gd name="connsiteX75" fmla="*/ 527699 w 1744338"/>
                  <a:gd name="connsiteY75" fmla="*/ 2290 h 2403337"/>
                  <a:gd name="connsiteX76" fmla="*/ 529989 w 1744338"/>
                  <a:gd name="connsiteY76"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29213 w 1744338"/>
                  <a:gd name="connsiteY31" fmla="*/ 1521257 h 2403337"/>
                  <a:gd name="connsiteX32" fmla="*/ 416387 w 1744338"/>
                  <a:gd name="connsiteY32" fmla="*/ 1542786 h 2403337"/>
                  <a:gd name="connsiteX33" fmla="*/ 259727 w 1744338"/>
                  <a:gd name="connsiteY33" fmla="*/ 1858397 h 2403337"/>
                  <a:gd name="connsiteX34" fmla="*/ 272095 w 1744338"/>
                  <a:gd name="connsiteY34" fmla="*/ 1875346 h 2403337"/>
                  <a:gd name="connsiteX35" fmla="*/ 298663 w 1744338"/>
                  <a:gd name="connsiteY35" fmla="*/ 1876262 h 2403337"/>
                  <a:gd name="connsiteX36" fmla="*/ 301869 w 1744338"/>
                  <a:gd name="connsiteY36" fmla="*/ 1877636 h 2403337"/>
                  <a:gd name="connsiteX37" fmla="*/ 250107 w 1744338"/>
                  <a:gd name="connsiteY37" fmla="*/ 1914740 h 2403337"/>
                  <a:gd name="connsiteX38" fmla="*/ 238197 w 1744338"/>
                  <a:gd name="connsiteY38" fmla="*/ 1930773 h 2403337"/>
                  <a:gd name="connsiteX39" fmla="*/ 206590 w 1744338"/>
                  <a:gd name="connsiteY39" fmla="*/ 2211113 h 2403337"/>
                  <a:gd name="connsiteX40" fmla="*/ 207965 w 1744338"/>
                  <a:gd name="connsiteY40" fmla="*/ 2215235 h 2403337"/>
                  <a:gd name="connsiteX41" fmla="*/ 244610 w 1744338"/>
                  <a:gd name="connsiteY41" fmla="*/ 2193248 h 2403337"/>
                  <a:gd name="connsiteX42" fmla="*/ 213003 w 1744338"/>
                  <a:gd name="connsiteY42" fmla="*/ 2275243 h 2403337"/>
                  <a:gd name="connsiteX43" fmla="*/ 207049 w 1744338"/>
                  <a:gd name="connsiteY43" fmla="*/ 2310056 h 2403337"/>
                  <a:gd name="connsiteX44" fmla="*/ 208423 w 1744338"/>
                  <a:gd name="connsiteY44" fmla="*/ 2393425 h 2403337"/>
                  <a:gd name="connsiteX45" fmla="*/ 197887 w 1744338"/>
                  <a:gd name="connsiteY45" fmla="*/ 2402587 h 2403337"/>
                  <a:gd name="connsiteX46" fmla="*/ 162616 w 1744338"/>
                  <a:gd name="connsiteY46" fmla="*/ 2401670 h 2403337"/>
                  <a:gd name="connsiteX47" fmla="*/ 158493 w 1744338"/>
                  <a:gd name="connsiteY47" fmla="*/ 2398922 h 2403337"/>
                  <a:gd name="connsiteX48" fmla="*/ 155744 w 1744338"/>
                  <a:gd name="connsiteY48" fmla="*/ 2387470 h 2403337"/>
                  <a:gd name="connsiteX49" fmla="*/ 152538 w 1744338"/>
                  <a:gd name="connsiteY49" fmla="*/ 2183628 h 2403337"/>
                  <a:gd name="connsiteX50" fmla="*/ 208881 w 1744338"/>
                  <a:gd name="connsiteY50" fmla="*/ 1846946 h 2403337"/>
                  <a:gd name="connsiteX51" fmla="*/ 301411 w 1744338"/>
                  <a:gd name="connsiteY51" fmla="*/ 1630736 h 2403337"/>
                  <a:gd name="connsiteX52" fmla="*/ 305076 w 1744338"/>
                  <a:gd name="connsiteY52" fmla="*/ 1595006 h 2403337"/>
                  <a:gd name="connsiteX53" fmla="*/ 290876 w 1744338"/>
                  <a:gd name="connsiteY53" fmla="*/ 1528128 h 2403337"/>
                  <a:gd name="connsiteX54" fmla="*/ 278508 w 1744338"/>
                  <a:gd name="connsiteY54" fmla="*/ 1505224 h 2403337"/>
                  <a:gd name="connsiteX55" fmla="*/ 127802 w 1744338"/>
                  <a:gd name="connsiteY55" fmla="*/ 1332989 h 2403337"/>
                  <a:gd name="connsiteX56" fmla="*/ 65046 w 1744338"/>
                  <a:gd name="connsiteY56" fmla="*/ 1218013 h 2403337"/>
                  <a:gd name="connsiteX57" fmla="*/ 0 w 1744338"/>
                  <a:gd name="connsiteY57" fmla="*/ 870336 h 2403337"/>
                  <a:gd name="connsiteX58" fmla="*/ 149790 w 1744338"/>
                  <a:gd name="connsiteY58" fmla="*/ 418678 h 2403337"/>
                  <a:gd name="connsiteX59" fmla="*/ 161699 w 1744338"/>
                  <a:gd name="connsiteY59" fmla="*/ 410890 h 2403337"/>
                  <a:gd name="connsiteX60" fmla="*/ 178190 w 1744338"/>
                  <a:gd name="connsiteY60" fmla="*/ 534570 h 2403337"/>
                  <a:gd name="connsiteX61" fmla="*/ 259269 w 1744338"/>
                  <a:gd name="connsiteY61" fmla="*/ 1182741 h 2403337"/>
                  <a:gd name="connsiteX62" fmla="*/ 297289 w 1744338"/>
                  <a:gd name="connsiteY62" fmla="*/ 1486901 h 2403337"/>
                  <a:gd name="connsiteX63" fmla="*/ 301869 w 1744338"/>
                  <a:gd name="connsiteY63" fmla="*/ 1502476 h 2403337"/>
                  <a:gd name="connsiteX64" fmla="*/ 310573 w 1744338"/>
                  <a:gd name="connsiteY64" fmla="*/ 1532250 h 2403337"/>
                  <a:gd name="connsiteX65" fmla="*/ 322483 w 1744338"/>
                  <a:gd name="connsiteY65" fmla="*/ 1587677 h 2403337"/>
                  <a:gd name="connsiteX66" fmla="*/ 352715 w 1744338"/>
                  <a:gd name="connsiteY66" fmla="*/ 1536831 h 2403337"/>
                  <a:gd name="connsiteX67" fmla="*/ 534570 w 1744338"/>
                  <a:gd name="connsiteY67" fmla="*/ 1275272 h 2403337"/>
                  <a:gd name="connsiteX68" fmla="*/ 542815 w 1744338"/>
                  <a:gd name="connsiteY68" fmla="*/ 1234045 h 2403337"/>
                  <a:gd name="connsiteX69" fmla="*/ 523576 w 1744338"/>
                  <a:gd name="connsiteY69" fmla="*/ 1148386 h 2403337"/>
                  <a:gd name="connsiteX70" fmla="*/ 490595 w 1744338"/>
                  <a:gd name="connsiteY70" fmla="*/ 1080133 h 2403337"/>
                  <a:gd name="connsiteX71" fmla="*/ 450743 w 1744338"/>
                  <a:gd name="connsiteY71" fmla="*/ 1026539 h 2403337"/>
                  <a:gd name="connsiteX72" fmla="*/ 306450 w 1744338"/>
                  <a:gd name="connsiteY72" fmla="*/ 553809 h 2403337"/>
                  <a:gd name="connsiteX73" fmla="*/ 522660 w 1744338"/>
                  <a:gd name="connsiteY73" fmla="*/ 9161 h 2403337"/>
                  <a:gd name="connsiteX74" fmla="*/ 527699 w 1744338"/>
                  <a:gd name="connsiteY74" fmla="*/ 2290 h 2403337"/>
                  <a:gd name="connsiteX75" fmla="*/ 529989 w 1744338"/>
                  <a:gd name="connsiteY75" fmla="*/ 0 h 2403337"/>
                  <a:gd name="connsiteX0" fmla="*/ 529989 w 1744338"/>
                  <a:gd name="connsiteY0" fmla="*/ 0 h 2403337"/>
                  <a:gd name="connsiteX1" fmla="*/ 533196 w 1744338"/>
                  <a:gd name="connsiteY1" fmla="*/ 5955 h 2403337"/>
                  <a:gd name="connsiteX2" fmla="*/ 535028 w 1744338"/>
                  <a:gd name="connsiteY2" fmla="*/ 26568 h 2403337"/>
                  <a:gd name="connsiteX3" fmla="*/ 535028 w 1744338"/>
                  <a:gd name="connsiteY3" fmla="*/ 1082424 h 2403337"/>
                  <a:gd name="connsiteX4" fmla="*/ 532280 w 1744338"/>
                  <a:gd name="connsiteY4" fmla="*/ 1111740 h 2403337"/>
                  <a:gd name="connsiteX5" fmla="*/ 547854 w 1744338"/>
                  <a:gd name="connsiteY5" fmla="*/ 1193277 h 2403337"/>
                  <a:gd name="connsiteX6" fmla="*/ 561138 w 1744338"/>
                  <a:gd name="connsiteY6" fmla="*/ 1242291 h 2403337"/>
                  <a:gd name="connsiteX7" fmla="*/ 599158 w 1744338"/>
                  <a:gd name="connsiteY7" fmla="*/ 1193735 h 2403337"/>
                  <a:gd name="connsiteX8" fmla="*/ 632139 w 1744338"/>
                  <a:gd name="connsiteY8" fmla="*/ 1151593 h 2403337"/>
                  <a:gd name="connsiteX9" fmla="*/ 912924 w 1744338"/>
                  <a:gd name="connsiteY9" fmla="*/ 857230 h 2403337"/>
                  <a:gd name="connsiteX10" fmla="*/ 671991 w 1744338"/>
                  <a:gd name="connsiteY10" fmla="*/ 1178161 h 2403337"/>
                  <a:gd name="connsiteX11" fmla="*/ 663746 w 1744338"/>
                  <a:gd name="connsiteY11" fmla="*/ 1190529 h 2403337"/>
                  <a:gd name="connsiteX12" fmla="*/ 539609 w 1744338"/>
                  <a:gd name="connsiteY12" fmla="*/ 1352228 h 2403337"/>
                  <a:gd name="connsiteX13" fmla="*/ 530905 w 1744338"/>
                  <a:gd name="connsiteY13" fmla="*/ 1364596 h 2403337"/>
                  <a:gd name="connsiteX14" fmla="*/ 547396 w 1744338"/>
                  <a:gd name="connsiteY14" fmla="*/ 1361847 h 2403337"/>
                  <a:gd name="connsiteX15" fmla="*/ 655043 w 1744338"/>
                  <a:gd name="connsiteY15" fmla="*/ 1341692 h 2403337"/>
                  <a:gd name="connsiteX16" fmla="*/ 681153 w 1744338"/>
                  <a:gd name="connsiteY16" fmla="*/ 1326576 h 2403337"/>
                  <a:gd name="connsiteX17" fmla="*/ 1252827 w 1744338"/>
                  <a:gd name="connsiteY17" fmla="*/ 962867 h 2403337"/>
                  <a:gd name="connsiteX18" fmla="*/ 1734718 w 1744338"/>
                  <a:gd name="connsiteY18" fmla="*/ 1045778 h 2403337"/>
                  <a:gd name="connsiteX19" fmla="*/ 1744338 w 1744338"/>
                  <a:gd name="connsiteY19" fmla="*/ 1049443 h 2403337"/>
                  <a:gd name="connsiteX20" fmla="*/ 1744338 w 1744338"/>
                  <a:gd name="connsiteY20" fmla="*/ 1052649 h 2403337"/>
                  <a:gd name="connsiteX21" fmla="*/ 1743422 w 1744338"/>
                  <a:gd name="connsiteY21" fmla="*/ 1053565 h 2403337"/>
                  <a:gd name="connsiteX22" fmla="*/ 1742047 w 1744338"/>
                  <a:gd name="connsiteY22" fmla="*/ 1053107 h 2403337"/>
                  <a:gd name="connsiteX23" fmla="*/ 1724641 w 1744338"/>
                  <a:gd name="connsiteY23" fmla="*/ 1061352 h 2403337"/>
                  <a:gd name="connsiteX24" fmla="*/ 1357267 w 1744338"/>
                  <a:gd name="connsiteY24" fmla="*/ 1162586 h 2403337"/>
                  <a:gd name="connsiteX25" fmla="*/ 1068682 w 1744338"/>
                  <a:gd name="connsiteY25" fmla="*/ 1242291 h 2403337"/>
                  <a:gd name="connsiteX26" fmla="*/ 693979 w 1744338"/>
                  <a:gd name="connsiteY26" fmla="*/ 1345815 h 2403337"/>
                  <a:gd name="connsiteX27" fmla="*/ 676114 w 1744338"/>
                  <a:gd name="connsiteY27" fmla="*/ 1353144 h 2403337"/>
                  <a:gd name="connsiteX28" fmla="*/ 629849 w 1744338"/>
                  <a:gd name="connsiteY28" fmla="*/ 1360931 h 2403337"/>
                  <a:gd name="connsiteX29" fmla="*/ 527241 w 1744338"/>
                  <a:gd name="connsiteY29" fmla="*/ 1385667 h 2403337"/>
                  <a:gd name="connsiteX30" fmla="*/ 516705 w 1744338"/>
                  <a:gd name="connsiteY30" fmla="*/ 1393454 h 2403337"/>
                  <a:gd name="connsiteX31" fmla="*/ 416387 w 1744338"/>
                  <a:gd name="connsiteY31" fmla="*/ 1542786 h 2403337"/>
                  <a:gd name="connsiteX32" fmla="*/ 259727 w 1744338"/>
                  <a:gd name="connsiteY32" fmla="*/ 1858397 h 2403337"/>
                  <a:gd name="connsiteX33" fmla="*/ 272095 w 1744338"/>
                  <a:gd name="connsiteY33" fmla="*/ 1875346 h 2403337"/>
                  <a:gd name="connsiteX34" fmla="*/ 298663 w 1744338"/>
                  <a:gd name="connsiteY34" fmla="*/ 1876262 h 2403337"/>
                  <a:gd name="connsiteX35" fmla="*/ 301869 w 1744338"/>
                  <a:gd name="connsiteY35" fmla="*/ 1877636 h 2403337"/>
                  <a:gd name="connsiteX36" fmla="*/ 250107 w 1744338"/>
                  <a:gd name="connsiteY36" fmla="*/ 1914740 h 2403337"/>
                  <a:gd name="connsiteX37" fmla="*/ 238197 w 1744338"/>
                  <a:gd name="connsiteY37" fmla="*/ 1930773 h 2403337"/>
                  <a:gd name="connsiteX38" fmla="*/ 206590 w 1744338"/>
                  <a:gd name="connsiteY38" fmla="*/ 2211113 h 2403337"/>
                  <a:gd name="connsiteX39" fmla="*/ 207965 w 1744338"/>
                  <a:gd name="connsiteY39" fmla="*/ 2215235 h 2403337"/>
                  <a:gd name="connsiteX40" fmla="*/ 244610 w 1744338"/>
                  <a:gd name="connsiteY40" fmla="*/ 2193248 h 2403337"/>
                  <a:gd name="connsiteX41" fmla="*/ 213003 w 1744338"/>
                  <a:gd name="connsiteY41" fmla="*/ 2275243 h 2403337"/>
                  <a:gd name="connsiteX42" fmla="*/ 207049 w 1744338"/>
                  <a:gd name="connsiteY42" fmla="*/ 2310056 h 2403337"/>
                  <a:gd name="connsiteX43" fmla="*/ 208423 w 1744338"/>
                  <a:gd name="connsiteY43" fmla="*/ 2393425 h 2403337"/>
                  <a:gd name="connsiteX44" fmla="*/ 197887 w 1744338"/>
                  <a:gd name="connsiteY44" fmla="*/ 2402587 h 2403337"/>
                  <a:gd name="connsiteX45" fmla="*/ 162616 w 1744338"/>
                  <a:gd name="connsiteY45" fmla="*/ 2401670 h 2403337"/>
                  <a:gd name="connsiteX46" fmla="*/ 158493 w 1744338"/>
                  <a:gd name="connsiteY46" fmla="*/ 2398922 h 2403337"/>
                  <a:gd name="connsiteX47" fmla="*/ 155744 w 1744338"/>
                  <a:gd name="connsiteY47" fmla="*/ 2387470 h 2403337"/>
                  <a:gd name="connsiteX48" fmla="*/ 152538 w 1744338"/>
                  <a:gd name="connsiteY48" fmla="*/ 2183628 h 2403337"/>
                  <a:gd name="connsiteX49" fmla="*/ 208881 w 1744338"/>
                  <a:gd name="connsiteY49" fmla="*/ 1846946 h 2403337"/>
                  <a:gd name="connsiteX50" fmla="*/ 301411 w 1744338"/>
                  <a:gd name="connsiteY50" fmla="*/ 1630736 h 2403337"/>
                  <a:gd name="connsiteX51" fmla="*/ 305076 w 1744338"/>
                  <a:gd name="connsiteY51" fmla="*/ 1595006 h 2403337"/>
                  <a:gd name="connsiteX52" fmla="*/ 290876 w 1744338"/>
                  <a:gd name="connsiteY52" fmla="*/ 1528128 h 2403337"/>
                  <a:gd name="connsiteX53" fmla="*/ 278508 w 1744338"/>
                  <a:gd name="connsiteY53" fmla="*/ 1505224 h 2403337"/>
                  <a:gd name="connsiteX54" fmla="*/ 127802 w 1744338"/>
                  <a:gd name="connsiteY54" fmla="*/ 1332989 h 2403337"/>
                  <a:gd name="connsiteX55" fmla="*/ 65046 w 1744338"/>
                  <a:gd name="connsiteY55" fmla="*/ 1218013 h 2403337"/>
                  <a:gd name="connsiteX56" fmla="*/ 0 w 1744338"/>
                  <a:gd name="connsiteY56" fmla="*/ 870336 h 2403337"/>
                  <a:gd name="connsiteX57" fmla="*/ 149790 w 1744338"/>
                  <a:gd name="connsiteY57" fmla="*/ 418678 h 2403337"/>
                  <a:gd name="connsiteX58" fmla="*/ 161699 w 1744338"/>
                  <a:gd name="connsiteY58" fmla="*/ 410890 h 2403337"/>
                  <a:gd name="connsiteX59" fmla="*/ 178190 w 1744338"/>
                  <a:gd name="connsiteY59" fmla="*/ 534570 h 2403337"/>
                  <a:gd name="connsiteX60" fmla="*/ 259269 w 1744338"/>
                  <a:gd name="connsiteY60" fmla="*/ 1182741 h 2403337"/>
                  <a:gd name="connsiteX61" fmla="*/ 297289 w 1744338"/>
                  <a:gd name="connsiteY61" fmla="*/ 1486901 h 2403337"/>
                  <a:gd name="connsiteX62" fmla="*/ 301869 w 1744338"/>
                  <a:gd name="connsiteY62" fmla="*/ 1502476 h 2403337"/>
                  <a:gd name="connsiteX63" fmla="*/ 310573 w 1744338"/>
                  <a:gd name="connsiteY63" fmla="*/ 1532250 h 2403337"/>
                  <a:gd name="connsiteX64" fmla="*/ 322483 w 1744338"/>
                  <a:gd name="connsiteY64" fmla="*/ 1587677 h 2403337"/>
                  <a:gd name="connsiteX65" fmla="*/ 352715 w 1744338"/>
                  <a:gd name="connsiteY65" fmla="*/ 1536831 h 2403337"/>
                  <a:gd name="connsiteX66" fmla="*/ 534570 w 1744338"/>
                  <a:gd name="connsiteY66" fmla="*/ 1275272 h 2403337"/>
                  <a:gd name="connsiteX67" fmla="*/ 542815 w 1744338"/>
                  <a:gd name="connsiteY67" fmla="*/ 1234045 h 2403337"/>
                  <a:gd name="connsiteX68" fmla="*/ 523576 w 1744338"/>
                  <a:gd name="connsiteY68" fmla="*/ 1148386 h 2403337"/>
                  <a:gd name="connsiteX69" fmla="*/ 490595 w 1744338"/>
                  <a:gd name="connsiteY69" fmla="*/ 1080133 h 2403337"/>
                  <a:gd name="connsiteX70" fmla="*/ 450743 w 1744338"/>
                  <a:gd name="connsiteY70" fmla="*/ 1026539 h 2403337"/>
                  <a:gd name="connsiteX71" fmla="*/ 306450 w 1744338"/>
                  <a:gd name="connsiteY71" fmla="*/ 553809 h 2403337"/>
                  <a:gd name="connsiteX72" fmla="*/ 522660 w 1744338"/>
                  <a:gd name="connsiteY72" fmla="*/ 9161 h 2403337"/>
                  <a:gd name="connsiteX73" fmla="*/ 527699 w 1744338"/>
                  <a:gd name="connsiteY73" fmla="*/ 2290 h 2403337"/>
                  <a:gd name="connsiteX74" fmla="*/ 529989 w 1744338"/>
                  <a:gd name="connsiteY74" fmla="*/ 0 h 240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744338" h="2403337">
                    <a:moveTo>
                      <a:pt x="529989" y="0"/>
                    </a:moveTo>
                    <a:cubicBezTo>
                      <a:pt x="530905" y="1832"/>
                      <a:pt x="531821" y="3665"/>
                      <a:pt x="533196" y="5955"/>
                    </a:cubicBezTo>
                    <a:cubicBezTo>
                      <a:pt x="534570" y="12826"/>
                      <a:pt x="535028" y="19697"/>
                      <a:pt x="535028" y="26568"/>
                    </a:cubicBezTo>
                    <a:lnTo>
                      <a:pt x="535028" y="1082424"/>
                    </a:lnTo>
                    <a:cubicBezTo>
                      <a:pt x="535028" y="1092501"/>
                      <a:pt x="534570" y="1102121"/>
                      <a:pt x="532280" y="1111740"/>
                    </a:cubicBezTo>
                    <a:cubicBezTo>
                      <a:pt x="538234" y="1138767"/>
                      <a:pt x="539609" y="1166709"/>
                      <a:pt x="547854" y="1193277"/>
                    </a:cubicBezTo>
                    <a:cubicBezTo>
                      <a:pt x="552893" y="1208851"/>
                      <a:pt x="556557" y="1224884"/>
                      <a:pt x="561138" y="1242291"/>
                    </a:cubicBezTo>
                    <a:lnTo>
                      <a:pt x="599158" y="1193735"/>
                    </a:lnTo>
                    <a:cubicBezTo>
                      <a:pt x="610152" y="1179535"/>
                      <a:pt x="621145" y="1165793"/>
                      <a:pt x="632139" y="1151593"/>
                    </a:cubicBezTo>
                    <a:cubicBezTo>
                      <a:pt x="639926" y="1141057"/>
                      <a:pt x="919500" y="844446"/>
                      <a:pt x="912924" y="857230"/>
                    </a:cubicBezTo>
                    <a:cubicBezTo>
                      <a:pt x="888715" y="904292"/>
                      <a:pt x="713521" y="1122611"/>
                      <a:pt x="671991" y="1178161"/>
                    </a:cubicBezTo>
                    <a:cubicBezTo>
                      <a:pt x="630461" y="1233711"/>
                      <a:pt x="666495" y="1186406"/>
                      <a:pt x="663746" y="1190529"/>
                    </a:cubicBezTo>
                    <a:lnTo>
                      <a:pt x="539609" y="1352228"/>
                    </a:lnTo>
                    <a:cubicBezTo>
                      <a:pt x="536402" y="1356351"/>
                      <a:pt x="534112" y="1360015"/>
                      <a:pt x="530905" y="1364596"/>
                    </a:cubicBezTo>
                    <a:cubicBezTo>
                      <a:pt x="537318" y="1366428"/>
                      <a:pt x="542357" y="1363680"/>
                      <a:pt x="547396" y="1361847"/>
                    </a:cubicBezTo>
                    <a:cubicBezTo>
                      <a:pt x="582209" y="1348563"/>
                      <a:pt x="618397" y="1343983"/>
                      <a:pt x="655043" y="1341692"/>
                    </a:cubicBezTo>
                    <a:cubicBezTo>
                      <a:pt x="666953" y="1340776"/>
                      <a:pt x="674282" y="1337112"/>
                      <a:pt x="681153" y="1326576"/>
                    </a:cubicBezTo>
                    <a:cubicBezTo>
                      <a:pt x="817658" y="1120902"/>
                      <a:pt x="1008216" y="998597"/>
                      <a:pt x="1252827" y="962867"/>
                    </a:cubicBezTo>
                    <a:cubicBezTo>
                      <a:pt x="1421855" y="938589"/>
                      <a:pt x="1582638" y="968364"/>
                      <a:pt x="1734718" y="1045778"/>
                    </a:cubicBezTo>
                    <a:cubicBezTo>
                      <a:pt x="1737925" y="1047152"/>
                      <a:pt x="1741131" y="1048068"/>
                      <a:pt x="1744338" y="1049443"/>
                    </a:cubicBezTo>
                    <a:lnTo>
                      <a:pt x="1744338" y="1052649"/>
                    </a:lnTo>
                    <a:lnTo>
                      <a:pt x="1743422" y="1053565"/>
                    </a:lnTo>
                    <a:lnTo>
                      <a:pt x="1742047" y="1053107"/>
                    </a:lnTo>
                    <a:cubicBezTo>
                      <a:pt x="1737008" y="1057230"/>
                      <a:pt x="1731054" y="1059520"/>
                      <a:pt x="1724641" y="1061352"/>
                    </a:cubicBezTo>
                    <a:lnTo>
                      <a:pt x="1357267" y="1162586"/>
                    </a:lnTo>
                    <a:lnTo>
                      <a:pt x="1068682" y="1242291"/>
                    </a:lnTo>
                    <a:lnTo>
                      <a:pt x="693979" y="1345815"/>
                    </a:lnTo>
                    <a:cubicBezTo>
                      <a:pt x="687566" y="1347647"/>
                      <a:pt x="681611" y="1349021"/>
                      <a:pt x="676114" y="1353144"/>
                    </a:cubicBezTo>
                    <a:cubicBezTo>
                      <a:pt x="661914" y="1361847"/>
                      <a:pt x="644965" y="1359557"/>
                      <a:pt x="629849" y="1360931"/>
                    </a:cubicBezTo>
                    <a:cubicBezTo>
                      <a:pt x="594119" y="1363680"/>
                      <a:pt x="561138" y="1376048"/>
                      <a:pt x="527241" y="1385667"/>
                    </a:cubicBezTo>
                    <a:cubicBezTo>
                      <a:pt x="522660" y="1387041"/>
                      <a:pt x="535181" y="1367268"/>
                      <a:pt x="516705" y="1393454"/>
                    </a:cubicBezTo>
                    <a:cubicBezTo>
                      <a:pt x="498229" y="1419640"/>
                      <a:pt x="459217" y="1465296"/>
                      <a:pt x="416387" y="1542786"/>
                    </a:cubicBezTo>
                    <a:cubicBezTo>
                      <a:pt x="388139" y="1598976"/>
                      <a:pt x="283776" y="1802970"/>
                      <a:pt x="259727" y="1858397"/>
                    </a:cubicBezTo>
                    <a:cubicBezTo>
                      <a:pt x="254230" y="1874888"/>
                      <a:pt x="254230" y="1874888"/>
                      <a:pt x="272095" y="1875346"/>
                    </a:cubicBezTo>
                    <a:cubicBezTo>
                      <a:pt x="280798" y="1875804"/>
                      <a:pt x="289960" y="1875804"/>
                      <a:pt x="298663" y="1876262"/>
                    </a:cubicBezTo>
                    <a:cubicBezTo>
                      <a:pt x="299121" y="1876262"/>
                      <a:pt x="299579" y="1876720"/>
                      <a:pt x="301869" y="1877636"/>
                    </a:cubicBezTo>
                    <a:lnTo>
                      <a:pt x="250107" y="1914740"/>
                    </a:lnTo>
                    <a:cubicBezTo>
                      <a:pt x="244152" y="1918863"/>
                      <a:pt x="240030" y="1923443"/>
                      <a:pt x="238197" y="1930773"/>
                    </a:cubicBezTo>
                    <a:cubicBezTo>
                      <a:pt x="215752" y="2022845"/>
                      <a:pt x="206132" y="2116292"/>
                      <a:pt x="206590" y="2211113"/>
                    </a:cubicBezTo>
                    <a:cubicBezTo>
                      <a:pt x="206590" y="2212029"/>
                      <a:pt x="207049" y="2212945"/>
                      <a:pt x="207965" y="2215235"/>
                    </a:cubicBezTo>
                    <a:lnTo>
                      <a:pt x="244610" y="2193248"/>
                    </a:lnTo>
                    <a:cubicBezTo>
                      <a:pt x="233159" y="2223022"/>
                      <a:pt x="223539" y="2249133"/>
                      <a:pt x="213003" y="2275243"/>
                    </a:cubicBezTo>
                    <a:cubicBezTo>
                      <a:pt x="208423" y="2286695"/>
                      <a:pt x="206590" y="2297688"/>
                      <a:pt x="207049" y="2310056"/>
                    </a:cubicBezTo>
                    <a:cubicBezTo>
                      <a:pt x="207965" y="2337999"/>
                      <a:pt x="207965" y="2365483"/>
                      <a:pt x="208423" y="2393425"/>
                    </a:cubicBezTo>
                    <a:cubicBezTo>
                      <a:pt x="208881" y="2401212"/>
                      <a:pt x="202926" y="2402129"/>
                      <a:pt x="197887" y="2402587"/>
                    </a:cubicBezTo>
                    <a:cubicBezTo>
                      <a:pt x="185977" y="2403045"/>
                      <a:pt x="174525" y="2404419"/>
                      <a:pt x="162616" y="2401670"/>
                    </a:cubicBezTo>
                    <a:cubicBezTo>
                      <a:pt x="161241" y="2401212"/>
                      <a:pt x="159867" y="2400296"/>
                      <a:pt x="158493" y="2398922"/>
                    </a:cubicBezTo>
                    <a:cubicBezTo>
                      <a:pt x="156203" y="2395258"/>
                      <a:pt x="155744" y="2391593"/>
                      <a:pt x="155744" y="2387470"/>
                    </a:cubicBezTo>
                    <a:cubicBezTo>
                      <a:pt x="154828" y="2319676"/>
                      <a:pt x="150706" y="2251423"/>
                      <a:pt x="152538" y="2183628"/>
                    </a:cubicBezTo>
                    <a:cubicBezTo>
                      <a:pt x="156203" y="2069110"/>
                      <a:pt x="172693" y="1956425"/>
                      <a:pt x="208881" y="1846946"/>
                    </a:cubicBezTo>
                    <a:cubicBezTo>
                      <a:pt x="233617" y="1772280"/>
                      <a:pt x="264766" y="1700363"/>
                      <a:pt x="301411" y="1630736"/>
                    </a:cubicBezTo>
                    <a:cubicBezTo>
                      <a:pt x="307824" y="1618826"/>
                      <a:pt x="309199" y="1607832"/>
                      <a:pt x="305076" y="1595006"/>
                    </a:cubicBezTo>
                    <a:cubicBezTo>
                      <a:pt x="298205" y="1573019"/>
                      <a:pt x="293624" y="1550573"/>
                      <a:pt x="290876" y="1528128"/>
                    </a:cubicBezTo>
                    <a:cubicBezTo>
                      <a:pt x="289501" y="1518508"/>
                      <a:pt x="285837" y="1511637"/>
                      <a:pt x="278508" y="1505224"/>
                    </a:cubicBezTo>
                    <a:cubicBezTo>
                      <a:pt x="219416" y="1455294"/>
                      <a:pt x="170403" y="1397577"/>
                      <a:pt x="127802" y="1332989"/>
                    </a:cubicBezTo>
                    <a:cubicBezTo>
                      <a:pt x="103524" y="1296343"/>
                      <a:pt x="82911" y="1257865"/>
                      <a:pt x="65046" y="1218013"/>
                    </a:cubicBezTo>
                    <a:cubicBezTo>
                      <a:pt x="47181" y="1175870"/>
                      <a:pt x="0" y="972944"/>
                      <a:pt x="0" y="870336"/>
                    </a:cubicBezTo>
                    <a:cubicBezTo>
                      <a:pt x="4123" y="704514"/>
                      <a:pt x="54511" y="554267"/>
                      <a:pt x="149790" y="418678"/>
                    </a:cubicBezTo>
                    <a:cubicBezTo>
                      <a:pt x="155286" y="411348"/>
                      <a:pt x="155286" y="411348"/>
                      <a:pt x="161699" y="410890"/>
                    </a:cubicBezTo>
                    <a:cubicBezTo>
                      <a:pt x="169028" y="452117"/>
                      <a:pt x="173151" y="493343"/>
                      <a:pt x="178190" y="534570"/>
                    </a:cubicBezTo>
                    <a:cubicBezTo>
                      <a:pt x="205216" y="750780"/>
                      <a:pt x="232701" y="966532"/>
                      <a:pt x="259269" y="1182741"/>
                    </a:cubicBezTo>
                    <a:cubicBezTo>
                      <a:pt x="271637" y="1283975"/>
                      <a:pt x="284463" y="1385667"/>
                      <a:pt x="297289" y="1486901"/>
                    </a:cubicBezTo>
                    <a:cubicBezTo>
                      <a:pt x="298205" y="1492398"/>
                      <a:pt x="298663" y="1497895"/>
                      <a:pt x="301869" y="1502476"/>
                    </a:cubicBezTo>
                    <a:cubicBezTo>
                      <a:pt x="308282" y="1511179"/>
                      <a:pt x="309199" y="1521715"/>
                      <a:pt x="310573" y="1532250"/>
                    </a:cubicBezTo>
                    <a:cubicBezTo>
                      <a:pt x="313321" y="1550573"/>
                      <a:pt x="317444" y="1568438"/>
                      <a:pt x="322483" y="1587677"/>
                    </a:cubicBezTo>
                    <a:cubicBezTo>
                      <a:pt x="334392" y="1570728"/>
                      <a:pt x="342638" y="1553322"/>
                      <a:pt x="352715" y="1536831"/>
                    </a:cubicBezTo>
                    <a:cubicBezTo>
                      <a:pt x="407684" y="1445675"/>
                      <a:pt x="469524" y="1359099"/>
                      <a:pt x="534570" y="1275272"/>
                    </a:cubicBezTo>
                    <a:cubicBezTo>
                      <a:pt x="544647" y="1261988"/>
                      <a:pt x="546938" y="1249162"/>
                      <a:pt x="542815" y="1234045"/>
                    </a:cubicBezTo>
                    <a:cubicBezTo>
                      <a:pt x="535028" y="1205645"/>
                      <a:pt x="523576" y="1177703"/>
                      <a:pt x="523576" y="1148386"/>
                    </a:cubicBezTo>
                    <a:cubicBezTo>
                      <a:pt x="523576" y="1118611"/>
                      <a:pt x="508002" y="1099830"/>
                      <a:pt x="490595" y="1080133"/>
                    </a:cubicBezTo>
                    <a:cubicBezTo>
                      <a:pt x="475937" y="1063643"/>
                      <a:pt x="461737" y="1046236"/>
                      <a:pt x="450743" y="1026539"/>
                    </a:cubicBezTo>
                    <a:cubicBezTo>
                      <a:pt x="371954" y="888201"/>
                      <a:pt x="307824" y="726044"/>
                      <a:pt x="306450" y="553809"/>
                    </a:cubicBezTo>
                    <a:cubicBezTo>
                      <a:pt x="309657" y="344928"/>
                      <a:pt x="382032" y="163532"/>
                      <a:pt x="522660" y="9161"/>
                    </a:cubicBezTo>
                    <a:cubicBezTo>
                      <a:pt x="524492" y="6871"/>
                      <a:pt x="525867" y="4581"/>
                      <a:pt x="527699" y="2290"/>
                    </a:cubicBezTo>
                    <a:cubicBezTo>
                      <a:pt x="527699" y="0"/>
                      <a:pt x="528615" y="0"/>
                      <a:pt x="529989" y="0"/>
                    </a:cubicBezTo>
                    <a:close/>
                  </a:path>
                </a:pathLst>
              </a:custGeom>
              <a:solidFill>
                <a:schemeClr val="accent3"/>
              </a:solidFill>
              <a:ln w="4572" cap="flat">
                <a:noFill/>
                <a:prstDash val="solid"/>
                <a:miter/>
              </a:ln>
            </p:spPr>
            <p:txBody>
              <a:bodyPr rtlCol="0" anchor="ctr"/>
              <a:lstStyle/>
              <a:p>
                <a:endParaRPr lang="en-US">
                  <a:solidFill>
                    <a:prstClr val="black"/>
                  </a:solidFill>
                </a:endParaRPr>
              </a:p>
            </p:txBody>
          </p:sp>
          <p:sp>
            <p:nvSpPr>
              <p:cNvPr id="374" name="Freeform: Shape 373">
                <a:extLst>
                  <a:ext uri="{FF2B5EF4-FFF2-40B4-BE49-F238E27FC236}">
                    <a16:creationId xmlns:a16="http://schemas.microsoft.com/office/drawing/2014/main" xmlns="" id="{7EA394D1-1411-41A2-A169-BD30723889F9}"/>
                  </a:ext>
                </a:extLst>
              </p:cNvPr>
              <p:cNvSpPr/>
              <p:nvPr/>
            </p:nvSpPr>
            <p:spPr>
              <a:xfrm>
                <a:off x="10701602" y="980510"/>
                <a:ext cx="297747" cy="1094792"/>
              </a:xfrm>
              <a:custGeom>
                <a:avLst/>
                <a:gdLst>
                  <a:gd name="connsiteX0" fmla="*/ 142932 w 297746"/>
                  <a:gd name="connsiteY0" fmla="*/ 1094334 h 1094791"/>
                  <a:gd name="connsiteX1" fmla="*/ 134229 w 297746"/>
                  <a:gd name="connsiteY1" fmla="*/ 1086546 h 1094791"/>
                  <a:gd name="connsiteX2" fmla="*/ 119112 w 297746"/>
                  <a:gd name="connsiteY2" fmla="*/ 957370 h 1094791"/>
                  <a:gd name="connsiteX3" fmla="*/ 102164 w 297746"/>
                  <a:gd name="connsiteY3" fmla="*/ 826820 h 1094791"/>
                  <a:gd name="connsiteX4" fmla="*/ 89338 w 297746"/>
                  <a:gd name="connsiteY4" fmla="*/ 722837 h 1094791"/>
                  <a:gd name="connsiteX5" fmla="*/ 75596 w 297746"/>
                  <a:gd name="connsiteY5" fmla="*/ 612900 h 1094791"/>
                  <a:gd name="connsiteX6" fmla="*/ 62770 w 297746"/>
                  <a:gd name="connsiteY6" fmla="*/ 507085 h 1094791"/>
                  <a:gd name="connsiteX7" fmla="*/ 49027 w 297746"/>
                  <a:gd name="connsiteY7" fmla="*/ 398522 h 1094791"/>
                  <a:gd name="connsiteX8" fmla="*/ 35743 w 297746"/>
                  <a:gd name="connsiteY8" fmla="*/ 291334 h 1094791"/>
                  <a:gd name="connsiteX9" fmla="*/ 25666 w 297746"/>
                  <a:gd name="connsiteY9" fmla="*/ 212087 h 1094791"/>
                  <a:gd name="connsiteX10" fmla="*/ 11924 w 297746"/>
                  <a:gd name="connsiteY10" fmla="*/ 100776 h 1094791"/>
                  <a:gd name="connsiteX11" fmla="*/ 1388 w 297746"/>
                  <a:gd name="connsiteY11" fmla="*/ 20155 h 1094791"/>
                  <a:gd name="connsiteX12" fmla="*/ 2762 w 297746"/>
                  <a:gd name="connsiteY12" fmla="*/ 0 h 1094791"/>
                  <a:gd name="connsiteX13" fmla="*/ 146597 w 297746"/>
                  <a:gd name="connsiteY13" fmla="*/ 154370 h 1094791"/>
                  <a:gd name="connsiteX14" fmla="*/ 255618 w 297746"/>
                  <a:gd name="connsiteY14" fmla="*/ 370580 h 1094791"/>
                  <a:gd name="connsiteX15" fmla="*/ 289973 w 297746"/>
                  <a:gd name="connsiteY15" fmla="*/ 532279 h 1094791"/>
                  <a:gd name="connsiteX16" fmla="*/ 295928 w 297746"/>
                  <a:gd name="connsiteY16" fmla="*/ 617939 h 1094791"/>
                  <a:gd name="connsiteX17" fmla="*/ 299135 w 297746"/>
                  <a:gd name="connsiteY17" fmla="*/ 663288 h 1094791"/>
                  <a:gd name="connsiteX18" fmla="*/ 221721 w 297746"/>
                  <a:gd name="connsiteY18" fmla="*/ 970196 h 1094791"/>
                  <a:gd name="connsiteX19" fmla="*/ 158507 w 297746"/>
                  <a:gd name="connsiteY19" fmla="*/ 1081508 h 1094791"/>
                  <a:gd name="connsiteX20" fmla="*/ 142932 w 297746"/>
                  <a:gd name="connsiteY20" fmla="*/ 1094334 h 109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7746" h="1094791">
                    <a:moveTo>
                      <a:pt x="142932" y="1094334"/>
                    </a:moveTo>
                    <a:cubicBezTo>
                      <a:pt x="135145" y="1097082"/>
                      <a:pt x="134687" y="1090669"/>
                      <a:pt x="134229" y="1086546"/>
                    </a:cubicBezTo>
                    <a:cubicBezTo>
                      <a:pt x="129190" y="1043488"/>
                      <a:pt x="124151" y="1000429"/>
                      <a:pt x="119112" y="957370"/>
                    </a:cubicBezTo>
                    <a:cubicBezTo>
                      <a:pt x="113616" y="913853"/>
                      <a:pt x="107661" y="870336"/>
                      <a:pt x="102164" y="826820"/>
                    </a:cubicBezTo>
                    <a:cubicBezTo>
                      <a:pt x="97583" y="792006"/>
                      <a:pt x="93918" y="757193"/>
                      <a:pt x="89338" y="722837"/>
                    </a:cubicBezTo>
                    <a:cubicBezTo>
                      <a:pt x="84757" y="686192"/>
                      <a:pt x="80176" y="649546"/>
                      <a:pt x="75596" y="612900"/>
                    </a:cubicBezTo>
                    <a:cubicBezTo>
                      <a:pt x="71015" y="577629"/>
                      <a:pt x="66892" y="542357"/>
                      <a:pt x="62770" y="507085"/>
                    </a:cubicBezTo>
                    <a:cubicBezTo>
                      <a:pt x="58189" y="470898"/>
                      <a:pt x="53608" y="434710"/>
                      <a:pt x="49027" y="398522"/>
                    </a:cubicBezTo>
                    <a:cubicBezTo>
                      <a:pt x="44447" y="362793"/>
                      <a:pt x="40324" y="327063"/>
                      <a:pt x="35743" y="291334"/>
                    </a:cubicBezTo>
                    <a:cubicBezTo>
                      <a:pt x="32537" y="264766"/>
                      <a:pt x="28872" y="238655"/>
                      <a:pt x="25666" y="212087"/>
                    </a:cubicBezTo>
                    <a:cubicBezTo>
                      <a:pt x="21085" y="174983"/>
                      <a:pt x="16504" y="137880"/>
                      <a:pt x="11924" y="100776"/>
                    </a:cubicBezTo>
                    <a:cubicBezTo>
                      <a:pt x="8717" y="73750"/>
                      <a:pt x="5053" y="47181"/>
                      <a:pt x="1388" y="20155"/>
                    </a:cubicBezTo>
                    <a:cubicBezTo>
                      <a:pt x="472" y="13284"/>
                      <a:pt x="-1819" y="6413"/>
                      <a:pt x="2762" y="0"/>
                    </a:cubicBezTo>
                    <a:cubicBezTo>
                      <a:pt x="58189" y="44433"/>
                      <a:pt x="105370" y="96653"/>
                      <a:pt x="146597" y="154370"/>
                    </a:cubicBezTo>
                    <a:cubicBezTo>
                      <a:pt x="193778" y="220791"/>
                      <a:pt x="229966" y="293166"/>
                      <a:pt x="255618" y="370580"/>
                    </a:cubicBezTo>
                    <a:cubicBezTo>
                      <a:pt x="273025" y="423258"/>
                      <a:pt x="284476" y="476853"/>
                      <a:pt x="289973" y="532279"/>
                    </a:cubicBezTo>
                    <a:cubicBezTo>
                      <a:pt x="292722" y="560680"/>
                      <a:pt x="295928" y="589080"/>
                      <a:pt x="295928" y="617939"/>
                    </a:cubicBezTo>
                    <a:cubicBezTo>
                      <a:pt x="302799" y="632597"/>
                      <a:pt x="300051" y="648630"/>
                      <a:pt x="299135" y="663288"/>
                    </a:cubicBezTo>
                    <a:cubicBezTo>
                      <a:pt x="292722" y="770477"/>
                      <a:pt x="268444" y="873085"/>
                      <a:pt x="221721" y="970196"/>
                    </a:cubicBezTo>
                    <a:cubicBezTo>
                      <a:pt x="202940" y="1008674"/>
                      <a:pt x="183242" y="1046236"/>
                      <a:pt x="158507" y="1081508"/>
                    </a:cubicBezTo>
                    <a:cubicBezTo>
                      <a:pt x="153926" y="1087004"/>
                      <a:pt x="151636" y="1094334"/>
                      <a:pt x="142932" y="1094334"/>
                    </a:cubicBezTo>
                    <a:close/>
                  </a:path>
                </a:pathLst>
              </a:custGeom>
              <a:solidFill>
                <a:schemeClr val="accent3">
                  <a:lumMod val="75000"/>
                </a:schemeClr>
              </a:solidFill>
              <a:ln w="4572" cap="flat">
                <a:noFill/>
                <a:prstDash val="solid"/>
                <a:miter/>
              </a:ln>
            </p:spPr>
            <p:txBody>
              <a:bodyPr rtlCol="0" anchor="ctr"/>
              <a:lstStyle/>
              <a:p>
                <a:endParaRPr lang="en-US">
                  <a:solidFill>
                    <a:prstClr val="black"/>
                  </a:solidFill>
                </a:endParaRPr>
              </a:p>
            </p:txBody>
          </p:sp>
          <p:sp>
            <p:nvSpPr>
              <p:cNvPr id="380" name="Freeform: Shape 379">
                <a:extLst>
                  <a:ext uri="{FF2B5EF4-FFF2-40B4-BE49-F238E27FC236}">
                    <a16:creationId xmlns:a16="http://schemas.microsoft.com/office/drawing/2014/main" xmlns="" id="{34B73730-65E7-400B-B818-C7801AF3089A}"/>
                  </a:ext>
                </a:extLst>
              </p:cNvPr>
              <p:cNvSpPr/>
              <p:nvPr/>
            </p:nvSpPr>
            <p:spPr>
              <a:xfrm>
                <a:off x="11073556" y="577865"/>
                <a:ext cx="219874" cy="1103953"/>
              </a:xfrm>
              <a:custGeom>
                <a:avLst/>
                <a:gdLst>
                  <a:gd name="connsiteX0" fmla="*/ 2764 w 219874"/>
                  <a:gd name="connsiteY0" fmla="*/ 1105785 h 1103953"/>
                  <a:gd name="connsiteX1" fmla="*/ 473 w 219874"/>
                  <a:gd name="connsiteY1" fmla="*/ 1090211 h 1103953"/>
                  <a:gd name="connsiteX2" fmla="*/ 473 w 219874"/>
                  <a:gd name="connsiteY2" fmla="*/ 16949 h 1103953"/>
                  <a:gd name="connsiteX3" fmla="*/ 3680 w 219874"/>
                  <a:gd name="connsiteY3" fmla="*/ 0 h 1103953"/>
                  <a:gd name="connsiteX4" fmla="*/ 143392 w 219874"/>
                  <a:gd name="connsiteY4" fmla="*/ 203842 h 1103953"/>
                  <a:gd name="connsiteX5" fmla="*/ 220348 w 219874"/>
                  <a:gd name="connsiteY5" fmla="*/ 604197 h 1103953"/>
                  <a:gd name="connsiteX6" fmla="*/ 2764 w 219874"/>
                  <a:gd name="connsiteY6" fmla="*/ 1105785 h 110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874" h="1103953">
                    <a:moveTo>
                      <a:pt x="2764" y="1105785"/>
                    </a:moveTo>
                    <a:cubicBezTo>
                      <a:pt x="-1359" y="1101205"/>
                      <a:pt x="473" y="1095250"/>
                      <a:pt x="473" y="1090211"/>
                    </a:cubicBezTo>
                    <a:cubicBezTo>
                      <a:pt x="473" y="732457"/>
                      <a:pt x="473" y="374703"/>
                      <a:pt x="473" y="16949"/>
                    </a:cubicBezTo>
                    <a:cubicBezTo>
                      <a:pt x="473" y="11452"/>
                      <a:pt x="-1817" y="5039"/>
                      <a:pt x="3680" y="0"/>
                    </a:cubicBezTo>
                    <a:cubicBezTo>
                      <a:pt x="61855" y="60007"/>
                      <a:pt x="107662" y="128718"/>
                      <a:pt x="143392" y="203842"/>
                    </a:cubicBezTo>
                    <a:cubicBezTo>
                      <a:pt x="203857" y="330728"/>
                      <a:pt x="229967" y="464485"/>
                      <a:pt x="220348" y="604197"/>
                    </a:cubicBezTo>
                    <a:cubicBezTo>
                      <a:pt x="207064" y="797045"/>
                      <a:pt x="134230" y="964241"/>
                      <a:pt x="2764" y="1105785"/>
                    </a:cubicBezTo>
                    <a:close/>
                  </a:path>
                </a:pathLst>
              </a:custGeom>
              <a:solidFill>
                <a:schemeClr val="accent3">
                  <a:lumMod val="75000"/>
                </a:schemeClr>
              </a:solidFill>
              <a:ln w="4572" cap="flat">
                <a:noFill/>
                <a:prstDash val="solid"/>
                <a:miter/>
              </a:ln>
            </p:spPr>
            <p:txBody>
              <a:bodyPr rtlCol="0" anchor="ctr"/>
              <a:lstStyle/>
              <a:p>
                <a:endParaRPr lang="en-US">
                  <a:solidFill>
                    <a:prstClr val="black"/>
                  </a:solidFill>
                </a:endParaRPr>
              </a:p>
            </p:txBody>
          </p:sp>
        </p:grpSp>
        <p:grpSp>
          <p:nvGrpSpPr>
            <p:cNvPr id="390" name="Group 389">
              <a:extLst>
                <a:ext uri="{FF2B5EF4-FFF2-40B4-BE49-F238E27FC236}">
                  <a16:creationId xmlns:a16="http://schemas.microsoft.com/office/drawing/2014/main" xmlns="" id="{6978D052-0CE7-4F6F-9184-47E15896698B}"/>
                </a:ext>
              </a:extLst>
            </p:cNvPr>
            <p:cNvGrpSpPr/>
            <p:nvPr/>
          </p:nvGrpSpPr>
          <p:grpSpPr>
            <a:xfrm rot="10538332" flipV="1">
              <a:off x="8220786" y="2561066"/>
              <a:ext cx="1306480" cy="1525341"/>
              <a:chOff x="8739710" y="248266"/>
              <a:chExt cx="765266" cy="893463"/>
            </a:xfrm>
          </p:grpSpPr>
          <p:sp>
            <p:nvSpPr>
              <p:cNvPr id="389" name="Freeform: Shape 388">
                <a:extLst>
                  <a:ext uri="{FF2B5EF4-FFF2-40B4-BE49-F238E27FC236}">
                    <a16:creationId xmlns:a16="http://schemas.microsoft.com/office/drawing/2014/main" xmlns="" id="{0D49E8B3-E161-450B-9F5C-E79CDAD07584}"/>
                  </a:ext>
                </a:extLst>
              </p:cNvPr>
              <p:cNvSpPr/>
              <p:nvPr/>
            </p:nvSpPr>
            <p:spPr>
              <a:xfrm>
                <a:off x="8739710" y="248266"/>
                <a:ext cx="765266" cy="893463"/>
              </a:xfrm>
              <a:custGeom>
                <a:avLst/>
                <a:gdLst>
                  <a:gd name="connsiteX0" fmla="*/ 10284 w 765266"/>
                  <a:gd name="connsiteY0" fmla="*/ 1505 h 893463"/>
                  <a:gd name="connsiteX1" fmla="*/ 59298 w 765266"/>
                  <a:gd name="connsiteY1" fmla="*/ 62886 h 893463"/>
                  <a:gd name="connsiteX2" fmla="*/ 254895 w 765266"/>
                  <a:gd name="connsiteY2" fmla="*/ 299251 h 893463"/>
                  <a:gd name="connsiteX3" fmla="*/ 466066 w 765266"/>
                  <a:gd name="connsiteY3" fmla="*/ 553481 h 893463"/>
                  <a:gd name="connsiteX4" fmla="*/ 672199 w 765266"/>
                  <a:gd name="connsiteY4" fmla="*/ 802215 h 893463"/>
                  <a:gd name="connsiteX5" fmla="*/ 707013 w 765266"/>
                  <a:gd name="connsiteY5" fmla="*/ 842984 h 893463"/>
                  <a:gd name="connsiteX6" fmla="*/ 715716 w 765266"/>
                  <a:gd name="connsiteY6" fmla="*/ 815499 h 893463"/>
                  <a:gd name="connsiteX7" fmla="*/ 747323 w 765266"/>
                  <a:gd name="connsiteY7" fmla="*/ 871384 h 893463"/>
                  <a:gd name="connsiteX8" fmla="*/ 765266 w 765266"/>
                  <a:gd name="connsiteY8" fmla="*/ 880934 h 893463"/>
                  <a:gd name="connsiteX9" fmla="*/ 758219 w 765266"/>
                  <a:gd name="connsiteY9" fmla="*/ 893463 h 893463"/>
                  <a:gd name="connsiteX10" fmla="*/ 705180 w 765266"/>
                  <a:gd name="connsiteY10" fmla="*/ 859474 h 893463"/>
                  <a:gd name="connsiteX11" fmla="*/ 650212 w 765266"/>
                  <a:gd name="connsiteY11" fmla="*/ 848938 h 893463"/>
                  <a:gd name="connsiteX12" fmla="*/ 12117 w 765266"/>
                  <a:gd name="connsiteY12" fmla="*/ 195727 h 893463"/>
                  <a:gd name="connsiteX13" fmla="*/ 1123 w 765266"/>
                  <a:gd name="connsiteY13" fmla="*/ 11582 h 893463"/>
                  <a:gd name="connsiteX14" fmla="*/ 10284 w 765266"/>
                  <a:gd name="connsiteY14" fmla="*/ 1505 h 8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266" h="893463">
                    <a:moveTo>
                      <a:pt x="10284" y="1505"/>
                    </a:moveTo>
                    <a:cubicBezTo>
                      <a:pt x="24485" y="23950"/>
                      <a:pt x="42807" y="42731"/>
                      <a:pt x="59298" y="62886"/>
                    </a:cubicBezTo>
                    <a:cubicBezTo>
                      <a:pt x="123886" y="142133"/>
                      <a:pt x="189849" y="220463"/>
                      <a:pt x="254895" y="299251"/>
                    </a:cubicBezTo>
                    <a:cubicBezTo>
                      <a:pt x="324980" y="383995"/>
                      <a:pt x="395523" y="468738"/>
                      <a:pt x="466066" y="553481"/>
                    </a:cubicBezTo>
                    <a:cubicBezTo>
                      <a:pt x="534778" y="636392"/>
                      <a:pt x="603947" y="718845"/>
                      <a:pt x="672199" y="802215"/>
                    </a:cubicBezTo>
                    <a:cubicBezTo>
                      <a:pt x="683651" y="815957"/>
                      <a:pt x="694645" y="829699"/>
                      <a:pt x="707013" y="842984"/>
                    </a:cubicBezTo>
                    <a:cubicBezTo>
                      <a:pt x="714800" y="834738"/>
                      <a:pt x="703348" y="821454"/>
                      <a:pt x="715716" y="815499"/>
                    </a:cubicBezTo>
                    <a:cubicBezTo>
                      <a:pt x="709761" y="843900"/>
                      <a:pt x="724877" y="856726"/>
                      <a:pt x="747323" y="871384"/>
                    </a:cubicBezTo>
                    <a:lnTo>
                      <a:pt x="765266" y="880934"/>
                    </a:lnTo>
                    <a:lnTo>
                      <a:pt x="758219" y="893463"/>
                    </a:lnTo>
                    <a:lnTo>
                      <a:pt x="705180" y="859474"/>
                    </a:lnTo>
                    <a:cubicBezTo>
                      <a:pt x="689148" y="851229"/>
                      <a:pt x="668535" y="852603"/>
                      <a:pt x="650212" y="848938"/>
                    </a:cubicBezTo>
                    <a:cubicBezTo>
                      <a:pt x="325896" y="785724"/>
                      <a:pt x="67085" y="520958"/>
                      <a:pt x="12117" y="195727"/>
                    </a:cubicBezTo>
                    <a:cubicBezTo>
                      <a:pt x="1581" y="134804"/>
                      <a:pt x="-2084" y="73422"/>
                      <a:pt x="1123" y="11582"/>
                    </a:cubicBezTo>
                    <a:cubicBezTo>
                      <a:pt x="1581" y="7001"/>
                      <a:pt x="-2542" y="-3992"/>
                      <a:pt x="10284" y="1505"/>
                    </a:cubicBezTo>
                    <a:close/>
                  </a:path>
                </a:pathLst>
              </a:custGeom>
              <a:solidFill>
                <a:schemeClr val="accent3"/>
              </a:solidFill>
              <a:ln w="4572" cap="flat">
                <a:noFill/>
                <a:prstDash val="solid"/>
                <a:miter/>
              </a:ln>
            </p:spPr>
            <p:txBody>
              <a:bodyPr wrap="square" rtlCol="0" anchor="ctr">
                <a:noAutofit/>
              </a:bodyPr>
              <a:lstStyle/>
              <a:p>
                <a:endParaRPr lang="en-US">
                  <a:solidFill>
                    <a:prstClr val="black"/>
                  </a:solidFill>
                </a:endParaRPr>
              </a:p>
            </p:txBody>
          </p:sp>
          <p:sp>
            <p:nvSpPr>
              <p:cNvPr id="386" name="Freeform: Shape 385">
                <a:extLst>
                  <a:ext uri="{FF2B5EF4-FFF2-40B4-BE49-F238E27FC236}">
                    <a16:creationId xmlns:a16="http://schemas.microsoft.com/office/drawing/2014/main" xmlns="" id="{83D57E46-48FD-4500-A457-CCA25EFE8A7C}"/>
                  </a:ext>
                </a:extLst>
              </p:cNvPr>
              <p:cNvSpPr/>
              <p:nvPr/>
            </p:nvSpPr>
            <p:spPr>
              <a:xfrm>
                <a:off x="8746374" y="249770"/>
                <a:ext cx="705431" cy="847433"/>
              </a:xfrm>
              <a:custGeom>
                <a:avLst/>
                <a:gdLst>
                  <a:gd name="connsiteX0" fmla="*/ 708135 w 705430"/>
                  <a:gd name="connsiteY0" fmla="*/ 814910 h 847432"/>
                  <a:gd name="connsiteX1" fmla="*/ 705845 w 705430"/>
                  <a:gd name="connsiteY1" fmla="*/ 839646 h 847432"/>
                  <a:gd name="connsiteX2" fmla="*/ 703096 w 705430"/>
                  <a:gd name="connsiteY2" fmla="*/ 848807 h 847432"/>
                  <a:gd name="connsiteX3" fmla="*/ 694851 w 705430"/>
                  <a:gd name="connsiteY3" fmla="*/ 843768 h 847432"/>
                  <a:gd name="connsiteX4" fmla="*/ 649502 w 705430"/>
                  <a:gd name="connsiteY4" fmla="*/ 788800 h 847432"/>
                  <a:gd name="connsiteX5" fmla="*/ 567049 w 705430"/>
                  <a:gd name="connsiteY5" fmla="*/ 689398 h 847432"/>
                  <a:gd name="connsiteX6" fmla="*/ 461234 w 705430"/>
                  <a:gd name="connsiteY6" fmla="*/ 561596 h 847432"/>
                  <a:gd name="connsiteX7" fmla="*/ 367788 w 705430"/>
                  <a:gd name="connsiteY7" fmla="*/ 448452 h 847432"/>
                  <a:gd name="connsiteX8" fmla="*/ 272509 w 705430"/>
                  <a:gd name="connsiteY8" fmla="*/ 333018 h 847432"/>
                  <a:gd name="connsiteX9" fmla="*/ 178604 w 705430"/>
                  <a:gd name="connsiteY9" fmla="*/ 220333 h 847432"/>
                  <a:gd name="connsiteX10" fmla="*/ 86074 w 705430"/>
                  <a:gd name="connsiteY10" fmla="*/ 108563 h 847432"/>
                  <a:gd name="connsiteX11" fmla="*/ 6827 w 705430"/>
                  <a:gd name="connsiteY11" fmla="*/ 12368 h 847432"/>
                  <a:gd name="connsiteX12" fmla="*/ 3163 w 705430"/>
                  <a:gd name="connsiteY12" fmla="*/ 0 h 847432"/>
                  <a:gd name="connsiteX13" fmla="*/ 166236 w 705430"/>
                  <a:gd name="connsiteY13" fmla="*/ 38020 h 847432"/>
                  <a:gd name="connsiteX14" fmla="*/ 692103 w 705430"/>
                  <a:gd name="connsiteY14" fmla="*/ 639010 h 847432"/>
                  <a:gd name="connsiteX15" fmla="*/ 708135 w 705430"/>
                  <a:gd name="connsiteY15" fmla="*/ 814910 h 84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5430" h="847432">
                    <a:moveTo>
                      <a:pt x="708135" y="814910"/>
                    </a:moveTo>
                    <a:cubicBezTo>
                      <a:pt x="703096" y="822697"/>
                      <a:pt x="706761" y="831400"/>
                      <a:pt x="705845" y="839646"/>
                    </a:cubicBezTo>
                    <a:cubicBezTo>
                      <a:pt x="705387" y="842852"/>
                      <a:pt x="707219" y="847433"/>
                      <a:pt x="703096" y="848807"/>
                    </a:cubicBezTo>
                    <a:cubicBezTo>
                      <a:pt x="698974" y="850181"/>
                      <a:pt x="696683" y="846059"/>
                      <a:pt x="694851" y="843768"/>
                    </a:cubicBezTo>
                    <a:cubicBezTo>
                      <a:pt x="679735" y="825445"/>
                      <a:pt x="664618" y="807123"/>
                      <a:pt x="649502" y="788800"/>
                    </a:cubicBezTo>
                    <a:cubicBezTo>
                      <a:pt x="622018" y="755818"/>
                      <a:pt x="594533" y="722837"/>
                      <a:pt x="567049" y="689398"/>
                    </a:cubicBezTo>
                    <a:cubicBezTo>
                      <a:pt x="531778" y="646797"/>
                      <a:pt x="496506" y="604197"/>
                      <a:pt x="461234" y="561596"/>
                    </a:cubicBezTo>
                    <a:cubicBezTo>
                      <a:pt x="430086" y="524034"/>
                      <a:pt x="398937" y="486014"/>
                      <a:pt x="367788" y="448452"/>
                    </a:cubicBezTo>
                    <a:cubicBezTo>
                      <a:pt x="336181" y="409974"/>
                      <a:pt x="304116" y="371496"/>
                      <a:pt x="272509" y="333018"/>
                    </a:cubicBezTo>
                    <a:cubicBezTo>
                      <a:pt x="241360" y="295456"/>
                      <a:pt x="209753" y="257894"/>
                      <a:pt x="178604" y="220333"/>
                    </a:cubicBezTo>
                    <a:cubicBezTo>
                      <a:pt x="147455" y="183229"/>
                      <a:pt x="116764" y="145667"/>
                      <a:pt x="86074" y="108563"/>
                    </a:cubicBezTo>
                    <a:cubicBezTo>
                      <a:pt x="59505" y="76498"/>
                      <a:pt x="33395" y="44433"/>
                      <a:pt x="6827" y="12368"/>
                    </a:cubicBezTo>
                    <a:cubicBezTo>
                      <a:pt x="4079" y="9161"/>
                      <a:pt x="-4625" y="6413"/>
                      <a:pt x="3163" y="0"/>
                    </a:cubicBezTo>
                    <a:cubicBezTo>
                      <a:pt x="59505" y="4581"/>
                      <a:pt x="114016" y="17865"/>
                      <a:pt x="166236" y="38020"/>
                    </a:cubicBezTo>
                    <a:cubicBezTo>
                      <a:pt x="447950" y="144751"/>
                      <a:pt x="623850" y="345386"/>
                      <a:pt x="692103" y="639010"/>
                    </a:cubicBezTo>
                    <a:cubicBezTo>
                      <a:pt x="705387" y="696269"/>
                      <a:pt x="710426" y="755360"/>
                      <a:pt x="708135" y="814910"/>
                    </a:cubicBezTo>
                    <a:close/>
                  </a:path>
                </a:pathLst>
              </a:custGeom>
              <a:solidFill>
                <a:schemeClr val="accent3">
                  <a:lumMod val="75000"/>
                </a:schemeClr>
              </a:solidFill>
              <a:ln w="4572" cap="flat">
                <a:noFill/>
                <a:prstDash val="solid"/>
                <a:miter/>
              </a:ln>
            </p:spPr>
            <p:txBody>
              <a:bodyPr rtlCol="0" anchor="ctr"/>
              <a:lstStyle/>
              <a:p>
                <a:endParaRPr lang="en-US">
                  <a:solidFill>
                    <a:prstClr val="black"/>
                  </a:solidFill>
                </a:endParaRPr>
              </a:p>
            </p:txBody>
          </p:sp>
        </p:grpSp>
      </p:grpSp>
      <p:sp>
        <p:nvSpPr>
          <p:cNvPr id="2" name="TextBox 1"/>
          <p:cNvSpPr txBox="1"/>
          <p:nvPr/>
        </p:nvSpPr>
        <p:spPr>
          <a:xfrm>
            <a:off x="1539955" y="447261"/>
            <a:ext cx="8504972" cy="646331"/>
          </a:xfrm>
          <a:prstGeom prst="rect">
            <a:avLst/>
          </a:prstGeom>
          <a:solidFill>
            <a:schemeClr val="accent1"/>
          </a:solidFill>
        </p:spPr>
        <p:txBody>
          <a:bodyPr wrap="square" rtlCol="0">
            <a:spAutoFit/>
          </a:bodyPr>
          <a:lstStyle/>
          <a:p>
            <a:pPr algn="ctr"/>
            <a:r>
              <a:rPr lang="en-US" sz="3600" dirty="0" smtClean="0">
                <a:solidFill>
                  <a:prstClr val="black"/>
                </a:solidFill>
                <a:latin typeface="Times New Roman" panose="02020603050405020304" pitchFamily="18" charset="0"/>
                <a:cs typeface="Times New Roman" panose="02020603050405020304" pitchFamily="18" charset="0"/>
              </a:rPr>
              <a:t>BÀI 6: CHÂN DUNG CUỘC SỐNG</a:t>
            </a:r>
            <a:endParaRPr lang="en-US" sz="36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147787" y="1710422"/>
            <a:ext cx="7691376"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TIẾT 79,80: THỰC HÀNH TIẾNG VIỆT</a:t>
            </a:r>
          </a:p>
          <a:p>
            <a:pPr algn="ctr"/>
            <a:r>
              <a:rPr lang="en-US" sz="3200" b="1" dirty="0" smtClean="0">
                <a:solidFill>
                  <a:srgbClr val="FF0000"/>
                </a:solidFill>
                <a:latin typeface="Times New Roman" panose="02020603050405020304" pitchFamily="18" charset="0"/>
                <a:cs typeface="Times New Roman" panose="02020603050405020304" pitchFamily="18" charset="0"/>
              </a:rPr>
              <a:t>(THÁN TỪ, BIỆN PHÁP TU TỪ)</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91248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55983" y="655983"/>
            <a:ext cx="10515600" cy="52081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i="1" dirty="0" err="1">
                <a:solidFill>
                  <a:srgbClr val="FF0000"/>
                </a:solidFill>
                <a:latin typeface="Times New Roman" panose="02020603050405020304" pitchFamily="18" charset="0"/>
                <a:cs typeface="Times New Roman" panose="02020603050405020304" pitchFamily="18" charset="0"/>
              </a:rPr>
              <a:t>Gợi</a:t>
            </a:r>
            <a:r>
              <a:rPr lang="en-US" sz="2800" b="1" i="1" dirty="0">
                <a:solidFill>
                  <a:srgbClr val="FF0000"/>
                </a:solidFill>
                <a:latin typeface="Times New Roman" panose="02020603050405020304" pitchFamily="18" charset="0"/>
                <a:cs typeface="Times New Roman" panose="02020603050405020304" pitchFamily="18" charset="0"/>
              </a:rPr>
              <a:t> ý</a:t>
            </a:r>
            <a:endParaRPr lang="en-US" sz="2800" b="1" dirty="0">
              <a:solidFill>
                <a:srgbClr val="FF0000"/>
              </a:solidFill>
              <a:latin typeface="Times New Roman" panose="02020603050405020304" pitchFamily="18" charset="0"/>
              <a:cs typeface="Times New Roman" panose="02020603050405020304" pitchFamily="18" charset="0"/>
            </a:endParaRPr>
          </a:p>
          <a:p>
            <a:pPr algn="just"/>
            <a:r>
              <a:rPr lang="en-US" sz="2800" i="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Ôi</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đấy</a:t>
            </a:r>
            <a:r>
              <a:rPr lang="en-US" sz="2800" dirty="0">
                <a:latin typeface="Times New Roman" panose="02020603050405020304" pitchFamily="18" charset="0"/>
                <a:cs typeface="Times New Roman" panose="02020603050405020304" pitchFamily="18" charset="0"/>
              </a:rPr>
              <a:t> ư?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chợt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râm</a:t>
            </a:r>
            <a:r>
              <a:rPr lang="en-US" sz="2800" dirty="0">
                <a:latin typeface="Times New Roman" panose="02020603050405020304" pitchFamily="18" charset="0"/>
                <a:cs typeface="Times New Roman" panose="02020603050405020304" pitchFamily="18" charset="0"/>
              </a:rPr>
              <a:t> ran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vẩy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tom </a:t>
            </a:r>
            <a:r>
              <a:rPr lang="en-US" sz="2800" dirty="0" err="1">
                <a:latin typeface="Times New Roman" panose="02020603050405020304" pitchFamily="18" charset="0"/>
                <a:cs typeface="Times New Roman" panose="02020603050405020304" pitchFamily="18" charset="0"/>
              </a:rPr>
              <a:t>tóp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chậm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Thu </a:t>
            </a:r>
            <a:r>
              <a:rPr lang="en-US" sz="2800"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thật</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Chao </a:t>
            </a:r>
            <a:r>
              <a:rPr lang="en-US" sz="2800" b="1" dirty="0" err="1">
                <a:latin typeface="Times New Roman" panose="02020603050405020304" pitchFamily="18" charset="0"/>
                <a:cs typeface="Times New Roman" panose="02020603050405020304" pitchFamily="18" charset="0"/>
              </a:rPr>
              <a: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bâng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khuâng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xuyển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9032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507FF0B6-B57B-79BE-B1D6-0A9F2583B5DC}"/>
              </a:ext>
            </a:extLst>
          </p:cNvPr>
          <p:cNvGraphicFramePr>
            <a:graphicFrameLocks noGrp="1"/>
          </p:cNvGraphicFramePr>
          <p:nvPr>
            <p:extLst>
              <p:ext uri="{D42A27DB-BD31-4B8C-83A1-F6EECF244321}">
                <p14:modId xmlns:p14="http://schemas.microsoft.com/office/powerpoint/2010/main" val="4030560818"/>
              </p:ext>
            </p:extLst>
          </p:nvPr>
        </p:nvGraphicFramePr>
        <p:xfrm>
          <a:off x="596349" y="990501"/>
          <a:ext cx="11171582" cy="5628959"/>
        </p:xfrm>
        <a:graphic>
          <a:graphicData uri="http://schemas.openxmlformats.org/drawingml/2006/table">
            <a:tbl>
              <a:tblPr firstRow="1" firstCol="1" bandRow="1">
                <a:tableStyleId>{5C22544A-7EE6-4342-B048-85BDC9FD1C3A}</a:tableStyleId>
              </a:tblPr>
              <a:tblGrid>
                <a:gridCol w="7388768">
                  <a:extLst>
                    <a:ext uri="{9D8B030D-6E8A-4147-A177-3AD203B41FA5}">
                      <a16:colId xmlns:a16="http://schemas.microsoft.com/office/drawing/2014/main" xmlns="" val="2721655042"/>
                    </a:ext>
                  </a:extLst>
                </a:gridCol>
                <a:gridCol w="1437800">
                  <a:extLst>
                    <a:ext uri="{9D8B030D-6E8A-4147-A177-3AD203B41FA5}">
                      <a16:colId xmlns:a16="http://schemas.microsoft.com/office/drawing/2014/main" xmlns="" val="286556683"/>
                    </a:ext>
                  </a:extLst>
                </a:gridCol>
                <a:gridCol w="2345014">
                  <a:extLst>
                    <a:ext uri="{9D8B030D-6E8A-4147-A177-3AD203B41FA5}">
                      <a16:colId xmlns:a16="http://schemas.microsoft.com/office/drawing/2014/main" xmlns="" val="3233108033"/>
                    </a:ext>
                  </a:extLst>
                </a:gridCol>
              </a:tblGrid>
              <a:tr h="885645">
                <a:tc>
                  <a:txBody>
                    <a:bodyPr/>
                    <a:lstStyle/>
                    <a:p>
                      <a:pPr algn="ctr">
                        <a:spcBef>
                          <a:spcPts val="600"/>
                        </a:spcBef>
                        <a:spcAft>
                          <a:spcPts val="600"/>
                        </a:spcAft>
                      </a:pPr>
                      <a:r>
                        <a:rPr lang="vi-VN" sz="2800" dirty="0">
                          <a:effectLst/>
                          <a:latin typeface="Times New Roman" panose="02020603050405020304" pitchFamily="18" charset="0"/>
                          <a:cs typeface="Times New Roman" panose="02020603050405020304" pitchFamily="18" charset="0"/>
                        </a:rPr>
                        <a:t>Tiêu chí</a:t>
                      </a:r>
                      <a:endPar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600"/>
                        </a:spcAft>
                      </a:pPr>
                      <a:r>
                        <a:rPr lang="vi-VN" sz="2800" dirty="0">
                          <a:effectLst/>
                          <a:latin typeface="Times New Roman" panose="02020603050405020304" pitchFamily="18" charset="0"/>
                          <a:cs typeface="Times New Roman" panose="02020603050405020304" pitchFamily="18" charset="0"/>
                        </a:rPr>
                        <a:t>Đạt</a:t>
                      </a:r>
                      <a:endPar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spcBef>
                          <a:spcPts val="600"/>
                        </a:spcBef>
                        <a:spcAft>
                          <a:spcPts val="600"/>
                        </a:spcAft>
                      </a:pPr>
                      <a:r>
                        <a:rPr lang="vi-VN" sz="2800" dirty="0">
                          <a:effectLst/>
                          <a:latin typeface="Times New Roman" panose="02020603050405020304" pitchFamily="18" charset="0"/>
                          <a:cs typeface="Times New Roman" panose="02020603050405020304" pitchFamily="18" charset="0"/>
                        </a:rPr>
                        <a:t>Chưa đạt</a:t>
                      </a:r>
                      <a:endPar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44074563"/>
                  </a:ext>
                </a:extLst>
              </a:tr>
              <a:tr h="712290">
                <a:tc>
                  <a:txBody>
                    <a:bodyPr/>
                    <a:lstStyle/>
                    <a:p>
                      <a:pPr>
                        <a:spcBef>
                          <a:spcPts val="600"/>
                        </a:spcBef>
                        <a:spcAft>
                          <a:spcPts val="600"/>
                        </a:spcAft>
                      </a:pPr>
                      <a:r>
                        <a:rPr lang="vi-VN" sz="2800">
                          <a:effectLst/>
                          <a:latin typeface="Times New Roman" panose="02020603050405020304" pitchFamily="18" charset="0"/>
                          <a:cs typeface="Times New Roman" panose="02020603050405020304" pitchFamily="18" charset="0"/>
                        </a:rPr>
                        <a:t>Viết đúng hình thức đoạn văn</a:t>
                      </a:r>
                      <a:endPar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600"/>
                        </a:spcAft>
                      </a:pPr>
                      <a:r>
                        <a:rPr lang="vi-VN" sz="2800">
                          <a:effectLst/>
                          <a:latin typeface="Times New Roman" panose="02020603050405020304" pitchFamily="18" charset="0"/>
                          <a:cs typeface="Times New Roman" panose="02020603050405020304" pitchFamily="18" charset="0"/>
                        </a:rPr>
                        <a:t> </a:t>
                      </a:r>
                      <a:endPar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600"/>
                        </a:spcAft>
                      </a:pPr>
                      <a:r>
                        <a:rPr lang="vi-VN" sz="2800">
                          <a:effectLst/>
                          <a:latin typeface="Times New Roman" panose="02020603050405020304" pitchFamily="18" charset="0"/>
                          <a:cs typeface="Times New Roman" panose="02020603050405020304" pitchFamily="18" charset="0"/>
                        </a:rPr>
                        <a:t> </a:t>
                      </a:r>
                      <a:endPar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81419508"/>
                  </a:ext>
                </a:extLst>
              </a:tr>
              <a:tr h="1224450">
                <a:tc>
                  <a:txBody>
                    <a:bodyPr/>
                    <a:lstStyle/>
                    <a:p>
                      <a:pPr>
                        <a:spcBef>
                          <a:spcPts val="600"/>
                        </a:spcBef>
                        <a:spcAft>
                          <a:spcPts val="600"/>
                        </a:spcAft>
                      </a:pPr>
                      <a:r>
                        <a:rPr lang="vi-VN" sz="2800">
                          <a:effectLst/>
                          <a:latin typeface="Times New Roman" panose="02020603050405020304" pitchFamily="18" charset="0"/>
                          <a:cs typeface="Times New Roman" panose="02020603050405020304" pitchFamily="18" charset="0"/>
                        </a:rPr>
                        <a:t>Đủ dung lượng khoảng 5 – 7 câu</a:t>
                      </a:r>
                      <a:endPar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600"/>
                        </a:spcAft>
                      </a:pPr>
                      <a:r>
                        <a:rPr lang="vi-VN" sz="2800">
                          <a:effectLst/>
                          <a:latin typeface="Times New Roman" panose="02020603050405020304" pitchFamily="18" charset="0"/>
                          <a:cs typeface="Times New Roman" panose="02020603050405020304" pitchFamily="18" charset="0"/>
                        </a:rPr>
                        <a:t> </a:t>
                      </a:r>
                      <a:endPar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600"/>
                        </a:spcAft>
                      </a:pPr>
                      <a:r>
                        <a:rPr lang="vi-VN" sz="2800">
                          <a:effectLst/>
                          <a:latin typeface="Times New Roman" panose="02020603050405020304" pitchFamily="18" charset="0"/>
                          <a:cs typeface="Times New Roman" panose="02020603050405020304" pitchFamily="18" charset="0"/>
                        </a:rPr>
                        <a:t> </a:t>
                      </a:r>
                      <a:endPar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73844733"/>
                  </a:ext>
                </a:extLst>
              </a:tr>
              <a:tr h="1582124">
                <a:tc>
                  <a:txBody>
                    <a:bodyPr/>
                    <a:lstStyle/>
                    <a:p>
                      <a:pPr>
                        <a:spcBef>
                          <a:spcPts val="600"/>
                        </a:spcBef>
                        <a:spcAft>
                          <a:spcPts val="600"/>
                        </a:spcAft>
                      </a:pPr>
                      <a:r>
                        <a:rPr lang="en-US" sz="2800" dirty="0" err="1" smtClean="0">
                          <a:effectLst/>
                          <a:latin typeface="Times New Roman" panose="02020603050405020304" pitchFamily="18" charset="0"/>
                          <a:cs typeface="Times New Roman" panose="02020603050405020304" pitchFamily="18" charset="0"/>
                        </a:rPr>
                        <a:t>Viết</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đoạn</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văn</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với</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chủ</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đề</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tự</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chọn</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rõ</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ràng</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mạch</a:t>
                      </a:r>
                      <a:r>
                        <a:rPr lang="en-US" sz="2800" baseline="0" dirty="0" smtClean="0">
                          <a:effectLst/>
                          <a:latin typeface="Times New Roman" panose="02020603050405020304" pitchFamily="18" charset="0"/>
                          <a:cs typeface="Times New Roman" panose="02020603050405020304" pitchFamily="18" charset="0"/>
                        </a:rPr>
                        <a:t> </a:t>
                      </a:r>
                      <a:r>
                        <a:rPr lang="en-US" sz="2800" baseline="0" dirty="0" err="1" smtClean="0">
                          <a:effectLst/>
                          <a:latin typeface="Times New Roman" panose="02020603050405020304" pitchFamily="18" charset="0"/>
                          <a:cs typeface="Times New Roman" panose="02020603050405020304" pitchFamily="18" charset="0"/>
                        </a:rPr>
                        <a:t>lạc</a:t>
                      </a:r>
                      <a:endPar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600"/>
                        </a:spcAft>
                      </a:pPr>
                      <a:r>
                        <a:rPr lang="vi-VN" sz="2800">
                          <a:effectLst/>
                          <a:latin typeface="Times New Roman" panose="02020603050405020304" pitchFamily="18" charset="0"/>
                          <a:cs typeface="Times New Roman" panose="02020603050405020304" pitchFamily="18" charset="0"/>
                        </a:rPr>
                        <a:t> </a:t>
                      </a:r>
                      <a:endPar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600"/>
                        </a:spcAft>
                      </a:pPr>
                      <a:r>
                        <a:rPr lang="vi-VN" sz="2800">
                          <a:effectLst/>
                          <a:latin typeface="Times New Roman" panose="02020603050405020304" pitchFamily="18" charset="0"/>
                          <a:cs typeface="Times New Roman" panose="02020603050405020304" pitchFamily="18" charset="0"/>
                        </a:rPr>
                        <a:t> </a:t>
                      </a:r>
                      <a:endPar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93354545"/>
                  </a:ext>
                </a:extLst>
              </a:tr>
              <a:tr h="1224450">
                <a:tc>
                  <a:txBody>
                    <a:bodyPr/>
                    <a:lstStyle/>
                    <a:p>
                      <a:pPr>
                        <a:spcBef>
                          <a:spcPts val="600"/>
                        </a:spcBef>
                        <a:spcAft>
                          <a:spcPts val="600"/>
                        </a:spcAft>
                      </a:pPr>
                      <a:r>
                        <a:rPr lang="vi-VN" sz="2800">
                          <a:effectLst/>
                          <a:latin typeface="Times New Roman" panose="02020603050405020304" pitchFamily="18" charset="0"/>
                          <a:cs typeface="Times New Roman" panose="02020603050405020304" pitchFamily="18" charset="0"/>
                        </a:rPr>
                        <a:t>Có ít nhất một trợ từ</a:t>
                      </a:r>
                      <a:endPar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600"/>
                        </a:spcAft>
                      </a:pPr>
                      <a:r>
                        <a:rPr lang="vi-VN" sz="2800">
                          <a:effectLst/>
                          <a:latin typeface="Times New Roman" panose="02020603050405020304" pitchFamily="18" charset="0"/>
                          <a:cs typeface="Times New Roman" panose="02020603050405020304" pitchFamily="18" charset="0"/>
                        </a:rPr>
                        <a:t> </a:t>
                      </a:r>
                      <a:endPar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600"/>
                        </a:spcAft>
                      </a:pPr>
                      <a:r>
                        <a:rPr lang="vi-VN" sz="2800" dirty="0">
                          <a:effectLst/>
                          <a:latin typeface="Times New Roman" panose="02020603050405020304" pitchFamily="18" charset="0"/>
                          <a:cs typeface="Times New Roman" panose="02020603050405020304" pitchFamily="18" charset="0"/>
                        </a:rPr>
                        <a:t> </a:t>
                      </a:r>
                      <a:endPar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1022115"/>
                  </a:ext>
                </a:extLst>
              </a:tr>
            </a:tbl>
          </a:graphicData>
        </a:graphic>
      </p:graphicFrame>
      <p:sp>
        <p:nvSpPr>
          <p:cNvPr id="4" name="TextBox 3">
            <a:extLst>
              <a:ext uri="{FF2B5EF4-FFF2-40B4-BE49-F238E27FC236}">
                <a16:creationId xmlns:a16="http://schemas.microsoft.com/office/drawing/2014/main" xmlns="" id="{4767FCEC-B95A-07F6-25DB-A094DB1BB503}"/>
              </a:ext>
            </a:extLst>
          </p:cNvPr>
          <p:cNvSpPr txBox="1"/>
          <p:nvPr/>
        </p:nvSpPr>
        <p:spPr>
          <a:xfrm>
            <a:off x="2905018" y="169792"/>
            <a:ext cx="6968448" cy="584775"/>
          </a:xfrm>
          <a:prstGeom prst="rect">
            <a:avLst/>
          </a:prstGeom>
          <a:solidFill>
            <a:schemeClr val="accent4">
              <a:lumMod val="40000"/>
              <a:lumOff val="60000"/>
            </a:schemeClr>
          </a:solidFill>
          <a:scene3d>
            <a:camera prst="orthographicFront"/>
            <a:lightRig rig="threePt" dir="t"/>
          </a:scene3d>
          <a:sp3d>
            <a:bevelT w="165100" prst="coolSlant"/>
          </a:sp3d>
        </p:spPr>
        <p:txBody>
          <a:bodyPr wrap="square">
            <a:spAutoFit/>
          </a:bodyPr>
          <a:lstStyle/>
          <a:p>
            <a:r>
              <a:rPr lang="vi-VN" sz="3200" kern="0" dirty="0">
                <a:solidFill>
                  <a:srgbClr val="000000"/>
                </a:solidFill>
                <a:effectLst/>
                <a:latin typeface="Times New Roman" panose="02020603050405020304" pitchFamily="18" charset="0"/>
                <a:ea typeface="Calibri" panose="020F0502020204030204" pitchFamily="34" charset="0"/>
              </a:rPr>
              <a:t>BẢNG KIỂM ĐÁNH GIÁ </a:t>
            </a:r>
            <a:r>
              <a:rPr lang="en-US" sz="3200" kern="0" dirty="0">
                <a:solidFill>
                  <a:srgbClr val="000000"/>
                </a:solidFill>
                <a:latin typeface="Times New Roman" panose="02020603050405020304" pitchFamily="18" charset="0"/>
                <a:ea typeface="Calibri" panose="020F0502020204030204" pitchFamily="34" charset="0"/>
              </a:rPr>
              <a:t>ĐOẠN VĂN</a:t>
            </a:r>
            <a:endParaRPr lang="en-US" sz="3200" dirty="0"/>
          </a:p>
        </p:txBody>
      </p:sp>
    </p:spTree>
    <p:extLst>
      <p:ext uri="{BB962C8B-B14F-4D97-AF65-F5344CB8AC3E}">
        <p14:creationId xmlns:p14="http://schemas.microsoft.com/office/powerpoint/2010/main" val="1063417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 name="Group 115">
            <a:extLst>
              <a:ext uri="{FF2B5EF4-FFF2-40B4-BE49-F238E27FC236}">
                <a16:creationId xmlns:a16="http://schemas.microsoft.com/office/drawing/2014/main" xmlns="" id="{E754F5EF-71E4-4349-B7E5-7D7521D1A63C}"/>
              </a:ext>
            </a:extLst>
          </p:cNvPr>
          <p:cNvGrpSpPr/>
          <p:nvPr/>
        </p:nvGrpSpPr>
        <p:grpSpPr>
          <a:xfrm>
            <a:off x="9102029" y="4718858"/>
            <a:ext cx="1096211" cy="1445026"/>
            <a:chOff x="5733204" y="4148522"/>
            <a:chExt cx="1306402" cy="1722100"/>
          </a:xfrm>
        </p:grpSpPr>
        <p:grpSp>
          <p:nvGrpSpPr>
            <p:cNvPr id="108" name="Group 107">
              <a:extLst>
                <a:ext uri="{FF2B5EF4-FFF2-40B4-BE49-F238E27FC236}">
                  <a16:creationId xmlns:a16="http://schemas.microsoft.com/office/drawing/2014/main" xmlns="" id="{0498D15C-86EF-41E8-89B4-727E8FD5F756}"/>
                </a:ext>
              </a:extLst>
            </p:cNvPr>
            <p:cNvGrpSpPr/>
            <p:nvPr/>
          </p:nvGrpSpPr>
          <p:grpSpPr>
            <a:xfrm>
              <a:off x="5733204" y="4148522"/>
              <a:ext cx="1306402" cy="1722100"/>
              <a:chOff x="2445111" y="599435"/>
              <a:chExt cx="5312311" cy="7002691"/>
            </a:xfrm>
            <a:solidFill>
              <a:schemeClr val="accent3"/>
            </a:solidFill>
          </p:grpSpPr>
          <p:sp>
            <p:nvSpPr>
              <p:cNvPr id="109" name="Freeform: Shape 108">
                <a:extLst>
                  <a:ext uri="{FF2B5EF4-FFF2-40B4-BE49-F238E27FC236}">
                    <a16:creationId xmlns:a16="http://schemas.microsoft.com/office/drawing/2014/main" xmlns="" id="{9F3DD7B3-9256-4449-A9D8-904C4F6B2CB2}"/>
                  </a:ext>
                </a:extLst>
              </p:cNvPr>
              <p:cNvSpPr/>
              <p:nvPr/>
            </p:nvSpPr>
            <p:spPr>
              <a:xfrm>
                <a:off x="2445111" y="599435"/>
                <a:ext cx="3497902" cy="68381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xmlns="" id="{34BD4AEA-A87C-4895-B55C-5B63AF4D01C1}"/>
                  </a:ext>
                </a:extLst>
              </p:cNvPr>
              <p:cNvSpPr/>
              <p:nvPr/>
            </p:nvSpPr>
            <p:spPr>
              <a:xfrm>
                <a:off x="2473235" y="4334670"/>
                <a:ext cx="1615901" cy="31589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xmlns="" id="{E261E1E8-ED34-4F89-9F42-A501668B12C3}"/>
                  </a:ext>
                </a:extLst>
              </p:cNvPr>
              <p:cNvSpPr/>
              <p:nvPr/>
            </p:nvSpPr>
            <p:spPr>
              <a:xfrm>
                <a:off x="5693427" y="3567142"/>
                <a:ext cx="2063995" cy="4034984"/>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grpSp>
        <p:grpSp>
          <p:nvGrpSpPr>
            <p:cNvPr id="112" name="Group 111">
              <a:extLst>
                <a:ext uri="{FF2B5EF4-FFF2-40B4-BE49-F238E27FC236}">
                  <a16:creationId xmlns:a16="http://schemas.microsoft.com/office/drawing/2014/main" xmlns="" id="{E91644DD-967D-45F9-B4CE-52D674ABC316}"/>
                </a:ext>
              </a:extLst>
            </p:cNvPr>
            <p:cNvGrpSpPr/>
            <p:nvPr/>
          </p:nvGrpSpPr>
          <p:grpSpPr>
            <a:xfrm>
              <a:off x="5960899" y="4970731"/>
              <a:ext cx="821311" cy="845919"/>
              <a:chOff x="954383" y="599435"/>
              <a:chExt cx="6803039" cy="7006874"/>
            </a:xfrm>
            <a:solidFill>
              <a:schemeClr val="accent3"/>
            </a:solidFill>
          </p:grpSpPr>
          <p:sp>
            <p:nvSpPr>
              <p:cNvPr id="113" name="Freeform: Shape 112">
                <a:extLst>
                  <a:ext uri="{FF2B5EF4-FFF2-40B4-BE49-F238E27FC236}">
                    <a16:creationId xmlns:a16="http://schemas.microsoft.com/office/drawing/2014/main" xmlns="" id="{F926F830-9431-4A01-858B-6C7609BA8B14}"/>
                  </a:ext>
                </a:extLst>
              </p:cNvPr>
              <p:cNvSpPr/>
              <p:nvPr/>
            </p:nvSpPr>
            <p:spPr>
              <a:xfrm>
                <a:off x="2445111" y="599435"/>
                <a:ext cx="3497902" cy="68381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xmlns="" id="{B5122FFA-E0CF-4E1E-8400-AA94350B909F}"/>
                  </a:ext>
                </a:extLst>
              </p:cNvPr>
              <p:cNvSpPr/>
              <p:nvPr/>
            </p:nvSpPr>
            <p:spPr>
              <a:xfrm>
                <a:off x="954383" y="4447323"/>
                <a:ext cx="1615901" cy="3158986"/>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xmlns="" id="{28E02E29-2F2B-4D29-ACE5-D3DA1AF4301D}"/>
                  </a:ext>
                </a:extLst>
              </p:cNvPr>
              <p:cNvSpPr/>
              <p:nvPr/>
            </p:nvSpPr>
            <p:spPr>
              <a:xfrm>
                <a:off x="5693427" y="3567142"/>
                <a:ext cx="2063995" cy="4034984"/>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grpSp>
      </p:grpSp>
      <p:sp>
        <p:nvSpPr>
          <p:cNvPr id="125" name="Freeform: Shape 124">
            <a:extLst>
              <a:ext uri="{FF2B5EF4-FFF2-40B4-BE49-F238E27FC236}">
                <a16:creationId xmlns:a16="http://schemas.microsoft.com/office/drawing/2014/main" xmlns="" id="{C360A68B-217E-458B-828B-F7B8E08A7451}"/>
              </a:ext>
            </a:extLst>
          </p:cNvPr>
          <p:cNvSpPr/>
          <p:nvPr/>
        </p:nvSpPr>
        <p:spPr>
          <a:xfrm>
            <a:off x="8388704" y="4896394"/>
            <a:ext cx="291457" cy="1205216"/>
          </a:xfrm>
          <a:custGeom>
            <a:avLst/>
            <a:gdLst>
              <a:gd name="connsiteX0" fmla="*/ 360045 w 352425"/>
              <a:gd name="connsiteY0" fmla="*/ 1458278 h 1457325"/>
              <a:gd name="connsiteX1" fmla="*/ 360045 w 352425"/>
              <a:gd name="connsiteY1" fmla="*/ 1433513 h 1457325"/>
              <a:gd name="connsiteX2" fmla="*/ 360998 w 352425"/>
              <a:gd name="connsiteY2" fmla="*/ 160020 h 1457325"/>
              <a:gd name="connsiteX3" fmla="*/ 334328 w 352425"/>
              <a:gd name="connsiteY3" fmla="*/ 122873 h 1457325"/>
              <a:gd name="connsiteX4" fmla="*/ 124778 w 352425"/>
              <a:gd name="connsiteY4" fmla="*/ 45720 h 1457325"/>
              <a:gd name="connsiteX5" fmla="*/ 0 w 352425"/>
              <a:gd name="connsiteY5" fmla="*/ 0 h 1457325"/>
              <a:gd name="connsiteX6" fmla="*/ 0 w 352425"/>
              <a:gd name="connsiteY6" fmla="*/ 1457325 h 1457325"/>
              <a:gd name="connsiteX7" fmla="*/ 360045 w 352425"/>
              <a:gd name="connsiteY7" fmla="*/ 1457325 h 1457325"/>
              <a:gd name="connsiteX8" fmla="*/ 323850 w 352425"/>
              <a:gd name="connsiteY8" fmla="*/ 1391603 h 1457325"/>
              <a:gd name="connsiteX9" fmla="*/ 300990 w 352425"/>
              <a:gd name="connsiteY9" fmla="*/ 1392555 h 1457325"/>
              <a:gd name="connsiteX10" fmla="*/ 60960 w 352425"/>
              <a:gd name="connsiteY10" fmla="*/ 1392555 h 1457325"/>
              <a:gd name="connsiteX11" fmla="*/ 37148 w 352425"/>
              <a:gd name="connsiteY11" fmla="*/ 1362075 h 1457325"/>
              <a:gd name="connsiteX12" fmla="*/ 323850 w 352425"/>
              <a:gd name="connsiteY12" fmla="*/ 1362075 h 1457325"/>
              <a:gd name="connsiteX13" fmla="*/ 323850 w 352425"/>
              <a:gd name="connsiteY13" fmla="*/ 1391603 h 1457325"/>
              <a:gd name="connsiteX14" fmla="*/ 323850 w 352425"/>
              <a:gd name="connsiteY14" fmla="*/ 1333500 h 1457325"/>
              <a:gd name="connsiteX15" fmla="*/ 37148 w 352425"/>
              <a:gd name="connsiteY15" fmla="*/ 1333500 h 1457325"/>
              <a:gd name="connsiteX16" fmla="*/ 60960 w 352425"/>
              <a:gd name="connsiteY16" fmla="*/ 1302068 h 1457325"/>
              <a:gd name="connsiteX17" fmla="*/ 300990 w 352425"/>
              <a:gd name="connsiteY17" fmla="*/ 1302068 h 1457325"/>
              <a:gd name="connsiteX18" fmla="*/ 323850 w 352425"/>
              <a:gd name="connsiteY18" fmla="*/ 1303020 h 1457325"/>
              <a:gd name="connsiteX19" fmla="*/ 323850 w 352425"/>
              <a:gd name="connsiteY19" fmla="*/ 1333500 h 1457325"/>
              <a:gd name="connsiteX20" fmla="*/ 323850 w 352425"/>
              <a:gd name="connsiteY20" fmla="*/ 1277303 h 1457325"/>
              <a:gd name="connsiteX21" fmla="*/ 300990 w 352425"/>
              <a:gd name="connsiteY21" fmla="*/ 1278255 h 1457325"/>
              <a:gd name="connsiteX22" fmla="*/ 60960 w 352425"/>
              <a:gd name="connsiteY22" fmla="*/ 1278255 h 1457325"/>
              <a:gd name="connsiteX23" fmla="*/ 37148 w 352425"/>
              <a:gd name="connsiteY23" fmla="*/ 1247775 h 1457325"/>
              <a:gd name="connsiteX24" fmla="*/ 323850 w 352425"/>
              <a:gd name="connsiteY24" fmla="*/ 1247775 h 1457325"/>
              <a:gd name="connsiteX25" fmla="*/ 323850 w 352425"/>
              <a:gd name="connsiteY25" fmla="*/ 1277303 h 1457325"/>
              <a:gd name="connsiteX26" fmla="*/ 322898 w 352425"/>
              <a:gd name="connsiteY26" fmla="*/ 1163003 h 1457325"/>
              <a:gd name="connsiteX27" fmla="*/ 300038 w 352425"/>
              <a:gd name="connsiteY27" fmla="*/ 1163955 h 1457325"/>
              <a:gd name="connsiteX28" fmla="*/ 60008 w 352425"/>
              <a:gd name="connsiteY28" fmla="*/ 1163955 h 1457325"/>
              <a:gd name="connsiteX29" fmla="*/ 36195 w 352425"/>
              <a:gd name="connsiteY29" fmla="*/ 1133475 h 1457325"/>
              <a:gd name="connsiteX30" fmla="*/ 322898 w 352425"/>
              <a:gd name="connsiteY30" fmla="*/ 1133475 h 1457325"/>
              <a:gd name="connsiteX31" fmla="*/ 323850 w 352425"/>
              <a:gd name="connsiteY31" fmla="*/ 1150620 h 1457325"/>
              <a:gd name="connsiteX32" fmla="*/ 322898 w 352425"/>
              <a:gd name="connsiteY32" fmla="*/ 1163003 h 1457325"/>
              <a:gd name="connsiteX33" fmla="*/ 300990 w 352425"/>
              <a:gd name="connsiteY33" fmla="*/ 936308 h 1457325"/>
              <a:gd name="connsiteX34" fmla="*/ 60960 w 352425"/>
              <a:gd name="connsiteY34" fmla="*/ 936308 h 1457325"/>
              <a:gd name="connsiteX35" fmla="*/ 37148 w 352425"/>
              <a:gd name="connsiteY35" fmla="*/ 904875 h 1457325"/>
              <a:gd name="connsiteX36" fmla="*/ 323850 w 352425"/>
              <a:gd name="connsiteY36" fmla="*/ 904875 h 1457325"/>
              <a:gd name="connsiteX37" fmla="*/ 323850 w 352425"/>
              <a:gd name="connsiteY37" fmla="*/ 934403 h 1457325"/>
              <a:gd name="connsiteX38" fmla="*/ 300990 w 352425"/>
              <a:gd name="connsiteY38" fmla="*/ 936308 h 1457325"/>
              <a:gd name="connsiteX39" fmla="*/ 322898 w 352425"/>
              <a:gd name="connsiteY39" fmla="*/ 960120 h 1457325"/>
              <a:gd name="connsiteX40" fmla="*/ 322898 w 352425"/>
              <a:gd name="connsiteY40" fmla="*/ 990600 h 1457325"/>
              <a:gd name="connsiteX41" fmla="*/ 37148 w 352425"/>
              <a:gd name="connsiteY41" fmla="*/ 990600 h 1457325"/>
              <a:gd name="connsiteX42" fmla="*/ 60960 w 352425"/>
              <a:gd name="connsiteY42" fmla="*/ 959168 h 1457325"/>
              <a:gd name="connsiteX43" fmla="*/ 298133 w 352425"/>
              <a:gd name="connsiteY43" fmla="*/ 959168 h 1457325"/>
              <a:gd name="connsiteX44" fmla="*/ 322898 w 352425"/>
              <a:gd name="connsiteY44" fmla="*/ 960120 h 1457325"/>
              <a:gd name="connsiteX45" fmla="*/ 37148 w 352425"/>
              <a:gd name="connsiteY45" fmla="*/ 762000 h 1457325"/>
              <a:gd name="connsiteX46" fmla="*/ 37148 w 352425"/>
              <a:gd name="connsiteY46" fmla="*/ 731520 h 1457325"/>
              <a:gd name="connsiteX47" fmla="*/ 323850 w 352425"/>
              <a:gd name="connsiteY47" fmla="*/ 731520 h 1457325"/>
              <a:gd name="connsiteX48" fmla="*/ 323850 w 352425"/>
              <a:gd name="connsiteY48" fmla="*/ 762000 h 1457325"/>
              <a:gd name="connsiteX49" fmla="*/ 37148 w 352425"/>
              <a:gd name="connsiteY49" fmla="*/ 762000 h 1457325"/>
              <a:gd name="connsiteX50" fmla="*/ 322898 w 352425"/>
              <a:gd name="connsiteY50" fmla="*/ 789623 h 1457325"/>
              <a:gd name="connsiteX51" fmla="*/ 322898 w 352425"/>
              <a:gd name="connsiteY51" fmla="*/ 820103 h 1457325"/>
              <a:gd name="connsiteX52" fmla="*/ 300038 w 352425"/>
              <a:gd name="connsiteY52" fmla="*/ 821055 h 1457325"/>
              <a:gd name="connsiteX53" fmla="*/ 60008 w 352425"/>
              <a:gd name="connsiteY53" fmla="*/ 821055 h 1457325"/>
              <a:gd name="connsiteX54" fmla="*/ 36195 w 352425"/>
              <a:gd name="connsiteY54" fmla="*/ 789623 h 1457325"/>
              <a:gd name="connsiteX55" fmla="*/ 322898 w 352425"/>
              <a:gd name="connsiteY55" fmla="*/ 789623 h 1457325"/>
              <a:gd name="connsiteX56" fmla="*/ 39053 w 352425"/>
              <a:gd name="connsiteY56" fmla="*/ 647700 h 1457325"/>
              <a:gd name="connsiteX57" fmla="*/ 61913 w 352425"/>
              <a:gd name="connsiteY57" fmla="*/ 616268 h 1457325"/>
              <a:gd name="connsiteX58" fmla="*/ 301943 w 352425"/>
              <a:gd name="connsiteY58" fmla="*/ 616268 h 1457325"/>
              <a:gd name="connsiteX59" fmla="*/ 324803 w 352425"/>
              <a:gd name="connsiteY59" fmla="*/ 617220 h 1457325"/>
              <a:gd name="connsiteX60" fmla="*/ 324803 w 352425"/>
              <a:gd name="connsiteY60" fmla="*/ 647700 h 1457325"/>
              <a:gd name="connsiteX61" fmla="*/ 39053 w 352425"/>
              <a:gd name="connsiteY61" fmla="*/ 647700 h 1457325"/>
              <a:gd name="connsiteX62" fmla="*/ 37148 w 352425"/>
              <a:gd name="connsiteY62" fmla="*/ 561975 h 1457325"/>
              <a:gd name="connsiteX63" fmla="*/ 323850 w 352425"/>
              <a:gd name="connsiteY63" fmla="*/ 561975 h 1457325"/>
              <a:gd name="connsiteX64" fmla="*/ 323850 w 352425"/>
              <a:gd name="connsiteY64" fmla="*/ 591503 h 1457325"/>
              <a:gd name="connsiteX65" fmla="*/ 300990 w 352425"/>
              <a:gd name="connsiteY65" fmla="*/ 592455 h 1457325"/>
              <a:gd name="connsiteX66" fmla="*/ 60960 w 352425"/>
              <a:gd name="connsiteY66" fmla="*/ 592455 h 1457325"/>
              <a:gd name="connsiteX67" fmla="*/ 37148 w 352425"/>
              <a:gd name="connsiteY67" fmla="*/ 561975 h 1457325"/>
              <a:gd name="connsiteX68" fmla="*/ 60960 w 352425"/>
              <a:gd name="connsiteY68" fmla="*/ 1073468 h 1457325"/>
              <a:gd name="connsiteX69" fmla="*/ 300990 w 352425"/>
              <a:gd name="connsiteY69" fmla="*/ 1073468 h 1457325"/>
              <a:gd name="connsiteX70" fmla="*/ 323850 w 352425"/>
              <a:gd name="connsiteY70" fmla="*/ 1074420 h 1457325"/>
              <a:gd name="connsiteX71" fmla="*/ 323850 w 352425"/>
              <a:gd name="connsiteY71" fmla="*/ 1103948 h 1457325"/>
              <a:gd name="connsiteX72" fmla="*/ 37148 w 352425"/>
              <a:gd name="connsiteY72" fmla="*/ 1103948 h 1457325"/>
              <a:gd name="connsiteX73" fmla="*/ 60960 w 352425"/>
              <a:gd name="connsiteY73" fmla="*/ 1073468 h 1457325"/>
              <a:gd name="connsiteX74" fmla="*/ 323850 w 352425"/>
              <a:gd name="connsiteY74" fmla="*/ 533400 h 1457325"/>
              <a:gd name="connsiteX75" fmla="*/ 38100 w 352425"/>
              <a:gd name="connsiteY75" fmla="*/ 533400 h 1457325"/>
              <a:gd name="connsiteX76" fmla="*/ 60008 w 352425"/>
              <a:gd name="connsiteY76" fmla="*/ 502920 h 1457325"/>
              <a:gd name="connsiteX77" fmla="*/ 301943 w 352425"/>
              <a:gd name="connsiteY77" fmla="*/ 502920 h 1457325"/>
              <a:gd name="connsiteX78" fmla="*/ 324803 w 352425"/>
              <a:gd name="connsiteY78" fmla="*/ 504825 h 1457325"/>
              <a:gd name="connsiteX79" fmla="*/ 323850 w 352425"/>
              <a:gd name="connsiteY79" fmla="*/ 533400 h 1457325"/>
              <a:gd name="connsiteX80" fmla="*/ 38100 w 352425"/>
              <a:gd name="connsiteY80" fmla="*/ 447675 h 1457325"/>
              <a:gd name="connsiteX81" fmla="*/ 322898 w 352425"/>
              <a:gd name="connsiteY81" fmla="*/ 447675 h 1457325"/>
              <a:gd name="connsiteX82" fmla="*/ 322898 w 352425"/>
              <a:gd name="connsiteY82" fmla="*/ 477203 h 1457325"/>
              <a:gd name="connsiteX83" fmla="*/ 300990 w 352425"/>
              <a:gd name="connsiteY83" fmla="*/ 479108 h 1457325"/>
              <a:gd name="connsiteX84" fmla="*/ 59055 w 352425"/>
              <a:gd name="connsiteY84" fmla="*/ 479108 h 1457325"/>
              <a:gd name="connsiteX85" fmla="*/ 38100 w 352425"/>
              <a:gd name="connsiteY85" fmla="*/ 447675 h 1457325"/>
              <a:gd name="connsiteX86" fmla="*/ 37148 w 352425"/>
              <a:gd name="connsiteY86" fmla="*/ 218123 h 1457325"/>
              <a:gd name="connsiteX87" fmla="*/ 322898 w 352425"/>
              <a:gd name="connsiteY87" fmla="*/ 218123 h 1457325"/>
              <a:gd name="connsiteX88" fmla="*/ 322898 w 352425"/>
              <a:gd name="connsiteY88" fmla="*/ 248603 h 1457325"/>
              <a:gd name="connsiteX89" fmla="*/ 300038 w 352425"/>
              <a:gd name="connsiteY89" fmla="*/ 249555 h 1457325"/>
              <a:gd name="connsiteX90" fmla="*/ 60008 w 352425"/>
              <a:gd name="connsiteY90" fmla="*/ 249555 h 1457325"/>
              <a:gd name="connsiteX91" fmla="*/ 37148 w 352425"/>
              <a:gd name="connsiteY91" fmla="*/ 218123 h 1457325"/>
              <a:gd name="connsiteX92" fmla="*/ 61913 w 352425"/>
              <a:gd name="connsiteY92" fmla="*/ 273368 h 1457325"/>
              <a:gd name="connsiteX93" fmla="*/ 299085 w 352425"/>
              <a:gd name="connsiteY93" fmla="*/ 273368 h 1457325"/>
              <a:gd name="connsiteX94" fmla="*/ 323850 w 352425"/>
              <a:gd name="connsiteY94" fmla="*/ 274320 h 1457325"/>
              <a:gd name="connsiteX95" fmla="*/ 323850 w 352425"/>
              <a:gd name="connsiteY95" fmla="*/ 304800 h 1457325"/>
              <a:gd name="connsiteX96" fmla="*/ 39053 w 352425"/>
              <a:gd name="connsiteY96" fmla="*/ 304800 h 1457325"/>
              <a:gd name="connsiteX97" fmla="*/ 61913 w 352425"/>
              <a:gd name="connsiteY97" fmla="*/ 273368 h 1457325"/>
              <a:gd name="connsiteX98" fmla="*/ 322898 w 352425"/>
              <a:gd name="connsiteY98" fmla="*/ 332423 h 1457325"/>
              <a:gd name="connsiteX99" fmla="*/ 322898 w 352425"/>
              <a:gd name="connsiteY99" fmla="*/ 362903 h 1457325"/>
              <a:gd name="connsiteX100" fmla="*/ 300038 w 352425"/>
              <a:gd name="connsiteY100" fmla="*/ 363855 h 1457325"/>
              <a:gd name="connsiteX101" fmla="*/ 60008 w 352425"/>
              <a:gd name="connsiteY101" fmla="*/ 363855 h 1457325"/>
              <a:gd name="connsiteX102" fmla="*/ 36195 w 352425"/>
              <a:gd name="connsiteY102" fmla="*/ 332423 h 1457325"/>
              <a:gd name="connsiteX103" fmla="*/ 322898 w 352425"/>
              <a:gd name="connsiteY103" fmla="*/ 332423 h 1457325"/>
              <a:gd name="connsiteX104" fmla="*/ 60960 w 352425"/>
              <a:gd name="connsiteY104" fmla="*/ 387668 h 1457325"/>
              <a:gd name="connsiteX105" fmla="*/ 300990 w 352425"/>
              <a:gd name="connsiteY105" fmla="*/ 387668 h 1457325"/>
              <a:gd name="connsiteX106" fmla="*/ 323850 w 352425"/>
              <a:gd name="connsiteY106" fmla="*/ 388620 h 1457325"/>
              <a:gd name="connsiteX107" fmla="*/ 323850 w 352425"/>
              <a:gd name="connsiteY107" fmla="*/ 419100 h 1457325"/>
              <a:gd name="connsiteX108" fmla="*/ 39053 w 352425"/>
              <a:gd name="connsiteY108" fmla="*/ 419100 h 1457325"/>
              <a:gd name="connsiteX109" fmla="*/ 60960 w 352425"/>
              <a:gd name="connsiteY109" fmla="*/ 387668 h 1457325"/>
              <a:gd name="connsiteX110" fmla="*/ 60960 w 352425"/>
              <a:gd name="connsiteY110" fmla="*/ 844868 h 1457325"/>
              <a:gd name="connsiteX111" fmla="*/ 300990 w 352425"/>
              <a:gd name="connsiteY111" fmla="*/ 844868 h 1457325"/>
              <a:gd name="connsiteX112" fmla="*/ 324803 w 352425"/>
              <a:gd name="connsiteY112" fmla="*/ 845820 h 1457325"/>
              <a:gd name="connsiteX113" fmla="*/ 324803 w 352425"/>
              <a:gd name="connsiteY113" fmla="*/ 875348 h 1457325"/>
              <a:gd name="connsiteX114" fmla="*/ 40005 w 352425"/>
              <a:gd name="connsiteY114" fmla="*/ 875348 h 1457325"/>
              <a:gd name="connsiteX115" fmla="*/ 60960 w 352425"/>
              <a:gd name="connsiteY115" fmla="*/ 844868 h 1457325"/>
              <a:gd name="connsiteX116" fmla="*/ 37148 w 352425"/>
              <a:gd name="connsiteY116" fmla="*/ 1019175 h 1457325"/>
              <a:gd name="connsiteX117" fmla="*/ 323850 w 352425"/>
              <a:gd name="connsiteY117" fmla="*/ 1019175 h 1457325"/>
              <a:gd name="connsiteX118" fmla="*/ 323850 w 352425"/>
              <a:gd name="connsiteY118" fmla="*/ 1049655 h 1457325"/>
              <a:gd name="connsiteX119" fmla="*/ 219075 w 352425"/>
              <a:gd name="connsiteY119" fmla="*/ 1049655 h 1457325"/>
              <a:gd name="connsiteX120" fmla="*/ 61913 w 352425"/>
              <a:gd name="connsiteY120" fmla="*/ 1049655 h 1457325"/>
              <a:gd name="connsiteX121" fmla="*/ 37148 w 352425"/>
              <a:gd name="connsiteY121" fmla="*/ 1019175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52425" h="14573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chemeClr val="accent1"/>
          </a:solid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xmlns="" id="{98804212-77B1-450E-B1C3-3A7C12783091}"/>
              </a:ext>
            </a:extLst>
          </p:cNvPr>
          <p:cNvSpPr/>
          <p:nvPr/>
        </p:nvSpPr>
        <p:spPr>
          <a:xfrm>
            <a:off x="7999446" y="5156343"/>
            <a:ext cx="338721" cy="945267"/>
          </a:xfrm>
          <a:custGeom>
            <a:avLst/>
            <a:gdLst>
              <a:gd name="connsiteX0" fmla="*/ 417195 w 409575"/>
              <a:gd name="connsiteY0" fmla="*/ 1149668 h 1143000"/>
              <a:gd name="connsiteX1" fmla="*/ 417195 w 409575"/>
              <a:gd name="connsiteY1" fmla="*/ 0 h 1143000"/>
              <a:gd name="connsiteX2" fmla="*/ 0 w 409575"/>
              <a:gd name="connsiteY2" fmla="*/ 0 h 1143000"/>
              <a:gd name="connsiteX3" fmla="*/ 0 w 409575"/>
              <a:gd name="connsiteY3" fmla="*/ 1149668 h 1143000"/>
              <a:gd name="connsiteX4" fmla="*/ 417195 w 409575"/>
              <a:gd name="connsiteY4" fmla="*/ 1149668 h 1143000"/>
              <a:gd name="connsiteX5" fmla="*/ 342900 w 409575"/>
              <a:gd name="connsiteY5" fmla="*/ 1091565 h 1143000"/>
              <a:gd name="connsiteX6" fmla="*/ 342900 w 409575"/>
              <a:gd name="connsiteY6" fmla="*/ 921068 h 1143000"/>
              <a:gd name="connsiteX7" fmla="*/ 383858 w 409575"/>
              <a:gd name="connsiteY7" fmla="*/ 951548 h 1143000"/>
              <a:gd name="connsiteX8" fmla="*/ 383858 w 409575"/>
              <a:gd name="connsiteY8" fmla="*/ 1061085 h 1143000"/>
              <a:gd name="connsiteX9" fmla="*/ 342900 w 409575"/>
              <a:gd name="connsiteY9" fmla="*/ 1091565 h 1143000"/>
              <a:gd name="connsiteX10" fmla="*/ 382905 w 409575"/>
              <a:gd name="connsiteY10" fmla="*/ 879158 h 1143000"/>
              <a:gd name="connsiteX11" fmla="*/ 343852 w 409575"/>
              <a:gd name="connsiteY11" fmla="*/ 894398 h 1143000"/>
              <a:gd name="connsiteX12" fmla="*/ 343852 w 409575"/>
              <a:gd name="connsiteY12" fmla="*/ 727710 h 1143000"/>
              <a:gd name="connsiteX13" fmla="*/ 367665 w 409575"/>
              <a:gd name="connsiteY13" fmla="*/ 728663 h 1143000"/>
              <a:gd name="connsiteX14" fmla="*/ 382905 w 409575"/>
              <a:gd name="connsiteY14" fmla="*/ 741998 h 1143000"/>
              <a:gd name="connsiteX15" fmla="*/ 382905 w 409575"/>
              <a:gd name="connsiteY15" fmla="*/ 879158 h 1143000"/>
              <a:gd name="connsiteX16" fmla="*/ 342900 w 409575"/>
              <a:gd name="connsiteY16" fmla="*/ 139065 h 1143000"/>
              <a:gd name="connsiteX17" fmla="*/ 382905 w 409575"/>
              <a:gd name="connsiteY17" fmla="*/ 139065 h 1143000"/>
              <a:gd name="connsiteX18" fmla="*/ 382905 w 409575"/>
              <a:gd name="connsiteY18" fmla="*/ 225743 h 1143000"/>
              <a:gd name="connsiteX19" fmla="*/ 382905 w 409575"/>
              <a:gd name="connsiteY19" fmla="*/ 268605 h 1143000"/>
              <a:gd name="connsiteX20" fmla="*/ 342900 w 409575"/>
              <a:gd name="connsiteY20" fmla="*/ 301943 h 1143000"/>
              <a:gd name="connsiteX21" fmla="*/ 342900 w 409575"/>
              <a:gd name="connsiteY21" fmla="*/ 139065 h 1143000"/>
              <a:gd name="connsiteX22" fmla="*/ 382905 w 409575"/>
              <a:gd name="connsiteY22" fmla="*/ 470535 h 1143000"/>
              <a:gd name="connsiteX23" fmla="*/ 342900 w 409575"/>
              <a:gd name="connsiteY23" fmla="*/ 501015 h 1143000"/>
              <a:gd name="connsiteX24" fmla="*/ 342900 w 409575"/>
              <a:gd name="connsiteY24" fmla="*/ 340043 h 1143000"/>
              <a:gd name="connsiteX25" fmla="*/ 382905 w 409575"/>
              <a:gd name="connsiteY25" fmla="*/ 370522 h 1143000"/>
              <a:gd name="connsiteX26" fmla="*/ 382905 w 409575"/>
              <a:gd name="connsiteY26" fmla="*/ 470535 h 1143000"/>
              <a:gd name="connsiteX27" fmla="*/ 342900 w 409575"/>
              <a:gd name="connsiteY27" fmla="*/ 531495 h 1143000"/>
              <a:gd name="connsiteX28" fmla="*/ 383858 w 409575"/>
              <a:gd name="connsiteY28" fmla="*/ 559118 h 1143000"/>
              <a:gd name="connsiteX29" fmla="*/ 383858 w 409575"/>
              <a:gd name="connsiteY29" fmla="*/ 690563 h 1143000"/>
              <a:gd name="connsiteX30" fmla="*/ 342900 w 409575"/>
              <a:gd name="connsiteY30" fmla="*/ 690563 h 1143000"/>
              <a:gd name="connsiteX31" fmla="*/ 342900 w 409575"/>
              <a:gd name="connsiteY31" fmla="*/ 531495 h 1143000"/>
              <a:gd name="connsiteX32" fmla="*/ 263842 w 409575"/>
              <a:gd name="connsiteY32" fmla="*/ 139065 h 1143000"/>
              <a:gd name="connsiteX33" fmla="*/ 305752 w 409575"/>
              <a:gd name="connsiteY33" fmla="*/ 139065 h 1143000"/>
              <a:gd name="connsiteX34" fmla="*/ 305752 w 409575"/>
              <a:gd name="connsiteY34" fmla="*/ 250508 h 1143000"/>
              <a:gd name="connsiteX35" fmla="*/ 305752 w 409575"/>
              <a:gd name="connsiteY35" fmla="*/ 278130 h 1143000"/>
              <a:gd name="connsiteX36" fmla="*/ 277177 w 409575"/>
              <a:gd name="connsiteY36" fmla="*/ 302895 h 1143000"/>
              <a:gd name="connsiteX37" fmla="*/ 264795 w 409575"/>
              <a:gd name="connsiteY37" fmla="*/ 289560 h 1143000"/>
              <a:gd name="connsiteX38" fmla="*/ 263842 w 409575"/>
              <a:gd name="connsiteY38" fmla="*/ 139065 h 1143000"/>
              <a:gd name="connsiteX39" fmla="*/ 284798 w 409575"/>
              <a:gd name="connsiteY39" fmla="*/ 526733 h 1143000"/>
              <a:gd name="connsiteX40" fmla="*/ 306705 w 409575"/>
              <a:gd name="connsiteY40" fmla="*/ 549593 h 1143000"/>
              <a:gd name="connsiteX41" fmla="*/ 306705 w 409575"/>
              <a:gd name="connsiteY41" fmla="*/ 691515 h 1143000"/>
              <a:gd name="connsiteX42" fmla="*/ 264795 w 409575"/>
              <a:gd name="connsiteY42" fmla="*/ 691515 h 1143000"/>
              <a:gd name="connsiteX43" fmla="*/ 264795 w 409575"/>
              <a:gd name="connsiteY43" fmla="*/ 602933 h 1143000"/>
              <a:gd name="connsiteX44" fmla="*/ 264795 w 409575"/>
              <a:gd name="connsiteY44" fmla="*/ 550545 h 1143000"/>
              <a:gd name="connsiteX45" fmla="*/ 284798 w 409575"/>
              <a:gd name="connsiteY45" fmla="*/ 526733 h 1143000"/>
              <a:gd name="connsiteX46" fmla="*/ 230505 w 409575"/>
              <a:gd name="connsiteY46" fmla="*/ 1012508 h 1143000"/>
              <a:gd name="connsiteX47" fmla="*/ 230505 w 409575"/>
              <a:gd name="connsiteY47" fmla="*/ 1079183 h 1143000"/>
              <a:gd name="connsiteX48" fmla="*/ 210502 w 409575"/>
              <a:gd name="connsiteY48" fmla="*/ 1093470 h 1143000"/>
              <a:gd name="connsiteX49" fmla="*/ 187642 w 409575"/>
              <a:gd name="connsiteY49" fmla="*/ 1079183 h 1143000"/>
              <a:gd name="connsiteX50" fmla="*/ 187642 w 409575"/>
              <a:gd name="connsiteY50" fmla="*/ 919163 h 1143000"/>
              <a:gd name="connsiteX51" fmla="*/ 230505 w 409575"/>
              <a:gd name="connsiteY51" fmla="*/ 919163 h 1143000"/>
              <a:gd name="connsiteX52" fmla="*/ 230505 w 409575"/>
              <a:gd name="connsiteY52" fmla="*/ 1012508 h 1143000"/>
              <a:gd name="connsiteX53" fmla="*/ 187642 w 409575"/>
              <a:gd name="connsiteY53" fmla="*/ 351472 h 1143000"/>
              <a:gd name="connsiteX54" fmla="*/ 200977 w 409575"/>
              <a:gd name="connsiteY54" fmla="*/ 338138 h 1143000"/>
              <a:gd name="connsiteX55" fmla="*/ 229552 w 409575"/>
              <a:gd name="connsiteY55" fmla="*/ 337185 h 1143000"/>
              <a:gd name="connsiteX56" fmla="*/ 229552 w 409575"/>
              <a:gd name="connsiteY56" fmla="*/ 490538 h 1143000"/>
              <a:gd name="connsiteX57" fmla="*/ 208598 w 409575"/>
              <a:gd name="connsiteY57" fmla="*/ 502920 h 1143000"/>
              <a:gd name="connsiteX58" fmla="*/ 187642 w 409575"/>
              <a:gd name="connsiteY58" fmla="*/ 490538 h 1143000"/>
              <a:gd name="connsiteX59" fmla="*/ 187642 w 409575"/>
              <a:gd name="connsiteY59" fmla="*/ 351472 h 1143000"/>
              <a:gd name="connsiteX60" fmla="*/ 187642 w 409575"/>
              <a:gd name="connsiteY60" fmla="*/ 743903 h 1143000"/>
              <a:gd name="connsiteX61" fmla="*/ 227648 w 409575"/>
              <a:gd name="connsiteY61" fmla="*/ 727710 h 1143000"/>
              <a:gd name="connsiteX62" fmla="*/ 227648 w 409575"/>
              <a:gd name="connsiteY62" fmla="*/ 893445 h 1143000"/>
              <a:gd name="connsiteX63" fmla="*/ 202883 w 409575"/>
              <a:gd name="connsiteY63" fmla="*/ 893445 h 1143000"/>
              <a:gd name="connsiteX64" fmla="*/ 186690 w 409575"/>
              <a:gd name="connsiteY64" fmla="*/ 878205 h 1143000"/>
              <a:gd name="connsiteX65" fmla="*/ 187642 w 409575"/>
              <a:gd name="connsiteY65" fmla="*/ 743903 h 1143000"/>
              <a:gd name="connsiteX66" fmla="*/ 114300 w 409575"/>
              <a:gd name="connsiteY66" fmla="*/ 139065 h 1143000"/>
              <a:gd name="connsiteX67" fmla="*/ 154305 w 409575"/>
              <a:gd name="connsiteY67" fmla="*/ 139065 h 1143000"/>
              <a:gd name="connsiteX68" fmla="*/ 154305 w 409575"/>
              <a:gd name="connsiteY68" fmla="*/ 230505 h 1143000"/>
              <a:gd name="connsiteX69" fmla="*/ 154305 w 409575"/>
              <a:gd name="connsiteY69" fmla="*/ 269558 h 1143000"/>
              <a:gd name="connsiteX70" fmla="*/ 114300 w 409575"/>
              <a:gd name="connsiteY70" fmla="*/ 301943 h 1143000"/>
              <a:gd name="connsiteX71" fmla="*/ 114300 w 409575"/>
              <a:gd name="connsiteY71" fmla="*/ 139065 h 1143000"/>
              <a:gd name="connsiteX72" fmla="*/ 114300 w 409575"/>
              <a:gd name="connsiteY72" fmla="*/ 339090 h 1143000"/>
              <a:gd name="connsiteX73" fmla="*/ 130492 w 409575"/>
              <a:gd name="connsiteY73" fmla="*/ 337185 h 1143000"/>
              <a:gd name="connsiteX74" fmla="*/ 155258 w 409575"/>
              <a:gd name="connsiteY74" fmla="*/ 360997 h 1143000"/>
              <a:gd name="connsiteX75" fmla="*/ 155258 w 409575"/>
              <a:gd name="connsiteY75" fmla="*/ 472440 h 1143000"/>
              <a:gd name="connsiteX76" fmla="*/ 115252 w 409575"/>
              <a:gd name="connsiteY76" fmla="*/ 501015 h 1143000"/>
              <a:gd name="connsiteX77" fmla="*/ 114300 w 409575"/>
              <a:gd name="connsiteY77" fmla="*/ 339090 h 1143000"/>
              <a:gd name="connsiteX78" fmla="*/ 154305 w 409575"/>
              <a:gd name="connsiteY78" fmla="*/ 691515 h 1143000"/>
              <a:gd name="connsiteX79" fmla="*/ 114300 w 409575"/>
              <a:gd name="connsiteY79" fmla="*/ 691515 h 1143000"/>
              <a:gd name="connsiteX80" fmla="*/ 114300 w 409575"/>
              <a:gd name="connsiteY80" fmla="*/ 530543 h 1143000"/>
              <a:gd name="connsiteX81" fmla="*/ 154305 w 409575"/>
              <a:gd name="connsiteY81" fmla="*/ 559118 h 1143000"/>
              <a:gd name="connsiteX82" fmla="*/ 154305 w 409575"/>
              <a:gd name="connsiteY82" fmla="*/ 691515 h 1143000"/>
              <a:gd name="connsiteX83" fmla="*/ 114300 w 409575"/>
              <a:gd name="connsiteY83" fmla="*/ 727710 h 1143000"/>
              <a:gd name="connsiteX84" fmla="*/ 139065 w 409575"/>
              <a:gd name="connsiteY84" fmla="*/ 728663 h 1143000"/>
              <a:gd name="connsiteX85" fmla="*/ 154305 w 409575"/>
              <a:gd name="connsiteY85" fmla="*/ 741998 h 1143000"/>
              <a:gd name="connsiteX86" fmla="*/ 154305 w 409575"/>
              <a:gd name="connsiteY86" fmla="*/ 879158 h 1143000"/>
              <a:gd name="connsiteX87" fmla="*/ 114300 w 409575"/>
              <a:gd name="connsiteY87" fmla="*/ 894398 h 1143000"/>
              <a:gd name="connsiteX88" fmla="*/ 114300 w 409575"/>
              <a:gd name="connsiteY88" fmla="*/ 72771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09575" h="1143000">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chemeClr val="accent1"/>
          </a:solid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xmlns="" id="{6B4BDCC1-2140-4DB6-8372-B7C743721AA2}"/>
              </a:ext>
            </a:extLst>
          </p:cNvPr>
          <p:cNvSpPr/>
          <p:nvPr/>
        </p:nvSpPr>
        <p:spPr>
          <a:xfrm>
            <a:off x="7241942" y="5109079"/>
            <a:ext cx="385984" cy="992531"/>
          </a:xfrm>
          <a:custGeom>
            <a:avLst/>
            <a:gdLst>
              <a:gd name="connsiteX0" fmla="*/ 0 w 466725"/>
              <a:gd name="connsiteY0" fmla="*/ 1203008 h 1200150"/>
              <a:gd name="connsiteX1" fmla="*/ 468630 w 466725"/>
              <a:gd name="connsiteY1" fmla="*/ 1203008 h 1200150"/>
              <a:gd name="connsiteX2" fmla="*/ 464820 w 466725"/>
              <a:gd name="connsiteY2" fmla="*/ 1182053 h 1200150"/>
              <a:gd name="connsiteX3" fmla="*/ 464820 w 466725"/>
              <a:gd name="connsiteY3" fmla="*/ 32385 h 1200150"/>
              <a:gd name="connsiteX4" fmla="*/ 464820 w 466725"/>
              <a:gd name="connsiteY4" fmla="*/ 0 h 1200150"/>
              <a:gd name="connsiteX5" fmla="*/ 0 w 466725"/>
              <a:gd name="connsiteY5" fmla="*/ 0 h 1200150"/>
              <a:gd name="connsiteX6" fmla="*/ 0 w 466725"/>
              <a:gd name="connsiteY6" fmla="*/ 29528 h 1200150"/>
              <a:gd name="connsiteX7" fmla="*/ 0 w 466725"/>
              <a:gd name="connsiteY7" fmla="*/ 1183958 h 1200150"/>
              <a:gd name="connsiteX8" fmla="*/ 0 w 466725"/>
              <a:gd name="connsiteY8" fmla="*/ 1203008 h 1200150"/>
              <a:gd name="connsiteX9" fmla="*/ 110490 w 466725"/>
              <a:gd name="connsiteY9" fmla="*/ 892493 h 1200150"/>
              <a:gd name="connsiteX10" fmla="*/ 41910 w 466725"/>
              <a:gd name="connsiteY10" fmla="*/ 892493 h 1200150"/>
              <a:gd name="connsiteX11" fmla="*/ 41910 w 466725"/>
              <a:gd name="connsiteY11" fmla="*/ 825818 h 1200150"/>
              <a:gd name="connsiteX12" fmla="*/ 110490 w 466725"/>
              <a:gd name="connsiteY12" fmla="*/ 825818 h 1200150"/>
              <a:gd name="connsiteX13" fmla="*/ 110490 w 466725"/>
              <a:gd name="connsiteY13" fmla="*/ 892493 h 1200150"/>
              <a:gd name="connsiteX14" fmla="*/ 204788 w 466725"/>
              <a:gd name="connsiteY14" fmla="*/ 892493 h 1200150"/>
              <a:gd name="connsiteX15" fmla="*/ 146685 w 466725"/>
              <a:gd name="connsiteY15" fmla="*/ 892493 h 1200150"/>
              <a:gd name="connsiteX16" fmla="*/ 146685 w 466725"/>
              <a:gd name="connsiteY16" fmla="*/ 824865 h 1200150"/>
              <a:gd name="connsiteX17" fmla="*/ 204788 w 466725"/>
              <a:gd name="connsiteY17" fmla="*/ 824865 h 1200150"/>
              <a:gd name="connsiteX18" fmla="*/ 204788 w 466725"/>
              <a:gd name="connsiteY18" fmla="*/ 892493 h 1200150"/>
              <a:gd name="connsiteX19" fmla="*/ 206692 w 466725"/>
              <a:gd name="connsiteY19" fmla="*/ 673418 h 1200150"/>
              <a:gd name="connsiteX20" fmla="*/ 206692 w 466725"/>
              <a:gd name="connsiteY20" fmla="*/ 701040 h 1200150"/>
              <a:gd name="connsiteX21" fmla="*/ 195263 w 466725"/>
              <a:gd name="connsiteY21" fmla="*/ 702945 h 1200150"/>
              <a:gd name="connsiteX22" fmla="*/ 144780 w 466725"/>
              <a:gd name="connsiteY22" fmla="*/ 652463 h 1200150"/>
              <a:gd name="connsiteX23" fmla="*/ 164782 w 466725"/>
              <a:gd name="connsiteY23" fmla="*/ 632460 h 1200150"/>
              <a:gd name="connsiteX24" fmla="*/ 206692 w 466725"/>
              <a:gd name="connsiteY24" fmla="*/ 673418 h 1200150"/>
              <a:gd name="connsiteX25" fmla="*/ 309563 w 466725"/>
              <a:gd name="connsiteY25" fmla="*/ 892493 h 1200150"/>
              <a:gd name="connsiteX26" fmla="*/ 252413 w 466725"/>
              <a:gd name="connsiteY26" fmla="*/ 892493 h 1200150"/>
              <a:gd name="connsiteX27" fmla="*/ 252413 w 466725"/>
              <a:gd name="connsiteY27" fmla="*/ 824865 h 1200150"/>
              <a:gd name="connsiteX28" fmla="*/ 309563 w 466725"/>
              <a:gd name="connsiteY28" fmla="*/ 824865 h 1200150"/>
              <a:gd name="connsiteX29" fmla="*/ 309563 w 466725"/>
              <a:gd name="connsiteY29" fmla="*/ 892493 h 1200150"/>
              <a:gd name="connsiteX30" fmla="*/ 311467 w 466725"/>
              <a:gd name="connsiteY30" fmla="*/ 701993 h 1200150"/>
              <a:gd name="connsiteX31" fmla="*/ 250507 w 466725"/>
              <a:gd name="connsiteY31" fmla="*/ 701993 h 1200150"/>
              <a:gd name="connsiteX32" fmla="*/ 251460 w 466725"/>
              <a:gd name="connsiteY32" fmla="*/ 644843 h 1200150"/>
              <a:gd name="connsiteX33" fmla="*/ 264795 w 466725"/>
              <a:gd name="connsiteY33" fmla="*/ 633413 h 1200150"/>
              <a:gd name="connsiteX34" fmla="*/ 311467 w 466725"/>
              <a:gd name="connsiteY34" fmla="*/ 672465 h 1200150"/>
              <a:gd name="connsiteX35" fmla="*/ 311467 w 466725"/>
              <a:gd name="connsiteY35" fmla="*/ 701993 h 1200150"/>
              <a:gd name="connsiteX36" fmla="*/ 404813 w 466725"/>
              <a:gd name="connsiteY36" fmla="*/ 892493 h 1200150"/>
              <a:gd name="connsiteX37" fmla="*/ 347663 w 466725"/>
              <a:gd name="connsiteY37" fmla="*/ 892493 h 1200150"/>
              <a:gd name="connsiteX38" fmla="*/ 347663 w 466725"/>
              <a:gd name="connsiteY38" fmla="*/ 824865 h 1200150"/>
              <a:gd name="connsiteX39" fmla="*/ 404813 w 466725"/>
              <a:gd name="connsiteY39" fmla="*/ 824865 h 1200150"/>
              <a:gd name="connsiteX40" fmla="*/ 404813 w 466725"/>
              <a:gd name="connsiteY40" fmla="*/ 892493 h 1200150"/>
              <a:gd name="connsiteX41" fmla="*/ 404813 w 466725"/>
              <a:gd name="connsiteY41" fmla="*/ 797243 h 1200150"/>
              <a:gd name="connsiteX42" fmla="*/ 346710 w 466725"/>
              <a:gd name="connsiteY42" fmla="*/ 797243 h 1200150"/>
              <a:gd name="connsiteX43" fmla="*/ 345757 w 466725"/>
              <a:gd name="connsiteY43" fmla="*/ 779145 h 1200150"/>
              <a:gd name="connsiteX44" fmla="*/ 404813 w 466725"/>
              <a:gd name="connsiteY44" fmla="*/ 731520 h 1200150"/>
              <a:gd name="connsiteX45" fmla="*/ 404813 w 466725"/>
              <a:gd name="connsiteY45" fmla="*/ 797243 h 1200150"/>
              <a:gd name="connsiteX46" fmla="*/ 405765 w 466725"/>
              <a:gd name="connsiteY46" fmla="*/ 701993 h 1200150"/>
              <a:gd name="connsiteX47" fmla="*/ 345757 w 466725"/>
              <a:gd name="connsiteY47" fmla="*/ 701993 h 1200150"/>
              <a:gd name="connsiteX48" fmla="*/ 345757 w 466725"/>
              <a:gd name="connsiteY48" fmla="*/ 643890 h 1200150"/>
              <a:gd name="connsiteX49" fmla="*/ 355282 w 466725"/>
              <a:gd name="connsiteY49" fmla="*/ 634365 h 1200150"/>
              <a:gd name="connsiteX50" fmla="*/ 404813 w 466725"/>
              <a:gd name="connsiteY50" fmla="*/ 634365 h 1200150"/>
              <a:gd name="connsiteX51" fmla="*/ 405765 w 466725"/>
              <a:gd name="connsiteY51" fmla="*/ 701993 h 1200150"/>
              <a:gd name="connsiteX52" fmla="*/ 405765 w 466725"/>
              <a:gd name="connsiteY52" fmla="*/ 444818 h 1200150"/>
              <a:gd name="connsiteX53" fmla="*/ 405765 w 466725"/>
              <a:gd name="connsiteY53" fmla="*/ 513398 h 1200150"/>
              <a:gd name="connsiteX54" fmla="*/ 358140 w 466725"/>
              <a:gd name="connsiteY54" fmla="*/ 512445 h 1200150"/>
              <a:gd name="connsiteX55" fmla="*/ 345757 w 466725"/>
              <a:gd name="connsiteY55" fmla="*/ 500063 h 1200150"/>
              <a:gd name="connsiteX56" fmla="*/ 344805 w 466725"/>
              <a:gd name="connsiteY56" fmla="*/ 443865 h 1200150"/>
              <a:gd name="connsiteX57" fmla="*/ 405765 w 466725"/>
              <a:gd name="connsiteY57" fmla="*/ 444818 h 1200150"/>
              <a:gd name="connsiteX58" fmla="*/ 404813 w 466725"/>
              <a:gd name="connsiteY58" fmla="*/ 321945 h 1200150"/>
              <a:gd name="connsiteX59" fmla="*/ 346710 w 466725"/>
              <a:gd name="connsiteY59" fmla="*/ 321945 h 1200150"/>
              <a:gd name="connsiteX60" fmla="*/ 346710 w 466725"/>
              <a:gd name="connsiteY60" fmla="*/ 254318 h 1200150"/>
              <a:gd name="connsiteX61" fmla="*/ 404813 w 466725"/>
              <a:gd name="connsiteY61" fmla="*/ 254318 h 1200150"/>
              <a:gd name="connsiteX62" fmla="*/ 404813 w 466725"/>
              <a:gd name="connsiteY62" fmla="*/ 321945 h 1200150"/>
              <a:gd name="connsiteX63" fmla="*/ 404813 w 466725"/>
              <a:gd name="connsiteY63" fmla="*/ 159068 h 1200150"/>
              <a:gd name="connsiteX64" fmla="*/ 404813 w 466725"/>
              <a:gd name="connsiteY64" fmla="*/ 224790 h 1200150"/>
              <a:gd name="connsiteX65" fmla="*/ 346710 w 466725"/>
              <a:gd name="connsiteY65" fmla="*/ 224790 h 1200150"/>
              <a:gd name="connsiteX66" fmla="*/ 345757 w 466725"/>
              <a:gd name="connsiteY66" fmla="*/ 207645 h 1200150"/>
              <a:gd name="connsiteX67" fmla="*/ 404813 w 466725"/>
              <a:gd name="connsiteY67" fmla="*/ 159068 h 1200150"/>
              <a:gd name="connsiteX68" fmla="*/ 346710 w 466725"/>
              <a:gd name="connsiteY68" fmla="*/ 349568 h 1200150"/>
              <a:gd name="connsiteX69" fmla="*/ 403860 w 466725"/>
              <a:gd name="connsiteY69" fmla="*/ 349568 h 1200150"/>
              <a:gd name="connsiteX70" fmla="*/ 403860 w 466725"/>
              <a:gd name="connsiteY70" fmla="*/ 415290 h 1200150"/>
              <a:gd name="connsiteX71" fmla="*/ 399097 w 466725"/>
              <a:gd name="connsiteY71" fmla="*/ 417195 h 1200150"/>
              <a:gd name="connsiteX72" fmla="*/ 346710 w 466725"/>
              <a:gd name="connsiteY72" fmla="*/ 349568 h 1200150"/>
              <a:gd name="connsiteX73" fmla="*/ 348615 w 466725"/>
              <a:gd name="connsiteY73" fmla="*/ 544830 h 1200150"/>
              <a:gd name="connsiteX74" fmla="*/ 405765 w 466725"/>
              <a:gd name="connsiteY74" fmla="*/ 534353 h 1200150"/>
              <a:gd name="connsiteX75" fmla="*/ 405765 w 466725"/>
              <a:gd name="connsiteY75" fmla="*/ 593408 h 1200150"/>
              <a:gd name="connsiteX76" fmla="*/ 403860 w 466725"/>
              <a:gd name="connsiteY76" fmla="*/ 611505 h 1200150"/>
              <a:gd name="connsiteX77" fmla="*/ 348615 w 466725"/>
              <a:gd name="connsiteY77" fmla="*/ 602933 h 1200150"/>
              <a:gd name="connsiteX78" fmla="*/ 348615 w 466725"/>
              <a:gd name="connsiteY78" fmla="*/ 544830 h 1200150"/>
              <a:gd name="connsiteX79" fmla="*/ 306705 w 466725"/>
              <a:gd name="connsiteY79" fmla="*/ 605790 h 1200150"/>
              <a:gd name="connsiteX80" fmla="*/ 258127 w 466725"/>
              <a:gd name="connsiteY80" fmla="*/ 607695 h 1200150"/>
              <a:gd name="connsiteX81" fmla="*/ 251460 w 466725"/>
              <a:gd name="connsiteY81" fmla="*/ 595313 h 1200150"/>
              <a:gd name="connsiteX82" fmla="*/ 251460 w 466725"/>
              <a:gd name="connsiteY82" fmla="*/ 570548 h 1200150"/>
              <a:gd name="connsiteX83" fmla="*/ 284797 w 466725"/>
              <a:gd name="connsiteY83" fmla="*/ 537210 h 1200150"/>
              <a:gd name="connsiteX84" fmla="*/ 314325 w 466725"/>
              <a:gd name="connsiteY84" fmla="*/ 575310 h 1200150"/>
              <a:gd name="connsiteX85" fmla="*/ 306705 w 466725"/>
              <a:gd name="connsiteY85" fmla="*/ 605790 h 1200150"/>
              <a:gd name="connsiteX86" fmla="*/ 252413 w 466725"/>
              <a:gd name="connsiteY86" fmla="*/ 254318 h 1200150"/>
              <a:gd name="connsiteX87" fmla="*/ 309563 w 466725"/>
              <a:gd name="connsiteY87" fmla="*/ 254318 h 1200150"/>
              <a:gd name="connsiteX88" fmla="*/ 309563 w 466725"/>
              <a:gd name="connsiteY88" fmla="*/ 321945 h 1200150"/>
              <a:gd name="connsiteX89" fmla="*/ 252413 w 466725"/>
              <a:gd name="connsiteY89" fmla="*/ 321945 h 1200150"/>
              <a:gd name="connsiteX90" fmla="*/ 252413 w 466725"/>
              <a:gd name="connsiteY90" fmla="*/ 254318 h 1200150"/>
              <a:gd name="connsiteX91" fmla="*/ 253365 w 466725"/>
              <a:gd name="connsiteY91" fmla="*/ 349568 h 1200150"/>
              <a:gd name="connsiteX92" fmla="*/ 309563 w 466725"/>
              <a:gd name="connsiteY92" fmla="*/ 349568 h 1200150"/>
              <a:gd name="connsiteX93" fmla="*/ 309563 w 466725"/>
              <a:gd name="connsiteY93" fmla="*/ 414338 h 1200150"/>
              <a:gd name="connsiteX94" fmla="*/ 304800 w 466725"/>
              <a:gd name="connsiteY94" fmla="*/ 417195 h 1200150"/>
              <a:gd name="connsiteX95" fmla="*/ 253365 w 466725"/>
              <a:gd name="connsiteY95" fmla="*/ 349568 h 1200150"/>
              <a:gd name="connsiteX96" fmla="*/ 254317 w 466725"/>
              <a:gd name="connsiteY96" fmla="*/ 736283 h 1200150"/>
              <a:gd name="connsiteX97" fmla="*/ 310515 w 466725"/>
              <a:gd name="connsiteY97" fmla="*/ 725805 h 1200150"/>
              <a:gd name="connsiteX98" fmla="*/ 310515 w 466725"/>
              <a:gd name="connsiteY98" fmla="*/ 799147 h 1200150"/>
              <a:gd name="connsiteX99" fmla="*/ 255270 w 466725"/>
              <a:gd name="connsiteY99" fmla="*/ 793433 h 1200150"/>
              <a:gd name="connsiteX100" fmla="*/ 254317 w 466725"/>
              <a:gd name="connsiteY100" fmla="*/ 736283 h 1200150"/>
              <a:gd name="connsiteX101" fmla="*/ 201930 w 466725"/>
              <a:gd name="connsiteY101" fmla="*/ 605790 h 1200150"/>
              <a:gd name="connsiteX102" fmla="*/ 153352 w 466725"/>
              <a:gd name="connsiteY102" fmla="*/ 607695 h 1200150"/>
              <a:gd name="connsiteX103" fmla="*/ 146685 w 466725"/>
              <a:gd name="connsiteY103" fmla="*/ 595313 h 1200150"/>
              <a:gd name="connsiteX104" fmla="*/ 145732 w 466725"/>
              <a:gd name="connsiteY104" fmla="*/ 559118 h 1200150"/>
              <a:gd name="connsiteX105" fmla="*/ 169545 w 466725"/>
              <a:gd name="connsiteY105" fmla="*/ 536258 h 1200150"/>
              <a:gd name="connsiteX106" fmla="*/ 208597 w 466725"/>
              <a:gd name="connsiteY106" fmla="*/ 574358 h 1200150"/>
              <a:gd name="connsiteX107" fmla="*/ 201930 w 466725"/>
              <a:gd name="connsiteY107" fmla="*/ 605790 h 1200150"/>
              <a:gd name="connsiteX108" fmla="*/ 145732 w 466725"/>
              <a:gd name="connsiteY108" fmla="*/ 167640 h 1200150"/>
              <a:gd name="connsiteX109" fmla="*/ 157163 w 466725"/>
              <a:gd name="connsiteY109" fmla="*/ 158115 h 1200150"/>
              <a:gd name="connsiteX110" fmla="*/ 204788 w 466725"/>
              <a:gd name="connsiteY110" fmla="*/ 158115 h 1200150"/>
              <a:gd name="connsiteX111" fmla="*/ 204788 w 466725"/>
              <a:gd name="connsiteY111" fmla="*/ 226695 h 1200150"/>
              <a:gd name="connsiteX112" fmla="*/ 144780 w 466725"/>
              <a:gd name="connsiteY112" fmla="*/ 226695 h 1200150"/>
              <a:gd name="connsiteX113" fmla="*/ 145732 w 466725"/>
              <a:gd name="connsiteY113" fmla="*/ 167640 h 1200150"/>
              <a:gd name="connsiteX114" fmla="*/ 204788 w 466725"/>
              <a:gd name="connsiteY114" fmla="*/ 254318 h 1200150"/>
              <a:gd name="connsiteX115" fmla="*/ 204788 w 466725"/>
              <a:gd name="connsiteY115" fmla="*/ 320993 h 1200150"/>
              <a:gd name="connsiteX116" fmla="*/ 146685 w 466725"/>
              <a:gd name="connsiteY116" fmla="*/ 320993 h 1200150"/>
              <a:gd name="connsiteX117" fmla="*/ 146685 w 466725"/>
              <a:gd name="connsiteY117" fmla="*/ 254318 h 1200150"/>
              <a:gd name="connsiteX118" fmla="*/ 204788 w 466725"/>
              <a:gd name="connsiteY118" fmla="*/ 254318 h 1200150"/>
              <a:gd name="connsiteX119" fmla="*/ 144780 w 466725"/>
              <a:gd name="connsiteY119" fmla="*/ 349568 h 1200150"/>
              <a:gd name="connsiteX120" fmla="*/ 205740 w 466725"/>
              <a:gd name="connsiteY120" fmla="*/ 349568 h 1200150"/>
              <a:gd name="connsiteX121" fmla="*/ 204788 w 466725"/>
              <a:gd name="connsiteY121" fmla="*/ 407670 h 1200150"/>
              <a:gd name="connsiteX122" fmla="*/ 194310 w 466725"/>
              <a:gd name="connsiteY122" fmla="*/ 418148 h 1200150"/>
              <a:gd name="connsiteX123" fmla="*/ 144780 w 466725"/>
              <a:gd name="connsiteY123" fmla="*/ 377190 h 1200150"/>
              <a:gd name="connsiteX124" fmla="*/ 144780 w 466725"/>
              <a:gd name="connsiteY124" fmla="*/ 349568 h 1200150"/>
              <a:gd name="connsiteX125" fmla="*/ 148590 w 466725"/>
              <a:gd name="connsiteY125" fmla="*/ 451485 h 1200150"/>
              <a:gd name="connsiteX126" fmla="*/ 204788 w 466725"/>
              <a:gd name="connsiteY126" fmla="*/ 441008 h 1200150"/>
              <a:gd name="connsiteX127" fmla="*/ 204788 w 466725"/>
              <a:gd name="connsiteY127" fmla="*/ 515303 h 1200150"/>
              <a:gd name="connsiteX128" fmla="*/ 148590 w 466725"/>
              <a:gd name="connsiteY128" fmla="*/ 506730 h 1200150"/>
              <a:gd name="connsiteX129" fmla="*/ 148590 w 466725"/>
              <a:gd name="connsiteY129" fmla="*/ 451485 h 1200150"/>
              <a:gd name="connsiteX130" fmla="*/ 112395 w 466725"/>
              <a:gd name="connsiteY130" fmla="*/ 782003 h 1200150"/>
              <a:gd name="connsiteX131" fmla="*/ 110490 w 466725"/>
              <a:gd name="connsiteY131" fmla="*/ 797243 h 1200150"/>
              <a:gd name="connsiteX132" fmla="*/ 89535 w 466725"/>
              <a:gd name="connsiteY132" fmla="*/ 798195 h 1200150"/>
              <a:gd name="connsiteX133" fmla="*/ 39052 w 466725"/>
              <a:gd name="connsiteY133" fmla="*/ 745808 h 1200150"/>
              <a:gd name="connsiteX134" fmla="*/ 56197 w 466725"/>
              <a:gd name="connsiteY134" fmla="*/ 727710 h 1200150"/>
              <a:gd name="connsiteX135" fmla="*/ 112395 w 466725"/>
              <a:gd name="connsiteY135" fmla="*/ 782003 h 1200150"/>
              <a:gd name="connsiteX136" fmla="*/ 74295 w 466725"/>
              <a:gd name="connsiteY136" fmla="*/ 609600 h 1200150"/>
              <a:gd name="connsiteX137" fmla="*/ 40005 w 466725"/>
              <a:gd name="connsiteY137" fmla="*/ 572453 h 1200150"/>
              <a:gd name="connsiteX138" fmla="*/ 78105 w 466725"/>
              <a:gd name="connsiteY138" fmla="*/ 537210 h 1200150"/>
              <a:gd name="connsiteX139" fmla="*/ 112395 w 466725"/>
              <a:gd name="connsiteY139" fmla="*/ 574358 h 1200150"/>
              <a:gd name="connsiteX140" fmla="*/ 74295 w 466725"/>
              <a:gd name="connsiteY140" fmla="*/ 609600 h 1200150"/>
              <a:gd name="connsiteX141" fmla="*/ 112395 w 466725"/>
              <a:gd name="connsiteY141" fmla="*/ 480060 h 1200150"/>
              <a:gd name="connsiteX142" fmla="*/ 75247 w 466725"/>
              <a:gd name="connsiteY142" fmla="*/ 513398 h 1200150"/>
              <a:gd name="connsiteX143" fmla="*/ 40005 w 466725"/>
              <a:gd name="connsiteY143" fmla="*/ 477203 h 1200150"/>
              <a:gd name="connsiteX144" fmla="*/ 76200 w 466725"/>
              <a:gd name="connsiteY144" fmla="*/ 442913 h 1200150"/>
              <a:gd name="connsiteX145" fmla="*/ 112395 w 466725"/>
              <a:gd name="connsiteY145" fmla="*/ 480060 h 1200150"/>
              <a:gd name="connsiteX146" fmla="*/ 41910 w 466725"/>
              <a:gd name="connsiteY146" fmla="*/ 320993 h 1200150"/>
              <a:gd name="connsiteX147" fmla="*/ 41910 w 466725"/>
              <a:gd name="connsiteY147" fmla="*/ 252413 h 1200150"/>
              <a:gd name="connsiteX148" fmla="*/ 109538 w 466725"/>
              <a:gd name="connsiteY148" fmla="*/ 252413 h 1200150"/>
              <a:gd name="connsiteX149" fmla="*/ 109538 w 466725"/>
              <a:gd name="connsiteY149" fmla="*/ 320993 h 1200150"/>
              <a:gd name="connsiteX150" fmla="*/ 41910 w 466725"/>
              <a:gd name="connsiteY150" fmla="*/ 320993 h 1200150"/>
              <a:gd name="connsiteX151" fmla="*/ 40957 w 466725"/>
              <a:gd name="connsiteY151" fmla="*/ 169545 h 1200150"/>
              <a:gd name="connsiteX152" fmla="*/ 91440 w 466725"/>
              <a:gd name="connsiteY152" fmla="*/ 158115 h 1200150"/>
              <a:gd name="connsiteX153" fmla="*/ 111442 w 466725"/>
              <a:gd name="connsiteY153" fmla="*/ 171450 h 1200150"/>
              <a:gd name="connsiteX154" fmla="*/ 111442 w 466725"/>
              <a:gd name="connsiteY154" fmla="*/ 226695 h 1200150"/>
              <a:gd name="connsiteX155" fmla="*/ 87630 w 466725"/>
              <a:gd name="connsiteY155" fmla="*/ 227648 h 1200150"/>
              <a:gd name="connsiteX156" fmla="*/ 39052 w 466725"/>
              <a:gd name="connsiteY156" fmla="*/ 227648 h 1200150"/>
              <a:gd name="connsiteX157" fmla="*/ 40957 w 466725"/>
              <a:gd name="connsiteY157" fmla="*/ 169545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66725" h="1200150">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chemeClr val="accent1"/>
          </a:solid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xmlns="" id="{B082EF12-1293-4E63-9EFE-BD288D5BE835}"/>
              </a:ext>
            </a:extLst>
          </p:cNvPr>
          <p:cNvSpPr/>
          <p:nvPr/>
        </p:nvSpPr>
        <p:spPr>
          <a:xfrm>
            <a:off x="7671896" y="5116957"/>
            <a:ext cx="283580" cy="984653"/>
          </a:xfrm>
          <a:custGeom>
            <a:avLst/>
            <a:gdLst>
              <a:gd name="connsiteX0" fmla="*/ 344805 w 342900"/>
              <a:gd name="connsiteY0" fmla="*/ 1193721 h 1190625"/>
              <a:gd name="connsiteX1" fmla="*/ 342900 w 342900"/>
              <a:gd name="connsiteY1" fmla="*/ 1161335 h 1190625"/>
              <a:gd name="connsiteX2" fmla="*/ 342900 w 342900"/>
              <a:gd name="connsiteY2" fmla="*/ 116443 h 1190625"/>
              <a:gd name="connsiteX3" fmla="*/ 342900 w 342900"/>
              <a:gd name="connsiteY3" fmla="*/ 86916 h 1190625"/>
              <a:gd name="connsiteX4" fmla="*/ 304800 w 342900"/>
              <a:gd name="connsiteY4" fmla="*/ 84058 h 1190625"/>
              <a:gd name="connsiteX5" fmla="*/ 303848 w 342900"/>
              <a:gd name="connsiteY5" fmla="*/ 17383 h 1190625"/>
              <a:gd name="connsiteX6" fmla="*/ 291465 w 342900"/>
              <a:gd name="connsiteY6" fmla="*/ 1191 h 1190625"/>
              <a:gd name="connsiteX7" fmla="*/ 237173 w 342900"/>
              <a:gd name="connsiteY7" fmla="*/ 238 h 1190625"/>
              <a:gd name="connsiteX8" fmla="*/ 237173 w 342900"/>
              <a:gd name="connsiteY8" fmla="*/ 86916 h 1190625"/>
              <a:gd name="connsiteX9" fmla="*/ 0 w 342900"/>
              <a:gd name="connsiteY9" fmla="*/ 86916 h 1190625"/>
              <a:gd name="connsiteX10" fmla="*/ 0 w 342900"/>
              <a:gd name="connsiteY10" fmla="*/ 1193721 h 1190625"/>
              <a:gd name="connsiteX11" fmla="*/ 344805 w 342900"/>
              <a:gd name="connsiteY11" fmla="*/ 1193721 h 1190625"/>
              <a:gd name="connsiteX12" fmla="*/ 315278 w 342900"/>
              <a:gd name="connsiteY12" fmla="*/ 971788 h 1190625"/>
              <a:gd name="connsiteX13" fmla="*/ 238125 w 342900"/>
              <a:gd name="connsiteY13" fmla="*/ 971788 h 1190625"/>
              <a:gd name="connsiteX14" fmla="*/ 238125 w 342900"/>
              <a:gd name="connsiteY14" fmla="*/ 885110 h 1190625"/>
              <a:gd name="connsiteX15" fmla="*/ 315278 w 342900"/>
              <a:gd name="connsiteY15" fmla="*/ 885110 h 1190625"/>
              <a:gd name="connsiteX16" fmla="*/ 315278 w 342900"/>
              <a:gd name="connsiteY16" fmla="*/ 971788 h 1190625"/>
              <a:gd name="connsiteX17" fmla="*/ 315278 w 342900"/>
              <a:gd name="connsiteY17" fmla="*/ 724138 h 1190625"/>
              <a:gd name="connsiteX18" fmla="*/ 238125 w 342900"/>
              <a:gd name="connsiteY18" fmla="*/ 724138 h 1190625"/>
              <a:gd name="connsiteX19" fmla="*/ 238125 w 342900"/>
              <a:gd name="connsiteY19" fmla="*/ 637460 h 1190625"/>
              <a:gd name="connsiteX20" fmla="*/ 315278 w 342900"/>
              <a:gd name="connsiteY20" fmla="*/ 637460 h 1190625"/>
              <a:gd name="connsiteX21" fmla="*/ 315278 w 342900"/>
              <a:gd name="connsiteY21" fmla="*/ 724138 h 1190625"/>
              <a:gd name="connsiteX22" fmla="*/ 239078 w 342900"/>
              <a:gd name="connsiteY22" fmla="*/ 265033 h 1190625"/>
              <a:gd name="connsiteX23" fmla="*/ 316230 w 342900"/>
              <a:gd name="connsiteY23" fmla="*/ 265033 h 1190625"/>
              <a:gd name="connsiteX24" fmla="*/ 316230 w 342900"/>
              <a:gd name="connsiteY24" fmla="*/ 353616 h 1190625"/>
              <a:gd name="connsiteX25" fmla="*/ 239078 w 342900"/>
              <a:gd name="connsiteY25" fmla="*/ 353616 h 1190625"/>
              <a:gd name="connsiteX26" fmla="*/ 239078 w 342900"/>
              <a:gd name="connsiteY26" fmla="*/ 265033 h 1190625"/>
              <a:gd name="connsiteX27" fmla="*/ 238125 w 342900"/>
              <a:gd name="connsiteY27" fmla="*/ 388858 h 1190625"/>
              <a:gd name="connsiteX28" fmla="*/ 314325 w 342900"/>
              <a:gd name="connsiteY28" fmla="*/ 388858 h 1190625"/>
              <a:gd name="connsiteX29" fmla="*/ 314325 w 342900"/>
              <a:gd name="connsiteY29" fmla="*/ 477441 h 1190625"/>
              <a:gd name="connsiteX30" fmla="*/ 238125 w 342900"/>
              <a:gd name="connsiteY30" fmla="*/ 477441 h 1190625"/>
              <a:gd name="connsiteX31" fmla="*/ 238125 w 342900"/>
              <a:gd name="connsiteY31" fmla="*/ 388858 h 1190625"/>
              <a:gd name="connsiteX32" fmla="*/ 238125 w 342900"/>
              <a:gd name="connsiteY32" fmla="*/ 761285 h 1190625"/>
              <a:gd name="connsiteX33" fmla="*/ 314325 w 342900"/>
              <a:gd name="connsiteY33" fmla="*/ 761285 h 1190625"/>
              <a:gd name="connsiteX34" fmla="*/ 314325 w 342900"/>
              <a:gd name="connsiteY34" fmla="*/ 848916 h 1190625"/>
              <a:gd name="connsiteX35" fmla="*/ 238125 w 342900"/>
              <a:gd name="connsiteY35" fmla="*/ 848916 h 1190625"/>
              <a:gd name="connsiteX36" fmla="*/ 238125 w 342900"/>
              <a:gd name="connsiteY36" fmla="*/ 761285 h 1190625"/>
              <a:gd name="connsiteX37" fmla="*/ 103823 w 342900"/>
              <a:gd name="connsiteY37" fmla="*/ 1094660 h 1190625"/>
              <a:gd name="connsiteX38" fmla="*/ 26670 w 342900"/>
              <a:gd name="connsiteY38" fmla="*/ 1094660 h 1190625"/>
              <a:gd name="connsiteX39" fmla="*/ 26670 w 342900"/>
              <a:gd name="connsiteY39" fmla="*/ 1008935 h 1190625"/>
              <a:gd name="connsiteX40" fmla="*/ 103823 w 342900"/>
              <a:gd name="connsiteY40" fmla="*/ 1008935 h 1190625"/>
              <a:gd name="connsiteX41" fmla="*/ 103823 w 342900"/>
              <a:gd name="connsiteY41" fmla="*/ 1094660 h 1190625"/>
              <a:gd name="connsiteX42" fmla="*/ 103823 w 342900"/>
              <a:gd name="connsiteY42" fmla="*/ 971788 h 1190625"/>
              <a:gd name="connsiteX43" fmla="*/ 27623 w 342900"/>
              <a:gd name="connsiteY43" fmla="*/ 971788 h 1190625"/>
              <a:gd name="connsiteX44" fmla="*/ 27623 w 342900"/>
              <a:gd name="connsiteY44" fmla="*/ 885110 h 1190625"/>
              <a:gd name="connsiteX45" fmla="*/ 103823 w 342900"/>
              <a:gd name="connsiteY45" fmla="*/ 885110 h 1190625"/>
              <a:gd name="connsiteX46" fmla="*/ 103823 w 342900"/>
              <a:gd name="connsiteY46" fmla="*/ 971788 h 1190625"/>
              <a:gd name="connsiteX47" fmla="*/ 104775 w 342900"/>
              <a:gd name="connsiteY47" fmla="*/ 847010 h 1190625"/>
              <a:gd name="connsiteX48" fmla="*/ 28575 w 342900"/>
              <a:gd name="connsiteY48" fmla="*/ 847010 h 1190625"/>
              <a:gd name="connsiteX49" fmla="*/ 28575 w 342900"/>
              <a:gd name="connsiteY49" fmla="*/ 760333 h 1190625"/>
              <a:gd name="connsiteX50" fmla="*/ 104775 w 342900"/>
              <a:gd name="connsiteY50" fmla="*/ 760333 h 1190625"/>
              <a:gd name="connsiteX51" fmla="*/ 104775 w 342900"/>
              <a:gd name="connsiteY51" fmla="*/ 847010 h 1190625"/>
              <a:gd name="connsiteX52" fmla="*/ 28575 w 342900"/>
              <a:gd name="connsiteY52" fmla="*/ 724138 h 1190625"/>
              <a:gd name="connsiteX53" fmla="*/ 28575 w 342900"/>
              <a:gd name="connsiteY53" fmla="*/ 637460 h 1190625"/>
              <a:gd name="connsiteX54" fmla="*/ 104775 w 342900"/>
              <a:gd name="connsiteY54" fmla="*/ 637460 h 1190625"/>
              <a:gd name="connsiteX55" fmla="*/ 104775 w 342900"/>
              <a:gd name="connsiteY55" fmla="*/ 724138 h 1190625"/>
              <a:gd name="connsiteX56" fmla="*/ 28575 w 342900"/>
              <a:gd name="connsiteY56" fmla="*/ 724138 h 1190625"/>
              <a:gd name="connsiteX57" fmla="*/ 104775 w 342900"/>
              <a:gd name="connsiteY57" fmla="*/ 601266 h 1190625"/>
              <a:gd name="connsiteX58" fmla="*/ 27623 w 342900"/>
              <a:gd name="connsiteY58" fmla="*/ 601266 h 1190625"/>
              <a:gd name="connsiteX59" fmla="*/ 27623 w 342900"/>
              <a:gd name="connsiteY59" fmla="*/ 514588 h 1190625"/>
              <a:gd name="connsiteX60" fmla="*/ 104775 w 342900"/>
              <a:gd name="connsiteY60" fmla="*/ 514588 h 1190625"/>
              <a:gd name="connsiteX61" fmla="*/ 104775 w 342900"/>
              <a:gd name="connsiteY61" fmla="*/ 601266 h 1190625"/>
              <a:gd name="connsiteX62" fmla="*/ 209550 w 342900"/>
              <a:gd name="connsiteY62" fmla="*/ 1094660 h 1190625"/>
              <a:gd name="connsiteX63" fmla="*/ 132398 w 342900"/>
              <a:gd name="connsiteY63" fmla="*/ 1094660 h 1190625"/>
              <a:gd name="connsiteX64" fmla="*/ 132398 w 342900"/>
              <a:gd name="connsiteY64" fmla="*/ 1008935 h 1190625"/>
              <a:gd name="connsiteX65" fmla="*/ 209550 w 342900"/>
              <a:gd name="connsiteY65" fmla="*/ 1008935 h 1190625"/>
              <a:gd name="connsiteX66" fmla="*/ 209550 w 342900"/>
              <a:gd name="connsiteY66" fmla="*/ 1094660 h 1190625"/>
              <a:gd name="connsiteX67" fmla="*/ 132398 w 342900"/>
              <a:gd name="connsiteY67" fmla="*/ 476488 h 1190625"/>
              <a:gd name="connsiteX68" fmla="*/ 132398 w 342900"/>
              <a:gd name="connsiteY68" fmla="*/ 387906 h 1190625"/>
              <a:gd name="connsiteX69" fmla="*/ 208598 w 342900"/>
              <a:gd name="connsiteY69" fmla="*/ 387906 h 1190625"/>
              <a:gd name="connsiteX70" fmla="*/ 208598 w 342900"/>
              <a:gd name="connsiteY70" fmla="*/ 476488 h 1190625"/>
              <a:gd name="connsiteX71" fmla="*/ 132398 w 342900"/>
              <a:gd name="connsiteY71" fmla="*/ 476488 h 1190625"/>
              <a:gd name="connsiteX72" fmla="*/ 209550 w 342900"/>
              <a:gd name="connsiteY72" fmla="*/ 971788 h 1190625"/>
              <a:gd name="connsiteX73" fmla="*/ 132398 w 342900"/>
              <a:gd name="connsiteY73" fmla="*/ 971788 h 1190625"/>
              <a:gd name="connsiteX74" fmla="*/ 132398 w 342900"/>
              <a:gd name="connsiteY74" fmla="*/ 885110 h 1190625"/>
              <a:gd name="connsiteX75" fmla="*/ 209550 w 342900"/>
              <a:gd name="connsiteY75" fmla="*/ 885110 h 1190625"/>
              <a:gd name="connsiteX76" fmla="*/ 209550 w 342900"/>
              <a:gd name="connsiteY76" fmla="*/ 971788 h 1190625"/>
              <a:gd name="connsiteX77" fmla="*/ 209550 w 342900"/>
              <a:gd name="connsiteY77" fmla="*/ 724138 h 1190625"/>
              <a:gd name="connsiteX78" fmla="*/ 132398 w 342900"/>
              <a:gd name="connsiteY78" fmla="*/ 724138 h 1190625"/>
              <a:gd name="connsiteX79" fmla="*/ 132398 w 342900"/>
              <a:gd name="connsiteY79" fmla="*/ 637460 h 1190625"/>
              <a:gd name="connsiteX80" fmla="*/ 209550 w 342900"/>
              <a:gd name="connsiteY80" fmla="*/ 637460 h 1190625"/>
              <a:gd name="connsiteX81" fmla="*/ 209550 w 342900"/>
              <a:gd name="connsiteY81" fmla="*/ 724138 h 1190625"/>
              <a:gd name="connsiteX82" fmla="*/ 209550 w 342900"/>
              <a:gd name="connsiteY82" fmla="*/ 601266 h 1190625"/>
              <a:gd name="connsiteX83" fmla="*/ 133350 w 342900"/>
              <a:gd name="connsiteY83" fmla="*/ 601266 h 1190625"/>
              <a:gd name="connsiteX84" fmla="*/ 133350 w 342900"/>
              <a:gd name="connsiteY84" fmla="*/ 514588 h 1190625"/>
              <a:gd name="connsiteX85" fmla="*/ 209550 w 342900"/>
              <a:gd name="connsiteY85" fmla="*/ 514588 h 1190625"/>
              <a:gd name="connsiteX86" fmla="*/ 209550 w 342900"/>
              <a:gd name="connsiteY86" fmla="*/ 601266 h 1190625"/>
              <a:gd name="connsiteX87" fmla="*/ 133350 w 342900"/>
              <a:gd name="connsiteY87" fmla="*/ 142160 h 1190625"/>
              <a:gd name="connsiteX88" fmla="*/ 209550 w 342900"/>
              <a:gd name="connsiteY88" fmla="*/ 142160 h 1190625"/>
              <a:gd name="connsiteX89" fmla="*/ 209550 w 342900"/>
              <a:gd name="connsiteY89" fmla="*/ 230743 h 1190625"/>
              <a:gd name="connsiteX90" fmla="*/ 133350 w 342900"/>
              <a:gd name="connsiteY90" fmla="*/ 230743 h 1190625"/>
              <a:gd name="connsiteX91" fmla="*/ 133350 w 342900"/>
              <a:gd name="connsiteY91" fmla="*/ 142160 h 1190625"/>
              <a:gd name="connsiteX92" fmla="*/ 132398 w 342900"/>
              <a:gd name="connsiteY92" fmla="*/ 265033 h 1190625"/>
              <a:gd name="connsiteX93" fmla="*/ 209550 w 342900"/>
              <a:gd name="connsiteY93" fmla="*/ 265033 h 1190625"/>
              <a:gd name="connsiteX94" fmla="*/ 209550 w 342900"/>
              <a:gd name="connsiteY94" fmla="*/ 353616 h 1190625"/>
              <a:gd name="connsiteX95" fmla="*/ 132398 w 342900"/>
              <a:gd name="connsiteY95" fmla="*/ 353616 h 1190625"/>
              <a:gd name="connsiteX96" fmla="*/ 132398 w 342900"/>
              <a:gd name="connsiteY96" fmla="*/ 265033 h 1190625"/>
              <a:gd name="connsiteX97" fmla="*/ 26670 w 342900"/>
              <a:gd name="connsiteY97" fmla="*/ 153591 h 1190625"/>
              <a:gd name="connsiteX98" fmla="*/ 40005 w 342900"/>
              <a:gd name="connsiteY98" fmla="*/ 140256 h 1190625"/>
              <a:gd name="connsiteX99" fmla="*/ 103823 w 342900"/>
              <a:gd name="connsiteY99" fmla="*/ 139303 h 1190625"/>
              <a:gd name="connsiteX100" fmla="*/ 103823 w 342900"/>
              <a:gd name="connsiteY100" fmla="*/ 230743 h 1190625"/>
              <a:gd name="connsiteX101" fmla="*/ 38100 w 342900"/>
              <a:gd name="connsiteY101" fmla="*/ 229791 h 1190625"/>
              <a:gd name="connsiteX102" fmla="*/ 27623 w 342900"/>
              <a:gd name="connsiteY102" fmla="*/ 216456 h 1190625"/>
              <a:gd name="connsiteX103" fmla="*/ 26670 w 342900"/>
              <a:gd name="connsiteY103" fmla="*/ 153591 h 1190625"/>
              <a:gd name="connsiteX104" fmla="*/ 26670 w 342900"/>
              <a:gd name="connsiteY104" fmla="*/ 325993 h 1190625"/>
              <a:gd name="connsiteX105" fmla="*/ 104775 w 342900"/>
              <a:gd name="connsiteY105" fmla="*/ 266938 h 1190625"/>
              <a:gd name="connsiteX106" fmla="*/ 104775 w 342900"/>
              <a:gd name="connsiteY106" fmla="*/ 355521 h 1190625"/>
              <a:gd name="connsiteX107" fmla="*/ 38100 w 342900"/>
              <a:gd name="connsiteY107" fmla="*/ 354568 h 1190625"/>
              <a:gd name="connsiteX108" fmla="*/ 26670 w 342900"/>
              <a:gd name="connsiteY108" fmla="*/ 342185 h 1190625"/>
              <a:gd name="connsiteX109" fmla="*/ 26670 w 342900"/>
              <a:gd name="connsiteY109" fmla="*/ 325993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42900" h="1190625">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chemeClr val="accent1"/>
          </a:solid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xmlns="" id="{04E8BEE7-68DF-4401-A0CD-37CFDEDDA8D2}"/>
              </a:ext>
            </a:extLst>
          </p:cNvPr>
          <p:cNvSpPr/>
          <p:nvPr/>
        </p:nvSpPr>
        <p:spPr>
          <a:xfrm>
            <a:off x="6880247" y="5014553"/>
            <a:ext cx="322966" cy="1087057"/>
          </a:xfrm>
          <a:custGeom>
            <a:avLst/>
            <a:gdLst>
              <a:gd name="connsiteX0" fmla="*/ 398145 w 390525"/>
              <a:gd name="connsiteY0" fmla="*/ 1319213 h 1314450"/>
              <a:gd name="connsiteX1" fmla="*/ 398145 w 390525"/>
              <a:gd name="connsiteY1" fmla="*/ 296228 h 1314450"/>
              <a:gd name="connsiteX2" fmla="*/ 363855 w 390525"/>
              <a:gd name="connsiteY2" fmla="*/ 296228 h 1314450"/>
              <a:gd name="connsiteX3" fmla="*/ 340995 w 390525"/>
              <a:gd name="connsiteY3" fmla="*/ 272415 h 1314450"/>
              <a:gd name="connsiteX4" fmla="*/ 340995 w 390525"/>
              <a:gd name="connsiteY4" fmla="*/ 164783 h 1314450"/>
              <a:gd name="connsiteX5" fmla="*/ 340995 w 390525"/>
              <a:gd name="connsiteY5" fmla="*/ 104775 h 1314450"/>
              <a:gd name="connsiteX6" fmla="*/ 239078 w 390525"/>
              <a:gd name="connsiteY6" fmla="*/ 104775 h 1314450"/>
              <a:gd name="connsiteX7" fmla="*/ 216217 w 390525"/>
              <a:gd name="connsiteY7" fmla="*/ 80963 h 1314450"/>
              <a:gd name="connsiteX8" fmla="*/ 216217 w 390525"/>
              <a:gd name="connsiteY8" fmla="*/ 0 h 1314450"/>
              <a:gd name="connsiteX9" fmla="*/ 180975 w 390525"/>
              <a:gd name="connsiteY9" fmla="*/ 0 h 1314450"/>
              <a:gd name="connsiteX10" fmla="*/ 180975 w 390525"/>
              <a:gd name="connsiteY10" fmla="*/ 80963 h 1314450"/>
              <a:gd name="connsiteX11" fmla="*/ 158115 w 390525"/>
              <a:gd name="connsiteY11" fmla="*/ 104775 h 1314450"/>
              <a:gd name="connsiteX12" fmla="*/ 67628 w 390525"/>
              <a:gd name="connsiteY12" fmla="*/ 104775 h 1314450"/>
              <a:gd name="connsiteX13" fmla="*/ 66675 w 390525"/>
              <a:gd name="connsiteY13" fmla="*/ 120015 h 1314450"/>
              <a:gd name="connsiteX14" fmla="*/ 66675 w 390525"/>
              <a:gd name="connsiteY14" fmla="*/ 275273 h 1314450"/>
              <a:gd name="connsiteX15" fmla="*/ 45720 w 390525"/>
              <a:gd name="connsiteY15" fmla="*/ 296228 h 1314450"/>
              <a:gd name="connsiteX16" fmla="*/ 0 w 390525"/>
              <a:gd name="connsiteY16" fmla="*/ 296228 h 1314450"/>
              <a:gd name="connsiteX17" fmla="*/ 0 w 390525"/>
              <a:gd name="connsiteY17" fmla="*/ 1319213 h 1314450"/>
              <a:gd name="connsiteX18" fmla="*/ 398145 w 390525"/>
              <a:gd name="connsiteY18" fmla="*/ 1319213 h 1314450"/>
              <a:gd name="connsiteX19" fmla="*/ 294323 w 390525"/>
              <a:gd name="connsiteY19" fmla="*/ 1219200 h 1314450"/>
              <a:gd name="connsiteX20" fmla="*/ 273367 w 390525"/>
              <a:gd name="connsiteY20" fmla="*/ 1220152 h 1314450"/>
              <a:gd name="connsiteX21" fmla="*/ 253365 w 390525"/>
              <a:gd name="connsiteY21" fmla="*/ 1199198 h 1314450"/>
              <a:gd name="connsiteX22" fmla="*/ 253365 w 390525"/>
              <a:gd name="connsiteY22" fmla="*/ 1174433 h 1314450"/>
              <a:gd name="connsiteX23" fmla="*/ 294323 w 390525"/>
              <a:gd name="connsiteY23" fmla="*/ 1142048 h 1314450"/>
              <a:gd name="connsiteX24" fmla="*/ 294323 w 390525"/>
              <a:gd name="connsiteY24" fmla="*/ 1219200 h 1314450"/>
              <a:gd name="connsiteX25" fmla="*/ 253365 w 390525"/>
              <a:gd name="connsiteY25" fmla="*/ 1052513 h 1314450"/>
              <a:gd name="connsiteX26" fmla="*/ 253365 w 390525"/>
              <a:gd name="connsiteY26" fmla="*/ 1042988 h 1314450"/>
              <a:gd name="connsiteX27" fmla="*/ 294323 w 390525"/>
              <a:gd name="connsiteY27" fmla="*/ 1008698 h 1314450"/>
              <a:gd name="connsiteX28" fmla="*/ 294323 w 390525"/>
              <a:gd name="connsiteY28" fmla="*/ 1084898 h 1314450"/>
              <a:gd name="connsiteX29" fmla="*/ 253365 w 390525"/>
              <a:gd name="connsiteY29" fmla="*/ 1052513 h 1314450"/>
              <a:gd name="connsiteX30" fmla="*/ 296228 w 390525"/>
              <a:gd name="connsiteY30" fmla="*/ 914400 h 1314450"/>
              <a:gd name="connsiteX31" fmla="*/ 296228 w 390525"/>
              <a:gd name="connsiteY31" fmla="*/ 932498 h 1314450"/>
              <a:gd name="connsiteX32" fmla="*/ 275273 w 390525"/>
              <a:gd name="connsiteY32" fmla="*/ 955358 h 1314450"/>
              <a:gd name="connsiteX33" fmla="*/ 253365 w 390525"/>
              <a:gd name="connsiteY33" fmla="*/ 932498 h 1314450"/>
              <a:gd name="connsiteX34" fmla="*/ 253365 w 390525"/>
              <a:gd name="connsiteY34" fmla="*/ 894398 h 1314450"/>
              <a:gd name="connsiteX35" fmla="*/ 275273 w 390525"/>
              <a:gd name="connsiteY35" fmla="*/ 871538 h 1314450"/>
              <a:gd name="connsiteX36" fmla="*/ 296228 w 390525"/>
              <a:gd name="connsiteY36" fmla="*/ 894398 h 1314450"/>
              <a:gd name="connsiteX37" fmla="*/ 296228 w 390525"/>
              <a:gd name="connsiteY37" fmla="*/ 914400 h 1314450"/>
              <a:gd name="connsiteX38" fmla="*/ 253365 w 390525"/>
              <a:gd name="connsiteY38" fmla="*/ 374333 h 1314450"/>
              <a:gd name="connsiteX39" fmla="*/ 294323 w 390525"/>
              <a:gd name="connsiteY39" fmla="*/ 342900 h 1314450"/>
              <a:gd name="connsiteX40" fmla="*/ 294323 w 390525"/>
              <a:gd name="connsiteY40" fmla="*/ 419100 h 1314450"/>
              <a:gd name="connsiteX41" fmla="*/ 270510 w 390525"/>
              <a:gd name="connsiteY41" fmla="*/ 420053 h 1314450"/>
              <a:gd name="connsiteX42" fmla="*/ 253365 w 390525"/>
              <a:gd name="connsiteY42" fmla="*/ 402908 h 1314450"/>
              <a:gd name="connsiteX43" fmla="*/ 253365 w 390525"/>
              <a:gd name="connsiteY43" fmla="*/ 374333 h 1314450"/>
              <a:gd name="connsiteX44" fmla="*/ 294323 w 390525"/>
              <a:gd name="connsiteY44" fmla="*/ 475298 h 1314450"/>
              <a:gd name="connsiteX45" fmla="*/ 294323 w 390525"/>
              <a:gd name="connsiteY45" fmla="*/ 552450 h 1314450"/>
              <a:gd name="connsiteX46" fmla="*/ 256223 w 390525"/>
              <a:gd name="connsiteY46" fmla="*/ 552450 h 1314450"/>
              <a:gd name="connsiteX47" fmla="*/ 256223 w 390525"/>
              <a:gd name="connsiteY47" fmla="*/ 475298 h 1314450"/>
              <a:gd name="connsiteX48" fmla="*/ 294323 w 390525"/>
              <a:gd name="connsiteY48" fmla="*/ 475298 h 1314450"/>
              <a:gd name="connsiteX49" fmla="*/ 254317 w 390525"/>
              <a:gd name="connsiteY49" fmla="*/ 618173 h 1314450"/>
              <a:gd name="connsiteX50" fmla="*/ 266700 w 390525"/>
              <a:gd name="connsiteY50" fmla="*/ 606743 h 1314450"/>
              <a:gd name="connsiteX51" fmla="*/ 294323 w 390525"/>
              <a:gd name="connsiteY51" fmla="*/ 605790 h 1314450"/>
              <a:gd name="connsiteX52" fmla="*/ 294323 w 390525"/>
              <a:gd name="connsiteY52" fmla="*/ 683895 h 1314450"/>
              <a:gd name="connsiteX53" fmla="*/ 253365 w 390525"/>
              <a:gd name="connsiteY53" fmla="*/ 683895 h 1314450"/>
              <a:gd name="connsiteX54" fmla="*/ 254317 w 390525"/>
              <a:gd name="connsiteY54" fmla="*/ 618173 h 1314450"/>
              <a:gd name="connsiteX55" fmla="*/ 253365 w 390525"/>
              <a:gd name="connsiteY55" fmla="*/ 231458 h 1314450"/>
              <a:gd name="connsiteX56" fmla="*/ 253365 w 390525"/>
              <a:gd name="connsiteY56" fmla="*/ 203835 h 1314450"/>
              <a:gd name="connsiteX57" fmla="*/ 294323 w 390525"/>
              <a:gd name="connsiteY57" fmla="*/ 168592 h 1314450"/>
              <a:gd name="connsiteX58" fmla="*/ 294323 w 390525"/>
              <a:gd name="connsiteY58" fmla="*/ 246698 h 1314450"/>
              <a:gd name="connsiteX59" fmla="*/ 270510 w 390525"/>
              <a:gd name="connsiteY59" fmla="*/ 247650 h 1314450"/>
              <a:gd name="connsiteX60" fmla="*/ 253365 w 390525"/>
              <a:gd name="connsiteY60" fmla="*/ 231458 h 1314450"/>
              <a:gd name="connsiteX61" fmla="*/ 253365 w 390525"/>
              <a:gd name="connsiteY61" fmla="*/ 774383 h 1314450"/>
              <a:gd name="connsiteX62" fmla="*/ 294323 w 390525"/>
              <a:gd name="connsiteY62" fmla="*/ 741998 h 1314450"/>
              <a:gd name="connsiteX63" fmla="*/ 294323 w 390525"/>
              <a:gd name="connsiteY63" fmla="*/ 820102 h 1314450"/>
              <a:gd name="connsiteX64" fmla="*/ 266700 w 390525"/>
              <a:gd name="connsiteY64" fmla="*/ 819150 h 1314450"/>
              <a:gd name="connsiteX65" fmla="*/ 254317 w 390525"/>
              <a:gd name="connsiteY65" fmla="*/ 805815 h 1314450"/>
              <a:gd name="connsiteX66" fmla="*/ 253365 w 390525"/>
              <a:gd name="connsiteY66" fmla="*/ 774383 h 1314450"/>
              <a:gd name="connsiteX67" fmla="*/ 218123 w 390525"/>
              <a:gd name="connsiteY67" fmla="*/ 1220152 h 1314450"/>
              <a:gd name="connsiteX68" fmla="*/ 180975 w 390525"/>
              <a:gd name="connsiteY68" fmla="*/ 1220152 h 1314450"/>
              <a:gd name="connsiteX69" fmla="*/ 180975 w 390525"/>
              <a:gd name="connsiteY69" fmla="*/ 1142048 h 1314450"/>
              <a:gd name="connsiteX70" fmla="*/ 218123 w 390525"/>
              <a:gd name="connsiteY70" fmla="*/ 1142048 h 1314450"/>
              <a:gd name="connsiteX71" fmla="*/ 218123 w 390525"/>
              <a:gd name="connsiteY71" fmla="*/ 1220152 h 1314450"/>
              <a:gd name="connsiteX72" fmla="*/ 218123 w 390525"/>
              <a:gd name="connsiteY72" fmla="*/ 1075373 h 1314450"/>
              <a:gd name="connsiteX73" fmla="*/ 199073 w 390525"/>
              <a:gd name="connsiteY73" fmla="*/ 1085850 h 1314450"/>
              <a:gd name="connsiteX74" fmla="*/ 180023 w 390525"/>
              <a:gd name="connsiteY74" fmla="*/ 1075373 h 1314450"/>
              <a:gd name="connsiteX75" fmla="*/ 179070 w 390525"/>
              <a:gd name="connsiteY75" fmla="*/ 1008698 h 1314450"/>
              <a:gd name="connsiteX76" fmla="*/ 219075 w 390525"/>
              <a:gd name="connsiteY76" fmla="*/ 1008698 h 1314450"/>
              <a:gd name="connsiteX77" fmla="*/ 218123 w 390525"/>
              <a:gd name="connsiteY77" fmla="*/ 1075373 h 1314450"/>
              <a:gd name="connsiteX78" fmla="*/ 180023 w 390525"/>
              <a:gd name="connsiteY78" fmla="*/ 168592 h 1314450"/>
              <a:gd name="connsiteX79" fmla="*/ 217170 w 390525"/>
              <a:gd name="connsiteY79" fmla="*/ 168592 h 1314450"/>
              <a:gd name="connsiteX80" fmla="*/ 217170 w 390525"/>
              <a:gd name="connsiteY80" fmla="*/ 245745 h 1314450"/>
              <a:gd name="connsiteX81" fmla="*/ 180023 w 390525"/>
              <a:gd name="connsiteY81" fmla="*/ 245745 h 1314450"/>
              <a:gd name="connsiteX82" fmla="*/ 180023 w 390525"/>
              <a:gd name="connsiteY82" fmla="*/ 168592 h 1314450"/>
              <a:gd name="connsiteX83" fmla="*/ 218123 w 390525"/>
              <a:gd name="connsiteY83" fmla="*/ 741045 h 1314450"/>
              <a:gd name="connsiteX84" fmla="*/ 218123 w 390525"/>
              <a:gd name="connsiteY84" fmla="*/ 818198 h 1314450"/>
              <a:gd name="connsiteX85" fmla="*/ 180023 w 390525"/>
              <a:gd name="connsiteY85" fmla="*/ 818198 h 1314450"/>
              <a:gd name="connsiteX86" fmla="*/ 180023 w 390525"/>
              <a:gd name="connsiteY86" fmla="*/ 741045 h 1314450"/>
              <a:gd name="connsiteX87" fmla="*/ 218123 w 390525"/>
              <a:gd name="connsiteY87" fmla="*/ 741045 h 1314450"/>
              <a:gd name="connsiteX88" fmla="*/ 217170 w 390525"/>
              <a:gd name="connsiteY88" fmla="*/ 341948 h 1314450"/>
              <a:gd name="connsiteX89" fmla="*/ 217170 w 390525"/>
              <a:gd name="connsiteY89" fmla="*/ 419100 h 1314450"/>
              <a:gd name="connsiteX90" fmla="*/ 180023 w 390525"/>
              <a:gd name="connsiteY90" fmla="*/ 419100 h 1314450"/>
              <a:gd name="connsiteX91" fmla="*/ 180023 w 390525"/>
              <a:gd name="connsiteY91" fmla="*/ 341948 h 1314450"/>
              <a:gd name="connsiteX92" fmla="*/ 217170 w 390525"/>
              <a:gd name="connsiteY92" fmla="*/ 341948 h 1314450"/>
              <a:gd name="connsiteX93" fmla="*/ 180023 w 390525"/>
              <a:gd name="connsiteY93" fmla="*/ 475298 h 1314450"/>
              <a:gd name="connsiteX94" fmla="*/ 217170 w 390525"/>
              <a:gd name="connsiteY94" fmla="*/ 475298 h 1314450"/>
              <a:gd name="connsiteX95" fmla="*/ 217170 w 390525"/>
              <a:gd name="connsiteY95" fmla="*/ 552450 h 1314450"/>
              <a:gd name="connsiteX96" fmla="*/ 180023 w 390525"/>
              <a:gd name="connsiteY96" fmla="*/ 552450 h 1314450"/>
              <a:gd name="connsiteX97" fmla="*/ 180023 w 390525"/>
              <a:gd name="connsiteY97" fmla="*/ 475298 h 1314450"/>
              <a:gd name="connsiteX98" fmla="*/ 180023 w 390525"/>
              <a:gd name="connsiteY98" fmla="*/ 607695 h 1314450"/>
              <a:gd name="connsiteX99" fmla="*/ 217170 w 390525"/>
              <a:gd name="connsiteY99" fmla="*/ 607695 h 1314450"/>
              <a:gd name="connsiteX100" fmla="*/ 217170 w 390525"/>
              <a:gd name="connsiteY100" fmla="*/ 683895 h 1314450"/>
              <a:gd name="connsiteX101" fmla="*/ 180023 w 390525"/>
              <a:gd name="connsiteY101" fmla="*/ 683895 h 1314450"/>
              <a:gd name="connsiteX102" fmla="*/ 180023 w 390525"/>
              <a:gd name="connsiteY102" fmla="*/ 607695 h 1314450"/>
              <a:gd name="connsiteX103" fmla="*/ 178117 w 390525"/>
              <a:gd name="connsiteY103" fmla="*/ 897255 h 1314450"/>
              <a:gd name="connsiteX104" fmla="*/ 198120 w 390525"/>
              <a:gd name="connsiteY104" fmla="*/ 871538 h 1314450"/>
              <a:gd name="connsiteX105" fmla="*/ 218123 w 390525"/>
              <a:gd name="connsiteY105" fmla="*/ 897255 h 1314450"/>
              <a:gd name="connsiteX106" fmla="*/ 218123 w 390525"/>
              <a:gd name="connsiteY106" fmla="*/ 913448 h 1314450"/>
              <a:gd name="connsiteX107" fmla="*/ 218123 w 390525"/>
              <a:gd name="connsiteY107" fmla="*/ 931545 h 1314450"/>
              <a:gd name="connsiteX108" fmla="*/ 197167 w 390525"/>
              <a:gd name="connsiteY108" fmla="*/ 955358 h 1314450"/>
              <a:gd name="connsiteX109" fmla="*/ 177165 w 390525"/>
              <a:gd name="connsiteY109" fmla="*/ 931545 h 1314450"/>
              <a:gd name="connsiteX110" fmla="*/ 178117 w 390525"/>
              <a:gd name="connsiteY110" fmla="*/ 897255 h 1314450"/>
              <a:gd name="connsiteX111" fmla="*/ 142875 w 390525"/>
              <a:gd name="connsiteY111" fmla="*/ 1220152 h 1314450"/>
              <a:gd name="connsiteX112" fmla="*/ 102870 w 390525"/>
              <a:gd name="connsiteY112" fmla="*/ 1220152 h 1314450"/>
              <a:gd name="connsiteX113" fmla="*/ 102870 w 390525"/>
              <a:gd name="connsiteY113" fmla="*/ 1142048 h 1314450"/>
              <a:gd name="connsiteX114" fmla="*/ 142875 w 390525"/>
              <a:gd name="connsiteY114" fmla="*/ 1142048 h 1314450"/>
              <a:gd name="connsiteX115" fmla="*/ 142875 w 390525"/>
              <a:gd name="connsiteY115" fmla="*/ 1220152 h 1314450"/>
              <a:gd name="connsiteX116" fmla="*/ 102870 w 390525"/>
              <a:gd name="connsiteY116" fmla="*/ 818198 h 1314450"/>
              <a:gd name="connsiteX117" fmla="*/ 102870 w 390525"/>
              <a:gd name="connsiteY117" fmla="*/ 741045 h 1314450"/>
              <a:gd name="connsiteX118" fmla="*/ 142875 w 390525"/>
              <a:gd name="connsiteY118" fmla="*/ 741045 h 1314450"/>
              <a:gd name="connsiteX119" fmla="*/ 142875 w 390525"/>
              <a:gd name="connsiteY119" fmla="*/ 818198 h 1314450"/>
              <a:gd name="connsiteX120" fmla="*/ 102870 w 390525"/>
              <a:gd name="connsiteY120" fmla="*/ 818198 h 1314450"/>
              <a:gd name="connsiteX121" fmla="*/ 143828 w 390525"/>
              <a:gd name="connsiteY121" fmla="*/ 1075373 h 1314450"/>
              <a:gd name="connsiteX122" fmla="*/ 129540 w 390525"/>
              <a:gd name="connsiteY122" fmla="*/ 1086802 h 1314450"/>
              <a:gd name="connsiteX123" fmla="*/ 103823 w 390525"/>
              <a:gd name="connsiteY123" fmla="*/ 1087755 h 1314450"/>
              <a:gd name="connsiteX124" fmla="*/ 103823 w 390525"/>
              <a:gd name="connsiteY124" fmla="*/ 1009650 h 1314450"/>
              <a:gd name="connsiteX125" fmla="*/ 144780 w 390525"/>
              <a:gd name="connsiteY125" fmla="*/ 1009650 h 1314450"/>
              <a:gd name="connsiteX126" fmla="*/ 143828 w 390525"/>
              <a:gd name="connsiteY126" fmla="*/ 1075373 h 1314450"/>
              <a:gd name="connsiteX127" fmla="*/ 144780 w 390525"/>
              <a:gd name="connsiteY127" fmla="*/ 889635 h 1314450"/>
              <a:gd name="connsiteX128" fmla="*/ 144780 w 390525"/>
              <a:gd name="connsiteY128" fmla="*/ 922020 h 1314450"/>
              <a:gd name="connsiteX129" fmla="*/ 103823 w 390525"/>
              <a:gd name="connsiteY129" fmla="*/ 952500 h 1314450"/>
              <a:gd name="connsiteX130" fmla="*/ 103823 w 390525"/>
              <a:gd name="connsiteY130" fmla="*/ 872490 h 1314450"/>
              <a:gd name="connsiteX131" fmla="*/ 127635 w 390525"/>
              <a:gd name="connsiteY131" fmla="*/ 872490 h 1314450"/>
              <a:gd name="connsiteX132" fmla="*/ 144780 w 390525"/>
              <a:gd name="connsiteY132" fmla="*/ 889635 h 1314450"/>
              <a:gd name="connsiteX133" fmla="*/ 143828 w 390525"/>
              <a:gd name="connsiteY133" fmla="*/ 678180 h 1314450"/>
              <a:gd name="connsiteX134" fmla="*/ 141923 w 390525"/>
              <a:gd name="connsiteY134" fmla="*/ 683895 h 1314450"/>
              <a:gd name="connsiteX135" fmla="*/ 102870 w 390525"/>
              <a:gd name="connsiteY135" fmla="*/ 683895 h 1314450"/>
              <a:gd name="connsiteX136" fmla="*/ 102870 w 390525"/>
              <a:gd name="connsiteY136" fmla="*/ 607695 h 1314450"/>
              <a:gd name="connsiteX137" fmla="*/ 114300 w 390525"/>
              <a:gd name="connsiteY137" fmla="*/ 605790 h 1314450"/>
              <a:gd name="connsiteX138" fmla="*/ 144780 w 390525"/>
              <a:gd name="connsiteY138" fmla="*/ 634365 h 1314450"/>
              <a:gd name="connsiteX139" fmla="*/ 143828 w 390525"/>
              <a:gd name="connsiteY139" fmla="*/ 678180 h 1314450"/>
              <a:gd name="connsiteX140" fmla="*/ 142875 w 390525"/>
              <a:gd name="connsiteY140" fmla="*/ 419100 h 1314450"/>
              <a:gd name="connsiteX141" fmla="*/ 103823 w 390525"/>
              <a:gd name="connsiteY141" fmla="*/ 419100 h 1314450"/>
              <a:gd name="connsiteX142" fmla="*/ 103823 w 390525"/>
              <a:gd name="connsiteY142" fmla="*/ 341948 h 1314450"/>
              <a:gd name="connsiteX143" fmla="*/ 142875 w 390525"/>
              <a:gd name="connsiteY143" fmla="*/ 341948 h 1314450"/>
              <a:gd name="connsiteX144" fmla="*/ 142875 w 390525"/>
              <a:gd name="connsiteY144" fmla="*/ 419100 h 1314450"/>
              <a:gd name="connsiteX145" fmla="*/ 103823 w 390525"/>
              <a:gd name="connsiteY145" fmla="*/ 168592 h 1314450"/>
              <a:gd name="connsiteX146" fmla="*/ 142875 w 390525"/>
              <a:gd name="connsiteY146" fmla="*/ 168592 h 1314450"/>
              <a:gd name="connsiteX147" fmla="*/ 142875 w 390525"/>
              <a:gd name="connsiteY147" fmla="*/ 245745 h 1314450"/>
              <a:gd name="connsiteX148" fmla="*/ 103823 w 390525"/>
              <a:gd name="connsiteY148" fmla="*/ 245745 h 1314450"/>
              <a:gd name="connsiteX149" fmla="*/ 103823 w 390525"/>
              <a:gd name="connsiteY149" fmla="*/ 168592 h 1314450"/>
              <a:gd name="connsiteX150" fmla="*/ 102870 w 390525"/>
              <a:gd name="connsiteY150" fmla="*/ 475298 h 1314450"/>
              <a:gd name="connsiteX151" fmla="*/ 142875 w 390525"/>
              <a:gd name="connsiteY151" fmla="*/ 475298 h 1314450"/>
              <a:gd name="connsiteX152" fmla="*/ 142875 w 390525"/>
              <a:gd name="connsiteY152" fmla="*/ 551498 h 1314450"/>
              <a:gd name="connsiteX153" fmla="*/ 102870 w 390525"/>
              <a:gd name="connsiteY153" fmla="*/ 551498 h 1314450"/>
              <a:gd name="connsiteX154" fmla="*/ 102870 w 390525"/>
              <a:gd name="connsiteY154" fmla="*/ 475298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390525" h="1314450">
                <a:moveTo>
                  <a:pt x="398145" y="1319213"/>
                </a:moveTo>
                <a:cubicBezTo>
                  <a:pt x="398145" y="976313"/>
                  <a:pt x="398145" y="637223"/>
                  <a:pt x="398145" y="296228"/>
                </a:cubicBezTo>
                <a:cubicBezTo>
                  <a:pt x="384810" y="296228"/>
                  <a:pt x="374333" y="295275"/>
                  <a:pt x="363855" y="296228"/>
                </a:cubicBezTo>
                <a:cubicBezTo>
                  <a:pt x="344805" y="298133"/>
                  <a:pt x="340042" y="289560"/>
                  <a:pt x="340995" y="272415"/>
                </a:cubicBezTo>
                <a:cubicBezTo>
                  <a:pt x="341948" y="236220"/>
                  <a:pt x="340995" y="200978"/>
                  <a:pt x="340995" y="164783"/>
                </a:cubicBezTo>
                <a:cubicBezTo>
                  <a:pt x="340995" y="145733"/>
                  <a:pt x="340995" y="125730"/>
                  <a:pt x="340995" y="104775"/>
                </a:cubicBezTo>
                <a:cubicBezTo>
                  <a:pt x="304800" y="104775"/>
                  <a:pt x="271463" y="103823"/>
                  <a:pt x="239078" y="104775"/>
                </a:cubicBezTo>
                <a:cubicBezTo>
                  <a:pt x="220028" y="105728"/>
                  <a:pt x="215265" y="99060"/>
                  <a:pt x="216217" y="80963"/>
                </a:cubicBezTo>
                <a:cubicBezTo>
                  <a:pt x="217170" y="54292"/>
                  <a:pt x="216217" y="27623"/>
                  <a:pt x="216217" y="0"/>
                </a:cubicBezTo>
                <a:cubicBezTo>
                  <a:pt x="203835" y="0"/>
                  <a:pt x="193358" y="0"/>
                  <a:pt x="180975" y="0"/>
                </a:cubicBezTo>
                <a:cubicBezTo>
                  <a:pt x="180975" y="27623"/>
                  <a:pt x="180023" y="54292"/>
                  <a:pt x="180975" y="80963"/>
                </a:cubicBezTo>
                <a:cubicBezTo>
                  <a:pt x="181928" y="98108"/>
                  <a:pt x="177165" y="105728"/>
                  <a:pt x="158115" y="104775"/>
                </a:cubicBezTo>
                <a:cubicBezTo>
                  <a:pt x="127635" y="102870"/>
                  <a:pt x="98108" y="104775"/>
                  <a:pt x="67628" y="104775"/>
                </a:cubicBezTo>
                <a:cubicBezTo>
                  <a:pt x="66675" y="112395"/>
                  <a:pt x="66675" y="116205"/>
                  <a:pt x="66675" y="120015"/>
                </a:cubicBezTo>
                <a:cubicBezTo>
                  <a:pt x="66675" y="171450"/>
                  <a:pt x="65723" y="223838"/>
                  <a:pt x="66675" y="275273"/>
                </a:cubicBezTo>
                <a:cubicBezTo>
                  <a:pt x="66675" y="291465"/>
                  <a:pt x="61913" y="297180"/>
                  <a:pt x="45720" y="296228"/>
                </a:cubicBezTo>
                <a:cubicBezTo>
                  <a:pt x="31433" y="295275"/>
                  <a:pt x="17145" y="296228"/>
                  <a:pt x="0" y="296228"/>
                </a:cubicBezTo>
                <a:cubicBezTo>
                  <a:pt x="0" y="637223"/>
                  <a:pt x="0" y="976313"/>
                  <a:pt x="0" y="1319213"/>
                </a:cubicBezTo>
                <a:lnTo>
                  <a:pt x="398145" y="1319213"/>
                </a:lnTo>
                <a:close/>
                <a:moveTo>
                  <a:pt x="294323" y="1219200"/>
                </a:moveTo>
                <a:cubicBezTo>
                  <a:pt x="286703" y="1220152"/>
                  <a:pt x="280035" y="1220152"/>
                  <a:pt x="273367" y="1220152"/>
                </a:cubicBezTo>
                <a:cubicBezTo>
                  <a:pt x="257175" y="1222058"/>
                  <a:pt x="251460" y="1214438"/>
                  <a:pt x="253365" y="1199198"/>
                </a:cubicBezTo>
                <a:cubicBezTo>
                  <a:pt x="254317" y="1190625"/>
                  <a:pt x="253365" y="1183005"/>
                  <a:pt x="253365" y="1174433"/>
                </a:cubicBezTo>
                <a:cubicBezTo>
                  <a:pt x="253365" y="1135380"/>
                  <a:pt x="253365" y="1135380"/>
                  <a:pt x="294323" y="1142048"/>
                </a:cubicBezTo>
                <a:cubicBezTo>
                  <a:pt x="294323" y="1168718"/>
                  <a:pt x="294323" y="1193483"/>
                  <a:pt x="294323" y="1219200"/>
                </a:cubicBezTo>
                <a:close/>
                <a:moveTo>
                  <a:pt x="253365" y="1052513"/>
                </a:moveTo>
                <a:cubicBezTo>
                  <a:pt x="253365" y="1049655"/>
                  <a:pt x="253365" y="1046798"/>
                  <a:pt x="253365" y="1042988"/>
                </a:cubicBezTo>
                <a:cubicBezTo>
                  <a:pt x="253365" y="1004888"/>
                  <a:pt x="253365" y="1004888"/>
                  <a:pt x="294323" y="1008698"/>
                </a:cubicBezTo>
                <a:cubicBezTo>
                  <a:pt x="294323" y="1033463"/>
                  <a:pt x="294323" y="1059180"/>
                  <a:pt x="294323" y="1084898"/>
                </a:cubicBezTo>
                <a:cubicBezTo>
                  <a:pt x="253365" y="1090613"/>
                  <a:pt x="253365" y="1090613"/>
                  <a:pt x="253365" y="1052513"/>
                </a:cubicBezTo>
                <a:close/>
                <a:moveTo>
                  <a:pt x="296228" y="914400"/>
                </a:moveTo>
                <a:cubicBezTo>
                  <a:pt x="296228" y="920115"/>
                  <a:pt x="295275" y="926783"/>
                  <a:pt x="296228" y="932498"/>
                </a:cubicBezTo>
                <a:cubicBezTo>
                  <a:pt x="298133" y="948690"/>
                  <a:pt x="293370" y="955358"/>
                  <a:pt x="275273" y="955358"/>
                </a:cubicBezTo>
                <a:cubicBezTo>
                  <a:pt x="258128" y="955358"/>
                  <a:pt x="252413" y="948690"/>
                  <a:pt x="253365" y="932498"/>
                </a:cubicBezTo>
                <a:cubicBezTo>
                  <a:pt x="254317" y="920115"/>
                  <a:pt x="254317" y="906780"/>
                  <a:pt x="253365" y="894398"/>
                </a:cubicBezTo>
                <a:cubicBezTo>
                  <a:pt x="252413" y="878205"/>
                  <a:pt x="258128" y="872490"/>
                  <a:pt x="275273" y="871538"/>
                </a:cubicBezTo>
                <a:cubicBezTo>
                  <a:pt x="293370" y="871538"/>
                  <a:pt x="298133" y="878205"/>
                  <a:pt x="296228" y="894398"/>
                </a:cubicBezTo>
                <a:cubicBezTo>
                  <a:pt x="295275" y="901065"/>
                  <a:pt x="296228" y="907733"/>
                  <a:pt x="296228" y="914400"/>
                </a:cubicBezTo>
                <a:close/>
                <a:moveTo>
                  <a:pt x="253365" y="374333"/>
                </a:moveTo>
                <a:cubicBezTo>
                  <a:pt x="253365" y="336233"/>
                  <a:pt x="254317" y="335280"/>
                  <a:pt x="294323" y="342900"/>
                </a:cubicBezTo>
                <a:cubicBezTo>
                  <a:pt x="294323" y="367665"/>
                  <a:pt x="294323" y="393383"/>
                  <a:pt x="294323" y="419100"/>
                </a:cubicBezTo>
                <a:cubicBezTo>
                  <a:pt x="285750" y="419100"/>
                  <a:pt x="278130" y="419100"/>
                  <a:pt x="270510" y="420053"/>
                </a:cubicBezTo>
                <a:cubicBezTo>
                  <a:pt x="258128" y="421005"/>
                  <a:pt x="252413" y="416242"/>
                  <a:pt x="253365" y="402908"/>
                </a:cubicBezTo>
                <a:cubicBezTo>
                  <a:pt x="254317" y="394335"/>
                  <a:pt x="253365" y="383858"/>
                  <a:pt x="253365" y="374333"/>
                </a:cubicBezTo>
                <a:close/>
                <a:moveTo>
                  <a:pt x="294323" y="475298"/>
                </a:moveTo>
                <a:cubicBezTo>
                  <a:pt x="294323" y="501015"/>
                  <a:pt x="294323" y="525780"/>
                  <a:pt x="294323" y="552450"/>
                </a:cubicBezTo>
                <a:cubicBezTo>
                  <a:pt x="281940" y="552450"/>
                  <a:pt x="269558" y="552450"/>
                  <a:pt x="256223" y="552450"/>
                </a:cubicBezTo>
                <a:cubicBezTo>
                  <a:pt x="256223" y="526733"/>
                  <a:pt x="256223" y="501967"/>
                  <a:pt x="256223" y="475298"/>
                </a:cubicBezTo>
                <a:cubicBezTo>
                  <a:pt x="268605" y="475298"/>
                  <a:pt x="280035" y="475298"/>
                  <a:pt x="294323" y="475298"/>
                </a:cubicBezTo>
                <a:close/>
                <a:moveTo>
                  <a:pt x="254317" y="618173"/>
                </a:moveTo>
                <a:cubicBezTo>
                  <a:pt x="254317" y="614363"/>
                  <a:pt x="261938" y="607695"/>
                  <a:pt x="266700" y="606743"/>
                </a:cubicBezTo>
                <a:cubicBezTo>
                  <a:pt x="275273" y="604838"/>
                  <a:pt x="283845" y="605790"/>
                  <a:pt x="294323" y="605790"/>
                </a:cubicBezTo>
                <a:cubicBezTo>
                  <a:pt x="294323" y="633413"/>
                  <a:pt x="294323" y="657225"/>
                  <a:pt x="294323" y="683895"/>
                </a:cubicBezTo>
                <a:cubicBezTo>
                  <a:pt x="280988" y="683895"/>
                  <a:pt x="268605" y="683895"/>
                  <a:pt x="253365" y="683895"/>
                </a:cubicBezTo>
                <a:cubicBezTo>
                  <a:pt x="253365" y="661988"/>
                  <a:pt x="253365" y="640080"/>
                  <a:pt x="254317" y="618173"/>
                </a:cubicBezTo>
                <a:close/>
                <a:moveTo>
                  <a:pt x="253365" y="231458"/>
                </a:moveTo>
                <a:cubicBezTo>
                  <a:pt x="254317" y="222885"/>
                  <a:pt x="253365" y="213360"/>
                  <a:pt x="253365" y="203835"/>
                </a:cubicBezTo>
                <a:cubicBezTo>
                  <a:pt x="253365" y="165735"/>
                  <a:pt x="253365" y="165735"/>
                  <a:pt x="294323" y="168592"/>
                </a:cubicBezTo>
                <a:cubicBezTo>
                  <a:pt x="294323" y="194310"/>
                  <a:pt x="294323" y="219075"/>
                  <a:pt x="294323" y="246698"/>
                </a:cubicBezTo>
                <a:cubicBezTo>
                  <a:pt x="286703" y="246698"/>
                  <a:pt x="278130" y="247650"/>
                  <a:pt x="270510" y="247650"/>
                </a:cubicBezTo>
                <a:cubicBezTo>
                  <a:pt x="258128" y="249555"/>
                  <a:pt x="252413" y="243840"/>
                  <a:pt x="253365" y="231458"/>
                </a:cubicBezTo>
                <a:close/>
                <a:moveTo>
                  <a:pt x="253365" y="774383"/>
                </a:moveTo>
                <a:cubicBezTo>
                  <a:pt x="253365" y="735330"/>
                  <a:pt x="253365" y="735330"/>
                  <a:pt x="294323" y="741998"/>
                </a:cubicBezTo>
                <a:cubicBezTo>
                  <a:pt x="294323" y="766763"/>
                  <a:pt x="294323" y="792480"/>
                  <a:pt x="294323" y="820102"/>
                </a:cubicBezTo>
                <a:cubicBezTo>
                  <a:pt x="284798" y="820102"/>
                  <a:pt x="275273" y="822008"/>
                  <a:pt x="266700" y="819150"/>
                </a:cubicBezTo>
                <a:cubicBezTo>
                  <a:pt x="260985" y="817245"/>
                  <a:pt x="255270" y="811530"/>
                  <a:pt x="254317" y="805815"/>
                </a:cubicBezTo>
                <a:cubicBezTo>
                  <a:pt x="252413" y="795338"/>
                  <a:pt x="253365" y="784860"/>
                  <a:pt x="253365" y="774383"/>
                </a:cubicBezTo>
                <a:close/>
                <a:moveTo>
                  <a:pt x="218123" y="1220152"/>
                </a:moveTo>
                <a:cubicBezTo>
                  <a:pt x="204788" y="1220152"/>
                  <a:pt x="193358" y="1220152"/>
                  <a:pt x="180975" y="1220152"/>
                </a:cubicBezTo>
                <a:cubicBezTo>
                  <a:pt x="180975" y="1193483"/>
                  <a:pt x="180975" y="1168718"/>
                  <a:pt x="180975" y="1142048"/>
                </a:cubicBezTo>
                <a:cubicBezTo>
                  <a:pt x="193358" y="1142048"/>
                  <a:pt x="205740" y="1142048"/>
                  <a:pt x="218123" y="1142048"/>
                </a:cubicBezTo>
                <a:cubicBezTo>
                  <a:pt x="218123" y="1167765"/>
                  <a:pt x="218123" y="1192530"/>
                  <a:pt x="218123" y="1220152"/>
                </a:cubicBezTo>
                <a:close/>
                <a:moveTo>
                  <a:pt x="218123" y="1075373"/>
                </a:moveTo>
                <a:cubicBezTo>
                  <a:pt x="218123" y="1080135"/>
                  <a:pt x="205740" y="1085850"/>
                  <a:pt x="199073" y="1085850"/>
                </a:cubicBezTo>
                <a:cubicBezTo>
                  <a:pt x="192405" y="1085850"/>
                  <a:pt x="180023" y="1079183"/>
                  <a:pt x="180023" y="1075373"/>
                </a:cubicBezTo>
                <a:cubicBezTo>
                  <a:pt x="178117" y="1053465"/>
                  <a:pt x="179070" y="1031558"/>
                  <a:pt x="179070" y="1008698"/>
                </a:cubicBezTo>
                <a:cubicBezTo>
                  <a:pt x="193358" y="1008698"/>
                  <a:pt x="204788" y="1008698"/>
                  <a:pt x="219075" y="1008698"/>
                </a:cubicBezTo>
                <a:cubicBezTo>
                  <a:pt x="219075" y="1032510"/>
                  <a:pt x="220028" y="1054418"/>
                  <a:pt x="218123" y="1075373"/>
                </a:cubicBezTo>
                <a:close/>
                <a:moveTo>
                  <a:pt x="180023" y="168592"/>
                </a:moveTo>
                <a:cubicBezTo>
                  <a:pt x="192405" y="168592"/>
                  <a:pt x="202883" y="168592"/>
                  <a:pt x="217170" y="168592"/>
                </a:cubicBezTo>
                <a:cubicBezTo>
                  <a:pt x="217170" y="194310"/>
                  <a:pt x="217170" y="219075"/>
                  <a:pt x="217170" y="245745"/>
                </a:cubicBezTo>
                <a:cubicBezTo>
                  <a:pt x="204788" y="245745"/>
                  <a:pt x="193358" y="245745"/>
                  <a:pt x="180023" y="245745"/>
                </a:cubicBezTo>
                <a:cubicBezTo>
                  <a:pt x="180023" y="220980"/>
                  <a:pt x="180023" y="195263"/>
                  <a:pt x="180023" y="168592"/>
                </a:cubicBezTo>
                <a:close/>
                <a:moveTo>
                  <a:pt x="218123" y="741045"/>
                </a:moveTo>
                <a:cubicBezTo>
                  <a:pt x="218123" y="766763"/>
                  <a:pt x="218123" y="791527"/>
                  <a:pt x="218123" y="818198"/>
                </a:cubicBezTo>
                <a:cubicBezTo>
                  <a:pt x="205740" y="818198"/>
                  <a:pt x="193358" y="818198"/>
                  <a:pt x="180023" y="818198"/>
                </a:cubicBezTo>
                <a:cubicBezTo>
                  <a:pt x="180023" y="792480"/>
                  <a:pt x="180023" y="767715"/>
                  <a:pt x="180023" y="741045"/>
                </a:cubicBezTo>
                <a:cubicBezTo>
                  <a:pt x="191453" y="741045"/>
                  <a:pt x="202883" y="741045"/>
                  <a:pt x="218123" y="741045"/>
                </a:cubicBezTo>
                <a:close/>
                <a:moveTo>
                  <a:pt x="217170" y="341948"/>
                </a:moveTo>
                <a:cubicBezTo>
                  <a:pt x="217170" y="366713"/>
                  <a:pt x="217170" y="392430"/>
                  <a:pt x="217170" y="419100"/>
                </a:cubicBezTo>
                <a:cubicBezTo>
                  <a:pt x="205740" y="419100"/>
                  <a:pt x="194310" y="419100"/>
                  <a:pt x="180023" y="419100"/>
                </a:cubicBezTo>
                <a:cubicBezTo>
                  <a:pt x="180023" y="394335"/>
                  <a:pt x="180023" y="369570"/>
                  <a:pt x="180023" y="341948"/>
                </a:cubicBezTo>
                <a:cubicBezTo>
                  <a:pt x="192405" y="341948"/>
                  <a:pt x="203835" y="341948"/>
                  <a:pt x="217170" y="341948"/>
                </a:cubicBezTo>
                <a:close/>
                <a:moveTo>
                  <a:pt x="180023" y="475298"/>
                </a:moveTo>
                <a:cubicBezTo>
                  <a:pt x="192405" y="475298"/>
                  <a:pt x="203835" y="475298"/>
                  <a:pt x="217170" y="475298"/>
                </a:cubicBezTo>
                <a:cubicBezTo>
                  <a:pt x="217170" y="501015"/>
                  <a:pt x="217170" y="525780"/>
                  <a:pt x="217170" y="552450"/>
                </a:cubicBezTo>
                <a:cubicBezTo>
                  <a:pt x="205740" y="552450"/>
                  <a:pt x="193358" y="552450"/>
                  <a:pt x="180023" y="552450"/>
                </a:cubicBezTo>
                <a:cubicBezTo>
                  <a:pt x="180023" y="526733"/>
                  <a:pt x="180023" y="501967"/>
                  <a:pt x="180023" y="475298"/>
                </a:cubicBezTo>
                <a:close/>
                <a:moveTo>
                  <a:pt x="180023" y="607695"/>
                </a:moveTo>
                <a:cubicBezTo>
                  <a:pt x="192405" y="607695"/>
                  <a:pt x="203835" y="607695"/>
                  <a:pt x="217170" y="607695"/>
                </a:cubicBezTo>
                <a:cubicBezTo>
                  <a:pt x="217170" y="632460"/>
                  <a:pt x="217170" y="657225"/>
                  <a:pt x="217170" y="683895"/>
                </a:cubicBezTo>
                <a:cubicBezTo>
                  <a:pt x="203835" y="683895"/>
                  <a:pt x="192405" y="683895"/>
                  <a:pt x="180023" y="683895"/>
                </a:cubicBezTo>
                <a:cubicBezTo>
                  <a:pt x="180023" y="659130"/>
                  <a:pt x="180023" y="634365"/>
                  <a:pt x="180023" y="607695"/>
                </a:cubicBezTo>
                <a:close/>
                <a:moveTo>
                  <a:pt x="178117" y="897255"/>
                </a:moveTo>
                <a:cubicBezTo>
                  <a:pt x="178117" y="882968"/>
                  <a:pt x="177165" y="871538"/>
                  <a:pt x="198120" y="871538"/>
                </a:cubicBezTo>
                <a:cubicBezTo>
                  <a:pt x="220028" y="871538"/>
                  <a:pt x="219075" y="882968"/>
                  <a:pt x="218123" y="897255"/>
                </a:cubicBezTo>
                <a:cubicBezTo>
                  <a:pt x="218123" y="902970"/>
                  <a:pt x="218123" y="907733"/>
                  <a:pt x="218123" y="913448"/>
                </a:cubicBezTo>
                <a:cubicBezTo>
                  <a:pt x="218123" y="919163"/>
                  <a:pt x="217170" y="925830"/>
                  <a:pt x="218123" y="931545"/>
                </a:cubicBezTo>
                <a:cubicBezTo>
                  <a:pt x="220028" y="946785"/>
                  <a:pt x="216217" y="955358"/>
                  <a:pt x="197167" y="955358"/>
                </a:cubicBezTo>
                <a:cubicBezTo>
                  <a:pt x="178117" y="955358"/>
                  <a:pt x="175260" y="946785"/>
                  <a:pt x="177165" y="931545"/>
                </a:cubicBezTo>
                <a:cubicBezTo>
                  <a:pt x="179070" y="920115"/>
                  <a:pt x="179070" y="908685"/>
                  <a:pt x="178117" y="897255"/>
                </a:cubicBezTo>
                <a:close/>
                <a:moveTo>
                  <a:pt x="142875" y="1220152"/>
                </a:moveTo>
                <a:cubicBezTo>
                  <a:pt x="128588" y="1220152"/>
                  <a:pt x="117158" y="1220152"/>
                  <a:pt x="102870" y="1220152"/>
                </a:cubicBezTo>
                <a:cubicBezTo>
                  <a:pt x="102870" y="1194435"/>
                  <a:pt x="102870" y="1168718"/>
                  <a:pt x="102870" y="1142048"/>
                </a:cubicBezTo>
                <a:cubicBezTo>
                  <a:pt x="116205" y="1142048"/>
                  <a:pt x="128588" y="1142048"/>
                  <a:pt x="142875" y="1142048"/>
                </a:cubicBezTo>
                <a:cubicBezTo>
                  <a:pt x="142875" y="1167765"/>
                  <a:pt x="142875" y="1192530"/>
                  <a:pt x="142875" y="1220152"/>
                </a:cubicBezTo>
                <a:close/>
                <a:moveTo>
                  <a:pt x="102870" y="818198"/>
                </a:moveTo>
                <a:cubicBezTo>
                  <a:pt x="102870" y="792480"/>
                  <a:pt x="102870" y="767715"/>
                  <a:pt x="102870" y="741045"/>
                </a:cubicBezTo>
                <a:cubicBezTo>
                  <a:pt x="115253" y="741045"/>
                  <a:pt x="128588" y="741045"/>
                  <a:pt x="142875" y="741045"/>
                </a:cubicBezTo>
                <a:cubicBezTo>
                  <a:pt x="142875" y="767715"/>
                  <a:pt x="142875" y="792480"/>
                  <a:pt x="142875" y="818198"/>
                </a:cubicBezTo>
                <a:cubicBezTo>
                  <a:pt x="129540" y="818198"/>
                  <a:pt x="117158" y="818198"/>
                  <a:pt x="102870" y="818198"/>
                </a:cubicBezTo>
                <a:close/>
                <a:moveTo>
                  <a:pt x="143828" y="1075373"/>
                </a:moveTo>
                <a:cubicBezTo>
                  <a:pt x="143828" y="1080135"/>
                  <a:pt x="135255" y="1085850"/>
                  <a:pt x="129540" y="1086802"/>
                </a:cubicBezTo>
                <a:cubicBezTo>
                  <a:pt x="121920" y="1088708"/>
                  <a:pt x="113348" y="1087755"/>
                  <a:pt x="103823" y="1087755"/>
                </a:cubicBezTo>
                <a:cubicBezTo>
                  <a:pt x="103823" y="1060133"/>
                  <a:pt x="103823" y="1035368"/>
                  <a:pt x="103823" y="1009650"/>
                </a:cubicBezTo>
                <a:cubicBezTo>
                  <a:pt x="117158" y="1009650"/>
                  <a:pt x="129540" y="1009650"/>
                  <a:pt x="144780" y="1009650"/>
                </a:cubicBezTo>
                <a:cubicBezTo>
                  <a:pt x="144780" y="1031558"/>
                  <a:pt x="145733" y="1053465"/>
                  <a:pt x="143828" y="1075373"/>
                </a:cubicBezTo>
                <a:close/>
                <a:moveTo>
                  <a:pt x="144780" y="889635"/>
                </a:moveTo>
                <a:cubicBezTo>
                  <a:pt x="143828" y="900113"/>
                  <a:pt x="144780" y="910590"/>
                  <a:pt x="144780" y="922020"/>
                </a:cubicBezTo>
                <a:cubicBezTo>
                  <a:pt x="144780" y="959168"/>
                  <a:pt x="144780" y="959168"/>
                  <a:pt x="103823" y="952500"/>
                </a:cubicBezTo>
                <a:cubicBezTo>
                  <a:pt x="103823" y="927735"/>
                  <a:pt x="103823" y="902018"/>
                  <a:pt x="103823" y="872490"/>
                </a:cubicBezTo>
                <a:cubicBezTo>
                  <a:pt x="113348" y="872490"/>
                  <a:pt x="120967" y="872490"/>
                  <a:pt x="127635" y="872490"/>
                </a:cubicBezTo>
                <a:cubicBezTo>
                  <a:pt x="140970" y="871538"/>
                  <a:pt x="145733" y="877252"/>
                  <a:pt x="144780" y="889635"/>
                </a:cubicBezTo>
                <a:close/>
                <a:moveTo>
                  <a:pt x="143828" y="678180"/>
                </a:moveTo>
                <a:cubicBezTo>
                  <a:pt x="143828" y="679133"/>
                  <a:pt x="142875" y="681038"/>
                  <a:pt x="141923" y="683895"/>
                </a:cubicBezTo>
                <a:cubicBezTo>
                  <a:pt x="130492" y="683895"/>
                  <a:pt x="118110" y="683895"/>
                  <a:pt x="102870" y="683895"/>
                </a:cubicBezTo>
                <a:cubicBezTo>
                  <a:pt x="102870" y="658178"/>
                  <a:pt x="102870" y="633413"/>
                  <a:pt x="102870" y="607695"/>
                </a:cubicBezTo>
                <a:cubicBezTo>
                  <a:pt x="107633" y="606743"/>
                  <a:pt x="110490" y="605790"/>
                  <a:pt x="114300" y="605790"/>
                </a:cubicBezTo>
                <a:cubicBezTo>
                  <a:pt x="144780" y="604838"/>
                  <a:pt x="144780" y="604838"/>
                  <a:pt x="144780" y="634365"/>
                </a:cubicBezTo>
                <a:cubicBezTo>
                  <a:pt x="144780" y="649605"/>
                  <a:pt x="144780" y="663893"/>
                  <a:pt x="143828" y="678180"/>
                </a:cubicBezTo>
                <a:close/>
                <a:moveTo>
                  <a:pt x="142875" y="419100"/>
                </a:moveTo>
                <a:cubicBezTo>
                  <a:pt x="130492" y="419100"/>
                  <a:pt x="118110" y="419100"/>
                  <a:pt x="103823" y="419100"/>
                </a:cubicBezTo>
                <a:cubicBezTo>
                  <a:pt x="103823" y="394335"/>
                  <a:pt x="103823" y="368617"/>
                  <a:pt x="103823" y="341948"/>
                </a:cubicBezTo>
                <a:cubicBezTo>
                  <a:pt x="118110" y="341948"/>
                  <a:pt x="129540" y="341948"/>
                  <a:pt x="142875" y="341948"/>
                </a:cubicBezTo>
                <a:cubicBezTo>
                  <a:pt x="142875" y="366713"/>
                  <a:pt x="142875" y="391478"/>
                  <a:pt x="142875" y="419100"/>
                </a:cubicBezTo>
                <a:close/>
                <a:moveTo>
                  <a:pt x="103823" y="168592"/>
                </a:moveTo>
                <a:cubicBezTo>
                  <a:pt x="118110" y="168592"/>
                  <a:pt x="129540" y="168592"/>
                  <a:pt x="142875" y="168592"/>
                </a:cubicBezTo>
                <a:cubicBezTo>
                  <a:pt x="142875" y="194310"/>
                  <a:pt x="142875" y="219075"/>
                  <a:pt x="142875" y="245745"/>
                </a:cubicBezTo>
                <a:cubicBezTo>
                  <a:pt x="130492" y="245745"/>
                  <a:pt x="118110" y="245745"/>
                  <a:pt x="103823" y="245745"/>
                </a:cubicBezTo>
                <a:cubicBezTo>
                  <a:pt x="103823" y="221933"/>
                  <a:pt x="103823" y="196215"/>
                  <a:pt x="103823" y="168592"/>
                </a:cubicBezTo>
                <a:close/>
                <a:moveTo>
                  <a:pt x="102870" y="475298"/>
                </a:moveTo>
                <a:cubicBezTo>
                  <a:pt x="116205" y="475298"/>
                  <a:pt x="128588" y="475298"/>
                  <a:pt x="142875" y="475298"/>
                </a:cubicBezTo>
                <a:cubicBezTo>
                  <a:pt x="142875" y="500063"/>
                  <a:pt x="142875" y="524828"/>
                  <a:pt x="142875" y="551498"/>
                </a:cubicBezTo>
                <a:cubicBezTo>
                  <a:pt x="130492" y="551498"/>
                  <a:pt x="118110" y="551498"/>
                  <a:pt x="102870" y="551498"/>
                </a:cubicBezTo>
                <a:cubicBezTo>
                  <a:pt x="102870" y="525780"/>
                  <a:pt x="102870" y="501015"/>
                  <a:pt x="102870" y="475298"/>
                </a:cubicBezTo>
                <a:close/>
              </a:path>
            </a:pathLst>
          </a:custGeom>
          <a:solidFill>
            <a:schemeClr val="accent1"/>
          </a:solid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xmlns="" id="{ADD657B0-1740-4E7C-BA58-C47D09AC129B}"/>
              </a:ext>
            </a:extLst>
          </p:cNvPr>
          <p:cNvSpPr/>
          <p:nvPr/>
        </p:nvSpPr>
        <p:spPr>
          <a:xfrm>
            <a:off x="6616231" y="5621099"/>
            <a:ext cx="228440" cy="480511"/>
          </a:xfrm>
          <a:custGeom>
            <a:avLst/>
            <a:gdLst>
              <a:gd name="connsiteX0" fmla="*/ 238 w 276225"/>
              <a:gd name="connsiteY0" fmla="*/ 583883 h 581025"/>
              <a:gd name="connsiteX1" fmla="*/ 284083 w 276225"/>
              <a:gd name="connsiteY1" fmla="*/ 583883 h 581025"/>
              <a:gd name="connsiteX2" fmla="*/ 283131 w 276225"/>
              <a:gd name="connsiteY2" fmla="*/ 571500 h 581025"/>
              <a:gd name="connsiteX3" fmla="*/ 283131 w 276225"/>
              <a:gd name="connsiteY3" fmla="*/ 27622 h 581025"/>
              <a:gd name="connsiteX4" fmla="*/ 283131 w 276225"/>
              <a:gd name="connsiteY4" fmla="*/ 0 h 581025"/>
              <a:gd name="connsiteX5" fmla="*/ 238 w 276225"/>
              <a:gd name="connsiteY5" fmla="*/ 0 h 581025"/>
              <a:gd name="connsiteX6" fmla="*/ 238 w 276225"/>
              <a:gd name="connsiteY6" fmla="*/ 30480 h 581025"/>
              <a:gd name="connsiteX7" fmla="*/ 1191 w 276225"/>
              <a:gd name="connsiteY7" fmla="*/ 572453 h 581025"/>
              <a:gd name="connsiteX8" fmla="*/ 238 w 276225"/>
              <a:gd name="connsiteY8" fmla="*/ 583883 h 581025"/>
              <a:gd name="connsiteX9" fmla="*/ 190738 w 276225"/>
              <a:gd name="connsiteY9" fmla="*/ 435293 h 581025"/>
              <a:gd name="connsiteX10" fmla="*/ 150733 w 276225"/>
              <a:gd name="connsiteY10" fmla="*/ 435293 h 581025"/>
              <a:gd name="connsiteX11" fmla="*/ 151685 w 276225"/>
              <a:gd name="connsiteY11" fmla="*/ 375285 h 581025"/>
              <a:gd name="connsiteX12" fmla="*/ 175498 w 276225"/>
              <a:gd name="connsiteY12" fmla="*/ 366713 h 581025"/>
              <a:gd name="connsiteX13" fmla="*/ 190738 w 276225"/>
              <a:gd name="connsiteY13" fmla="*/ 380047 h 581025"/>
              <a:gd name="connsiteX14" fmla="*/ 190738 w 276225"/>
              <a:gd name="connsiteY14" fmla="*/ 435293 h 581025"/>
              <a:gd name="connsiteX15" fmla="*/ 257413 w 276225"/>
              <a:gd name="connsiteY15" fmla="*/ 437197 h 581025"/>
              <a:gd name="connsiteX16" fmla="*/ 220266 w 276225"/>
              <a:gd name="connsiteY16" fmla="*/ 433388 h 581025"/>
              <a:gd name="connsiteX17" fmla="*/ 218360 w 276225"/>
              <a:gd name="connsiteY17" fmla="*/ 373380 h 581025"/>
              <a:gd name="connsiteX18" fmla="*/ 257413 w 276225"/>
              <a:gd name="connsiteY18" fmla="*/ 363855 h 581025"/>
              <a:gd name="connsiteX19" fmla="*/ 257413 w 276225"/>
              <a:gd name="connsiteY19" fmla="*/ 437197 h 581025"/>
              <a:gd name="connsiteX20" fmla="*/ 215503 w 276225"/>
              <a:gd name="connsiteY20" fmla="*/ 73343 h 581025"/>
              <a:gd name="connsiteX21" fmla="*/ 256460 w 276225"/>
              <a:gd name="connsiteY21" fmla="*/ 73343 h 581025"/>
              <a:gd name="connsiteX22" fmla="*/ 256460 w 276225"/>
              <a:gd name="connsiteY22" fmla="*/ 140970 h 581025"/>
              <a:gd name="connsiteX23" fmla="*/ 232648 w 276225"/>
              <a:gd name="connsiteY23" fmla="*/ 141922 h 581025"/>
              <a:gd name="connsiteX24" fmla="*/ 215503 w 276225"/>
              <a:gd name="connsiteY24" fmla="*/ 124778 h 581025"/>
              <a:gd name="connsiteX25" fmla="*/ 215503 w 276225"/>
              <a:gd name="connsiteY25" fmla="*/ 73343 h 581025"/>
              <a:gd name="connsiteX26" fmla="*/ 215503 w 276225"/>
              <a:gd name="connsiteY26" fmla="*/ 211455 h 581025"/>
              <a:gd name="connsiteX27" fmla="*/ 215503 w 276225"/>
              <a:gd name="connsiteY27" fmla="*/ 168593 h 581025"/>
              <a:gd name="connsiteX28" fmla="*/ 258366 w 276225"/>
              <a:gd name="connsiteY28" fmla="*/ 168593 h 581025"/>
              <a:gd name="connsiteX29" fmla="*/ 258366 w 276225"/>
              <a:gd name="connsiteY29" fmla="*/ 212408 h 581025"/>
              <a:gd name="connsiteX30" fmla="*/ 237410 w 276225"/>
              <a:gd name="connsiteY30" fmla="*/ 238125 h 581025"/>
              <a:gd name="connsiteX31" fmla="*/ 215503 w 276225"/>
              <a:gd name="connsiteY31" fmla="*/ 211455 h 581025"/>
              <a:gd name="connsiteX32" fmla="*/ 215503 w 276225"/>
              <a:gd name="connsiteY32" fmla="*/ 293370 h 581025"/>
              <a:gd name="connsiteX33" fmla="*/ 256460 w 276225"/>
              <a:gd name="connsiteY33" fmla="*/ 264795 h 581025"/>
              <a:gd name="connsiteX34" fmla="*/ 256460 w 276225"/>
              <a:gd name="connsiteY34" fmla="*/ 342900 h 581025"/>
              <a:gd name="connsiteX35" fmla="*/ 229791 w 276225"/>
              <a:gd name="connsiteY35" fmla="*/ 341947 h 581025"/>
              <a:gd name="connsiteX36" fmla="*/ 215503 w 276225"/>
              <a:gd name="connsiteY36" fmla="*/ 327660 h 581025"/>
              <a:gd name="connsiteX37" fmla="*/ 215503 w 276225"/>
              <a:gd name="connsiteY37" fmla="*/ 293370 h 581025"/>
              <a:gd name="connsiteX38" fmla="*/ 149781 w 276225"/>
              <a:gd name="connsiteY38" fmla="*/ 214313 h 581025"/>
              <a:gd name="connsiteX39" fmla="*/ 149781 w 276225"/>
              <a:gd name="connsiteY39" fmla="*/ 168593 h 581025"/>
              <a:gd name="connsiteX40" fmla="*/ 190738 w 276225"/>
              <a:gd name="connsiteY40" fmla="*/ 168593 h 581025"/>
              <a:gd name="connsiteX41" fmla="*/ 190738 w 276225"/>
              <a:gd name="connsiteY41" fmla="*/ 214313 h 581025"/>
              <a:gd name="connsiteX42" fmla="*/ 170735 w 276225"/>
              <a:gd name="connsiteY42" fmla="*/ 238125 h 581025"/>
              <a:gd name="connsiteX43" fmla="*/ 149781 w 276225"/>
              <a:gd name="connsiteY43" fmla="*/ 214313 h 581025"/>
              <a:gd name="connsiteX44" fmla="*/ 92631 w 276225"/>
              <a:gd name="connsiteY44" fmla="*/ 73343 h 581025"/>
              <a:gd name="connsiteX45" fmla="*/ 134541 w 276225"/>
              <a:gd name="connsiteY45" fmla="*/ 73343 h 581025"/>
              <a:gd name="connsiteX46" fmla="*/ 134541 w 276225"/>
              <a:gd name="connsiteY46" fmla="*/ 128588 h 581025"/>
              <a:gd name="connsiteX47" fmla="*/ 113585 w 276225"/>
              <a:gd name="connsiteY47" fmla="*/ 141922 h 581025"/>
              <a:gd name="connsiteX48" fmla="*/ 92631 w 276225"/>
              <a:gd name="connsiteY48" fmla="*/ 129540 h 581025"/>
              <a:gd name="connsiteX49" fmla="*/ 92631 w 276225"/>
              <a:gd name="connsiteY49" fmla="*/ 73343 h 581025"/>
              <a:gd name="connsiteX50" fmla="*/ 134541 w 276225"/>
              <a:gd name="connsiteY50" fmla="*/ 170497 h 581025"/>
              <a:gd name="connsiteX51" fmla="*/ 134541 w 276225"/>
              <a:gd name="connsiteY51" fmla="*/ 223838 h 581025"/>
              <a:gd name="connsiteX52" fmla="*/ 113585 w 276225"/>
              <a:gd name="connsiteY52" fmla="*/ 237172 h 581025"/>
              <a:gd name="connsiteX53" fmla="*/ 92631 w 276225"/>
              <a:gd name="connsiteY53" fmla="*/ 223838 h 581025"/>
              <a:gd name="connsiteX54" fmla="*/ 92631 w 276225"/>
              <a:gd name="connsiteY54" fmla="*/ 199072 h 581025"/>
              <a:gd name="connsiteX55" fmla="*/ 134541 w 276225"/>
              <a:gd name="connsiteY55" fmla="*/ 170497 h 581025"/>
              <a:gd name="connsiteX56" fmla="*/ 91678 w 276225"/>
              <a:gd name="connsiteY56" fmla="*/ 281940 h 581025"/>
              <a:gd name="connsiteX57" fmla="*/ 112633 w 276225"/>
              <a:gd name="connsiteY57" fmla="*/ 260033 h 581025"/>
              <a:gd name="connsiteX58" fmla="*/ 134541 w 276225"/>
              <a:gd name="connsiteY58" fmla="*/ 281940 h 581025"/>
              <a:gd name="connsiteX59" fmla="*/ 134541 w 276225"/>
              <a:gd name="connsiteY59" fmla="*/ 302895 h 581025"/>
              <a:gd name="connsiteX60" fmla="*/ 134541 w 276225"/>
              <a:gd name="connsiteY60" fmla="*/ 319088 h 581025"/>
              <a:gd name="connsiteX61" fmla="*/ 114538 w 276225"/>
              <a:gd name="connsiteY61" fmla="*/ 342900 h 581025"/>
              <a:gd name="connsiteX62" fmla="*/ 92631 w 276225"/>
              <a:gd name="connsiteY62" fmla="*/ 318135 h 581025"/>
              <a:gd name="connsiteX63" fmla="*/ 91678 w 276225"/>
              <a:gd name="connsiteY63" fmla="*/ 281940 h 581025"/>
              <a:gd name="connsiteX64" fmla="*/ 38338 w 276225"/>
              <a:gd name="connsiteY64" fmla="*/ 73343 h 581025"/>
              <a:gd name="connsiteX65" fmla="*/ 65960 w 276225"/>
              <a:gd name="connsiteY65" fmla="*/ 73343 h 581025"/>
              <a:gd name="connsiteX66" fmla="*/ 65960 w 276225"/>
              <a:gd name="connsiteY66" fmla="*/ 140970 h 581025"/>
              <a:gd name="connsiteX67" fmla="*/ 38338 w 276225"/>
              <a:gd name="connsiteY67" fmla="*/ 140970 h 581025"/>
              <a:gd name="connsiteX68" fmla="*/ 38338 w 276225"/>
              <a:gd name="connsiteY68" fmla="*/ 73343 h 581025"/>
              <a:gd name="connsiteX69" fmla="*/ 35481 w 276225"/>
              <a:gd name="connsiteY69" fmla="*/ 277178 h 581025"/>
              <a:gd name="connsiteX70" fmla="*/ 51673 w 276225"/>
              <a:gd name="connsiteY70" fmla="*/ 260985 h 581025"/>
              <a:gd name="connsiteX71" fmla="*/ 67866 w 276225"/>
              <a:gd name="connsiteY71" fmla="*/ 277178 h 581025"/>
              <a:gd name="connsiteX72" fmla="*/ 67866 w 276225"/>
              <a:gd name="connsiteY72" fmla="*/ 301943 h 581025"/>
              <a:gd name="connsiteX73" fmla="*/ 67866 w 276225"/>
              <a:gd name="connsiteY73" fmla="*/ 326708 h 581025"/>
              <a:gd name="connsiteX74" fmla="*/ 50721 w 276225"/>
              <a:gd name="connsiteY74" fmla="*/ 340995 h 581025"/>
              <a:gd name="connsiteX75" fmla="*/ 36433 w 276225"/>
              <a:gd name="connsiteY75" fmla="*/ 326708 h 581025"/>
              <a:gd name="connsiteX76" fmla="*/ 35481 w 276225"/>
              <a:gd name="connsiteY76" fmla="*/ 277178 h 581025"/>
              <a:gd name="connsiteX77" fmla="*/ 36433 w 276225"/>
              <a:gd name="connsiteY77" fmla="*/ 379095 h 581025"/>
              <a:gd name="connsiteX78" fmla="*/ 52626 w 276225"/>
              <a:gd name="connsiteY78" fmla="*/ 367665 h 581025"/>
              <a:gd name="connsiteX79" fmla="*/ 65960 w 276225"/>
              <a:gd name="connsiteY79" fmla="*/ 379095 h 581025"/>
              <a:gd name="connsiteX80" fmla="*/ 66913 w 276225"/>
              <a:gd name="connsiteY80" fmla="*/ 435293 h 581025"/>
              <a:gd name="connsiteX81" fmla="*/ 35481 w 276225"/>
              <a:gd name="connsiteY81" fmla="*/ 435293 h 581025"/>
              <a:gd name="connsiteX82" fmla="*/ 36433 w 276225"/>
              <a:gd name="connsiteY82" fmla="*/ 379095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76225" h="581025">
                <a:moveTo>
                  <a:pt x="238" y="583883"/>
                </a:moveTo>
                <a:lnTo>
                  <a:pt x="284083" y="583883"/>
                </a:lnTo>
                <a:cubicBezTo>
                  <a:pt x="283131" y="580072"/>
                  <a:pt x="283131" y="576263"/>
                  <a:pt x="283131" y="571500"/>
                </a:cubicBezTo>
                <a:cubicBezTo>
                  <a:pt x="284083" y="390525"/>
                  <a:pt x="284083" y="208597"/>
                  <a:pt x="283131" y="27622"/>
                </a:cubicBezTo>
                <a:cubicBezTo>
                  <a:pt x="283131" y="19050"/>
                  <a:pt x="283131" y="9525"/>
                  <a:pt x="283131" y="0"/>
                </a:cubicBezTo>
                <a:cubicBezTo>
                  <a:pt x="187881" y="0"/>
                  <a:pt x="95488" y="0"/>
                  <a:pt x="238" y="0"/>
                </a:cubicBezTo>
                <a:cubicBezTo>
                  <a:pt x="238" y="11430"/>
                  <a:pt x="238" y="20955"/>
                  <a:pt x="238" y="30480"/>
                </a:cubicBezTo>
                <a:cubicBezTo>
                  <a:pt x="238" y="211455"/>
                  <a:pt x="-715" y="391478"/>
                  <a:pt x="1191" y="572453"/>
                </a:cubicBezTo>
                <a:cubicBezTo>
                  <a:pt x="2143" y="576263"/>
                  <a:pt x="1191" y="580072"/>
                  <a:pt x="238" y="583883"/>
                </a:cubicBezTo>
                <a:close/>
                <a:moveTo>
                  <a:pt x="190738" y="435293"/>
                </a:moveTo>
                <a:cubicBezTo>
                  <a:pt x="176451" y="435293"/>
                  <a:pt x="165973" y="435293"/>
                  <a:pt x="150733" y="435293"/>
                </a:cubicBezTo>
                <a:cubicBezTo>
                  <a:pt x="150733" y="415290"/>
                  <a:pt x="149781" y="395288"/>
                  <a:pt x="151685" y="375285"/>
                </a:cubicBezTo>
                <a:cubicBezTo>
                  <a:pt x="152638" y="371475"/>
                  <a:pt x="166926" y="366713"/>
                  <a:pt x="175498" y="366713"/>
                </a:cubicBezTo>
                <a:cubicBezTo>
                  <a:pt x="181213" y="366713"/>
                  <a:pt x="189785" y="374333"/>
                  <a:pt x="190738" y="380047"/>
                </a:cubicBezTo>
                <a:cubicBezTo>
                  <a:pt x="191691" y="397193"/>
                  <a:pt x="190738" y="415290"/>
                  <a:pt x="190738" y="435293"/>
                </a:cubicBezTo>
                <a:close/>
                <a:moveTo>
                  <a:pt x="257413" y="437197"/>
                </a:moveTo>
                <a:cubicBezTo>
                  <a:pt x="244078" y="436245"/>
                  <a:pt x="221218" y="437197"/>
                  <a:pt x="220266" y="433388"/>
                </a:cubicBezTo>
                <a:cubicBezTo>
                  <a:pt x="216456" y="414338"/>
                  <a:pt x="215503" y="393383"/>
                  <a:pt x="218360" y="373380"/>
                </a:cubicBezTo>
                <a:cubicBezTo>
                  <a:pt x="219313" y="368618"/>
                  <a:pt x="241221" y="367665"/>
                  <a:pt x="257413" y="363855"/>
                </a:cubicBezTo>
                <a:cubicBezTo>
                  <a:pt x="257413" y="390525"/>
                  <a:pt x="257413" y="411480"/>
                  <a:pt x="257413" y="437197"/>
                </a:cubicBezTo>
                <a:close/>
                <a:moveTo>
                  <a:pt x="215503" y="73343"/>
                </a:moveTo>
                <a:cubicBezTo>
                  <a:pt x="230743" y="73343"/>
                  <a:pt x="243126" y="73343"/>
                  <a:pt x="256460" y="73343"/>
                </a:cubicBezTo>
                <a:cubicBezTo>
                  <a:pt x="256460" y="95250"/>
                  <a:pt x="256460" y="117158"/>
                  <a:pt x="256460" y="140970"/>
                </a:cubicBezTo>
                <a:cubicBezTo>
                  <a:pt x="248841" y="140970"/>
                  <a:pt x="240268" y="141922"/>
                  <a:pt x="232648" y="141922"/>
                </a:cubicBezTo>
                <a:cubicBezTo>
                  <a:pt x="220266" y="142875"/>
                  <a:pt x="214551" y="138113"/>
                  <a:pt x="215503" y="124778"/>
                </a:cubicBezTo>
                <a:cubicBezTo>
                  <a:pt x="216456" y="108585"/>
                  <a:pt x="215503" y="92393"/>
                  <a:pt x="215503" y="73343"/>
                </a:cubicBezTo>
                <a:close/>
                <a:moveTo>
                  <a:pt x="215503" y="211455"/>
                </a:moveTo>
                <a:cubicBezTo>
                  <a:pt x="216456" y="198120"/>
                  <a:pt x="215503" y="184785"/>
                  <a:pt x="215503" y="168593"/>
                </a:cubicBezTo>
                <a:cubicBezTo>
                  <a:pt x="229791" y="168593"/>
                  <a:pt x="242173" y="168593"/>
                  <a:pt x="258366" y="168593"/>
                </a:cubicBezTo>
                <a:cubicBezTo>
                  <a:pt x="258366" y="183833"/>
                  <a:pt x="257413" y="198120"/>
                  <a:pt x="258366" y="212408"/>
                </a:cubicBezTo>
                <a:cubicBezTo>
                  <a:pt x="259318" y="227647"/>
                  <a:pt x="258366" y="238125"/>
                  <a:pt x="237410" y="238125"/>
                </a:cubicBezTo>
                <a:cubicBezTo>
                  <a:pt x="216456" y="238125"/>
                  <a:pt x="214551" y="228600"/>
                  <a:pt x="215503" y="211455"/>
                </a:cubicBezTo>
                <a:close/>
                <a:moveTo>
                  <a:pt x="215503" y="293370"/>
                </a:moveTo>
                <a:cubicBezTo>
                  <a:pt x="215503" y="258128"/>
                  <a:pt x="218360" y="256222"/>
                  <a:pt x="256460" y="264795"/>
                </a:cubicBezTo>
                <a:cubicBezTo>
                  <a:pt x="256460" y="289560"/>
                  <a:pt x="256460" y="314325"/>
                  <a:pt x="256460" y="342900"/>
                </a:cubicBezTo>
                <a:cubicBezTo>
                  <a:pt x="245983" y="342900"/>
                  <a:pt x="237410" y="344805"/>
                  <a:pt x="229791" y="341947"/>
                </a:cubicBezTo>
                <a:cubicBezTo>
                  <a:pt x="224076" y="340043"/>
                  <a:pt x="216456" y="333375"/>
                  <a:pt x="215503" y="327660"/>
                </a:cubicBezTo>
                <a:cubicBezTo>
                  <a:pt x="214551" y="316230"/>
                  <a:pt x="215503" y="304800"/>
                  <a:pt x="215503" y="293370"/>
                </a:cubicBezTo>
                <a:close/>
                <a:moveTo>
                  <a:pt x="149781" y="214313"/>
                </a:moveTo>
                <a:cubicBezTo>
                  <a:pt x="150733" y="199072"/>
                  <a:pt x="149781" y="184785"/>
                  <a:pt x="149781" y="168593"/>
                </a:cubicBezTo>
                <a:cubicBezTo>
                  <a:pt x="164068" y="168593"/>
                  <a:pt x="175498" y="168593"/>
                  <a:pt x="190738" y="168593"/>
                </a:cubicBezTo>
                <a:cubicBezTo>
                  <a:pt x="190738" y="184785"/>
                  <a:pt x="189785" y="199072"/>
                  <a:pt x="190738" y="214313"/>
                </a:cubicBezTo>
                <a:cubicBezTo>
                  <a:pt x="191691" y="229553"/>
                  <a:pt x="188833" y="238125"/>
                  <a:pt x="170735" y="238125"/>
                </a:cubicBezTo>
                <a:cubicBezTo>
                  <a:pt x="152638" y="238125"/>
                  <a:pt x="148828" y="230505"/>
                  <a:pt x="149781" y="214313"/>
                </a:cubicBezTo>
                <a:close/>
                <a:moveTo>
                  <a:pt x="92631" y="73343"/>
                </a:moveTo>
                <a:cubicBezTo>
                  <a:pt x="108823" y="73343"/>
                  <a:pt x="120253" y="73343"/>
                  <a:pt x="134541" y="73343"/>
                </a:cubicBezTo>
                <a:cubicBezTo>
                  <a:pt x="134541" y="92393"/>
                  <a:pt x="134541" y="110490"/>
                  <a:pt x="134541" y="128588"/>
                </a:cubicBezTo>
                <a:cubicBezTo>
                  <a:pt x="134541" y="144780"/>
                  <a:pt x="123110" y="141922"/>
                  <a:pt x="113585" y="141922"/>
                </a:cubicBezTo>
                <a:cubicBezTo>
                  <a:pt x="104060" y="141922"/>
                  <a:pt x="92631" y="145733"/>
                  <a:pt x="92631" y="129540"/>
                </a:cubicBezTo>
                <a:cubicBezTo>
                  <a:pt x="92631" y="111443"/>
                  <a:pt x="92631" y="93345"/>
                  <a:pt x="92631" y="73343"/>
                </a:cubicBezTo>
                <a:close/>
                <a:moveTo>
                  <a:pt x="134541" y="170497"/>
                </a:moveTo>
                <a:cubicBezTo>
                  <a:pt x="134541" y="187643"/>
                  <a:pt x="134541" y="205740"/>
                  <a:pt x="134541" y="223838"/>
                </a:cubicBezTo>
                <a:cubicBezTo>
                  <a:pt x="134541" y="240030"/>
                  <a:pt x="123110" y="237172"/>
                  <a:pt x="113585" y="237172"/>
                </a:cubicBezTo>
                <a:cubicBezTo>
                  <a:pt x="104060" y="237172"/>
                  <a:pt x="92631" y="240030"/>
                  <a:pt x="92631" y="223838"/>
                </a:cubicBezTo>
                <a:cubicBezTo>
                  <a:pt x="92631" y="215265"/>
                  <a:pt x="92631" y="207645"/>
                  <a:pt x="92631" y="199072"/>
                </a:cubicBezTo>
                <a:cubicBezTo>
                  <a:pt x="92631" y="162878"/>
                  <a:pt x="93583" y="161925"/>
                  <a:pt x="134541" y="170497"/>
                </a:cubicBezTo>
                <a:close/>
                <a:moveTo>
                  <a:pt x="91678" y="281940"/>
                </a:moveTo>
                <a:cubicBezTo>
                  <a:pt x="90726" y="265747"/>
                  <a:pt x="96441" y="260985"/>
                  <a:pt x="112633" y="260033"/>
                </a:cubicBezTo>
                <a:cubicBezTo>
                  <a:pt x="129778" y="260033"/>
                  <a:pt x="136446" y="264795"/>
                  <a:pt x="134541" y="281940"/>
                </a:cubicBezTo>
                <a:cubicBezTo>
                  <a:pt x="133588" y="288608"/>
                  <a:pt x="134541" y="295275"/>
                  <a:pt x="134541" y="302895"/>
                </a:cubicBezTo>
                <a:cubicBezTo>
                  <a:pt x="134541" y="308610"/>
                  <a:pt x="134541" y="313372"/>
                  <a:pt x="134541" y="319088"/>
                </a:cubicBezTo>
                <a:cubicBezTo>
                  <a:pt x="136446" y="334328"/>
                  <a:pt x="132635" y="342900"/>
                  <a:pt x="114538" y="342900"/>
                </a:cubicBezTo>
                <a:cubicBezTo>
                  <a:pt x="95488" y="342900"/>
                  <a:pt x="90726" y="335280"/>
                  <a:pt x="92631" y="318135"/>
                </a:cubicBezTo>
                <a:cubicBezTo>
                  <a:pt x="92631" y="306705"/>
                  <a:pt x="92631" y="294322"/>
                  <a:pt x="91678" y="281940"/>
                </a:cubicBezTo>
                <a:close/>
                <a:moveTo>
                  <a:pt x="38338" y="73343"/>
                </a:moveTo>
                <a:cubicBezTo>
                  <a:pt x="47863" y="73343"/>
                  <a:pt x="55483" y="73343"/>
                  <a:pt x="65960" y="73343"/>
                </a:cubicBezTo>
                <a:cubicBezTo>
                  <a:pt x="65960" y="95250"/>
                  <a:pt x="65960" y="117158"/>
                  <a:pt x="65960" y="140970"/>
                </a:cubicBezTo>
                <a:cubicBezTo>
                  <a:pt x="56435" y="140970"/>
                  <a:pt x="48816" y="140970"/>
                  <a:pt x="38338" y="140970"/>
                </a:cubicBezTo>
                <a:cubicBezTo>
                  <a:pt x="38338" y="119063"/>
                  <a:pt x="38338" y="97155"/>
                  <a:pt x="38338" y="73343"/>
                </a:cubicBezTo>
                <a:close/>
                <a:moveTo>
                  <a:pt x="35481" y="277178"/>
                </a:moveTo>
                <a:cubicBezTo>
                  <a:pt x="35481" y="265747"/>
                  <a:pt x="39291" y="260985"/>
                  <a:pt x="51673" y="260985"/>
                </a:cubicBezTo>
                <a:cubicBezTo>
                  <a:pt x="64056" y="260985"/>
                  <a:pt x="67866" y="265747"/>
                  <a:pt x="67866" y="277178"/>
                </a:cubicBezTo>
                <a:cubicBezTo>
                  <a:pt x="67866" y="285750"/>
                  <a:pt x="67866" y="294322"/>
                  <a:pt x="67866" y="301943"/>
                </a:cubicBezTo>
                <a:cubicBezTo>
                  <a:pt x="67866" y="310515"/>
                  <a:pt x="67866" y="319088"/>
                  <a:pt x="67866" y="326708"/>
                </a:cubicBezTo>
                <a:cubicBezTo>
                  <a:pt x="68818" y="339090"/>
                  <a:pt x="61198" y="343853"/>
                  <a:pt x="50721" y="340995"/>
                </a:cubicBezTo>
                <a:cubicBezTo>
                  <a:pt x="45006" y="339090"/>
                  <a:pt x="37385" y="332422"/>
                  <a:pt x="36433" y="326708"/>
                </a:cubicBezTo>
                <a:cubicBezTo>
                  <a:pt x="34528" y="310515"/>
                  <a:pt x="36433" y="294322"/>
                  <a:pt x="35481" y="277178"/>
                </a:cubicBezTo>
                <a:close/>
                <a:moveTo>
                  <a:pt x="36433" y="379095"/>
                </a:moveTo>
                <a:cubicBezTo>
                  <a:pt x="37385" y="374333"/>
                  <a:pt x="46910" y="367665"/>
                  <a:pt x="52626" y="367665"/>
                </a:cubicBezTo>
                <a:cubicBezTo>
                  <a:pt x="57388" y="367665"/>
                  <a:pt x="65960" y="375285"/>
                  <a:pt x="65960" y="379095"/>
                </a:cubicBezTo>
                <a:cubicBezTo>
                  <a:pt x="67866" y="397193"/>
                  <a:pt x="66913" y="415290"/>
                  <a:pt x="66913" y="435293"/>
                </a:cubicBezTo>
                <a:cubicBezTo>
                  <a:pt x="55483" y="435293"/>
                  <a:pt x="46910" y="435293"/>
                  <a:pt x="35481" y="435293"/>
                </a:cubicBezTo>
                <a:cubicBezTo>
                  <a:pt x="36433" y="416243"/>
                  <a:pt x="34528" y="397193"/>
                  <a:pt x="36433" y="379095"/>
                </a:cubicBezTo>
                <a:close/>
              </a:path>
            </a:pathLst>
          </a:custGeom>
          <a:solidFill>
            <a:schemeClr val="accent1"/>
          </a:solid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xmlns="" id="{70458726-25BD-42B5-BE2B-33FAA6F4BC57}"/>
              </a:ext>
            </a:extLst>
          </p:cNvPr>
          <p:cNvSpPr/>
          <p:nvPr/>
        </p:nvSpPr>
        <p:spPr>
          <a:xfrm>
            <a:off x="8715737" y="5384782"/>
            <a:ext cx="275703" cy="716828"/>
          </a:xfrm>
          <a:custGeom>
            <a:avLst/>
            <a:gdLst>
              <a:gd name="connsiteX0" fmla="*/ 341947 w 333375"/>
              <a:gd name="connsiteY0" fmla="*/ 873443 h 866775"/>
              <a:gd name="connsiteX1" fmla="*/ 341947 w 333375"/>
              <a:gd name="connsiteY1" fmla="*/ 143828 h 866775"/>
              <a:gd name="connsiteX2" fmla="*/ 332422 w 333375"/>
              <a:gd name="connsiteY2" fmla="*/ 141922 h 866775"/>
              <a:gd name="connsiteX3" fmla="*/ 242888 w 333375"/>
              <a:gd name="connsiteY3" fmla="*/ 141922 h 866775"/>
              <a:gd name="connsiteX4" fmla="*/ 189548 w 333375"/>
              <a:gd name="connsiteY4" fmla="*/ 89535 h 866775"/>
              <a:gd name="connsiteX5" fmla="*/ 189548 w 333375"/>
              <a:gd name="connsiteY5" fmla="*/ 0 h 866775"/>
              <a:gd name="connsiteX6" fmla="*/ 152400 w 333375"/>
              <a:gd name="connsiteY6" fmla="*/ 0 h 866775"/>
              <a:gd name="connsiteX7" fmla="*/ 152400 w 333375"/>
              <a:gd name="connsiteY7" fmla="*/ 141922 h 866775"/>
              <a:gd name="connsiteX8" fmla="*/ 0 w 333375"/>
              <a:gd name="connsiteY8" fmla="*/ 141922 h 866775"/>
              <a:gd name="connsiteX9" fmla="*/ 0 w 333375"/>
              <a:gd name="connsiteY9" fmla="*/ 874395 h 866775"/>
              <a:gd name="connsiteX10" fmla="*/ 341947 w 333375"/>
              <a:gd name="connsiteY10" fmla="*/ 874395 h 866775"/>
              <a:gd name="connsiteX11" fmla="*/ 286703 w 333375"/>
              <a:gd name="connsiteY11" fmla="*/ 693420 h 866775"/>
              <a:gd name="connsiteX12" fmla="*/ 246698 w 333375"/>
              <a:gd name="connsiteY12" fmla="*/ 693420 h 866775"/>
              <a:gd name="connsiteX13" fmla="*/ 247650 w 333375"/>
              <a:gd name="connsiteY13" fmla="*/ 584835 h 866775"/>
              <a:gd name="connsiteX14" fmla="*/ 270510 w 333375"/>
              <a:gd name="connsiteY14" fmla="*/ 576263 h 866775"/>
              <a:gd name="connsiteX15" fmla="*/ 285750 w 333375"/>
              <a:gd name="connsiteY15" fmla="*/ 588645 h 866775"/>
              <a:gd name="connsiteX16" fmla="*/ 286703 w 333375"/>
              <a:gd name="connsiteY16" fmla="*/ 693420 h 866775"/>
              <a:gd name="connsiteX17" fmla="*/ 247650 w 333375"/>
              <a:gd name="connsiteY17" fmla="*/ 529590 h 866775"/>
              <a:gd name="connsiteX18" fmla="*/ 247650 w 333375"/>
              <a:gd name="connsiteY18" fmla="*/ 415290 h 866775"/>
              <a:gd name="connsiteX19" fmla="*/ 285750 w 333375"/>
              <a:gd name="connsiteY19" fmla="*/ 415290 h 866775"/>
              <a:gd name="connsiteX20" fmla="*/ 285750 w 333375"/>
              <a:gd name="connsiteY20" fmla="*/ 529590 h 866775"/>
              <a:gd name="connsiteX21" fmla="*/ 247650 w 333375"/>
              <a:gd name="connsiteY21" fmla="*/ 529590 h 866775"/>
              <a:gd name="connsiteX22" fmla="*/ 247650 w 333375"/>
              <a:gd name="connsiteY22" fmla="*/ 261938 h 866775"/>
              <a:gd name="connsiteX23" fmla="*/ 269558 w 333375"/>
              <a:gd name="connsiteY23" fmla="*/ 251460 h 866775"/>
              <a:gd name="connsiteX24" fmla="*/ 286703 w 333375"/>
              <a:gd name="connsiteY24" fmla="*/ 264795 h 866775"/>
              <a:gd name="connsiteX25" fmla="*/ 287655 w 333375"/>
              <a:gd name="connsiteY25" fmla="*/ 369570 h 866775"/>
              <a:gd name="connsiteX26" fmla="*/ 247650 w 333375"/>
              <a:gd name="connsiteY26" fmla="*/ 369570 h 866775"/>
              <a:gd name="connsiteX27" fmla="*/ 247650 w 333375"/>
              <a:gd name="connsiteY27" fmla="*/ 261938 h 866775"/>
              <a:gd name="connsiteX28" fmla="*/ 221933 w 333375"/>
              <a:gd name="connsiteY28" fmla="*/ 693420 h 866775"/>
              <a:gd name="connsiteX29" fmla="*/ 180023 w 333375"/>
              <a:gd name="connsiteY29" fmla="*/ 693420 h 866775"/>
              <a:gd name="connsiteX30" fmla="*/ 180975 w 333375"/>
              <a:gd name="connsiteY30" fmla="*/ 584835 h 866775"/>
              <a:gd name="connsiteX31" fmla="*/ 206692 w 333375"/>
              <a:gd name="connsiteY31" fmla="*/ 576263 h 866775"/>
              <a:gd name="connsiteX32" fmla="*/ 221933 w 333375"/>
              <a:gd name="connsiteY32" fmla="*/ 589597 h 866775"/>
              <a:gd name="connsiteX33" fmla="*/ 221933 w 333375"/>
              <a:gd name="connsiteY33" fmla="*/ 693420 h 866775"/>
              <a:gd name="connsiteX34" fmla="*/ 180023 w 333375"/>
              <a:gd name="connsiteY34" fmla="*/ 260032 h 866775"/>
              <a:gd name="connsiteX35" fmla="*/ 204788 w 333375"/>
              <a:gd name="connsiteY35" fmla="*/ 250507 h 866775"/>
              <a:gd name="connsiteX36" fmla="*/ 220027 w 333375"/>
              <a:gd name="connsiteY36" fmla="*/ 262890 h 866775"/>
              <a:gd name="connsiteX37" fmla="*/ 220980 w 333375"/>
              <a:gd name="connsiteY37" fmla="*/ 367665 h 866775"/>
              <a:gd name="connsiteX38" fmla="*/ 179070 w 333375"/>
              <a:gd name="connsiteY38" fmla="*/ 367665 h 866775"/>
              <a:gd name="connsiteX39" fmla="*/ 180023 w 333375"/>
              <a:gd name="connsiteY39" fmla="*/ 260032 h 866775"/>
              <a:gd name="connsiteX40" fmla="*/ 111442 w 333375"/>
              <a:gd name="connsiteY40" fmla="*/ 416243 h 866775"/>
              <a:gd name="connsiteX41" fmla="*/ 153352 w 333375"/>
              <a:gd name="connsiteY41" fmla="*/ 416243 h 866775"/>
              <a:gd name="connsiteX42" fmla="*/ 153352 w 333375"/>
              <a:gd name="connsiteY42" fmla="*/ 529590 h 866775"/>
              <a:gd name="connsiteX43" fmla="*/ 133350 w 333375"/>
              <a:gd name="connsiteY43" fmla="*/ 531495 h 866775"/>
              <a:gd name="connsiteX44" fmla="*/ 110490 w 333375"/>
              <a:gd name="connsiteY44" fmla="*/ 510540 h 866775"/>
              <a:gd name="connsiteX45" fmla="*/ 111442 w 333375"/>
              <a:gd name="connsiteY45" fmla="*/ 416243 h 866775"/>
              <a:gd name="connsiteX46" fmla="*/ 47625 w 333375"/>
              <a:gd name="connsiteY46" fmla="*/ 252413 h 866775"/>
              <a:gd name="connsiteX47" fmla="*/ 88583 w 333375"/>
              <a:gd name="connsiteY47" fmla="*/ 284797 h 866775"/>
              <a:gd name="connsiteX48" fmla="*/ 88583 w 333375"/>
              <a:gd name="connsiteY48" fmla="*/ 334328 h 866775"/>
              <a:gd name="connsiteX49" fmla="*/ 47625 w 333375"/>
              <a:gd name="connsiteY49" fmla="*/ 367665 h 866775"/>
              <a:gd name="connsiteX50" fmla="*/ 47625 w 333375"/>
              <a:gd name="connsiteY50" fmla="*/ 252413 h 866775"/>
              <a:gd name="connsiteX51" fmla="*/ 47625 w 333375"/>
              <a:gd name="connsiteY51" fmla="*/ 415290 h 866775"/>
              <a:gd name="connsiteX52" fmla="*/ 88583 w 333375"/>
              <a:gd name="connsiteY52" fmla="*/ 415290 h 866775"/>
              <a:gd name="connsiteX53" fmla="*/ 87630 w 333375"/>
              <a:gd name="connsiteY53" fmla="*/ 519113 h 866775"/>
              <a:gd name="connsiteX54" fmla="*/ 74295 w 333375"/>
              <a:gd name="connsiteY54" fmla="*/ 529590 h 866775"/>
              <a:gd name="connsiteX55" fmla="*/ 46673 w 333375"/>
              <a:gd name="connsiteY55" fmla="*/ 530543 h 866775"/>
              <a:gd name="connsiteX56" fmla="*/ 47625 w 333375"/>
              <a:gd name="connsiteY56" fmla="*/ 415290 h 866775"/>
              <a:gd name="connsiteX57" fmla="*/ 46673 w 333375"/>
              <a:gd name="connsiteY57" fmla="*/ 579120 h 866775"/>
              <a:gd name="connsiteX58" fmla="*/ 88583 w 333375"/>
              <a:gd name="connsiteY58" fmla="*/ 606743 h 866775"/>
              <a:gd name="connsiteX59" fmla="*/ 88583 w 333375"/>
              <a:gd name="connsiteY59" fmla="*/ 661988 h 866775"/>
              <a:gd name="connsiteX60" fmla="*/ 46673 w 333375"/>
              <a:gd name="connsiteY60" fmla="*/ 692468 h 866775"/>
              <a:gd name="connsiteX61" fmla="*/ 46673 w 333375"/>
              <a:gd name="connsiteY61" fmla="*/ 579120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3375" h="866775">
                <a:moveTo>
                  <a:pt x="341947" y="873443"/>
                </a:moveTo>
                <a:cubicBezTo>
                  <a:pt x="341947" y="628650"/>
                  <a:pt x="341947" y="385763"/>
                  <a:pt x="341947" y="143828"/>
                </a:cubicBezTo>
                <a:cubicBezTo>
                  <a:pt x="337185" y="142875"/>
                  <a:pt x="334328" y="141922"/>
                  <a:pt x="332422" y="141922"/>
                </a:cubicBezTo>
                <a:cubicBezTo>
                  <a:pt x="302895" y="141922"/>
                  <a:pt x="273367" y="141922"/>
                  <a:pt x="242888" y="141922"/>
                </a:cubicBezTo>
                <a:cubicBezTo>
                  <a:pt x="189548" y="141922"/>
                  <a:pt x="189548" y="141922"/>
                  <a:pt x="189548" y="89535"/>
                </a:cubicBezTo>
                <a:cubicBezTo>
                  <a:pt x="189548" y="60007"/>
                  <a:pt x="189548" y="30480"/>
                  <a:pt x="189548" y="0"/>
                </a:cubicBezTo>
                <a:cubicBezTo>
                  <a:pt x="176213" y="0"/>
                  <a:pt x="165735" y="0"/>
                  <a:pt x="152400" y="0"/>
                </a:cubicBezTo>
                <a:cubicBezTo>
                  <a:pt x="152400" y="47625"/>
                  <a:pt x="152400" y="93345"/>
                  <a:pt x="152400" y="141922"/>
                </a:cubicBezTo>
                <a:cubicBezTo>
                  <a:pt x="101917" y="141922"/>
                  <a:pt x="52388" y="141922"/>
                  <a:pt x="0" y="141922"/>
                </a:cubicBezTo>
                <a:cubicBezTo>
                  <a:pt x="0" y="387668"/>
                  <a:pt x="0" y="630555"/>
                  <a:pt x="0" y="874395"/>
                </a:cubicBezTo>
                <a:lnTo>
                  <a:pt x="341947" y="874395"/>
                </a:lnTo>
                <a:close/>
                <a:moveTo>
                  <a:pt x="286703" y="693420"/>
                </a:moveTo>
                <a:cubicBezTo>
                  <a:pt x="272415" y="693420"/>
                  <a:pt x="260985" y="693420"/>
                  <a:pt x="246698" y="693420"/>
                </a:cubicBezTo>
                <a:cubicBezTo>
                  <a:pt x="246698" y="656272"/>
                  <a:pt x="245745" y="620078"/>
                  <a:pt x="247650" y="584835"/>
                </a:cubicBezTo>
                <a:cubicBezTo>
                  <a:pt x="247650" y="581025"/>
                  <a:pt x="262890" y="576263"/>
                  <a:pt x="270510" y="576263"/>
                </a:cubicBezTo>
                <a:cubicBezTo>
                  <a:pt x="276225" y="576263"/>
                  <a:pt x="285750" y="583882"/>
                  <a:pt x="285750" y="588645"/>
                </a:cubicBezTo>
                <a:cubicBezTo>
                  <a:pt x="287655" y="622935"/>
                  <a:pt x="286703" y="657225"/>
                  <a:pt x="286703" y="693420"/>
                </a:cubicBezTo>
                <a:close/>
                <a:moveTo>
                  <a:pt x="247650" y="529590"/>
                </a:moveTo>
                <a:cubicBezTo>
                  <a:pt x="247650" y="490538"/>
                  <a:pt x="247650" y="453390"/>
                  <a:pt x="247650" y="415290"/>
                </a:cubicBezTo>
                <a:cubicBezTo>
                  <a:pt x="260985" y="415290"/>
                  <a:pt x="272415" y="415290"/>
                  <a:pt x="285750" y="415290"/>
                </a:cubicBezTo>
                <a:cubicBezTo>
                  <a:pt x="285750" y="453390"/>
                  <a:pt x="285750" y="491490"/>
                  <a:pt x="285750" y="529590"/>
                </a:cubicBezTo>
                <a:cubicBezTo>
                  <a:pt x="272415" y="529590"/>
                  <a:pt x="260985" y="529590"/>
                  <a:pt x="247650" y="529590"/>
                </a:cubicBezTo>
                <a:close/>
                <a:moveTo>
                  <a:pt x="247650" y="261938"/>
                </a:moveTo>
                <a:cubicBezTo>
                  <a:pt x="247650" y="258128"/>
                  <a:pt x="261938" y="251460"/>
                  <a:pt x="269558" y="251460"/>
                </a:cubicBezTo>
                <a:cubicBezTo>
                  <a:pt x="275273" y="251460"/>
                  <a:pt x="286703" y="260032"/>
                  <a:pt x="286703" y="264795"/>
                </a:cubicBezTo>
                <a:cubicBezTo>
                  <a:pt x="288608" y="299085"/>
                  <a:pt x="287655" y="333375"/>
                  <a:pt x="287655" y="369570"/>
                </a:cubicBezTo>
                <a:cubicBezTo>
                  <a:pt x="273367" y="369570"/>
                  <a:pt x="261938" y="369570"/>
                  <a:pt x="247650" y="369570"/>
                </a:cubicBezTo>
                <a:cubicBezTo>
                  <a:pt x="246698" y="332422"/>
                  <a:pt x="245745" y="297180"/>
                  <a:pt x="247650" y="261938"/>
                </a:cubicBezTo>
                <a:close/>
                <a:moveTo>
                  <a:pt x="221933" y="693420"/>
                </a:moveTo>
                <a:cubicBezTo>
                  <a:pt x="206692" y="693420"/>
                  <a:pt x="195263" y="693420"/>
                  <a:pt x="180023" y="693420"/>
                </a:cubicBezTo>
                <a:cubicBezTo>
                  <a:pt x="180023" y="656272"/>
                  <a:pt x="179070" y="620078"/>
                  <a:pt x="180975" y="584835"/>
                </a:cubicBezTo>
                <a:cubicBezTo>
                  <a:pt x="180975" y="581025"/>
                  <a:pt x="197167" y="576263"/>
                  <a:pt x="206692" y="576263"/>
                </a:cubicBezTo>
                <a:cubicBezTo>
                  <a:pt x="211455" y="576263"/>
                  <a:pt x="221933" y="584835"/>
                  <a:pt x="221933" y="589597"/>
                </a:cubicBezTo>
                <a:cubicBezTo>
                  <a:pt x="221933" y="622935"/>
                  <a:pt x="221933" y="657225"/>
                  <a:pt x="221933" y="693420"/>
                </a:cubicBezTo>
                <a:close/>
                <a:moveTo>
                  <a:pt x="180023" y="260032"/>
                </a:moveTo>
                <a:cubicBezTo>
                  <a:pt x="180023" y="256222"/>
                  <a:pt x="196215" y="251460"/>
                  <a:pt x="204788" y="250507"/>
                </a:cubicBezTo>
                <a:cubicBezTo>
                  <a:pt x="210502" y="250507"/>
                  <a:pt x="220027" y="258128"/>
                  <a:pt x="220027" y="262890"/>
                </a:cubicBezTo>
                <a:cubicBezTo>
                  <a:pt x="220980" y="297180"/>
                  <a:pt x="220980" y="330518"/>
                  <a:pt x="220980" y="367665"/>
                </a:cubicBezTo>
                <a:cubicBezTo>
                  <a:pt x="205740" y="367665"/>
                  <a:pt x="194310" y="367665"/>
                  <a:pt x="179070" y="367665"/>
                </a:cubicBezTo>
                <a:cubicBezTo>
                  <a:pt x="179070" y="332422"/>
                  <a:pt x="178117" y="296228"/>
                  <a:pt x="180023" y="260032"/>
                </a:cubicBezTo>
                <a:close/>
                <a:moveTo>
                  <a:pt x="111442" y="416243"/>
                </a:moveTo>
                <a:cubicBezTo>
                  <a:pt x="125730" y="416243"/>
                  <a:pt x="138113" y="416243"/>
                  <a:pt x="153352" y="416243"/>
                </a:cubicBezTo>
                <a:cubicBezTo>
                  <a:pt x="153352" y="454343"/>
                  <a:pt x="153352" y="491490"/>
                  <a:pt x="153352" y="529590"/>
                </a:cubicBezTo>
                <a:cubicBezTo>
                  <a:pt x="146685" y="530543"/>
                  <a:pt x="140017" y="530543"/>
                  <a:pt x="133350" y="531495"/>
                </a:cubicBezTo>
                <a:cubicBezTo>
                  <a:pt x="117158" y="533400"/>
                  <a:pt x="109538" y="528638"/>
                  <a:pt x="110490" y="510540"/>
                </a:cubicBezTo>
                <a:cubicBezTo>
                  <a:pt x="111442" y="479107"/>
                  <a:pt x="111442" y="448628"/>
                  <a:pt x="111442" y="416243"/>
                </a:cubicBezTo>
                <a:close/>
                <a:moveTo>
                  <a:pt x="47625" y="252413"/>
                </a:moveTo>
                <a:cubicBezTo>
                  <a:pt x="88583" y="246697"/>
                  <a:pt x="88583" y="246697"/>
                  <a:pt x="88583" y="284797"/>
                </a:cubicBezTo>
                <a:cubicBezTo>
                  <a:pt x="88583" y="300990"/>
                  <a:pt x="88583" y="318135"/>
                  <a:pt x="88583" y="334328"/>
                </a:cubicBezTo>
                <a:cubicBezTo>
                  <a:pt x="88583" y="373380"/>
                  <a:pt x="88583" y="373380"/>
                  <a:pt x="47625" y="367665"/>
                </a:cubicBezTo>
                <a:cubicBezTo>
                  <a:pt x="47625" y="329565"/>
                  <a:pt x="47625" y="291465"/>
                  <a:pt x="47625" y="252413"/>
                </a:cubicBezTo>
                <a:close/>
                <a:moveTo>
                  <a:pt x="47625" y="415290"/>
                </a:moveTo>
                <a:cubicBezTo>
                  <a:pt x="60960" y="415290"/>
                  <a:pt x="73342" y="415290"/>
                  <a:pt x="88583" y="415290"/>
                </a:cubicBezTo>
                <a:cubicBezTo>
                  <a:pt x="88583" y="450532"/>
                  <a:pt x="88583" y="484822"/>
                  <a:pt x="87630" y="519113"/>
                </a:cubicBezTo>
                <a:cubicBezTo>
                  <a:pt x="87630" y="522922"/>
                  <a:pt x="80010" y="528638"/>
                  <a:pt x="74295" y="529590"/>
                </a:cubicBezTo>
                <a:cubicBezTo>
                  <a:pt x="66675" y="531495"/>
                  <a:pt x="58102" y="530543"/>
                  <a:pt x="46673" y="530543"/>
                </a:cubicBezTo>
                <a:cubicBezTo>
                  <a:pt x="47625" y="491490"/>
                  <a:pt x="47625" y="454343"/>
                  <a:pt x="47625" y="415290"/>
                </a:cubicBezTo>
                <a:close/>
                <a:moveTo>
                  <a:pt x="46673" y="579120"/>
                </a:moveTo>
                <a:cubicBezTo>
                  <a:pt x="82867" y="567690"/>
                  <a:pt x="88583" y="571500"/>
                  <a:pt x="88583" y="606743"/>
                </a:cubicBezTo>
                <a:cubicBezTo>
                  <a:pt x="88583" y="624840"/>
                  <a:pt x="88583" y="642938"/>
                  <a:pt x="88583" y="661988"/>
                </a:cubicBezTo>
                <a:cubicBezTo>
                  <a:pt x="88583" y="699135"/>
                  <a:pt x="88583" y="699135"/>
                  <a:pt x="46673" y="692468"/>
                </a:cubicBezTo>
                <a:cubicBezTo>
                  <a:pt x="46673" y="653415"/>
                  <a:pt x="46673" y="616268"/>
                  <a:pt x="46673" y="579120"/>
                </a:cubicBezTo>
                <a:close/>
              </a:path>
            </a:pathLst>
          </a:custGeom>
          <a:solidFill>
            <a:schemeClr val="accent1"/>
          </a:solid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xmlns="" id="{6A5FB0D5-EF1F-4E0D-A13B-0CAC2CE0E4BF}"/>
              </a:ext>
            </a:extLst>
          </p:cNvPr>
          <p:cNvSpPr/>
          <p:nvPr/>
        </p:nvSpPr>
        <p:spPr>
          <a:xfrm>
            <a:off x="5469043" y="4935129"/>
            <a:ext cx="1121561" cy="1166481"/>
          </a:xfrm>
          <a:custGeom>
            <a:avLst/>
            <a:gdLst>
              <a:gd name="connsiteX0" fmla="*/ 91855 w 1303698"/>
              <a:gd name="connsiteY0" fmla="*/ 1312553 h 1355913"/>
              <a:gd name="connsiteX1" fmla="*/ 91855 w 1303698"/>
              <a:gd name="connsiteY1" fmla="*/ 1330841 h 1355913"/>
              <a:gd name="connsiteX2" fmla="*/ 274735 w 1303698"/>
              <a:gd name="connsiteY2" fmla="*/ 1330841 h 1355913"/>
              <a:gd name="connsiteX3" fmla="*/ 274735 w 1303698"/>
              <a:gd name="connsiteY3" fmla="*/ 1312553 h 1355913"/>
              <a:gd name="connsiteX4" fmla="*/ 928130 w 1303698"/>
              <a:gd name="connsiteY4" fmla="*/ 1308135 h 1355913"/>
              <a:gd name="connsiteX5" fmla="*/ 928130 w 1303698"/>
              <a:gd name="connsiteY5" fmla="*/ 1326423 h 1355913"/>
              <a:gd name="connsiteX6" fmla="*/ 1111010 w 1303698"/>
              <a:gd name="connsiteY6" fmla="*/ 1326423 h 1355913"/>
              <a:gd name="connsiteX7" fmla="*/ 1111010 w 1303698"/>
              <a:gd name="connsiteY7" fmla="*/ 1308135 h 1355913"/>
              <a:gd name="connsiteX8" fmla="*/ 713802 w 1303698"/>
              <a:gd name="connsiteY8" fmla="*/ 1307881 h 1355913"/>
              <a:gd name="connsiteX9" fmla="*/ 713802 w 1303698"/>
              <a:gd name="connsiteY9" fmla="*/ 1326169 h 1355913"/>
              <a:gd name="connsiteX10" fmla="*/ 896682 w 1303698"/>
              <a:gd name="connsiteY10" fmla="*/ 1326169 h 1355913"/>
              <a:gd name="connsiteX11" fmla="*/ 896682 w 1303698"/>
              <a:gd name="connsiteY11" fmla="*/ 1307881 h 1355913"/>
              <a:gd name="connsiteX12" fmla="*/ 91855 w 1303698"/>
              <a:gd name="connsiteY12" fmla="*/ 1284733 h 1355913"/>
              <a:gd name="connsiteX13" fmla="*/ 91855 w 1303698"/>
              <a:gd name="connsiteY13" fmla="*/ 1303021 h 1355913"/>
              <a:gd name="connsiteX14" fmla="*/ 274735 w 1303698"/>
              <a:gd name="connsiteY14" fmla="*/ 1303021 h 1355913"/>
              <a:gd name="connsiteX15" fmla="*/ 274735 w 1303698"/>
              <a:gd name="connsiteY15" fmla="*/ 1284733 h 1355913"/>
              <a:gd name="connsiteX16" fmla="*/ 928130 w 1303698"/>
              <a:gd name="connsiteY16" fmla="*/ 1280315 h 1355913"/>
              <a:gd name="connsiteX17" fmla="*/ 928130 w 1303698"/>
              <a:gd name="connsiteY17" fmla="*/ 1298603 h 1355913"/>
              <a:gd name="connsiteX18" fmla="*/ 1111010 w 1303698"/>
              <a:gd name="connsiteY18" fmla="*/ 1298603 h 1355913"/>
              <a:gd name="connsiteX19" fmla="*/ 1111010 w 1303698"/>
              <a:gd name="connsiteY19" fmla="*/ 1280315 h 1355913"/>
              <a:gd name="connsiteX20" fmla="*/ 713802 w 1303698"/>
              <a:gd name="connsiteY20" fmla="*/ 1280061 h 1355913"/>
              <a:gd name="connsiteX21" fmla="*/ 713802 w 1303698"/>
              <a:gd name="connsiteY21" fmla="*/ 1298349 h 1355913"/>
              <a:gd name="connsiteX22" fmla="*/ 896682 w 1303698"/>
              <a:gd name="connsiteY22" fmla="*/ 1298349 h 1355913"/>
              <a:gd name="connsiteX23" fmla="*/ 896682 w 1303698"/>
              <a:gd name="connsiteY23" fmla="*/ 1280061 h 1355913"/>
              <a:gd name="connsiteX24" fmla="*/ 91855 w 1303698"/>
              <a:gd name="connsiteY24" fmla="*/ 1256914 h 1355913"/>
              <a:gd name="connsiteX25" fmla="*/ 91855 w 1303698"/>
              <a:gd name="connsiteY25" fmla="*/ 1275202 h 1355913"/>
              <a:gd name="connsiteX26" fmla="*/ 274735 w 1303698"/>
              <a:gd name="connsiteY26" fmla="*/ 1275202 h 1355913"/>
              <a:gd name="connsiteX27" fmla="*/ 274735 w 1303698"/>
              <a:gd name="connsiteY27" fmla="*/ 1256914 h 1355913"/>
              <a:gd name="connsiteX28" fmla="*/ 928130 w 1303698"/>
              <a:gd name="connsiteY28" fmla="*/ 1252496 h 1355913"/>
              <a:gd name="connsiteX29" fmla="*/ 928130 w 1303698"/>
              <a:gd name="connsiteY29" fmla="*/ 1270784 h 1355913"/>
              <a:gd name="connsiteX30" fmla="*/ 1111010 w 1303698"/>
              <a:gd name="connsiteY30" fmla="*/ 1270784 h 1355913"/>
              <a:gd name="connsiteX31" fmla="*/ 1111010 w 1303698"/>
              <a:gd name="connsiteY31" fmla="*/ 1252496 h 1355913"/>
              <a:gd name="connsiteX32" fmla="*/ 713802 w 1303698"/>
              <a:gd name="connsiteY32" fmla="*/ 1252242 h 1355913"/>
              <a:gd name="connsiteX33" fmla="*/ 713802 w 1303698"/>
              <a:gd name="connsiteY33" fmla="*/ 1270530 h 1355913"/>
              <a:gd name="connsiteX34" fmla="*/ 896682 w 1303698"/>
              <a:gd name="connsiteY34" fmla="*/ 1270530 h 1355913"/>
              <a:gd name="connsiteX35" fmla="*/ 896682 w 1303698"/>
              <a:gd name="connsiteY35" fmla="*/ 1252242 h 1355913"/>
              <a:gd name="connsiteX36" fmla="*/ 91855 w 1303698"/>
              <a:gd name="connsiteY36" fmla="*/ 1229095 h 1355913"/>
              <a:gd name="connsiteX37" fmla="*/ 91855 w 1303698"/>
              <a:gd name="connsiteY37" fmla="*/ 1247383 h 1355913"/>
              <a:gd name="connsiteX38" fmla="*/ 274735 w 1303698"/>
              <a:gd name="connsiteY38" fmla="*/ 1247383 h 1355913"/>
              <a:gd name="connsiteX39" fmla="*/ 274735 w 1303698"/>
              <a:gd name="connsiteY39" fmla="*/ 1229095 h 1355913"/>
              <a:gd name="connsiteX40" fmla="*/ 928130 w 1303698"/>
              <a:gd name="connsiteY40" fmla="*/ 1224677 h 1355913"/>
              <a:gd name="connsiteX41" fmla="*/ 928130 w 1303698"/>
              <a:gd name="connsiteY41" fmla="*/ 1242965 h 1355913"/>
              <a:gd name="connsiteX42" fmla="*/ 1111010 w 1303698"/>
              <a:gd name="connsiteY42" fmla="*/ 1242965 h 1355913"/>
              <a:gd name="connsiteX43" fmla="*/ 1111010 w 1303698"/>
              <a:gd name="connsiteY43" fmla="*/ 1224677 h 1355913"/>
              <a:gd name="connsiteX44" fmla="*/ 713802 w 1303698"/>
              <a:gd name="connsiteY44" fmla="*/ 1224423 h 1355913"/>
              <a:gd name="connsiteX45" fmla="*/ 713802 w 1303698"/>
              <a:gd name="connsiteY45" fmla="*/ 1242711 h 1355913"/>
              <a:gd name="connsiteX46" fmla="*/ 896682 w 1303698"/>
              <a:gd name="connsiteY46" fmla="*/ 1242711 h 1355913"/>
              <a:gd name="connsiteX47" fmla="*/ 896682 w 1303698"/>
              <a:gd name="connsiteY47" fmla="*/ 1224423 h 1355913"/>
              <a:gd name="connsiteX48" fmla="*/ 1172454 w 1303698"/>
              <a:gd name="connsiteY48" fmla="*/ 1139433 h 1355913"/>
              <a:gd name="connsiteX49" fmla="*/ 1172454 w 1303698"/>
              <a:gd name="connsiteY49" fmla="*/ 1176009 h 1355913"/>
              <a:gd name="connsiteX50" fmla="*/ 1218416 w 1303698"/>
              <a:gd name="connsiteY50" fmla="*/ 1176009 h 1355913"/>
              <a:gd name="connsiteX51" fmla="*/ 1218416 w 1303698"/>
              <a:gd name="connsiteY51" fmla="*/ 1139433 h 1355913"/>
              <a:gd name="connsiteX52" fmla="*/ 1096012 w 1303698"/>
              <a:gd name="connsiteY52" fmla="*/ 1139433 h 1355913"/>
              <a:gd name="connsiteX53" fmla="*/ 1096012 w 1303698"/>
              <a:gd name="connsiteY53" fmla="*/ 1176009 h 1355913"/>
              <a:gd name="connsiteX54" fmla="*/ 1141974 w 1303698"/>
              <a:gd name="connsiteY54" fmla="*/ 1176009 h 1355913"/>
              <a:gd name="connsiteX55" fmla="*/ 1141974 w 1303698"/>
              <a:gd name="connsiteY55" fmla="*/ 1139433 h 1355913"/>
              <a:gd name="connsiteX56" fmla="*/ 1019570 w 1303698"/>
              <a:gd name="connsiteY56" fmla="*/ 1139433 h 1355913"/>
              <a:gd name="connsiteX57" fmla="*/ 1019570 w 1303698"/>
              <a:gd name="connsiteY57" fmla="*/ 1176009 h 1355913"/>
              <a:gd name="connsiteX58" fmla="*/ 1065532 w 1303698"/>
              <a:gd name="connsiteY58" fmla="*/ 1176009 h 1355913"/>
              <a:gd name="connsiteX59" fmla="*/ 1065532 w 1303698"/>
              <a:gd name="connsiteY59" fmla="*/ 1139433 h 1355913"/>
              <a:gd name="connsiteX60" fmla="*/ 943128 w 1303698"/>
              <a:gd name="connsiteY60" fmla="*/ 1139433 h 1355913"/>
              <a:gd name="connsiteX61" fmla="*/ 943128 w 1303698"/>
              <a:gd name="connsiteY61" fmla="*/ 1176009 h 1355913"/>
              <a:gd name="connsiteX62" fmla="*/ 989090 w 1303698"/>
              <a:gd name="connsiteY62" fmla="*/ 1176009 h 1355913"/>
              <a:gd name="connsiteX63" fmla="*/ 989090 w 1303698"/>
              <a:gd name="connsiteY63" fmla="*/ 1139433 h 1355913"/>
              <a:gd name="connsiteX64" fmla="*/ 866686 w 1303698"/>
              <a:gd name="connsiteY64" fmla="*/ 1139433 h 1355913"/>
              <a:gd name="connsiteX65" fmla="*/ 866686 w 1303698"/>
              <a:gd name="connsiteY65" fmla="*/ 1176009 h 1355913"/>
              <a:gd name="connsiteX66" fmla="*/ 912648 w 1303698"/>
              <a:gd name="connsiteY66" fmla="*/ 1176009 h 1355913"/>
              <a:gd name="connsiteX67" fmla="*/ 912648 w 1303698"/>
              <a:gd name="connsiteY67" fmla="*/ 1139433 h 1355913"/>
              <a:gd name="connsiteX68" fmla="*/ 790244 w 1303698"/>
              <a:gd name="connsiteY68" fmla="*/ 1139433 h 1355913"/>
              <a:gd name="connsiteX69" fmla="*/ 790244 w 1303698"/>
              <a:gd name="connsiteY69" fmla="*/ 1176009 h 1355913"/>
              <a:gd name="connsiteX70" fmla="*/ 836206 w 1303698"/>
              <a:gd name="connsiteY70" fmla="*/ 1176009 h 1355913"/>
              <a:gd name="connsiteX71" fmla="*/ 836206 w 1303698"/>
              <a:gd name="connsiteY71" fmla="*/ 1139433 h 1355913"/>
              <a:gd name="connsiteX72" fmla="*/ 713802 w 1303698"/>
              <a:gd name="connsiteY72" fmla="*/ 1139433 h 1355913"/>
              <a:gd name="connsiteX73" fmla="*/ 713802 w 1303698"/>
              <a:gd name="connsiteY73" fmla="*/ 1176009 h 1355913"/>
              <a:gd name="connsiteX74" fmla="*/ 759764 w 1303698"/>
              <a:gd name="connsiteY74" fmla="*/ 1176009 h 1355913"/>
              <a:gd name="connsiteX75" fmla="*/ 759764 w 1303698"/>
              <a:gd name="connsiteY75" fmla="*/ 1139433 h 1355913"/>
              <a:gd name="connsiteX76" fmla="*/ 550507 w 1303698"/>
              <a:gd name="connsiteY76" fmla="*/ 1139433 h 1355913"/>
              <a:gd name="connsiteX77" fmla="*/ 550507 w 1303698"/>
              <a:gd name="connsiteY77" fmla="*/ 1176009 h 1355913"/>
              <a:gd name="connsiteX78" fmla="*/ 596469 w 1303698"/>
              <a:gd name="connsiteY78" fmla="*/ 1176009 h 1355913"/>
              <a:gd name="connsiteX79" fmla="*/ 596469 w 1303698"/>
              <a:gd name="connsiteY79" fmla="*/ 1139433 h 1355913"/>
              <a:gd name="connsiteX80" fmla="*/ 474065 w 1303698"/>
              <a:gd name="connsiteY80" fmla="*/ 1139433 h 1355913"/>
              <a:gd name="connsiteX81" fmla="*/ 474065 w 1303698"/>
              <a:gd name="connsiteY81" fmla="*/ 1176009 h 1355913"/>
              <a:gd name="connsiteX82" fmla="*/ 520027 w 1303698"/>
              <a:gd name="connsiteY82" fmla="*/ 1176009 h 1355913"/>
              <a:gd name="connsiteX83" fmla="*/ 520027 w 1303698"/>
              <a:gd name="connsiteY83" fmla="*/ 1139433 h 1355913"/>
              <a:gd name="connsiteX84" fmla="*/ 397623 w 1303698"/>
              <a:gd name="connsiteY84" fmla="*/ 1139433 h 1355913"/>
              <a:gd name="connsiteX85" fmla="*/ 397623 w 1303698"/>
              <a:gd name="connsiteY85" fmla="*/ 1176009 h 1355913"/>
              <a:gd name="connsiteX86" fmla="*/ 443585 w 1303698"/>
              <a:gd name="connsiteY86" fmla="*/ 1176009 h 1355913"/>
              <a:gd name="connsiteX87" fmla="*/ 443585 w 1303698"/>
              <a:gd name="connsiteY87" fmla="*/ 1139433 h 1355913"/>
              <a:gd name="connsiteX88" fmla="*/ 321181 w 1303698"/>
              <a:gd name="connsiteY88" fmla="*/ 1139433 h 1355913"/>
              <a:gd name="connsiteX89" fmla="*/ 321181 w 1303698"/>
              <a:gd name="connsiteY89" fmla="*/ 1176009 h 1355913"/>
              <a:gd name="connsiteX90" fmla="*/ 367143 w 1303698"/>
              <a:gd name="connsiteY90" fmla="*/ 1176009 h 1355913"/>
              <a:gd name="connsiteX91" fmla="*/ 367143 w 1303698"/>
              <a:gd name="connsiteY91" fmla="*/ 1139433 h 1355913"/>
              <a:gd name="connsiteX92" fmla="*/ 244739 w 1303698"/>
              <a:gd name="connsiteY92" fmla="*/ 1139433 h 1355913"/>
              <a:gd name="connsiteX93" fmla="*/ 244739 w 1303698"/>
              <a:gd name="connsiteY93" fmla="*/ 1176009 h 1355913"/>
              <a:gd name="connsiteX94" fmla="*/ 290701 w 1303698"/>
              <a:gd name="connsiteY94" fmla="*/ 1176009 h 1355913"/>
              <a:gd name="connsiteX95" fmla="*/ 290701 w 1303698"/>
              <a:gd name="connsiteY95" fmla="*/ 1139433 h 1355913"/>
              <a:gd name="connsiteX96" fmla="*/ 168297 w 1303698"/>
              <a:gd name="connsiteY96" fmla="*/ 1139433 h 1355913"/>
              <a:gd name="connsiteX97" fmla="*/ 168297 w 1303698"/>
              <a:gd name="connsiteY97" fmla="*/ 1176009 h 1355913"/>
              <a:gd name="connsiteX98" fmla="*/ 214259 w 1303698"/>
              <a:gd name="connsiteY98" fmla="*/ 1176009 h 1355913"/>
              <a:gd name="connsiteX99" fmla="*/ 214259 w 1303698"/>
              <a:gd name="connsiteY99" fmla="*/ 1139433 h 1355913"/>
              <a:gd name="connsiteX100" fmla="*/ 91855 w 1303698"/>
              <a:gd name="connsiteY100" fmla="*/ 1139433 h 1355913"/>
              <a:gd name="connsiteX101" fmla="*/ 91855 w 1303698"/>
              <a:gd name="connsiteY101" fmla="*/ 1176009 h 1355913"/>
              <a:gd name="connsiteX102" fmla="*/ 137817 w 1303698"/>
              <a:gd name="connsiteY102" fmla="*/ 1176009 h 1355913"/>
              <a:gd name="connsiteX103" fmla="*/ 137817 w 1303698"/>
              <a:gd name="connsiteY103" fmla="*/ 1139433 h 1355913"/>
              <a:gd name="connsiteX104" fmla="*/ 1172454 w 1303698"/>
              <a:gd name="connsiteY104" fmla="*/ 1066462 h 1355913"/>
              <a:gd name="connsiteX105" fmla="*/ 1172454 w 1303698"/>
              <a:gd name="connsiteY105" fmla="*/ 1103038 h 1355913"/>
              <a:gd name="connsiteX106" fmla="*/ 1218416 w 1303698"/>
              <a:gd name="connsiteY106" fmla="*/ 1103038 h 1355913"/>
              <a:gd name="connsiteX107" fmla="*/ 1218416 w 1303698"/>
              <a:gd name="connsiteY107" fmla="*/ 1066462 h 1355913"/>
              <a:gd name="connsiteX108" fmla="*/ 1096012 w 1303698"/>
              <a:gd name="connsiteY108" fmla="*/ 1066462 h 1355913"/>
              <a:gd name="connsiteX109" fmla="*/ 1096012 w 1303698"/>
              <a:gd name="connsiteY109" fmla="*/ 1103038 h 1355913"/>
              <a:gd name="connsiteX110" fmla="*/ 1141974 w 1303698"/>
              <a:gd name="connsiteY110" fmla="*/ 1103038 h 1355913"/>
              <a:gd name="connsiteX111" fmla="*/ 1141974 w 1303698"/>
              <a:gd name="connsiteY111" fmla="*/ 1066462 h 1355913"/>
              <a:gd name="connsiteX112" fmla="*/ 1019570 w 1303698"/>
              <a:gd name="connsiteY112" fmla="*/ 1066462 h 1355913"/>
              <a:gd name="connsiteX113" fmla="*/ 1019570 w 1303698"/>
              <a:gd name="connsiteY113" fmla="*/ 1103038 h 1355913"/>
              <a:gd name="connsiteX114" fmla="*/ 1065532 w 1303698"/>
              <a:gd name="connsiteY114" fmla="*/ 1103038 h 1355913"/>
              <a:gd name="connsiteX115" fmla="*/ 1065532 w 1303698"/>
              <a:gd name="connsiteY115" fmla="*/ 1066462 h 1355913"/>
              <a:gd name="connsiteX116" fmla="*/ 943128 w 1303698"/>
              <a:gd name="connsiteY116" fmla="*/ 1066462 h 1355913"/>
              <a:gd name="connsiteX117" fmla="*/ 943128 w 1303698"/>
              <a:gd name="connsiteY117" fmla="*/ 1103038 h 1355913"/>
              <a:gd name="connsiteX118" fmla="*/ 989090 w 1303698"/>
              <a:gd name="connsiteY118" fmla="*/ 1103038 h 1355913"/>
              <a:gd name="connsiteX119" fmla="*/ 989090 w 1303698"/>
              <a:gd name="connsiteY119" fmla="*/ 1066462 h 1355913"/>
              <a:gd name="connsiteX120" fmla="*/ 866686 w 1303698"/>
              <a:gd name="connsiteY120" fmla="*/ 1066462 h 1355913"/>
              <a:gd name="connsiteX121" fmla="*/ 866686 w 1303698"/>
              <a:gd name="connsiteY121" fmla="*/ 1103038 h 1355913"/>
              <a:gd name="connsiteX122" fmla="*/ 912648 w 1303698"/>
              <a:gd name="connsiteY122" fmla="*/ 1103038 h 1355913"/>
              <a:gd name="connsiteX123" fmla="*/ 912648 w 1303698"/>
              <a:gd name="connsiteY123" fmla="*/ 1066462 h 1355913"/>
              <a:gd name="connsiteX124" fmla="*/ 790244 w 1303698"/>
              <a:gd name="connsiteY124" fmla="*/ 1066462 h 1355913"/>
              <a:gd name="connsiteX125" fmla="*/ 790244 w 1303698"/>
              <a:gd name="connsiteY125" fmla="*/ 1103038 h 1355913"/>
              <a:gd name="connsiteX126" fmla="*/ 836206 w 1303698"/>
              <a:gd name="connsiteY126" fmla="*/ 1103038 h 1355913"/>
              <a:gd name="connsiteX127" fmla="*/ 836206 w 1303698"/>
              <a:gd name="connsiteY127" fmla="*/ 1066462 h 1355913"/>
              <a:gd name="connsiteX128" fmla="*/ 713802 w 1303698"/>
              <a:gd name="connsiteY128" fmla="*/ 1066462 h 1355913"/>
              <a:gd name="connsiteX129" fmla="*/ 713802 w 1303698"/>
              <a:gd name="connsiteY129" fmla="*/ 1103038 h 1355913"/>
              <a:gd name="connsiteX130" fmla="*/ 759764 w 1303698"/>
              <a:gd name="connsiteY130" fmla="*/ 1103038 h 1355913"/>
              <a:gd name="connsiteX131" fmla="*/ 759764 w 1303698"/>
              <a:gd name="connsiteY131" fmla="*/ 1066462 h 1355913"/>
              <a:gd name="connsiteX132" fmla="*/ 550507 w 1303698"/>
              <a:gd name="connsiteY132" fmla="*/ 1066462 h 1355913"/>
              <a:gd name="connsiteX133" fmla="*/ 550507 w 1303698"/>
              <a:gd name="connsiteY133" fmla="*/ 1103038 h 1355913"/>
              <a:gd name="connsiteX134" fmla="*/ 596469 w 1303698"/>
              <a:gd name="connsiteY134" fmla="*/ 1103038 h 1355913"/>
              <a:gd name="connsiteX135" fmla="*/ 596469 w 1303698"/>
              <a:gd name="connsiteY135" fmla="*/ 1066462 h 1355913"/>
              <a:gd name="connsiteX136" fmla="*/ 474065 w 1303698"/>
              <a:gd name="connsiteY136" fmla="*/ 1066462 h 1355913"/>
              <a:gd name="connsiteX137" fmla="*/ 474065 w 1303698"/>
              <a:gd name="connsiteY137" fmla="*/ 1103038 h 1355913"/>
              <a:gd name="connsiteX138" fmla="*/ 520027 w 1303698"/>
              <a:gd name="connsiteY138" fmla="*/ 1103038 h 1355913"/>
              <a:gd name="connsiteX139" fmla="*/ 520027 w 1303698"/>
              <a:gd name="connsiteY139" fmla="*/ 1066462 h 1355913"/>
              <a:gd name="connsiteX140" fmla="*/ 397623 w 1303698"/>
              <a:gd name="connsiteY140" fmla="*/ 1066462 h 1355913"/>
              <a:gd name="connsiteX141" fmla="*/ 397623 w 1303698"/>
              <a:gd name="connsiteY141" fmla="*/ 1103038 h 1355913"/>
              <a:gd name="connsiteX142" fmla="*/ 443585 w 1303698"/>
              <a:gd name="connsiteY142" fmla="*/ 1103038 h 1355913"/>
              <a:gd name="connsiteX143" fmla="*/ 443585 w 1303698"/>
              <a:gd name="connsiteY143" fmla="*/ 1066462 h 1355913"/>
              <a:gd name="connsiteX144" fmla="*/ 321181 w 1303698"/>
              <a:gd name="connsiteY144" fmla="*/ 1066462 h 1355913"/>
              <a:gd name="connsiteX145" fmla="*/ 321181 w 1303698"/>
              <a:gd name="connsiteY145" fmla="*/ 1103038 h 1355913"/>
              <a:gd name="connsiteX146" fmla="*/ 367143 w 1303698"/>
              <a:gd name="connsiteY146" fmla="*/ 1103038 h 1355913"/>
              <a:gd name="connsiteX147" fmla="*/ 367143 w 1303698"/>
              <a:gd name="connsiteY147" fmla="*/ 1066462 h 1355913"/>
              <a:gd name="connsiteX148" fmla="*/ 244739 w 1303698"/>
              <a:gd name="connsiteY148" fmla="*/ 1066462 h 1355913"/>
              <a:gd name="connsiteX149" fmla="*/ 244739 w 1303698"/>
              <a:gd name="connsiteY149" fmla="*/ 1103038 h 1355913"/>
              <a:gd name="connsiteX150" fmla="*/ 290701 w 1303698"/>
              <a:gd name="connsiteY150" fmla="*/ 1103038 h 1355913"/>
              <a:gd name="connsiteX151" fmla="*/ 290701 w 1303698"/>
              <a:gd name="connsiteY151" fmla="*/ 1066462 h 1355913"/>
              <a:gd name="connsiteX152" fmla="*/ 168297 w 1303698"/>
              <a:gd name="connsiteY152" fmla="*/ 1066462 h 1355913"/>
              <a:gd name="connsiteX153" fmla="*/ 168297 w 1303698"/>
              <a:gd name="connsiteY153" fmla="*/ 1103038 h 1355913"/>
              <a:gd name="connsiteX154" fmla="*/ 214259 w 1303698"/>
              <a:gd name="connsiteY154" fmla="*/ 1103038 h 1355913"/>
              <a:gd name="connsiteX155" fmla="*/ 214259 w 1303698"/>
              <a:gd name="connsiteY155" fmla="*/ 1066462 h 1355913"/>
              <a:gd name="connsiteX156" fmla="*/ 91855 w 1303698"/>
              <a:gd name="connsiteY156" fmla="*/ 1066462 h 1355913"/>
              <a:gd name="connsiteX157" fmla="*/ 91855 w 1303698"/>
              <a:gd name="connsiteY157" fmla="*/ 1103038 h 1355913"/>
              <a:gd name="connsiteX158" fmla="*/ 137817 w 1303698"/>
              <a:gd name="connsiteY158" fmla="*/ 1103038 h 1355913"/>
              <a:gd name="connsiteX159" fmla="*/ 137817 w 1303698"/>
              <a:gd name="connsiteY159" fmla="*/ 1066462 h 1355913"/>
              <a:gd name="connsiteX160" fmla="*/ 1172454 w 1303698"/>
              <a:gd name="connsiteY160" fmla="*/ 987699 h 1355913"/>
              <a:gd name="connsiteX161" fmla="*/ 1172454 w 1303698"/>
              <a:gd name="connsiteY161" fmla="*/ 1024275 h 1355913"/>
              <a:gd name="connsiteX162" fmla="*/ 1218416 w 1303698"/>
              <a:gd name="connsiteY162" fmla="*/ 1024275 h 1355913"/>
              <a:gd name="connsiteX163" fmla="*/ 1218416 w 1303698"/>
              <a:gd name="connsiteY163" fmla="*/ 987699 h 1355913"/>
              <a:gd name="connsiteX164" fmla="*/ 1096012 w 1303698"/>
              <a:gd name="connsiteY164" fmla="*/ 987699 h 1355913"/>
              <a:gd name="connsiteX165" fmla="*/ 1096012 w 1303698"/>
              <a:gd name="connsiteY165" fmla="*/ 1024275 h 1355913"/>
              <a:gd name="connsiteX166" fmla="*/ 1141974 w 1303698"/>
              <a:gd name="connsiteY166" fmla="*/ 1024275 h 1355913"/>
              <a:gd name="connsiteX167" fmla="*/ 1141974 w 1303698"/>
              <a:gd name="connsiteY167" fmla="*/ 987699 h 1355913"/>
              <a:gd name="connsiteX168" fmla="*/ 1019570 w 1303698"/>
              <a:gd name="connsiteY168" fmla="*/ 987699 h 1355913"/>
              <a:gd name="connsiteX169" fmla="*/ 1019570 w 1303698"/>
              <a:gd name="connsiteY169" fmla="*/ 1024275 h 1355913"/>
              <a:gd name="connsiteX170" fmla="*/ 1065532 w 1303698"/>
              <a:gd name="connsiteY170" fmla="*/ 1024275 h 1355913"/>
              <a:gd name="connsiteX171" fmla="*/ 1065532 w 1303698"/>
              <a:gd name="connsiteY171" fmla="*/ 987699 h 1355913"/>
              <a:gd name="connsiteX172" fmla="*/ 943128 w 1303698"/>
              <a:gd name="connsiteY172" fmla="*/ 987699 h 1355913"/>
              <a:gd name="connsiteX173" fmla="*/ 943128 w 1303698"/>
              <a:gd name="connsiteY173" fmla="*/ 1024275 h 1355913"/>
              <a:gd name="connsiteX174" fmla="*/ 989090 w 1303698"/>
              <a:gd name="connsiteY174" fmla="*/ 1024275 h 1355913"/>
              <a:gd name="connsiteX175" fmla="*/ 989090 w 1303698"/>
              <a:gd name="connsiteY175" fmla="*/ 987699 h 1355913"/>
              <a:gd name="connsiteX176" fmla="*/ 866686 w 1303698"/>
              <a:gd name="connsiteY176" fmla="*/ 987699 h 1355913"/>
              <a:gd name="connsiteX177" fmla="*/ 866686 w 1303698"/>
              <a:gd name="connsiteY177" fmla="*/ 1024275 h 1355913"/>
              <a:gd name="connsiteX178" fmla="*/ 912648 w 1303698"/>
              <a:gd name="connsiteY178" fmla="*/ 1024275 h 1355913"/>
              <a:gd name="connsiteX179" fmla="*/ 912648 w 1303698"/>
              <a:gd name="connsiteY179" fmla="*/ 987699 h 1355913"/>
              <a:gd name="connsiteX180" fmla="*/ 790244 w 1303698"/>
              <a:gd name="connsiteY180" fmla="*/ 987699 h 1355913"/>
              <a:gd name="connsiteX181" fmla="*/ 790244 w 1303698"/>
              <a:gd name="connsiteY181" fmla="*/ 1024275 h 1355913"/>
              <a:gd name="connsiteX182" fmla="*/ 836206 w 1303698"/>
              <a:gd name="connsiteY182" fmla="*/ 1024275 h 1355913"/>
              <a:gd name="connsiteX183" fmla="*/ 836206 w 1303698"/>
              <a:gd name="connsiteY183" fmla="*/ 987699 h 1355913"/>
              <a:gd name="connsiteX184" fmla="*/ 713802 w 1303698"/>
              <a:gd name="connsiteY184" fmla="*/ 987699 h 1355913"/>
              <a:gd name="connsiteX185" fmla="*/ 713802 w 1303698"/>
              <a:gd name="connsiteY185" fmla="*/ 1024275 h 1355913"/>
              <a:gd name="connsiteX186" fmla="*/ 759764 w 1303698"/>
              <a:gd name="connsiteY186" fmla="*/ 1024275 h 1355913"/>
              <a:gd name="connsiteX187" fmla="*/ 759764 w 1303698"/>
              <a:gd name="connsiteY187" fmla="*/ 987699 h 1355913"/>
              <a:gd name="connsiteX188" fmla="*/ 1172454 w 1303698"/>
              <a:gd name="connsiteY188" fmla="*/ 914728 h 1355913"/>
              <a:gd name="connsiteX189" fmla="*/ 1172454 w 1303698"/>
              <a:gd name="connsiteY189" fmla="*/ 951304 h 1355913"/>
              <a:gd name="connsiteX190" fmla="*/ 1218416 w 1303698"/>
              <a:gd name="connsiteY190" fmla="*/ 951304 h 1355913"/>
              <a:gd name="connsiteX191" fmla="*/ 1218416 w 1303698"/>
              <a:gd name="connsiteY191" fmla="*/ 914728 h 1355913"/>
              <a:gd name="connsiteX192" fmla="*/ 1096012 w 1303698"/>
              <a:gd name="connsiteY192" fmla="*/ 914728 h 1355913"/>
              <a:gd name="connsiteX193" fmla="*/ 1096012 w 1303698"/>
              <a:gd name="connsiteY193" fmla="*/ 951304 h 1355913"/>
              <a:gd name="connsiteX194" fmla="*/ 1141974 w 1303698"/>
              <a:gd name="connsiteY194" fmla="*/ 951304 h 1355913"/>
              <a:gd name="connsiteX195" fmla="*/ 1141974 w 1303698"/>
              <a:gd name="connsiteY195" fmla="*/ 914728 h 1355913"/>
              <a:gd name="connsiteX196" fmla="*/ 1019570 w 1303698"/>
              <a:gd name="connsiteY196" fmla="*/ 914728 h 1355913"/>
              <a:gd name="connsiteX197" fmla="*/ 1019570 w 1303698"/>
              <a:gd name="connsiteY197" fmla="*/ 951304 h 1355913"/>
              <a:gd name="connsiteX198" fmla="*/ 1065532 w 1303698"/>
              <a:gd name="connsiteY198" fmla="*/ 951304 h 1355913"/>
              <a:gd name="connsiteX199" fmla="*/ 1065532 w 1303698"/>
              <a:gd name="connsiteY199" fmla="*/ 914728 h 1355913"/>
              <a:gd name="connsiteX200" fmla="*/ 943128 w 1303698"/>
              <a:gd name="connsiteY200" fmla="*/ 914728 h 1355913"/>
              <a:gd name="connsiteX201" fmla="*/ 943128 w 1303698"/>
              <a:gd name="connsiteY201" fmla="*/ 951304 h 1355913"/>
              <a:gd name="connsiteX202" fmla="*/ 989090 w 1303698"/>
              <a:gd name="connsiteY202" fmla="*/ 951304 h 1355913"/>
              <a:gd name="connsiteX203" fmla="*/ 989090 w 1303698"/>
              <a:gd name="connsiteY203" fmla="*/ 914728 h 1355913"/>
              <a:gd name="connsiteX204" fmla="*/ 866686 w 1303698"/>
              <a:gd name="connsiteY204" fmla="*/ 914728 h 1355913"/>
              <a:gd name="connsiteX205" fmla="*/ 866686 w 1303698"/>
              <a:gd name="connsiteY205" fmla="*/ 951304 h 1355913"/>
              <a:gd name="connsiteX206" fmla="*/ 912648 w 1303698"/>
              <a:gd name="connsiteY206" fmla="*/ 951304 h 1355913"/>
              <a:gd name="connsiteX207" fmla="*/ 912648 w 1303698"/>
              <a:gd name="connsiteY207" fmla="*/ 914728 h 1355913"/>
              <a:gd name="connsiteX208" fmla="*/ 790244 w 1303698"/>
              <a:gd name="connsiteY208" fmla="*/ 914728 h 1355913"/>
              <a:gd name="connsiteX209" fmla="*/ 790244 w 1303698"/>
              <a:gd name="connsiteY209" fmla="*/ 951304 h 1355913"/>
              <a:gd name="connsiteX210" fmla="*/ 836206 w 1303698"/>
              <a:gd name="connsiteY210" fmla="*/ 951304 h 1355913"/>
              <a:gd name="connsiteX211" fmla="*/ 836206 w 1303698"/>
              <a:gd name="connsiteY211" fmla="*/ 914728 h 1355913"/>
              <a:gd name="connsiteX212" fmla="*/ 713802 w 1303698"/>
              <a:gd name="connsiteY212" fmla="*/ 914728 h 1355913"/>
              <a:gd name="connsiteX213" fmla="*/ 713802 w 1303698"/>
              <a:gd name="connsiteY213" fmla="*/ 951304 h 1355913"/>
              <a:gd name="connsiteX214" fmla="*/ 759764 w 1303698"/>
              <a:gd name="connsiteY214" fmla="*/ 951304 h 1355913"/>
              <a:gd name="connsiteX215" fmla="*/ 759764 w 1303698"/>
              <a:gd name="connsiteY215" fmla="*/ 914728 h 1355913"/>
              <a:gd name="connsiteX216" fmla="*/ 406719 w 1303698"/>
              <a:gd name="connsiteY216" fmla="*/ 768369 h 1355913"/>
              <a:gd name="connsiteX217" fmla="*/ 392429 w 1303698"/>
              <a:gd name="connsiteY217" fmla="*/ 781560 h 1355913"/>
              <a:gd name="connsiteX218" fmla="*/ 391879 w 1303698"/>
              <a:gd name="connsiteY218" fmla="*/ 942049 h 1355913"/>
              <a:gd name="connsiteX219" fmla="*/ 405620 w 1303698"/>
              <a:gd name="connsiteY219" fmla="*/ 956339 h 1355913"/>
              <a:gd name="connsiteX220" fmla="*/ 419360 w 1303698"/>
              <a:gd name="connsiteY220" fmla="*/ 942049 h 1355913"/>
              <a:gd name="connsiteX221" fmla="*/ 419360 w 1303698"/>
              <a:gd name="connsiteY221" fmla="*/ 863453 h 1355913"/>
              <a:gd name="connsiteX222" fmla="*/ 419360 w 1303698"/>
              <a:gd name="connsiteY222" fmla="*/ 782110 h 1355913"/>
              <a:gd name="connsiteX223" fmla="*/ 406719 w 1303698"/>
              <a:gd name="connsiteY223" fmla="*/ 768369 h 1355913"/>
              <a:gd name="connsiteX224" fmla="*/ 555116 w 1303698"/>
              <a:gd name="connsiteY224" fmla="*/ 723300 h 1355913"/>
              <a:gd name="connsiteX225" fmla="*/ 544674 w 1303698"/>
              <a:gd name="connsiteY225" fmla="*/ 734842 h 1355913"/>
              <a:gd name="connsiteX226" fmla="*/ 545223 w 1303698"/>
              <a:gd name="connsiteY226" fmla="*/ 944797 h 1355913"/>
              <a:gd name="connsiteX227" fmla="*/ 556765 w 1303698"/>
              <a:gd name="connsiteY227" fmla="*/ 956339 h 1355913"/>
              <a:gd name="connsiteX228" fmla="*/ 600185 w 1303698"/>
              <a:gd name="connsiteY228" fmla="*/ 956339 h 1355913"/>
              <a:gd name="connsiteX229" fmla="*/ 615025 w 1303698"/>
              <a:gd name="connsiteY229" fmla="*/ 941499 h 1355913"/>
              <a:gd name="connsiteX230" fmla="*/ 615025 w 1303698"/>
              <a:gd name="connsiteY230" fmla="*/ 866751 h 1355913"/>
              <a:gd name="connsiteX231" fmla="*/ 621071 w 1303698"/>
              <a:gd name="connsiteY231" fmla="*/ 853010 h 1355913"/>
              <a:gd name="connsiteX232" fmla="*/ 637559 w 1303698"/>
              <a:gd name="connsiteY232" fmla="*/ 827728 h 1355913"/>
              <a:gd name="connsiteX233" fmla="*/ 625468 w 1303698"/>
              <a:gd name="connsiteY233" fmla="*/ 816735 h 1355913"/>
              <a:gd name="connsiteX234" fmla="*/ 585895 w 1303698"/>
              <a:gd name="connsiteY234" fmla="*/ 816735 h 1355913"/>
              <a:gd name="connsiteX235" fmla="*/ 567208 w 1303698"/>
              <a:gd name="connsiteY235" fmla="*/ 798598 h 1355913"/>
              <a:gd name="connsiteX236" fmla="*/ 567208 w 1303698"/>
              <a:gd name="connsiteY236" fmla="*/ 767819 h 1355913"/>
              <a:gd name="connsiteX237" fmla="*/ 566659 w 1303698"/>
              <a:gd name="connsiteY237" fmla="*/ 767819 h 1355913"/>
              <a:gd name="connsiteX238" fmla="*/ 566659 w 1303698"/>
              <a:gd name="connsiteY238" fmla="*/ 735392 h 1355913"/>
              <a:gd name="connsiteX239" fmla="*/ 555116 w 1303698"/>
              <a:gd name="connsiteY239" fmla="*/ 723300 h 1355913"/>
              <a:gd name="connsiteX240" fmla="*/ 509498 w 1303698"/>
              <a:gd name="connsiteY240" fmla="*/ 565559 h 1355913"/>
              <a:gd name="connsiteX241" fmla="*/ 495208 w 1303698"/>
              <a:gd name="connsiteY241" fmla="*/ 572704 h 1355913"/>
              <a:gd name="connsiteX242" fmla="*/ 502353 w 1303698"/>
              <a:gd name="connsiteY242" fmla="*/ 601284 h 1355913"/>
              <a:gd name="connsiteX243" fmla="*/ 545223 w 1303698"/>
              <a:gd name="connsiteY243" fmla="*/ 674384 h 1355913"/>
              <a:gd name="connsiteX244" fmla="*/ 571605 w 1303698"/>
              <a:gd name="connsiteY244" fmla="*/ 702964 h 1355913"/>
              <a:gd name="connsiteX245" fmla="*/ 578750 w 1303698"/>
              <a:gd name="connsiteY245" fmla="*/ 703514 h 1355913"/>
              <a:gd name="connsiteX246" fmla="*/ 588643 w 1303698"/>
              <a:gd name="connsiteY246" fmla="*/ 715056 h 1355913"/>
              <a:gd name="connsiteX247" fmla="*/ 588093 w 1303698"/>
              <a:gd name="connsiteY247" fmla="*/ 767270 h 1355913"/>
              <a:gd name="connsiteX248" fmla="*/ 613376 w 1303698"/>
              <a:gd name="connsiteY248" fmla="*/ 794751 h 1355913"/>
              <a:gd name="connsiteX249" fmla="*/ 617773 w 1303698"/>
              <a:gd name="connsiteY249" fmla="*/ 795300 h 1355913"/>
              <a:gd name="connsiteX250" fmla="*/ 637559 w 1303698"/>
              <a:gd name="connsiteY250" fmla="*/ 783758 h 1355913"/>
              <a:gd name="connsiteX251" fmla="*/ 620521 w 1303698"/>
              <a:gd name="connsiteY251" fmla="*/ 754629 h 1355913"/>
              <a:gd name="connsiteX252" fmla="*/ 597987 w 1303698"/>
              <a:gd name="connsiteY252" fmla="*/ 731545 h 1355913"/>
              <a:gd name="connsiteX253" fmla="*/ 597987 w 1303698"/>
              <a:gd name="connsiteY253" fmla="*/ 656796 h 1355913"/>
              <a:gd name="connsiteX254" fmla="*/ 597437 w 1303698"/>
              <a:gd name="connsiteY254" fmla="*/ 656796 h 1355913"/>
              <a:gd name="connsiteX255" fmla="*/ 597437 w 1303698"/>
              <a:gd name="connsiteY255" fmla="*/ 580949 h 1355913"/>
              <a:gd name="connsiteX256" fmla="*/ 582597 w 1303698"/>
              <a:gd name="connsiteY256" fmla="*/ 565559 h 1355913"/>
              <a:gd name="connsiteX257" fmla="*/ 509498 w 1303698"/>
              <a:gd name="connsiteY257" fmla="*/ 565559 h 1355913"/>
              <a:gd name="connsiteX258" fmla="*/ 1099240 w 1303698"/>
              <a:gd name="connsiteY258" fmla="*/ 0 h 1355913"/>
              <a:gd name="connsiteX259" fmla="*/ 1179484 w 1303698"/>
              <a:gd name="connsiteY259" fmla="*/ 0 h 1355913"/>
              <a:gd name="connsiteX260" fmla="*/ 1216309 w 1303698"/>
              <a:gd name="connsiteY260" fmla="*/ 756827 h 1355913"/>
              <a:gd name="connsiteX261" fmla="*/ 1303698 w 1303698"/>
              <a:gd name="connsiteY261" fmla="*/ 758476 h 1355913"/>
              <a:gd name="connsiteX262" fmla="*/ 1301500 w 1303698"/>
              <a:gd name="connsiteY262" fmla="*/ 1355913 h 1355913"/>
              <a:gd name="connsiteX263" fmla="*/ 0 w 1303698"/>
              <a:gd name="connsiteY263" fmla="*/ 1355913 h 1355913"/>
              <a:gd name="connsiteX264" fmla="*/ 2199 w 1303698"/>
              <a:gd name="connsiteY264" fmla="*/ 951942 h 1355913"/>
              <a:gd name="connsiteX265" fmla="*/ 149497 w 1303698"/>
              <a:gd name="connsiteY265" fmla="*/ 867850 h 1355913"/>
              <a:gd name="connsiteX266" fmla="*/ 190719 w 1303698"/>
              <a:gd name="connsiteY266" fmla="*/ 943698 h 1355913"/>
              <a:gd name="connsiteX267" fmla="*/ 325925 w 1303698"/>
              <a:gd name="connsiteY267" fmla="*/ 867300 h 1355913"/>
              <a:gd name="connsiteX268" fmla="*/ 364398 w 1303698"/>
              <a:gd name="connsiteY268" fmla="*/ 938751 h 1355913"/>
              <a:gd name="connsiteX269" fmla="*/ 366047 w 1303698"/>
              <a:gd name="connsiteY269" fmla="*/ 767270 h 1355913"/>
              <a:gd name="connsiteX270" fmla="*/ 391879 w 1303698"/>
              <a:gd name="connsiteY270" fmla="*/ 741987 h 1355913"/>
              <a:gd name="connsiteX271" fmla="*/ 419910 w 1303698"/>
              <a:gd name="connsiteY271" fmla="*/ 714506 h 1355913"/>
              <a:gd name="connsiteX272" fmla="*/ 419910 w 1303698"/>
              <a:gd name="connsiteY272" fmla="*/ 661193 h 1355913"/>
              <a:gd name="connsiteX273" fmla="*/ 454536 w 1303698"/>
              <a:gd name="connsiteY273" fmla="*/ 606231 h 1355913"/>
              <a:gd name="connsiteX274" fmla="*/ 467727 w 1303698"/>
              <a:gd name="connsiteY274" fmla="*/ 584796 h 1355913"/>
              <a:gd name="connsiteX275" fmla="*/ 467177 w 1303698"/>
              <a:gd name="connsiteY275" fmla="*/ 555116 h 1355913"/>
              <a:gd name="connsiteX276" fmla="*/ 482017 w 1303698"/>
              <a:gd name="connsiteY276" fmla="*/ 539178 h 1355913"/>
              <a:gd name="connsiteX277" fmla="*/ 607330 w 1303698"/>
              <a:gd name="connsiteY277" fmla="*/ 539178 h 1355913"/>
              <a:gd name="connsiteX278" fmla="*/ 624368 w 1303698"/>
              <a:gd name="connsiteY278" fmla="*/ 558414 h 1355913"/>
              <a:gd name="connsiteX279" fmla="*/ 624368 w 1303698"/>
              <a:gd name="connsiteY279" fmla="*/ 673834 h 1355913"/>
              <a:gd name="connsiteX280" fmla="*/ 626017 w 1303698"/>
              <a:gd name="connsiteY280" fmla="*/ 717254 h 1355913"/>
              <a:gd name="connsiteX281" fmla="*/ 632063 w 1303698"/>
              <a:gd name="connsiteY281" fmla="*/ 726598 h 1355913"/>
              <a:gd name="connsiteX282" fmla="*/ 637010 w 1303698"/>
              <a:gd name="connsiteY282" fmla="*/ 717804 h 1355913"/>
              <a:gd name="connsiteX283" fmla="*/ 637010 w 1303698"/>
              <a:gd name="connsiteY283" fmla="*/ 690873 h 1355913"/>
              <a:gd name="connsiteX284" fmla="*/ 653498 w 1303698"/>
              <a:gd name="connsiteY284" fmla="*/ 674384 h 1355913"/>
              <a:gd name="connsiteX285" fmla="*/ 671086 w 1303698"/>
              <a:gd name="connsiteY285" fmla="*/ 658445 h 1355913"/>
              <a:gd name="connsiteX286" fmla="*/ 695819 w 1303698"/>
              <a:gd name="connsiteY286" fmla="*/ 611727 h 1355913"/>
              <a:gd name="connsiteX287" fmla="*/ 715056 w 1303698"/>
              <a:gd name="connsiteY287" fmla="*/ 594140 h 1355913"/>
              <a:gd name="connsiteX288" fmla="*/ 753529 w 1303698"/>
              <a:gd name="connsiteY288" fmla="*/ 597987 h 1355913"/>
              <a:gd name="connsiteX289" fmla="*/ 762323 w 1303698"/>
              <a:gd name="connsiteY289" fmla="*/ 606231 h 1355913"/>
              <a:gd name="connsiteX290" fmla="*/ 795850 w 1303698"/>
              <a:gd name="connsiteY290" fmla="*/ 665590 h 1355913"/>
              <a:gd name="connsiteX291" fmla="*/ 795850 w 1303698"/>
              <a:gd name="connsiteY291" fmla="*/ 765071 h 1355913"/>
              <a:gd name="connsiteX292" fmla="*/ 862903 w 1303698"/>
              <a:gd name="connsiteY292" fmla="*/ 761773 h 1355913"/>
              <a:gd name="connsiteX293" fmla="*/ 898079 w 1303698"/>
              <a:gd name="connsiteY293" fmla="*/ 155543 h 1355913"/>
              <a:gd name="connsiteX294" fmla="*/ 979973 w 1303698"/>
              <a:gd name="connsiteY294" fmla="*/ 155543 h 1355913"/>
              <a:gd name="connsiteX295" fmla="*/ 1016797 w 1303698"/>
              <a:gd name="connsiteY295" fmla="*/ 759026 h 1355913"/>
              <a:gd name="connsiteX296" fmla="*/ 1063515 w 1303698"/>
              <a:gd name="connsiteY296" fmla="*/ 757376 h 13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Lst>
            <a:rect l="l" t="t" r="r" b="b"/>
            <a:pathLst>
              <a:path w="1303698" h="1355913">
                <a:moveTo>
                  <a:pt x="91855" y="1312553"/>
                </a:moveTo>
                <a:lnTo>
                  <a:pt x="91855" y="1330841"/>
                </a:lnTo>
                <a:lnTo>
                  <a:pt x="274735" y="1330841"/>
                </a:lnTo>
                <a:lnTo>
                  <a:pt x="274735" y="1312553"/>
                </a:lnTo>
                <a:close/>
                <a:moveTo>
                  <a:pt x="928130" y="1308135"/>
                </a:moveTo>
                <a:lnTo>
                  <a:pt x="928130" y="1326423"/>
                </a:lnTo>
                <a:lnTo>
                  <a:pt x="1111010" y="1326423"/>
                </a:lnTo>
                <a:lnTo>
                  <a:pt x="1111010" y="1308135"/>
                </a:lnTo>
                <a:close/>
                <a:moveTo>
                  <a:pt x="713802" y="1307881"/>
                </a:moveTo>
                <a:lnTo>
                  <a:pt x="713802" y="1326169"/>
                </a:lnTo>
                <a:lnTo>
                  <a:pt x="896682" y="1326169"/>
                </a:lnTo>
                <a:lnTo>
                  <a:pt x="896682" y="1307881"/>
                </a:lnTo>
                <a:close/>
                <a:moveTo>
                  <a:pt x="91855" y="1284733"/>
                </a:moveTo>
                <a:lnTo>
                  <a:pt x="91855" y="1303021"/>
                </a:lnTo>
                <a:lnTo>
                  <a:pt x="274735" y="1303021"/>
                </a:lnTo>
                <a:lnTo>
                  <a:pt x="274735" y="1284733"/>
                </a:lnTo>
                <a:close/>
                <a:moveTo>
                  <a:pt x="928130" y="1280315"/>
                </a:moveTo>
                <a:lnTo>
                  <a:pt x="928130" y="1298603"/>
                </a:lnTo>
                <a:lnTo>
                  <a:pt x="1111010" y="1298603"/>
                </a:lnTo>
                <a:lnTo>
                  <a:pt x="1111010" y="1280315"/>
                </a:lnTo>
                <a:close/>
                <a:moveTo>
                  <a:pt x="713802" y="1280061"/>
                </a:moveTo>
                <a:lnTo>
                  <a:pt x="713802" y="1298349"/>
                </a:lnTo>
                <a:lnTo>
                  <a:pt x="896682" y="1298349"/>
                </a:lnTo>
                <a:lnTo>
                  <a:pt x="896682" y="1280061"/>
                </a:lnTo>
                <a:close/>
                <a:moveTo>
                  <a:pt x="91855" y="1256914"/>
                </a:moveTo>
                <a:lnTo>
                  <a:pt x="91855" y="1275202"/>
                </a:lnTo>
                <a:lnTo>
                  <a:pt x="274735" y="1275202"/>
                </a:lnTo>
                <a:lnTo>
                  <a:pt x="274735" y="1256914"/>
                </a:lnTo>
                <a:close/>
                <a:moveTo>
                  <a:pt x="928130" y="1252496"/>
                </a:moveTo>
                <a:lnTo>
                  <a:pt x="928130" y="1270784"/>
                </a:lnTo>
                <a:lnTo>
                  <a:pt x="1111010" y="1270784"/>
                </a:lnTo>
                <a:lnTo>
                  <a:pt x="1111010" y="1252496"/>
                </a:lnTo>
                <a:close/>
                <a:moveTo>
                  <a:pt x="713802" y="1252242"/>
                </a:moveTo>
                <a:lnTo>
                  <a:pt x="713802" y="1270530"/>
                </a:lnTo>
                <a:lnTo>
                  <a:pt x="896682" y="1270530"/>
                </a:lnTo>
                <a:lnTo>
                  <a:pt x="896682" y="1252242"/>
                </a:lnTo>
                <a:close/>
                <a:moveTo>
                  <a:pt x="91855" y="1229095"/>
                </a:moveTo>
                <a:lnTo>
                  <a:pt x="91855" y="1247383"/>
                </a:lnTo>
                <a:lnTo>
                  <a:pt x="274735" y="1247383"/>
                </a:lnTo>
                <a:lnTo>
                  <a:pt x="274735" y="1229095"/>
                </a:lnTo>
                <a:close/>
                <a:moveTo>
                  <a:pt x="928130" y="1224677"/>
                </a:moveTo>
                <a:lnTo>
                  <a:pt x="928130" y="1242965"/>
                </a:lnTo>
                <a:lnTo>
                  <a:pt x="1111010" y="1242965"/>
                </a:lnTo>
                <a:lnTo>
                  <a:pt x="1111010" y="1224677"/>
                </a:lnTo>
                <a:close/>
                <a:moveTo>
                  <a:pt x="713802" y="1224423"/>
                </a:moveTo>
                <a:lnTo>
                  <a:pt x="713802" y="1242711"/>
                </a:lnTo>
                <a:lnTo>
                  <a:pt x="896682" y="1242711"/>
                </a:lnTo>
                <a:lnTo>
                  <a:pt x="896682" y="1224423"/>
                </a:lnTo>
                <a:close/>
                <a:moveTo>
                  <a:pt x="1172454" y="1139433"/>
                </a:moveTo>
                <a:lnTo>
                  <a:pt x="1172454" y="1176009"/>
                </a:lnTo>
                <a:lnTo>
                  <a:pt x="1218416" y="1176009"/>
                </a:lnTo>
                <a:lnTo>
                  <a:pt x="1218416" y="1139433"/>
                </a:lnTo>
                <a:close/>
                <a:moveTo>
                  <a:pt x="1096012" y="1139433"/>
                </a:moveTo>
                <a:lnTo>
                  <a:pt x="1096012" y="1176009"/>
                </a:lnTo>
                <a:lnTo>
                  <a:pt x="1141974" y="1176009"/>
                </a:lnTo>
                <a:lnTo>
                  <a:pt x="1141974" y="1139433"/>
                </a:lnTo>
                <a:close/>
                <a:moveTo>
                  <a:pt x="1019570" y="1139433"/>
                </a:moveTo>
                <a:lnTo>
                  <a:pt x="1019570" y="1176009"/>
                </a:lnTo>
                <a:lnTo>
                  <a:pt x="1065532" y="1176009"/>
                </a:lnTo>
                <a:lnTo>
                  <a:pt x="1065532" y="1139433"/>
                </a:lnTo>
                <a:close/>
                <a:moveTo>
                  <a:pt x="943128" y="1139433"/>
                </a:moveTo>
                <a:lnTo>
                  <a:pt x="943128" y="1176009"/>
                </a:lnTo>
                <a:lnTo>
                  <a:pt x="989090" y="1176009"/>
                </a:lnTo>
                <a:lnTo>
                  <a:pt x="989090" y="1139433"/>
                </a:lnTo>
                <a:close/>
                <a:moveTo>
                  <a:pt x="866686" y="1139433"/>
                </a:moveTo>
                <a:lnTo>
                  <a:pt x="866686" y="1176009"/>
                </a:lnTo>
                <a:lnTo>
                  <a:pt x="912648" y="1176009"/>
                </a:lnTo>
                <a:lnTo>
                  <a:pt x="912648" y="1139433"/>
                </a:lnTo>
                <a:close/>
                <a:moveTo>
                  <a:pt x="790244" y="1139433"/>
                </a:moveTo>
                <a:lnTo>
                  <a:pt x="790244" y="1176009"/>
                </a:lnTo>
                <a:lnTo>
                  <a:pt x="836206" y="1176009"/>
                </a:lnTo>
                <a:lnTo>
                  <a:pt x="836206" y="1139433"/>
                </a:lnTo>
                <a:close/>
                <a:moveTo>
                  <a:pt x="713802" y="1139433"/>
                </a:moveTo>
                <a:lnTo>
                  <a:pt x="713802" y="1176009"/>
                </a:lnTo>
                <a:lnTo>
                  <a:pt x="759764" y="1176009"/>
                </a:lnTo>
                <a:lnTo>
                  <a:pt x="759764" y="1139433"/>
                </a:lnTo>
                <a:close/>
                <a:moveTo>
                  <a:pt x="550507" y="1139433"/>
                </a:moveTo>
                <a:lnTo>
                  <a:pt x="550507" y="1176009"/>
                </a:lnTo>
                <a:lnTo>
                  <a:pt x="596469" y="1176009"/>
                </a:lnTo>
                <a:lnTo>
                  <a:pt x="596469" y="1139433"/>
                </a:lnTo>
                <a:close/>
                <a:moveTo>
                  <a:pt x="474065" y="1139433"/>
                </a:moveTo>
                <a:lnTo>
                  <a:pt x="474065" y="1176009"/>
                </a:lnTo>
                <a:lnTo>
                  <a:pt x="520027" y="1176009"/>
                </a:lnTo>
                <a:lnTo>
                  <a:pt x="520027" y="1139433"/>
                </a:lnTo>
                <a:close/>
                <a:moveTo>
                  <a:pt x="397623" y="1139433"/>
                </a:moveTo>
                <a:lnTo>
                  <a:pt x="397623" y="1176009"/>
                </a:lnTo>
                <a:lnTo>
                  <a:pt x="443585" y="1176009"/>
                </a:lnTo>
                <a:lnTo>
                  <a:pt x="443585" y="1139433"/>
                </a:lnTo>
                <a:close/>
                <a:moveTo>
                  <a:pt x="321181" y="1139433"/>
                </a:moveTo>
                <a:lnTo>
                  <a:pt x="321181" y="1176009"/>
                </a:lnTo>
                <a:lnTo>
                  <a:pt x="367143" y="1176009"/>
                </a:lnTo>
                <a:lnTo>
                  <a:pt x="367143" y="1139433"/>
                </a:lnTo>
                <a:close/>
                <a:moveTo>
                  <a:pt x="244739" y="1139433"/>
                </a:moveTo>
                <a:lnTo>
                  <a:pt x="244739" y="1176009"/>
                </a:lnTo>
                <a:lnTo>
                  <a:pt x="290701" y="1176009"/>
                </a:lnTo>
                <a:lnTo>
                  <a:pt x="290701" y="1139433"/>
                </a:lnTo>
                <a:close/>
                <a:moveTo>
                  <a:pt x="168297" y="1139433"/>
                </a:moveTo>
                <a:lnTo>
                  <a:pt x="168297" y="1176009"/>
                </a:lnTo>
                <a:lnTo>
                  <a:pt x="214259" y="1176009"/>
                </a:lnTo>
                <a:lnTo>
                  <a:pt x="214259" y="1139433"/>
                </a:lnTo>
                <a:close/>
                <a:moveTo>
                  <a:pt x="91855" y="1139433"/>
                </a:moveTo>
                <a:lnTo>
                  <a:pt x="91855" y="1176009"/>
                </a:lnTo>
                <a:lnTo>
                  <a:pt x="137817" y="1176009"/>
                </a:lnTo>
                <a:lnTo>
                  <a:pt x="137817" y="1139433"/>
                </a:lnTo>
                <a:close/>
                <a:moveTo>
                  <a:pt x="1172454" y="1066462"/>
                </a:moveTo>
                <a:lnTo>
                  <a:pt x="1172454" y="1103038"/>
                </a:lnTo>
                <a:lnTo>
                  <a:pt x="1218416" y="1103038"/>
                </a:lnTo>
                <a:lnTo>
                  <a:pt x="1218416" y="1066462"/>
                </a:lnTo>
                <a:close/>
                <a:moveTo>
                  <a:pt x="1096012" y="1066462"/>
                </a:moveTo>
                <a:lnTo>
                  <a:pt x="1096012" y="1103038"/>
                </a:lnTo>
                <a:lnTo>
                  <a:pt x="1141974" y="1103038"/>
                </a:lnTo>
                <a:lnTo>
                  <a:pt x="1141974" y="1066462"/>
                </a:lnTo>
                <a:close/>
                <a:moveTo>
                  <a:pt x="1019570" y="1066462"/>
                </a:moveTo>
                <a:lnTo>
                  <a:pt x="1019570" y="1103038"/>
                </a:lnTo>
                <a:lnTo>
                  <a:pt x="1065532" y="1103038"/>
                </a:lnTo>
                <a:lnTo>
                  <a:pt x="1065532" y="1066462"/>
                </a:lnTo>
                <a:close/>
                <a:moveTo>
                  <a:pt x="943128" y="1066462"/>
                </a:moveTo>
                <a:lnTo>
                  <a:pt x="943128" y="1103038"/>
                </a:lnTo>
                <a:lnTo>
                  <a:pt x="989090" y="1103038"/>
                </a:lnTo>
                <a:lnTo>
                  <a:pt x="989090" y="1066462"/>
                </a:lnTo>
                <a:close/>
                <a:moveTo>
                  <a:pt x="866686" y="1066462"/>
                </a:moveTo>
                <a:lnTo>
                  <a:pt x="866686" y="1103038"/>
                </a:lnTo>
                <a:lnTo>
                  <a:pt x="912648" y="1103038"/>
                </a:lnTo>
                <a:lnTo>
                  <a:pt x="912648" y="1066462"/>
                </a:lnTo>
                <a:close/>
                <a:moveTo>
                  <a:pt x="790244" y="1066462"/>
                </a:moveTo>
                <a:lnTo>
                  <a:pt x="790244" y="1103038"/>
                </a:lnTo>
                <a:lnTo>
                  <a:pt x="836206" y="1103038"/>
                </a:lnTo>
                <a:lnTo>
                  <a:pt x="836206" y="1066462"/>
                </a:lnTo>
                <a:close/>
                <a:moveTo>
                  <a:pt x="713802" y="1066462"/>
                </a:moveTo>
                <a:lnTo>
                  <a:pt x="713802" y="1103038"/>
                </a:lnTo>
                <a:lnTo>
                  <a:pt x="759764" y="1103038"/>
                </a:lnTo>
                <a:lnTo>
                  <a:pt x="759764" y="1066462"/>
                </a:lnTo>
                <a:close/>
                <a:moveTo>
                  <a:pt x="550507" y="1066462"/>
                </a:moveTo>
                <a:lnTo>
                  <a:pt x="550507" y="1103038"/>
                </a:lnTo>
                <a:lnTo>
                  <a:pt x="596469" y="1103038"/>
                </a:lnTo>
                <a:lnTo>
                  <a:pt x="596469" y="1066462"/>
                </a:lnTo>
                <a:close/>
                <a:moveTo>
                  <a:pt x="474065" y="1066462"/>
                </a:moveTo>
                <a:lnTo>
                  <a:pt x="474065" y="1103038"/>
                </a:lnTo>
                <a:lnTo>
                  <a:pt x="520027" y="1103038"/>
                </a:lnTo>
                <a:lnTo>
                  <a:pt x="520027" y="1066462"/>
                </a:lnTo>
                <a:close/>
                <a:moveTo>
                  <a:pt x="397623" y="1066462"/>
                </a:moveTo>
                <a:lnTo>
                  <a:pt x="397623" y="1103038"/>
                </a:lnTo>
                <a:lnTo>
                  <a:pt x="443585" y="1103038"/>
                </a:lnTo>
                <a:lnTo>
                  <a:pt x="443585" y="1066462"/>
                </a:lnTo>
                <a:close/>
                <a:moveTo>
                  <a:pt x="321181" y="1066462"/>
                </a:moveTo>
                <a:lnTo>
                  <a:pt x="321181" y="1103038"/>
                </a:lnTo>
                <a:lnTo>
                  <a:pt x="367143" y="1103038"/>
                </a:lnTo>
                <a:lnTo>
                  <a:pt x="367143" y="1066462"/>
                </a:lnTo>
                <a:close/>
                <a:moveTo>
                  <a:pt x="244739" y="1066462"/>
                </a:moveTo>
                <a:lnTo>
                  <a:pt x="244739" y="1103038"/>
                </a:lnTo>
                <a:lnTo>
                  <a:pt x="290701" y="1103038"/>
                </a:lnTo>
                <a:lnTo>
                  <a:pt x="290701" y="1066462"/>
                </a:lnTo>
                <a:close/>
                <a:moveTo>
                  <a:pt x="168297" y="1066462"/>
                </a:moveTo>
                <a:lnTo>
                  <a:pt x="168297" y="1103038"/>
                </a:lnTo>
                <a:lnTo>
                  <a:pt x="214259" y="1103038"/>
                </a:lnTo>
                <a:lnTo>
                  <a:pt x="214259" y="1066462"/>
                </a:lnTo>
                <a:close/>
                <a:moveTo>
                  <a:pt x="91855" y="1066462"/>
                </a:moveTo>
                <a:lnTo>
                  <a:pt x="91855" y="1103038"/>
                </a:lnTo>
                <a:lnTo>
                  <a:pt x="137817" y="1103038"/>
                </a:lnTo>
                <a:lnTo>
                  <a:pt x="137817" y="1066462"/>
                </a:lnTo>
                <a:close/>
                <a:moveTo>
                  <a:pt x="1172454" y="987699"/>
                </a:moveTo>
                <a:lnTo>
                  <a:pt x="1172454" y="1024275"/>
                </a:lnTo>
                <a:lnTo>
                  <a:pt x="1218416" y="1024275"/>
                </a:lnTo>
                <a:lnTo>
                  <a:pt x="1218416" y="987699"/>
                </a:lnTo>
                <a:close/>
                <a:moveTo>
                  <a:pt x="1096012" y="987699"/>
                </a:moveTo>
                <a:lnTo>
                  <a:pt x="1096012" y="1024275"/>
                </a:lnTo>
                <a:lnTo>
                  <a:pt x="1141974" y="1024275"/>
                </a:lnTo>
                <a:lnTo>
                  <a:pt x="1141974" y="987699"/>
                </a:lnTo>
                <a:close/>
                <a:moveTo>
                  <a:pt x="1019570" y="987699"/>
                </a:moveTo>
                <a:lnTo>
                  <a:pt x="1019570" y="1024275"/>
                </a:lnTo>
                <a:lnTo>
                  <a:pt x="1065532" y="1024275"/>
                </a:lnTo>
                <a:lnTo>
                  <a:pt x="1065532" y="987699"/>
                </a:lnTo>
                <a:close/>
                <a:moveTo>
                  <a:pt x="943128" y="987699"/>
                </a:moveTo>
                <a:lnTo>
                  <a:pt x="943128" y="1024275"/>
                </a:lnTo>
                <a:lnTo>
                  <a:pt x="989090" y="1024275"/>
                </a:lnTo>
                <a:lnTo>
                  <a:pt x="989090" y="987699"/>
                </a:lnTo>
                <a:close/>
                <a:moveTo>
                  <a:pt x="866686" y="987699"/>
                </a:moveTo>
                <a:lnTo>
                  <a:pt x="866686" y="1024275"/>
                </a:lnTo>
                <a:lnTo>
                  <a:pt x="912648" y="1024275"/>
                </a:lnTo>
                <a:lnTo>
                  <a:pt x="912648" y="987699"/>
                </a:lnTo>
                <a:close/>
                <a:moveTo>
                  <a:pt x="790244" y="987699"/>
                </a:moveTo>
                <a:lnTo>
                  <a:pt x="790244" y="1024275"/>
                </a:lnTo>
                <a:lnTo>
                  <a:pt x="836206" y="1024275"/>
                </a:lnTo>
                <a:lnTo>
                  <a:pt x="836206" y="987699"/>
                </a:lnTo>
                <a:close/>
                <a:moveTo>
                  <a:pt x="713802" y="987699"/>
                </a:moveTo>
                <a:lnTo>
                  <a:pt x="713802" y="1024275"/>
                </a:lnTo>
                <a:lnTo>
                  <a:pt x="759764" y="1024275"/>
                </a:lnTo>
                <a:lnTo>
                  <a:pt x="759764" y="987699"/>
                </a:lnTo>
                <a:close/>
                <a:moveTo>
                  <a:pt x="1172454" y="914728"/>
                </a:moveTo>
                <a:lnTo>
                  <a:pt x="1172454" y="951304"/>
                </a:lnTo>
                <a:lnTo>
                  <a:pt x="1218416" y="951304"/>
                </a:lnTo>
                <a:lnTo>
                  <a:pt x="1218416" y="914728"/>
                </a:lnTo>
                <a:close/>
                <a:moveTo>
                  <a:pt x="1096012" y="914728"/>
                </a:moveTo>
                <a:lnTo>
                  <a:pt x="1096012" y="951304"/>
                </a:lnTo>
                <a:lnTo>
                  <a:pt x="1141974" y="951304"/>
                </a:lnTo>
                <a:lnTo>
                  <a:pt x="1141974" y="914728"/>
                </a:lnTo>
                <a:close/>
                <a:moveTo>
                  <a:pt x="1019570" y="914728"/>
                </a:moveTo>
                <a:lnTo>
                  <a:pt x="1019570" y="951304"/>
                </a:lnTo>
                <a:lnTo>
                  <a:pt x="1065532" y="951304"/>
                </a:lnTo>
                <a:lnTo>
                  <a:pt x="1065532" y="914728"/>
                </a:lnTo>
                <a:close/>
                <a:moveTo>
                  <a:pt x="943128" y="914728"/>
                </a:moveTo>
                <a:lnTo>
                  <a:pt x="943128" y="951304"/>
                </a:lnTo>
                <a:lnTo>
                  <a:pt x="989090" y="951304"/>
                </a:lnTo>
                <a:lnTo>
                  <a:pt x="989090" y="914728"/>
                </a:lnTo>
                <a:close/>
                <a:moveTo>
                  <a:pt x="866686" y="914728"/>
                </a:moveTo>
                <a:lnTo>
                  <a:pt x="866686" y="951304"/>
                </a:lnTo>
                <a:lnTo>
                  <a:pt x="912648" y="951304"/>
                </a:lnTo>
                <a:lnTo>
                  <a:pt x="912648" y="914728"/>
                </a:lnTo>
                <a:close/>
                <a:moveTo>
                  <a:pt x="790244" y="914728"/>
                </a:moveTo>
                <a:lnTo>
                  <a:pt x="790244" y="951304"/>
                </a:lnTo>
                <a:lnTo>
                  <a:pt x="836206" y="951304"/>
                </a:lnTo>
                <a:lnTo>
                  <a:pt x="836206" y="914728"/>
                </a:lnTo>
                <a:close/>
                <a:moveTo>
                  <a:pt x="713802" y="914728"/>
                </a:moveTo>
                <a:lnTo>
                  <a:pt x="713802" y="951304"/>
                </a:lnTo>
                <a:lnTo>
                  <a:pt x="759764" y="951304"/>
                </a:lnTo>
                <a:lnTo>
                  <a:pt x="759764" y="914728"/>
                </a:lnTo>
                <a:close/>
                <a:moveTo>
                  <a:pt x="406719" y="768369"/>
                </a:moveTo>
                <a:cubicBezTo>
                  <a:pt x="397376" y="768369"/>
                  <a:pt x="392429" y="770567"/>
                  <a:pt x="392429" y="781560"/>
                </a:cubicBezTo>
                <a:cubicBezTo>
                  <a:pt x="392979" y="834873"/>
                  <a:pt x="392979" y="888736"/>
                  <a:pt x="391879" y="942049"/>
                </a:cubicBezTo>
                <a:cubicBezTo>
                  <a:pt x="391879" y="951942"/>
                  <a:pt x="395177" y="956339"/>
                  <a:pt x="405620" y="956339"/>
                </a:cubicBezTo>
                <a:cubicBezTo>
                  <a:pt x="416063" y="956339"/>
                  <a:pt x="419360" y="952492"/>
                  <a:pt x="419360" y="942049"/>
                </a:cubicBezTo>
                <a:cubicBezTo>
                  <a:pt x="418811" y="915667"/>
                  <a:pt x="419360" y="889835"/>
                  <a:pt x="419360" y="863453"/>
                </a:cubicBezTo>
                <a:cubicBezTo>
                  <a:pt x="419360" y="836522"/>
                  <a:pt x="418811" y="809041"/>
                  <a:pt x="419360" y="782110"/>
                </a:cubicBezTo>
                <a:cubicBezTo>
                  <a:pt x="419360" y="772766"/>
                  <a:pt x="417162" y="768369"/>
                  <a:pt x="406719" y="768369"/>
                </a:cubicBezTo>
                <a:close/>
                <a:moveTo>
                  <a:pt x="555116" y="723300"/>
                </a:moveTo>
                <a:cubicBezTo>
                  <a:pt x="546872" y="723300"/>
                  <a:pt x="544674" y="727697"/>
                  <a:pt x="544674" y="734842"/>
                </a:cubicBezTo>
                <a:cubicBezTo>
                  <a:pt x="544674" y="804644"/>
                  <a:pt x="544674" y="874446"/>
                  <a:pt x="545223" y="944797"/>
                </a:cubicBezTo>
                <a:cubicBezTo>
                  <a:pt x="544674" y="953041"/>
                  <a:pt x="548521" y="956339"/>
                  <a:pt x="556765" y="956339"/>
                </a:cubicBezTo>
                <a:cubicBezTo>
                  <a:pt x="571056" y="955789"/>
                  <a:pt x="585895" y="955789"/>
                  <a:pt x="600185" y="956339"/>
                </a:cubicBezTo>
                <a:cubicBezTo>
                  <a:pt x="611177" y="956889"/>
                  <a:pt x="615025" y="952492"/>
                  <a:pt x="615025" y="941499"/>
                </a:cubicBezTo>
                <a:cubicBezTo>
                  <a:pt x="614475" y="916217"/>
                  <a:pt x="615025" y="891484"/>
                  <a:pt x="615025" y="866751"/>
                </a:cubicBezTo>
                <a:cubicBezTo>
                  <a:pt x="615025" y="861255"/>
                  <a:pt x="613926" y="853010"/>
                  <a:pt x="621071" y="853010"/>
                </a:cubicBezTo>
                <a:cubicBezTo>
                  <a:pt x="640857" y="853010"/>
                  <a:pt x="637010" y="839270"/>
                  <a:pt x="637559" y="827728"/>
                </a:cubicBezTo>
                <a:cubicBezTo>
                  <a:pt x="637559" y="818934"/>
                  <a:pt x="633712" y="816735"/>
                  <a:pt x="625468" y="816735"/>
                </a:cubicBezTo>
                <a:cubicBezTo>
                  <a:pt x="612277" y="816735"/>
                  <a:pt x="599086" y="816186"/>
                  <a:pt x="585895" y="816735"/>
                </a:cubicBezTo>
                <a:cubicBezTo>
                  <a:pt x="572704" y="817285"/>
                  <a:pt x="567208" y="811239"/>
                  <a:pt x="567208" y="798598"/>
                </a:cubicBezTo>
                <a:cubicBezTo>
                  <a:pt x="567208" y="788705"/>
                  <a:pt x="567208" y="778262"/>
                  <a:pt x="567208" y="767819"/>
                </a:cubicBezTo>
                <a:cubicBezTo>
                  <a:pt x="566659" y="767819"/>
                  <a:pt x="566659" y="767819"/>
                  <a:pt x="566659" y="767819"/>
                </a:cubicBezTo>
                <a:cubicBezTo>
                  <a:pt x="566659" y="756827"/>
                  <a:pt x="566659" y="746384"/>
                  <a:pt x="566659" y="735392"/>
                </a:cubicBezTo>
                <a:cubicBezTo>
                  <a:pt x="566659" y="727148"/>
                  <a:pt x="563910" y="723300"/>
                  <a:pt x="555116" y="723300"/>
                </a:cubicBezTo>
                <a:close/>
                <a:moveTo>
                  <a:pt x="509498" y="565559"/>
                </a:moveTo>
                <a:cubicBezTo>
                  <a:pt x="503452" y="565559"/>
                  <a:pt x="495208" y="563910"/>
                  <a:pt x="495208" y="572704"/>
                </a:cubicBezTo>
                <a:cubicBezTo>
                  <a:pt x="495208" y="582597"/>
                  <a:pt x="488063" y="595239"/>
                  <a:pt x="502353" y="601284"/>
                </a:cubicBezTo>
                <a:cubicBezTo>
                  <a:pt x="534781" y="615025"/>
                  <a:pt x="546322" y="640857"/>
                  <a:pt x="545223" y="674384"/>
                </a:cubicBezTo>
                <a:cubicBezTo>
                  <a:pt x="544674" y="705712"/>
                  <a:pt x="543025" y="702964"/>
                  <a:pt x="571605" y="702964"/>
                </a:cubicBezTo>
                <a:cubicBezTo>
                  <a:pt x="574353" y="702964"/>
                  <a:pt x="576552" y="702964"/>
                  <a:pt x="578750" y="703514"/>
                </a:cubicBezTo>
                <a:cubicBezTo>
                  <a:pt x="584796" y="704613"/>
                  <a:pt x="589193" y="706262"/>
                  <a:pt x="588643" y="715056"/>
                </a:cubicBezTo>
                <a:cubicBezTo>
                  <a:pt x="586994" y="732644"/>
                  <a:pt x="588093" y="749682"/>
                  <a:pt x="588093" y="767270"/>
                </a:cubicBezTo>
                <a:cubicBezTo>
                  <a:pt x="588093" y="793651"/>
                  <a:pt x="588093" y="793651"/>
                  <a:pt x="613376" y="794751"/>
                </a:cubicBezTo>
                <a:cubicBezTo>
                  <a:pt x="615025" y="794751"/>
                  <a:pt x="616124" y="795300"/>
                  <a:pt x="617773" y="795300"/>
                </a:cubicBezTo>
                <a:cubicBezTo>
                  <a:pt x="627117" y="795850"/>
                  <a:pt x="637010" y="799148"/>
                  <a:pt x="637559" y="783758"/>
                </a:cubicBezTo>
                <a:cubicBezTo>
                  <a:pt x="638658" y="756827"/>
                  <a:pt x="638658" y="755178"/>
                  <a:pt x="620521" y="754629"/>
                </a:cubicBezTo>
                <a:cubicBezTo>
                  <a:pt x="602384" y="753529"/>
                  <a:pt x="597987" y="749682"/>
                  <a:pt x="597987" y="731545"/>
                </a:cubicBezTo>
                <a:cubicBezTo>
                  <a:pt x="597987" y="706262"/>
                  <a:pt x="597987" y="681529"/>
                  <a:pt x="597987" y="656796"/>
                </a:cubicBezTo>
                <a:cubicBezTo>
                  <a:pt x="597437" y="656796"/>
                  <a:pt x="597437" y="656796"/>
                  <a:pt x="597437" y="656796"/>
                </a:cubicBezTo>
                <a:cubicBezTo>
                  <a:pt x="597437" y="631514"/>
                  <a:pt x="596887" y="606231"/>
                  <a:pt x="597437" y="580949"/>
                </a:cubicBezTo>
                <a:cubicBezTo>
                  <a:pt x="597987" y="569956"/>
                  <a:pt x="594689" y="565009"/>
                  <a:pt x="582597" y="565559"/>
                </a:cubicBezTo>
                <a:cubicBezTo>
                  <a:pt x="558414" y="566109"/>
                  <a:pt x="533681" y="565559"/>
                  <a:pt x="509498" y="565559"/>
                </a:cubicBezTo>
                <a:close/>
                <a:moveTo>
                  <a:pt x="1099240" y="0"/>
                </a:moveTo>
                <a:lnTo>
                  <a:pt x="1179484" y="0"/>
                </a:lnTo>
                <a:lnTo>
                  <a:pt x="1216309" y="756827"/>
                </a:lnTo>
                <a:lnTo>
                  <a:pt x="1303698" y="758476"/>
                </a:lnTo>
                <a:lnTo>
                  <a:pt x="1301500" y="1355913"/>
                </a:lnTo>
                <a:lnTo>
                  <a:pt x="0" y="1355913"/>
                </a:lnTo>
                <a:lnTo>
                  <a:pt x="2199" y="951942"/>
                </a:lnTo>
                <a:lnTo>
                  <a:pt x="149497" y="867850"/>
                </a:lnTo>
                <a:lnTo>
                  <a:pt x="190719" y="943698"/>
                </a:lnTo>
                <a:lnTo>
                  <a:pt x="325925" y="867300"/>
                </a:lnTo>
                <a:lnTo>
                  <a:pt x="364398" y="938751"/>
                </a:lnTo>
                <a:cubicBezTo>
                  <a:pt x="364398" y="881591"/>
                  <a:pt x="365498" y="824430"/>
                  <a:pt x="366047" y="767270"/>
                </a:cubicBezTo>
                <a:cubicBezTo>
                  <a:pt x="366047" y="743636"/>
                  <a:pt x="367696" y="741987"/>
                  <a:pt x="391879" y="741987"/>
                </a:cubicBezTo>
                <a:cubicBezTo>
                  <a:pt x="423208" y="741987"/>
                  <a:pt x="419910" y="745835"/>
                  <a:pt x="419910" y="714506"/>
                </a:cubicBezTo>
                <a:cubicBezTo>
                  <a:pt x="419910" y="696918"/>
                  <a:pt x="419910" y="678781"/>
                  <a:pt x="419910" y="661193"/>
                </a:cubicBezTo>
                <a:cubicBezTo>
                  <a:pt x="420460" y="635911"/>
                  <a:pt x="431452" y="616674"/>
                  <a:pt x="454536" y="606231"/>
                </a:cubicBezTo>
                <a:cubicBezTo>
                  <a:pt x="464979" y="601834"/>
                  <a:pt x="468826" y="595788"/>
                  <a:pt x="467727" y="584796"/>
                </a:cubicBezTo>
                <a:cubicBezTo>
                  <a:pt x="466628" y="574903"/>
                  <a:pt x="467177" y="565009"/>
                  <a:pt x="467177" y="555116"/>
                </a:cubicBezTo>
                <a:cubicBezTo>
                  <a:pt x="466628" y="544674"/>
                  <a:pt x="471574" y="539178"/>
                  <a:pt x="482017" y="539178"/>
                </a:cubicBezTo>
                <a:cubicBezTo>
                  <a:pt x="523788" y="539178"/>
                  <a:pt x="565559" y="539178"/>
                  <a:pt x="607330" y="539178"/>
                </a:cubicBezTo>
                <a:cubicBezTo>
                  <a:pt x="620521" y="539178"/>
                  <a:pt x="624368" y="546872"/>
                  <a:pt x="624368" y="558414"/>
                </a:cubicBezTo>
                <a:cubicBezTo>
                  <a:pt x="623819" y="596887"/>
                  <a:pt x="623819" y="635361"/>
                  <a:pt x="624368" y="673834"/>
                </a:cubicBezTo>
                <a:cubicBezTo>
                  <a:pt x="624368" y="688124"/>
                  <a:pt x="625468" y="702964"/>
                  <a:pt x="626017" y="717254"/>
                </a:cubicBezTo>
                <a:cubicBezTo>
                  <a:pt x="626017" y="721651"/>
                  <a:pt x="626017" y="727148"/>
                  <a:pt x="632063" y="726598"/>
                </a:cubicBezTo>
                <a:cubicBezTo>
                  <a:pt x="637559" y="726048"/>
                  <a:pt x="637010" y="721651"/>
                  <a:pt x="637010" y="717804"/>
                </a:cubicBezTo>
                <a:cubicBezTo>
                  <a:pt x="637010" y="708461"/>
                  <a:pt x="637559" y="699667"/>
                  <a:pt x="637010" y="690873"/>
                </a:cubicBezTo>
                <a:cubicBezTo>
                  <a:pt x="636460" y="679330"/>
                  <a:pt x="641407" y="672735"/>
                  <a:pt x="653498" y="674384"/>
                </a:cubicBezTo>
                <a:cubicBezTo>
                  <a:pt x="665590" y="676033"/>
                  <a:pt x="671086" y="672186"/>
                  <a:pt x="671086" y="658445"/>
                </a:cubicBezTo>
                <a:cubicBezTo>
                  <a:pt x="671086" y="639208"/>
                  <a:pt x="680430" y="623819"/>
                  <a:pt x="695819" y="611727"/>
                </a:cubicBezTo>
                <a:cubicBezTo>
                  <a:pt x="702414" y="606231"/>
                  <a:pt x="710109" y="602933"/>
                  <a:pt x="715056" y="594140"/>
                </a:cubicBezTo>
                <a:cubicBezTo>
                  <a:pt x="720002" y="585346"/>
                  <a:pt x="748582" y="588643"/>
                  <a:pt x="753529" y="597987"/>
                </a:cubicBezTo>
                <a:cubicBezTo>
                  <a:pt x="755728" y="601834"/>
                  <a:pt x="758476" y="604033"/>
                  <a:pt x="762323" y="606231"/>
                </a:cubicBezTo>
                <a:cubicBezTo>
                  <a:pt x="785407" y="619422"/>
                  <a:pt x="795850" y="639758"/>
                  <a:pt x="795850" y="665590"/>
                </a:cubicBezTo>
                <a:cubicBezTo>
                  <a:pt x="795850" y="698567"/>
                  <a:pt x="795850" y="732094"/>
                  <a:pt x="795850" y="765071"/>
                </a:cubicBezTo>
                <a:lnTo>
                  <a:pt x="862903" y="761773"/>
                </a:lnTo>
                <a:lnTo>
                  <a:pt x="898079" y="155543"/>
                </a:lnTo>
                <a:lnTo>
                  <a:pt x="979973" y="155543"/>
                </a:lnTo>
                <a:lnTo>
                  <a:pt x="1016797" y="759026"/>
                </a:lnTo>
                <a:lnTo>
                  <a:pt x="1063515" y="757376"/>
                </a:lnTo>
                <a:close/>
              </a:path>
            </a:pathLst>
          </a:custGeom>
          <a:solidFill>
            <a:schemeClr val="accent1"/>
          </a:solidFill>
          <a:ln w="9525" cap="flat">
            <a:noFill/>
            <a:prstDash val="solid"/>
            <a:miter/>
          </a:ln>
        </p:spPr>
        <p:txBody>
          <a:bodyPr wrap="square" rtlCol="0" anchor="ctr">
            <a:noAutofit/>
          </a:bodyPr>
          <a:lstStyle/>
          <a:p>
            <a:endParaRPr lang="en-US"/>
          </a:p>
        </p:txBody>
      </p:sp>
      <p:sp>
        <p:nvSpPr>
          <p:cNvPr id="241" name="Freeform: Shape 240">
            <a:extLst>
              <a:ext uri="{FF2B5EF4-FFF2-40B4-BE49-F238E27FC236}">
                <a16:creationId xmlns:a16="http://schemas.microsoft.com/office/drawing/2014/main" xmlns="" id="{0A98399F-D986-4831-8DC3-DA60B3B7336B}"/>
              </a:ext>
            </a:extLst>
          </p:cNvPr>
          <p:cNvSpPr/>
          <p:nvPr/>
        </p:nvSpPr>
        <p:spPr>
          <a:xfrm rot="16200000">
            <a:off x="818400" y="5648423"/>
            <a:ext cx="565444" cy="989669"/>
          </a:xfrm>
          <a:custGeom>
            <a:avLst/>
            <a:gdLst>
              <a:gd name="connsiteX0" fmla="*/ 182559 w 565444"/>
              <a:gd name="connsiteY0" fmla="*/ 37056 h 676134"/>
              <a:gd name="connsiteX1" fmla="*/ 182559 w 565444"/>
              <a:gd name="connsiteY1" fmla="*/ 175472 h 676134"/>
              <a:gd name="connsiteX2" fmla="*/ 108447 w 565444"/>
              <a:gd name="connsiteY2" fmla="*/ 175472 h 676134"/>
              <a:gd name="connsiteX3" fmla="*/ 108447 w 565444"/>
              <a:gd name="connsiteY3" fmla="*/ 37056 h 676134"/>
              <a:gd name="connsiteX4" fmla="*/ 145503 w 565444"/>
              <a:gd name="connsiteY4" fmla="*/ 0 h 676134"/>
              <a:gd name="connsiteX5" fmla="*/ 182559 w 565444"/>
              <a:gd name="connsiteY5" fmla="*/ 37056 h 676134"/>
              <a:gd name="connsiteX6" fmla="*/ 456997 w 565444"/>
              <a:gd name="connsiteY6" fmla="*/ 37056 h 676134"/>
              <a:gd name="connsiteX7" fmla="*/ 456997 w 565444"/>
              <a:gd name="connsiteY7" fmla="*/ 175472 h 676134"/>
              <a:gd name="connsiteX8" fmla="*/ 382885 w 565444"/>
              <a:gd name="connsiteY8" fmla="*/ 175472 h 676134"/>
              <a:gd name="connsiteX9" fmla="*/ 382885 w 565444"/>
              <a:gd name="connsiteY9" fmla="*/ 37056 h 676134"/>
              <a:gd name="connsiteX10" fmla="*/ 419941 w 565444"/>
              <a:gd name="connsiteY10" fmla="*/ 0 h 676134"/>
              <a:gd name="connsiteX11" fmla="*/ 456997 w 565444"/>
              <a:gd name="connsiteY11" fmla="*/ 37056 h 676134"/>
              <a:gd name="connsiteX12" fmla="*/ 486828 w 565444"/>
              <a:gd name="connsiteY12" fmla="*/ 382985 h 676134"/>
              <a:gd name="connsiteX13" fmla="*/ 486828 w 565444"/>
              <a:gd name="connsiteY13" fmla="*/ 382986 h 676134"/>
              <a:gd name="connsiteX14" fmla="*/ 483130 w 565444"/>
              <a:gd name="connsiteY14" fmla="*/ 374057 h 676134"/>
              <a:gd name="connsiteX15" fmla="*/ 474201 w 565444"/>
              <a:gd name="connsiteY15" fmla="*/ 370359 h 676134"/>
              <a:gd name="connsiteX16" fmla="*/ 91242 w 565444"/>
              <a:gd name="connsiteY16" fmla="*/ 370358 h 676134"/>
              <a:gd name="connsiteX17" fmla="*/ 78615 w 565444"/>
              <a:gd name="connsiteY17" fmla="*/ 382985 h 676134"/>
              <a:gd name="connsiteX18" fmla="*/ 78614 w 565444"/>
              <a:gd name="connsiteY18" fmla="*/ 382985 h 676134"/>
              <a:gd name="connsiteX19" fmla="*/ 91241 w 565444"/>
              <a:gd name="connsiteY19" fmla="*/ 395612 h 676134"/>
              <a:gd name="connsiteX20" fmla="*/ 474201 w 565444"/>
              <a:gd name="connsiteY20" fmla="*/ 395612 h 676134"/>
              <a:gd name="connsiteX21" fmla="*/ 483130 w 565444"/>
              <a:gd name="connsiteY21" fmla="*/ 391914 h 676134"/>
              <a:gd name="connsiteX22" fmla="*/ 486828 w 565444"/>
              <a:gd name="connsiteY22" fmla="*/ 382986 h 676134"/>
              <a:gd name="connsiteX23" fmla="*/ 486828 w 565444"/>
              <a:gd name="connsiteY23" fmla="*/ 382986 h 676134"/>
              <a:gd name="connsiteX24" fmla="*/ 486828 w 565444"/>
              <a:gd name="connsiteY24" fmla="*/ 329551 h 676134"/>
              <a:gd name="connsiteX25" fmla="*/ 483130 w 565444"/>
              <a:gd name="connsiteY25" fmla="*/ 320622 h 676134"/>
              <a:gd name="connsiteX26" fmla="*/ 474201 w 565444"/>
              <a:gd name="connsiteY26" fmla="*/ 316924 h 676134"/>
              <a:gd name="connsiteX27" fmla="*/ 91242 w 565444"/>
              <a:gd name="connsiteY27" fmla="*/ 316923 h 676134"/>
              <a:gd name="connsiteX28" fmla="*/ 78615 w 565444"/>
              <a:gd name="connsiteY28" fmla="*/ 329550 h 676134"/>
              <a:gd name="connsiteX29" fmla="*/ 78614 w 565444"/>
              <a:gd name="connsiteY29" fmla="*/ 329550 h 676134"/>
              <a:gd name="connsiteX30" fmla="*/ 91241 w 565444"/>
              <a:gd name="connsiteY30" fmla="*/ 342177 h 676134"/>
              <a:gd name="connsiteX31" fmla="*/ 474201 w 565444"/>
              <a:gd name="connsiteY31" fmla="*/ 342177 h 676134"/>
              <a:gd name="connsiteX32" fmla="*/ 483130 w 565444"/>
              <a:gd name="connsiteY32" fmla="*/ 338479 h 676134"/>
              <a:gd name="connsiteX33" fmla="*/ 486828 w 565444"/>
              <a:gd name="connsiteY33" fmla="*/ 276116 h 676134"/>
              <a:gd name="connsiteX34" fmla="*/ 483130 w 565444"/>
              <a:gd name="connsiteY34" fmla="*/ 267187 h 676134"/>
              <a:gd name="connsiteX35" fmla="*/ 474201 w 565444"/>
              <a:gd name="connsiteY35" fmla="*/ 263489 h 676134"/>
              <a:gd name="connsiteX36" fmla="*/ 91242 w 565444"/>
              <a:gd name="connsiteY36" fmla="*/ 263488 h 676134"/>
              <a:gd name="connsiteX37" fmla="*/ 78615 w 565444"/>
              <a:gd name="connsiteY37" fmla="*/ 276115 h 676134"/>
              <a:gd name="connsiteX38" fmla="*/ 78614 w 565444"/>
              <a:gd name="connsiteY38" fmla="*/ 276115 h 676134"/>
              <a:gd name="connsiteX39" fmla="*/ 91241 w 565444"/>
              <a:gd name="connsiteY39" fmla="*/ 288742 h 676134"/>
              <a:gd name="connsiteX40" fmla="*/ 474201 w 565444"/>
              <a:gd name="connsiteY40" fmla="*/ 288742 h 676134"/>
              <a:gd name="connsiteX41" fmla="*/ 483130 w 565444"/>
              <a:gd name="connsiteY41" fmla="*/ 285044 h 676134"/>
              <a:gd name="connsiteX42" fmla="*/ 565444 w 565444"/>
              <a:gd name="connsiteY42" fmla="*/ 194687 h 676134"/>
              <a:gd name="connsiteX43" fmla="*/ 546230 w 565444"/>
              <a:gd name="connsiteY43" fmla="*/ 213901 h 676134"/>
              <a:gd name="connsiteX44" fmla="*/ 525276 w 565444"/>
              <a:gd name="connsiteY44" fmla="*/ 213901 h 676134"/>
              <a:gd name="connsiteX45" fmla="*/ 508899 w 565444"/>
              <a:gd name="connsiteY45" fmla="*/ 524387 h 676134"/>
              <a:gd name="connsiteX46" fmla="*/ 378243 w 565444"/>
              <a:gd name="connsiteY46" fmla="*/ 676134 h 676134"/>
              <a:gd name="connsiteX47" fmla="*/ 184455 w 565444"/>
              <a:gd name="connsiteY47" fmla="*/ 676134 h 676134"/>
              <a:gd name="connsiteX48" fmla="*/ 53798 w 565444"/>
              <a:gd name="connsiteY48" fmla="*/ 524387 h 676134"/>
              <a:gd name="connsiteX49" fmla="*/ 37421 w 565444"/>
              <a:gd name="connsiteY49" fmla="*/ 213901 h 676134"/>
              <a:gd name="connsiteX50" fmla="*/ 19214 w 565444"/>
              <a:gd name="connsiteY50" fmla="*/ 213901 h 676134"/>
              <a:gd name="connsiteX51" fmla="*/ 0 w 565444"/>
              <a:gd name="connsiteY51" fmla="*/ 194687 h 676134"/>
              <a:gd name="connsiteX52" fmla="*/ 19214 w 565444"/>
              <a:gd name="connsiteY52" fmla="*/ 175473 h 676134"/>
              <a:gd name="connsiteX53" fmla="*/ 546230 w 565444"/>
              <a:gd name="connsiteY53" fmla="*/ 175473 h 676134"/>
              <a:gd name="connsiteX54" fmla="*/ 565444 w 565444"/>
              <a:gd name="connsiteY54" fmla="*/ 194687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65444" h="676134">
                <a:moveTo>
                  <a:pt x="182559" y="37056"/>
                </a:moveTo>
                <a:lnTo>
                  <a:pt x="182559" y="175472"/>
                </a:lnTo>
                <a:lnTo>
                  <a:pt x="108447" y="175472"/>
                </a:lnTo>
                <a:lnTo>
                  <a:pt x="108447" y="37056"/>
                </a:lnTo>
                <a:cubicBezTo>
                  <a:pt x="108447" y="16591"/>
                  <a:pt x="125038" y="0"/>
                  <a:pt x="145503" y="0"/>
                </a:cubicBezTo>
                <a:cubicBezTo>
                  <a:pt x="165968" y="0"/>
                  <a:pt x="182559" y="16591"/>
                  <a:pt x="182559" y="37056"/>
                </a:cubicBezTo>
                <a:close/>
                <a:moveTo>
                  <a:pt x="456997" y="37056"/>
                </a:moveTo>
                <a:lnTo>
                  <a:pt x="456997" y="175472"/>
                </a:lnTo>
                <a:lnTo>
                  <a:pt x="382885" y="175472"/>
                </a:lnTo>
                <a:lnTo>
                  <a:pt x="382885" y="37056"/>
                </a:lnTo>
                <a:cubicBezTo>
                  <a:pt x="382885" y="16591"/>
                  <a:pt x="399476" y="0"/>
                  <a:pt x="419941" y="0"/>
                </a:cubicBezTo>
                <a:cubicBezTo>
                  <a:pt x="440406" y="0"/>
                  <a:pt x="456997" y="16591"/>
                  <a:pt x="456997" y="37056"/>
                </a:cubicBezTo>
                <a:close/>
                <a:moveTo>
                  <a:pt x="486828" y="382985"/>
                </a:moveTo>
                <a:lnTo>
                  <a:pt x="486828" y="382986"/>
                </a:lnTo>
                <a:lnTo>
                  <a:pt x="483130" y="374057"/>
                </a:lnTo>
                <a:cubicBezTo>
                  <a:pt x="480845" y="371772"/>
                  <a:pt x="477688" y="370359"/>
                  <a:pt x="474201" y="370359"/>
                </a:cubicBezTo>
                <a:lnTo>
                  <a:pt x="91242" y="370358"/>
                </a:lnTo>
                <a:cubicBezTo>
                  <a:pt x="84268" y="370358"/>
                  <a:pt x="78615" y="376011"/>
                  <a:pt x="78615" y="382985"/>
                </a:cubicBezTo>
                <a:lnTo>
                  <a:pt x="78614" y="382985"/>
                </a:lnTo>
                <a:cubicBezTo>
                  <a:pt x="78614" y="389959"/>
                  <a:pt x="84267" y="395612"/>
                  <a:pt x="91241" y="395612"/>
                </a:cubicBezTo>
                <a:lnTo>
                  <a:pt x="474201" y="395612"/>
                </a:lnTo>
                <a:cubicBezTo>
                  <a:pt x="477688" y="395612"/>
                  <a:pt x="480845" y="394199"/>
                  <a:pt x="483130" y="391914"/>
                </a:cubicBezTo>
                <a:lnTo>
                  <a:pt x="486828" y="382986"/>
                </a:lnTo>
                <a:lnTo>
                  <a:pt x="486828" y="382986"/>
                </a:lnTo>
                <a:close/>
                <a:moveTo>
                  <a:pt x="486828" y="329551"/>
                </a:moveTo>
                <a:lnTo>
                  <a:pt x="483130" y="320622"/>
                </a:lnTo>
                <a:cubicBezTo>
                  <a:pt x="480845" y="318337"/>
                  <a:pt x="477688" y="316924"/>
                  <a:pt x="474201" y="316924"/>
                </a:cubicBezTo>
                <a:lnTo>
                  <a:pt x="91242" y="316923"/>
                </a:lnTo>
                <a:cubicBezTo>
                  <a:pt x="84268" y="316923"/>
                  <a:pt x="78615" y="322576"/>
                  <a:pt x="78615" y="329550"/>
                </a:cubicBezTo>
                <a:lnTo>
                  <a:pt x="78614" y="329550"/>
                </a:lnTo>
                <a:cubicBezTo>
                  <a:pt x="78614" y="336524"/>
                  <a:pt x="84267" y="342177"/>
                  <a:pt x="91241" y="342177"/>
                </a:cubicBezTo>
                <a:lnTo>
                  <a:pt x="474201" y="342177"/>
                </a:lnTo>
                <a:cubicBezTo>
                  <a:pt x="477688" y="342177"/>
                  <a:pt x="480845" y="340764"/>
                  <a:pt x="483130" y="338479"/>
                </a:cubicBezTo>
                <a:close/>
                <a:moveTo>
                  <a:pt x="486828" y="276116"/>
                </a:moveTo>
                <a:lnTo>
                  <a:pt x="483130" y="267187"/>
                </a:lnTo>
                <a:cubicBezTo>
                  <a:pt x="480845" y="264902"/>
                  <a:pt x="477688" y="263489"/>
                  <a:pt x="474201" y="263489"/>
                </a:cubicBezTo>
                <a:lnTo>
                  <a:pt x="91242" y="263488"/>
                </a:lnTo>
                <a:cubicBezTo>
                  <a:pt x="84268" y="263488"/>
                  <a:pt x="78615" y="269141"/>
                  <a:pt x="78615" y="276115"/>
                </a:cubicBezTo>
                <a:lnTo>
                  <a:pt x="78614" y="276115"/>
                </a:lnTo>
                <a:cubicBezTo>
                  <a:pt x="78614" y="283089"/>
                  <a:pt x="84267" y="288742"/>
                  <a:pt x="91241" y="288742"/>
                </a:cubicBezTo>
                <a:lnTo>
                  <a:pt x="474201" y="288742"/>
                </a:lnTo>
                <a:cubicBezTo>
                  <a:pt x="477688" y="288742"/>
                  <a:pt x="480845" y="287329"/>
                  <a:pt x="483130" y="285044"/>
                </a:cubicBezTo>
                <a:close/>
                <a:moveTo>
                  <a:pt x="565444" y="194687"/>
                </a:moveTo>
                <a:cubicBezTo>
                  <a:pt x="565444" y="205299"/>
                  <a:pt x="556842" y="213901"/>
                  <a:pt x="546230" y="213901"/>
                </a:cubicBezTo>
                <a:lnTo>
                  <a:pt x="525276" y="213901"/>
                </a:lnTo>
                <a:lnTo>
                  <a:pt x="508899" y="524387"/>
                </a:lnTo>
                <a:cubicBezTo>
                  <a:pt x="504507" y="609787"/>
                  <a:pt x="447139" y="676134"/>
                  <a:pt x="378243" y="676134"/>
                </a:cubicBezTo>
                <a:lnTo>
                  <a:pt x="184455" y="676134"/>
                </a:lnTo>
                <a:cubicBezTo>
                  <a:pt x="115558" y="676134"/>
                  <a:pt x="58190" y="609787"/>
                  <a:pt x="53798" y="524387"/>
                </a:cubicBezTo>
                <a:lnTo>
                  <a:pt x="37421" y="213901"/>
                </a:lnTo>
                <a:lnTo>
                  <a:pt x="19214" y="213901"/>
                </a:lnTo>
                <a:cubicBezTo>
                  <a:pt x="8602" y="213901"/>
                  <a:pt x="0" y="205299"/>
                  <a:pt x="0" y="194687"/>
                </a:cubicBezTo>
                <a:cubicBezTo>
                  <a:pt x="0" y="184075"/>
                  <a:pt x="8602" y="175473"/>
                  <a:pt x="19214" y="175473"/>
                </a:cubicBezTo>
                <a:lnTo>
                  <a:pt x="546230" y="175473"/>
                </a:lnTo>
                <a:cubicBezTo>
                  <a:pt x="556842" y="175473"/>
                  <a:pt x="565444" y="184075"/>
                  <a:pt x="565444" y="19468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 name="Arrow: Bent 101">
            <a:extLst>
              <a:ext uri="{FF2B5EF4-FFF2-40B4-BE49-F238E27FC236}">
                <a16:creationId xmlns:a16="http://schemas.microsoft.com/office/drawing/2014/main" xmlns="" id="{8EBA192E-8507-4805-BD95-BD7B50896422}"/>
              </a:ext>
            </a:extLst>
          </p:cNvPr>
          <p:cNvSpPr/>
          <p:nvPr/>
        </p:nvSpPr>
        <p:spPr>
          <a:xfrm flipH="1" flipV="1">
            <a:off x="1504235" y="5623091"/>
            <a:ext cx="8974693" cy="582611"/>
          </a:xfrm>
          <a:prstGeom prst="bentArrow">
            <a:avLst>
              <a:gd name="adj1" fmla="val 14113"/>
              <a:gd name="adj2" fmla="val 12152"/>
              <a:gd name="adj3" fmla="val 0"/>
              <a:gd name="adj4" fmla="val 545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34" name="Group 133">
            <a:extLst>
              <a:ext uri="{FF2B5EF4-FFF2-40B4-BE49-F238E27FC236}">
                <a16:creationId xmlns:a16="http://schemas.microsoft.com/office/drawing/2014/main" xmlns="" id="{675CB1FB-8C3B-45CC-BE0E-D38541FA1A8D}"/>
              </a:ext>
            </a:extLst>
          </p:cNvPr>
          <p:cNvGrpSpPr/>
          <p:nvPr/>
        </p:nvGrpSpPr>
        <p:grpSpPr>
          <a:xfrm>
            <a:off x="3912092" y="5616841"/>
            <a:ext cx="1511367" cy="490966"/>
            <a:chOff x="2751274" y="4321303"/>
            <a:chExt cx="1511367" cy="490966"/>
          </a:xfrm>
        </p:grpSpPr>
        <p:sp>
          <p:nvSpPr>
            <p:cNvPr id="124" name="Freeform: Shape 123">
              <a:extLst>
                <a:ext uri="{FF2B5EF4-FFF2-40B4-BE49-F238E27FC236}">
                  <a16:creationId xmlns:a16="http://schemas.microsoft.com/office/drawing/2014/main" xmlns="" id="{7CAEE828-5ECA-4FF6-BD0F-5B1F50A8D329}"/>
                </a:ext>
              </a:extLst>
            </p:cNvPr>
            <p:cNvSpPr/>
            <p:nvPr/>
          </p:nvSpPr>
          <p:spPr>
            <a:xfrm>
              <a:off x="2751274" y="4567310"/>
              <a:ext cx="295404" cy="244959"/>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xmlns="" id="{6014D889-75E6-4C27-A7DD-5C75480E7AA7}"/>
                </a:ext>
              </a:extLst>
            </p:cNvPr>
            <p:cNvSpPr/>
            <p:nvPr/>
          </p:nvSpPr>
          <p:spPr>
            <a:xfrm>
              <a:off x="3027027" y="4321303"/>
              <a:ext cx="592071" cy="490966"/>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xmlns="" id="{0E88121F-1694-4C80-A9D6-3EF4AEFC8600}"/>
                </a:ext>
              </a:extLst>
            </p:cNvPr>
            <p:cNvSpPr/>
            <p:nvPr/>
          </p:nvSpPr>
          <p:spPr>
            <a:xfrm>
              <a:off x="3610202" y="4506062"/>
              <a:ext cx="369265" cy="306207"/>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xmlns="" id="{60315155-7170-414F-B014-9DE75187B30D}"/>
                </a:ext>
              </a:extLst>
            </p:cNvPr>
            <p:cNvSpPr/>
            <p:nvPr/>
          </p:nvSpPr>
          <p:spPr>
            <a:xfrm>
              <a:off x="3967237" y="4567310"/>
              <a:ext cx="295404" cy="244959"/>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grpSp>
      <p:grpSp>
        <p:nvGrpSpPr>
          <p:cNvPr id="9" name="Group 8">
            <a:extLst>
              <a:ext uri="{FF2B5EF4-FFF2-40B4-BE49-F238E27FC236}">
                <a16:creationId xmlns:a16="http://schemas.microsoft.com/office/drawing/2014/main" xmlns="" id="{CAE67E13-E58F-4FB0-B485-321111952A2F}"/>
              </a:ext>
            </a:extLst>
          </p:cNvPr>
          <p:cNvGrpSpPr/>
          <p:nvPr/>
        </p:nvGrpSpPr>
        <p:grpSpPr>
          <a:xfrm>
            <a:off x="9410500" y="2710940"/>
            <a:ext cx="2036454" cy="2914798"/>
            <a:chOff x="9392570" y="2693010"/>
            <a:chExt cx="2036454" cy="2914798"/>
          </a:xfrm>
          <a:solidFill>
            <a:schemeClr val="accent1"/>
          </a:solidFill>
        </p:grpSpPr>
        <p:sp>
          <p:nvSpPr>
            <p:cNvPr id="142" name="Oval 1">
              <a:extLst>
                <a:ext uri="{FF2B5EF4-FFF2-40B4-BE49-F238E27FC236}">
                  <a16:creationId xmlns:a16="http://schemas.microsoft.com/office/drawing/2014/main" xmlns="" id="{93C89472-3994-4F29-BCEA-F5B3750388F7}"/>
                </a:ext>
              </a:extLst>
            </p:cNvPr>
            <p:cNvSpPr/>
            <p:nvPr/>
          </p:nvSpPr>
          <p:spPr>
            <a:xfrm flipH="1">
              <a:off x="10130361" y="5170309"/>
              <a:ext cx="560872" cy="10016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3" name="Oval 1">
              <a:extLst>
                <a:ext uri="{FF2B5EF4-FFF2-40B4-BE49-F238E27FC236}">
                  <a16:creationId xmlns:a16="http://schemas.microsoft.com/office/drawing/2014/main" xmlns="" id="{562FA17F-34DD-4833-B88E-B25D0AD94387}"/>
                </a:ext>
              </a:extLst>
            </p:cNvPr>
            <p:cNvSpPr/>
            <p:nvPr/>
          </p:nvSpPr>
          <p:spPr>
            <a:xfrm flipH="1">
              <a:off x="10190455" y="5447560"/>
              <a:ext cx="440684" cy="16024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44" name="Oval 1">
              <a:extLst>
                <a:ext uri="{FF2B5EF4-FFF2-40B4-BE49-F238E27FC236}">
                  <a16:creationId xmlns:a16="http://schemas.microsoft.com/office/drawing/2014/main" xmlns="" id="{5FDE4BF7-69D8-4347-8B6F-1F7909A29DFA}"/>
                </a:ext>
              </a:extLst>
            </p:cNvPr>
            <p:cNvSpPr/>
            <p:nvPr/>
          </p:nvSpPr>
          <p:spPr>
            <a:xfrm flipH="1">
              <a:off x="10150393" y="5308935"/>
              <a:ext cx="520809" cy="10016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5" name="Oval 1">
              <a:extLst>
                <a:ext uri="{FF2B5EF4-FFF2-40B4-BE49-F238E27FC236}">
                  <a16:creationId xmlns:a16="http://schemas.microsoft.com/office/drawing/2014/main" xmlns="" id="{394F196D-2D6E-4120-AE3F-684AF1FF3436}"/>
                </a:ext>
              </a:extLst>
            </p:cNvPr>
            <p:cNvSpPr/>
            <p:nvPr/>
          </p:nvSpPr>
          <p:spPr>
            <a:xfrm flipH="1">
              <a:off x="10110330" y="5031684"/>
              <a:ext cx="600935" cy="10016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3" name="Freeform: Shape 152">
              <a:extLst>
                <a:ext uri="{FF2B5EF4-FFF2-40B4-BE49-F238E27FC236}">
                  <a16:creationId xmlns:a16="http://schemas.microsoft.com/office/drawing/2014/main" xmlns="" id="{8C7A0C76-30F6-4D40-A08F-49E0C4075BE9}"/>
                </a:ext>
              </a:extLst>
            </p:cNvPr>
            <p:cNvSpPr/>
            <p:nvPr/>
          </p:nvSpPr>
          <p:spPr>
            <a:xfrm flipH="1">
              <a:off x="9392570" y="2693010"/>
              <a:ext cx="2036454" cy="2246601"/>
            </a:xfrm>
            <a:custGeom>
              <a:avLst/>
              <a:gdLst>
                <a:gd name="connsiteX0" fmla="*/ 696638 w 2036454"/>
                <a:gd name="connsiteY0" fmla="*/ 2081097 h 2246601"/>
                <a:gd name="connsiteX1" fmla="*/ 717664 w 2036454"/>
                <a:gd name="connsiteY1" fmla="*/ 2094765 h 2246601"/>
                <a:gd name="connsiteX2" fmla="*/ 709915 w 2036454"/>
                <a:gd name="connsiteY2" fmla="*/ 2093208 h 2246601"/>
                <a:gd name="connsiteX3" fmla="*/ 1016176 w 2036454"/>
                <a:gd name="connsiteY3" fmla="*/ 69112 h 2246601"/>
                <a:gd name="connsiteX4" fmla="*/ 1972239 w 2036454"/>
                <a:gd name="connsiteY4" fmla="*/ 1025175 h 2246601"/>
                <a:gd name="connsiteX5" fmla="*/ 1016176 w 2036454"/>
                <a:gd name="connsiteY5" fmla="*/ 1981238 h 2246601"/>
                <a:gd name="connsiteX6" fmla="*/ 60113 w 2036454"/>
                <a:gd name="connsiteY6" fmla="*/ 1025175 h 2246601"/>
                <a:gd name="connsiteX7" fmla="*/ 1016176 w 2036454"/>
                <a:gd name="connsiteY7" fmla="*/ 69112 h 2246601"/>
                <a:gd name="connsiteX8" fmla="*/ 1020136 w 2036454"/>
                <a:gd name="connsiteY8" fmla="*/ 0 h 2246601"/>
                <a:gd name="connsiteX9" fmla="*/ 1018229 w 2036454"/>
                <a:gd name="connsiteY9" fmla="*/ 147 h 2246601"/>
                <a:gd name="connsiteX10" fmla="*/ 1016319 w 2036454"/>
                <a:gd name="connsiteY10" fmla="*/ 0 h 2246601"/>
                <a:gd name="connsiteX11" fmla="*/ 0 w 2036454"/>
                <a:gd name="connsiteY11" fmla="*/ 1016319 h 2246601"/>
                <a:gd name="connsiteX12" fmla="*/ 484581 w 2036454"/>
                <a:gd name="connsiteY12" fmla="*/ 1942131 h 2246601"/>
                <a:gd name="connsiteX13" fmla="*/ 533756 w 2036454"/>
                <a:gd name="connsiteY13" fmla="*/ 2149329 h 2246601"/>
                <a:gd name="connsiteX14" fmla="*/ 663812 w 2036454"/>
                <a:gd name="connsiteY14" fmla="*/ 2246601 h 2246601"/>
                <a:gd name="connsiteX15" fmla="*/ 1018229 w 2036454"/>
                <a:gd name="connsiteY15" fmla="*/ 2245332 h 2246601"/>
                <a:gd name="connsiteX16" fmla="*/ 1372641 w 2036454"/>
                <a:gd name="connsiteY16" fmla="*/ 2246601 h 2246601"/>
                <a:gd name="connsiteX17" fmla="*/ 1502697 w 2036454"/>
                <a:gd name="connsiteY17" fmla="*/ 2149329 h 2246601"/>
                <a:gd name="connsiteX18" fmla="*/ 1551873 w 2036454"/>
                <a:gd name="connsiteY18" fmla="*/ 1942131 h 2246601"/>
                <a:gd name="connsiteX19" fmla="*/ 2036454 w 2036454"/>
                <a:gd name="connsiteY19" fmla="*/ 1016319 h 2246601"/>
                <a:gd name="connsiteX20" fmla="*/ 1020136 w 2036454"/>
                <a:gd name="connsiteY20" fmla="*/ 0 h 224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36454" h="2246601">
                  <a:moveTo>
                    <a:pt x="696638" y="2081097"/>
                  </a:moveTo>
                  <a:lnTo>
                    <a:pt x="717664" y="2094765"/>
                  </a:lnTo>
                  <a:lnTo>
                    <a:pt x="709915" y="2093208"/>
                  </a:lnTo>
                  <a:close/>
                  <a:moveTo>
                    <a:pt x="1016176" y="69112"/>
                  </a:moveTo>
                  <a:cubicBezTo>
                    <a:pt x="1544195" y="69112"/>
                    <a:pt x="1972239" y="497156"/>
                    <a:pt x="1972239" y="1025175"/>
                  </a:cubicBezTo>
                  <a:cubicBezTo>
                    <a:pt x="1972239" y="1553194"/>
                    <a:pt x="1544195" y="1981238"/>
                    <a:pt x="1016176" y="1981238"/>
                  </a:cubicBezTo>
                  <a:cubicBezTo>
                    <a:pt x="488157" y="1981238"/>
                    <a:pt x="60113" y="1553194"/>
                    <a:pt x="60113" y="1025175"/>
                  </a:cubicBezTo>
                  <a:cubicBezTo>
                    <a:pt x="60113" y="497156"/>
                    <a:pt x="488157" y="69112"/>
                    <a:pt x="1016176" y="69112"/>
                  </a:cubicBezTo>
                  <a:close/>
                  <a:moveTo>
                    <a:pt x="1020136" y="0"/>
                  </a:moveTo>
                  <a:lnTo>
                    <a:pt x="1018229" y="147"/>
                  </a:lnTo>
                  <a:lnTo>
                    <a:pt x="1016319" y="0"/>
                  </a:lnTo>
                  <a:cubicBezTo>
                    <a:pt x="455022" y="0"/>
                    <a:pt x="0" y="455021"/>
                    <a:pt x="0" y="1016319"/>
                  </a:cubicBezTo>
                  <a:cubicBezTo>
                    <a:pt x="0" y="1396151"/>
                    <a:pt x="271200" y="1771022"/>
                    <a:pt x="484581" y="1942131"/>
                  </a:cubicBezTo>
                  <a:cubicBezTo>
                    <a:pt x="548151" y="2015370"/>
                    <a:pt x="520096" y="2053853"/>
                    <a:pt x="533756" y="2149329"/>
                  </a:cubicBezTo>
                  <a:cubicBezTo>
                    <a:pt x="569271" y="2223033"/>
                    <a:pt x="601038" y="2246601"/>
                    <a:pt x="663812" y="2246601"/>
                  </a:cubicBezTo>
                  <a:lnTo>
                    <a:pt x="1018229" y="2245332"/>
                  </a:lnTo>
                  <a:lnTo>
                    <a:pt x="1372641" y="2246601"/>
                  </a:lnTo>
                  <a:cubicBezTo>
                    <a:pt x="1435417" y="2246601"/>
                    <a:pt x="1467183" y="2223033"/>
                    <a:pt x="1502697" y="2149329"/>
                  </a:cubicBezTo>
                  <a:cubicBezTo>
                    <a:pt x="1516357" y="2053853"/>
                    <a:pt x="1488303" y="2015370"/>
                    <a:pt x="1551873" y="1942131"/>
                  </a:cubicBezTo>
                  <a:cubicBezTo>
                    <a:pt x="1765253" y="1771022"/>
                    <a:pt x="2036454" y="1396151"/>
                    <a:pt x="2036454" y="1016319"/>
                  </a:cubicBezTo>
                  <a:cubicBezTo>
                    <a:pt x="2036454" y="455021"/>
                    <a:pt x="1581432" y="0"/>
                    <a:pt x="102013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a:p>
          </p:txBody>
        </p:sp>
      </p:grpSp>
      <p:sp>
        <p:nvSpPr>
          <p:cNvPr id="152" name="Freeform: Shape 151">
            <a:extLst>
              <a:ext uri="{FF2B5EF4-FFF2-40B4-BE49-F238E27FC236}">
                <a16:creationId xmlns:a16="http://schemas.microsoft.com/office/drawing/2014/main" xmlns="" id="{1E1607B5-64B5-47A5-8D74-932DFF0AB39F}"/>
              </a:ext>
            </a:extLst>
          </p:cNvPr>
          <p:cNvSpPr/>
          <p:nvPr/>
        </p:nvSpPr>
        <p:spPr>
          <a:xfrm flipH="1">
            <a:off x="9516898" y="2907256"/>
            <a:ext cx="1787797" cy="1972285"/>
          </a:xfrm>
          <a:custGeom>
            <a:avLst/>
            <a:gdLst>
              <a:gd name="connsiteX0" fmla="*/ 696638 w 2036454"/>
              <a:gd name="connsiteY0" fmla="*/ 2081097 h 2246601"/>
              <a:gd name="connsiteX1" fmla="*/ 717664 w 2036454"/>
              <a:gd name="connsiteY1" fmla="*/ 2094765 h 2246601"/>
              <a:gd name="connsiteX2" fmla="*/ 709915 w 2036454"/>
              <a:gd name="connsiteY2" fmla="*/ 2093208 h 2246601"/>
              <a:gd name="connsiteX3" fmla="*/ 1020136 w 2036454"/>
              <a:gd name="connsiteY3" fmla="*/ 0 h 2246601"/>
              <a:gd name="connsiteX4" fmla="*/ 1018229 w 2036454"/>
              <a:gd name="connsiteY4" fmla="*/ 147 h 2246601"/>
              <a:gd name="connsiteX5" fmla="*/ 1016319 w 2036454"/>
              <a:gd name="connsiteY5" fmla="*/ 0 h 2246601"/>
              <a:gd name="connsiteX6" fmla="*/ 0 w 2036454"/>
              <a:gd name="connsiteY6" fmla="*/ 1016319 h 2246601"/>
              <a:gd name="connsiteX7" fmla="*/ 484581 w 2036454"/>
              <a:gd name="connsiteY7" fmla="*/ 1942131 h 2246601"/>
              <a:gd name="connsiteX8" fmla="*/ 533756 w 2036454"/>
              <a:gd name="connsiteY8" fmla="*/ 2149329 h 2246601"/>
              <a:gd name="connsiteX9" fmla="*/ 663812 w 2036454"/>
              <a:gd name="connsiteY9" fmla="*/ 2246601 h 2246601"/>
              <a:gd name="connsiteX10" fmla="*/ 1018229 w 2036454"/>
              <a:gd name="connsiteY10" fmla="*/ 2245332 h 2246601"/>
              <a:gd name="connsiteX11" fmla="*/ 1372641 w 2036454"/>
              <a:gd name="connsiteY11" fmla="*/ 2246601 h 2246601"/>
              <a:gd name="connsiteX12" fmla="*/ 1502697 w 2036454"/>
              <a:gd name="connsiteY12" fmla="*/ 2149329 h 2246601"/>
              <a:gd name="connsiteX13" fmla="*/ 1551873 w 2036454"/>
              <a:gd name="connsiteY13" fmla="*/ 1942131 h 2246601"/>
              <a:gd name="connsiteX14" fmla="*/ 2036454 w 2036454"/>
              <a:gd name="connsiteY14" fmla="*/ 1016319 h 2246601"/>
              <a:gd name="connsiteX15" fmla="*/ 1020136 w 2036454"/>
              <a:gd name="connsiteY15" fmla="*/ 0 h 224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6454" h="2246601">
                <a:moveTo>
                  <a:pt x="696638" y="2081097"/>
                </a:moveTo>
                <a:lnTo>
                  <a:pt x="717664" y="2094765"/>
                </a:lnTo>
                <a:lnTo>
                  <a:pt x="709915" y="2093208"/>
                </a:lnTo>
                <a:close/>
                <a:moveTo>
                  <a:pt x="1020136" y="0"/>
                </a:moveTo>
                <a:lnTo>
                  <a:pt x="1018229" y="147"/>
                </a:lnTo>
                <a:lnTo>
                  <a:pt x="1016319" y="0"/>
                </a:lnTo>
                <a:cubicBezTo>
                  <a:pt x="455022" y="0"/>
                  <a:pt x="0" y="455021"/>
                  <a:pt x="0" y="1016319"/>
                </a:cubicBezTo>
                <a:cubicBezTo>
                  <a:pt x="0" y="1396151"/>
                  <a:pt x="271200" y="1771022"/>
                  <a:pt x="484581" y="1942131"/>
                </a:cubicBezTo>
                <a:cubicBezTo>
                  <a:pt x="548151" y="2015370"/>
                  <a:pt x="520096" y="2053853"/>
                  <a:pt x="533756" y="2149329"/>
                </a:cubicBezTo>
                <a:cubicBezTo>
                  <a:pt x="569271" y="2223033"/>
                  <a:pt x="601038" y="2246601"/>
                  <a:pt x="663812" y="2246601"/>
                </a:cubicBezTo>
                <a:lnTo>
                  <a:pt x="1018229" y="2245332"/>
                </a:lnTo>
                <a:lnTo>
                  <a:pt x="1372641" y="2246601"/>
                </a:lnTo>
                <a:cubicBezTo>
                  <a:pt x="1435417" y="2246601"/>
                  <a:pt x="1467183" y="2223033"/>
                  <a:pt x="1502697" y="2149329"/>
                </a:cubicBezTo>
                <a:cubicBezTo>
                  <a:pt x="1516357" y="2053853"/>
                  <a:pt x="1488303" y="2015370"/>
                  <a:pt x="1551873" y="1942131"/>
                </a:cubicBezTo>
                <a:cubicBezTo>
                  <a:pt x="1765253" y="1771022"/>
                  <a:pt x="2036454" y="1396151"/>
                  <a:pt x="2036454" y="1016319"/>
                </a:cubicBezTo>
                <a:cubicBezTo>
                  <a:pt x="2036454" y="455021"/>
                  <a:pt x="1581432" y="0"/>
                  <a:pt x="10201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a:p>
        </p:txBody>
      </p:sp>
      <p:grpSp>
        <p:nvGrpSpPr>
          <p:cNvPr id="83" name="Group 82">
            <a:extLst>
              <a:ext uri="{FF2B5EF4-FFF2-40B4-BE49-F238E27FC236}">
                <a16:creationId xmlns:a16="http://schemas.microsoft.com/office/drawing/2014/main" xmlns="" id="{AB2A7E71-5738-44B8-8C95-AE69F852EEE2}"/>
              </a:ext>
            </a:extLst>
          </p:cNvPr>
          <p:cNvGrpSpPr/>
          <p:nvPr/>
        </p:nvGrpSpPr>
        <p:grpSpPr>
          <a:xfrm>
            <a:off x="9516898" y="2814396"/>
            <a:ext cx="1832724" cy="1832724"/>
            <a:chOff x="4547049" y="1897856"/>
            <a:chExt cx="3071634" cy="3071634"/>
          </a:xfrm>
          <a:effectLst/>
        </p:grpSpPr>
        <p:sp>
          <p:nvSpPr>
            <p:cNvPr id="84" name="Freeform: Shape 83">
              <a:extLst>
                <a:ext uri="{FF2B5EF4-FFF2-40B4-BE49-F238E27FC236}">
                  <a16:creationId xmlns:a16="http://schemas.microsoft.com/office/drawing/2014/main" xmlns="" id="{D8F22443-BC2E-481F-848C-C91988FF254D}"/>
                </a:ext>
              </a:extLst>
            </p:cNvPr>
            <p:cNvSpPr/>
            <p:nvPr/>
          </p:nvSpPr>
          <p:spPr>
            <a:xfrm>
              <a:off x="4547049" y="1897856"/>
              <a:ext cx="3071634" cy="307163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1">
                <a:lumMod val="20000"/>
                <a:lumOff val="80000"/>
              </a:schemeClr>
            </a:solidFill>
            <a:ln w="9525" cap="flat">
              <a:noFill/>
              <a:prstDash val="solid"/>
              <a:miter/>
            </a:ln>
            <a:effectLst/>
          </p:spPr>
          <p:txBody>
            <a:bodyPr rtlCol="0" anchor="ctr"/>
            <a:lstStyle/>
            <a:p>
              <a:endParaRPr lang="en-US" dirty="0"/>
            </a:p>
          </p:txBody>
        </p:sp>
        <p:sp>
          <p:nvSpPr>
            <p:cNvPr id="85" name="Freeform: Shape 84">
              <a:extLst>
                <a:ext uri="{FF2B5EF4-FFF2-40B4-BE49-F238E27FC236}">
                  <a16:creationId xmlns:a16="http://schemas.microsoft.com/office/drawing/2014/main" xmlns="" id="{35F2A40E-4190-437D-AC60-CD4CDF3B31A4}"/>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1">
                <a:lumMod val="40000"/>
                <a:lumOff val="60000"/>
              </a:schemeClr>
            </a:solidFill>
            <a:ln w="9525" cap="flat">
              <a:noFill/>
              <a:prstDash val="solid"/>
              <a:miter/>
            </a:ln>
          </p:spPr>
          <p:txBody>
            <a:bodyPr rtlCol="0" anchor="ctr"/>
            <a:lstStyle/>
            <a:p>
              <a:endParaRPr lang="en-US" dirty="0"/>
            </a:p>
          </p:txBody>
        </p:sp>
      </p:grpSp>
      <p:grpSp>
        <p:nvGrpSpPr>
          <p:cNvPr id="169" name="Group 168">
            <a:extLst>
              <a:ext uri="{FF2B5EF4-FFF2-40B4-BE49-F238E27FC236}">
                <a16:creationId xmlns:a16="http://schemas.microsoft.com/office/drawing/2014/main" xmlns="" id="{0DFE7297-5D2E-4A1E-AF36-A4B43D60EE20}"/>
              </a:ext>
            </a:extLst>
          </p:cNvPr>
          <p:cNvGrpSpPr/>
          <p:nvPr/>
        </p:nvGrpSpPr>
        <p:grpSpPr>
          <a:xfrm>
            <a:off x="1092450" y="4943210"/>
            <a:ext cx="2825440" cy="1166481"/>
            <a:chOff x="1786971" y="4942919"/>
            <a:chExt cx="2041538" cy="1037553"/>
          </a:xfrm>
        </p:grpSpPr>
        <p:sp>
          <p:nvSpPr>
            <p:cNvPr id="170" name="Rectangle: Rounded Corners 169">
              <a:extLst>
                <a:ext uri="{FF2B5EF4-FFF2-40B4-BE49-F238E27FC236}">
                  <a16:creationId xmlns:a16="http://schemas.microsoft.com/office/drawing/2014/main" xmlns="" id="{542EA2AA-46CA-4542-867B-4B1CB448291F}"/>
                </a:ext>
              </a:extLst>
            </p:cNvPr>
            <p:cNvSpPr/>
            <p:nvPr/>
          </p:nvSpPr>
          <p:spPr>
            <a:xfrm>
              <a:off x="1886713" y="4942919"/>
              <a:ext cx="1842053" cy="62168"/>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a:extLst>
                <a:ext uri="{FF2B5EF4-FFF2-40B4-BE49-F238E27FC236}">
                  <a16:creationId xmlns:a16="http://schemas.microsoft.com/office/drawing/2014/main" xmlns="" id="{D4CACEE3-B90F-4F91-BDC6-877A07B30437}"/>
                </a:ext>
              </a:extLst>
            </p:cNvPr>
            <p:cNvSpPr/>
            <p:nvPr/>
          </p:nvSpPr>
          <p:spPr>
            <a:xfrm>
              <a:off x="1786971" y="5005087"/>
              <a:ext cx="2041538" cy="972483"/>
            </a:xfrm>
            <a:prstGeom prst="trapezoid">
              <a:avLst>
                <a:gd name="adj" fmla="val 15411"/>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a:extLst>
                <a:ext uri="{FF2B5EF4-FFF2-40B4-BE49-F238E27FC236}">
                  <a16:creationId xmlns:a16="http://schemas.microsoft.com/office/drawing/2014/main" xmlns="" id="{7A91969B-169B-4C9F-A000-5E82C767548C}"/>
                </a:ext>
              </a:extLst>
            </p:cNvPr>
            <p:cNvSpPr/>
            <p:nvPr/>
          </p:nvSpPr>
          <p:spPr>
            <a:xfrm>
              <a:off x="1950379" y="5043805"/>
              <a:ext cx="1714722" cy="187750"/>
            </a:xfrm>
            <a:prstGeom prst="trapezoi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 name="Group 172">
              <a:extLst>
                <a:ext uri="{FF2B5EF4-FFF2-40B4-BE49-F238E27FC236}">
                  <a16:creationId xmlns:a16="http://schemas.microsoft.com/office/drawing/2014/main" xmlns="" id="{B05ABD50-FAA4-4DC3-8D60-F356E81A32AF}"/>
                </a:ext>
              </a:extLst>
            </p:cNvPr>
            <p:cNvGrpSpPr/>
            <p:nvPr/>
          </p:nvGrpSpPr>
          <p:grpSpPr>
            <a:xfrm>
              <a:off x="2260924" y="5043805"/>
              <a:ext cx="1107473" cy="187751"/>
              <a:chOff x="7962899" y="2433000"/>
              <a:chExt cx="2294160" cy="371747"/>
            </a:xfrm>
          </p:grpSpPr>
          <p:grpSp>
            <p:nvGrpSpPr>
              <p:cNvPr id="227" name="Group 226">
                <a:extLst>
                  <a:ext uri="{FF2B5EF4-FFF2-40B4-BE49-F238E27FC236}">
                    <a16:creationId xmlns:a16="http://schemas.microsoft.com/office/drawing/2014/main" xmlns="" id="{86FD9438-9622-4C4E-BFA8-0C05525FCFD4}"/>
                  </a:ext>
                </a:extLst>
              </p:cNvPr>
              <p:cNvGrpSpPr/>
              <p:nvPr/>
            </p:nvGrpSpPr>
            <p:grpSpPr>
              <a:xfrm>
                <a:off x="7962899" y="2433000"/>
                <a:ext cx="344267" cy="371747"/>
                <a:chOff x="6383215" y="2833551"/>
                <a:chExt cx="240196" cy="371747"/>
              </a:xfrm>
            </p:grpSpPr>
            <p:sp>
              <p:nvSpPr>
                <p:cNvPr id="236" name="Rectangle 235">
                  <a:extLst>
                    <a:ext uri="{FF2B5EF4-FFF2-40B4-BE49-F238E27FC236}">
                      <a16:creationId xmlns:a16="http://schemas.microsoft.com/office/drawing/2014/main" xmlns="" id="{3F8AB41D-920E-42F9-ADC4-C5E4FA92A810}"/>
                    </a:ext>
                  </a:extLst>
                </p:cNvPr>
                <p:cNvSpPr/>
                <p:nvPr/>
              </p:nvSpPr>
              <p:spPr>
                <a:xfrm>
                  <a:off x="6427177" y="2833551"/>
                  <a:ext cx="152272" cy="103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a:extLst>
                    <a:ext uri="{FF2B5EF4-FFF2-40B4-BE49-F238E27FC236}">
                      <a16:creationId xmlns:a16="http://schemas.microsoft.com/office/drawing/2014/main" xmlns="" id="{B6373E23-F5CD-4F0F-AA5B-23DBCE336F76}"/>
                    </a:ext>
                  </a:extLst>
                </p:cNvPr>
                <p:cNvSpPr/>
                <p:nvPr/>
              </p:nvSpPr>
              <p:spPr>
                <a:xfrm>
                  <a:off x="6383215" y="3030414"/>
                  <a:ext cx="240196" cy="1748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Trapezoid 237">
                  <a:extLst>
                    <a:ext uri="{FF2B5EF4-FFF2-40B4-BE49-F238E27FC236}">
                      <a16:creationId xmlns:a16="http://schemas.microsoft.com/office/drawing/2014/main" xmlns="" id="{F598B5F6-B0BA-4533-A3E1-814F76F6C2EA}"/>
                    </a:ext>
                  </a:extLst>
                </p:cNvPr>
                <p:cNvSpPr/>
                <p:nvPr/>
              </p:nvSpPr>
              <p:spPr>
                <a:xfrm>
                  <a:off x="6383215" y="2936632"/>
                  <a:ext cx="240196" cy="93782"/>
                </a:xfrm>
                <a:prstGeom prst="trapezoid">
                  <a:avLst>
                    <a:gd name="adj" fmla="val 7468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227">
                <a:extLst>
                  <a:ext uri="{FF2B5EF4-FFF2-40B4-BE49-F238E27FC236}">
                    <a16:creationId xmlns:a16="http://schemas.microsoft.com/office/drawing/2014/main" xmlns="" id="{B9895C98-0D69-4F95-ABCE-8B972769064A}"/>
                  </a:ext>
                </a:extLst>
              </p:cNvPr>
              <p:cNvGrpSpPr/>
              <p:nvPr/>
            </p:nvGrpSpPr>
            <p:grpSpPr>
              <a:xfrm>
                <a:off x="8933083" y="2433000"/>
                <a:ext cx="344267" cy="371747"/>
                <a:chOff x="6383215" y="2833551"/>
                <a:chExt cx="240196" cy="371747"/>
              </a:xfrm>
            </p:grpSpPr>
            <p:sp>
              <p:nvSpPr>
                <p:cNvPr id="233" name="Rectangle 232">
                  <a:extLst>
                    <a:ext uri="{FF2B5EF4-FFF2-40B4-BE49-F238E27FC236}">
                      <a16:creationId xmlns:a16="http://schemas.microsoft.com/office/drawing/2014/main" xmlns="" id="{96EBE5C6-DE8F-44F9-9B6B-8B5ECBD2BD9B}"/>
                    </a:ext>
                  </a:extLst>
                </p:cNvPr>
                <p:cNvSpPr/>
                <p:nvPr/>
              </p:nvSpPr>
              <p:spPr>
                <a:xfrm>
                  <a:off x="6427177" y="2833551"/>
                  <a:ext cx="152272" cy="103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a:extLst>
                    <a:ext uri="{FF2B5EF4-FFF2-40B4-BE49-F238E27FC236}">
                      <a16:creationId xmlns:a16="http://schemas.microsoft.com/office/drawing/2014/main" xmlns="" id="{3D184445-6645-4A77-A9FB-EB687E422469}"/>
                    </a:ext>
                  </a:extLst>
                </p:cNvPr>
                <p:cNvSpPr/>
                <p:nvPr/>
              </p:nvSpPr>
              <p:spPr>
                <a:xfrm>
                  <a:off x="6383215" y="3030414"/>
                  <a:ext cx="240196" cy="1748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Trapezoid 234">
                  <a:extLst>
                    <a:ext uri="{FF2B5EF4-FFF2-40B4-BE49-F238E27FC236}">
                      <a16:creationId xmlns:a16="http://schemas.microsoft.com/office/drawing/2014/main" xmlns="" id="{5A94EBDF-19DB-4165-92F2-1E0F0718FC4C}"/>
                    </a:ext>
                  </a:extLst>
                </p:cNvPr>
                <p:cNvSpPr/>
                <p:nvPr/>
              </p:nvSpPr>
              <p:spPr>
                <a:xfrm>
                  <a:off x="6383215" y="2936632"/>
                  <a:ext cx="240196" cy="93782"/>
                </a:xfrm>
                <a:prstGeom prst="trapezoid">
                  <a:avLst>
                    <a:gd name="adj" fmla="val 67722"/>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228">
                <a:extLst>
                  <a:ext uri="{FF2B5EF4-FFF2-40B4-BE49-F238E27FC236}">
                    <a16:creationId xmlns:a16="http://schemas.microsoft.com/office/drawing/2014/main" xmlns="" id="{FAD918A8-175F-40E7-869A-7618A3014E59}"/>
                  </a:ext>
                </a:extLst>
              </p:cNvPr>
              <p:cNvGrpSpPr/>
              <p:nvPr/>
            </p:nvGrpSpPr>
            <p:grpSpPr>
              <a:xfrm>
                <a:off x="9912792" y="2433000"/>
                <a:ext cx="344267" cy="371747"/>
                <a:chOff x="6383215" y="2833551"/>
                <a:chExt cx="240196" cy="371747"/>
              </a:xfrm>
            </p:grpSpPr>
            <p:sp>
              <p:nvSpPr>
                <p:cNvPr id="230" name="Rectangle 229">
                  <a:extLst>
                    <a:ext uri="{FF2B5EF4-FFF2-40B4-BE49-F238E27FC236}">
                      <a16:creationId xmlns:a16="http://schemas.microsoft.com/office/drawing/2014/main" xmlns="" id="{93BFED72-A954-4796-9EA9-FD6A91263F48}"/>
                    </a:ext>
                  </a:extLst>
                </p:cNvPr>
                <p:cNvSpPr/>
                <p:nvPr/>
              </p:nvSpPr>
              <p:spPr>
                <a:xfrm>
                  <a:off x="6427177" y="2833551"/>
                  <a:ext cx="152272" cy="103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xmlns="" id="{6DB22848-DE6A-434F-96FF-E95C3CD906E1}"/>
                    </a:ext>
                  </a:extLst>
                </p:cNvPr>
                <p:cNvSpPr/>
                <p:nvPr/>
              </p:nvSpPr>
              <p:spPr>
                <a:xfrm>
                  <a:off x="6383215" y="3030414"/>
                  <a:ext cx="240196" cy="1748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Trapezoid 231">
                  <a:extLst>
                    <a:ext uri="{FF2B5EF4-FFF2-40B4-BE49-F238E27FC236}">
                      <a16:creationId xmlns:a16="http://schemas.microsoft.com/office/drawing/2014/main" xmlns="" id="{B5E54CE8-3008-4CB1-824B-F057EC1055BB}"/>
                    </a:ext>
                  </a:extLst>
                </p:cNvPr>
                <p:cNvSpPr/>
                <p:nvPr/>
              </p:nvSpPr>
              <p:spPr>
                <a:xfrm>
                  <a:off x="6383215" y="2936632"/>
                  <a:ext cx="240196" cy="93782"/>
                </a:xfrm>
                <a:prstGeom prst="trapezoid">
                  <a:avLst>
                    <a:gd name="adj" fmla="val 7120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4" name="Trapezoid 173">
              <a:extLst>
                <a:ext uri="{FF2B5EF4-FFF2-40B4-BE49-F238E27FC236}">
                  <a16:creationId xmlns:a16="http://schemas.microsoft.com/office/drawing/2014/main" xmlns="" id="{D71F561F-BB5E-4E08-A62B-93F204E90C6F}"/>
                </a:ext>
              </a:extLst>
            </p:cNvPr>
            <p:cNvSpPr/>
            <p:nvPr/>
          </p:nvSpPr>
          <p:spPr>
            <a:xfrm>
              <a:off x="1842501"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Trapezoid 174">
              <a:extLst>
                <a:ext uri="{FF2B5EF4-FFF2-40B4-BE49-F238E27FC236}">
                  <a16:creationId xmlns:a16="http://schemas.microsoft.com/office/drawing/2014/main" xmlns="" id="{926B953F-E07E-4B44-A2F2-83C58280DC83}"/>
                </a:ext>
              </a:extLst>
            </p:cNvPr>
            <p:cNvSpPr/>
            <p:nvPr/>
          </p:nvSpPr>
          <p:spPr>
            <a:xfrm>
              <a:off x="2313764"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Trapezoid 175">
              <a:extLst>
                <a:ext uri="{FF2B5EF4-FFF2-40B4-BE49-F238E27FC236}">
                  <a16:creationId xmlns:a16="http://schemas.microsoft.com/office/drawing/2014/main" xmlns="" id="{D73A1ECF-C322-4F51-8A8A-056B6ECA0135}"/>
                </a:ext>
              </a:extLst>
            </p:cNvPr>
            <p:cNvSpPr/>
            <p:nvPr/>
          </p:nvSpPr>
          <p:spPr>
            <a:xfrm>
              <a:off x="2785027"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Trapezoid 176">
              <a:extLst>
                <a:ext uri="{FF2B5EF4-FFF2-40B4-BE49-F238E27FC236}">
                  <a16:creationId xmlns:a16="http://schemas.microsoft.com/office/drawing/2014/main" xmlns="" id="{EEDD94C3-C6F2-430C-83ED-9003CA2F314C}"/>
                </a:ext>
              </a:extLst>
            </p:cNvPr>
            <p:cNvSpPr/>
            <p:nvPr/>
          </p:nvSpPr>
          <p:spPr>
            <a:xfrm>
              <a:off x="3256290"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oup 177">
              <a:extLst>
                <a:ext uri="{FF2B5EF4-FFF2-40B4-BE49-F238E27FC236}">
                  <a16:creationId xmlns:a16="http://schemas.microsoft.com/office/drawing/2014/main" xmlns="" id="{10263849-62BA-451C-B197-C458827AF1E9}"/>
                </a:ext>
              </a:extLst>
            </p:cNvPr>
            <p:cNvGrpSpPr/>
            <p:nvPr/>
          </p:nvGrpSpPr>
          <p:grpSpPr>
            <a:xfrm>
              <a:off x="1962670" y="5271362"/>
              <a:ext cx="302363" cy="682663"/>
              <a:chOff x="7384246" y="2899703"/>
              <a:chExt cx="626352" cy="1351672"/>
            </a:xfrm>
            <a:solidFill>
              <a:schemeClr val="accent4">
                <a:lumMod val="60000"/>
                <a:lumOff val="40000"/>
              </a:schemeClr>
            </a:solidFill>
          </p:grpSpPr>
          <p:sp>
            <p:nvSpPr>
              <p:cNvPr id="216" name="Rectangle: Rounded Corners 215">
                <a:extLst>
                  <a:ext uri="{FF2B5EF4-FFF2-40B4-BE49-F238E27FC236}">
                    <a16:creationId xmlns:a16="http://schemas.microsoft.com/office/drawing/2014/main" xmlns="" id="{1C3CCF86-B933-4353-9B3A-1DB36D4305ED}"/>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Rounded Corners 216">
                <a:extLst>
                  <a:ext uri="{FF2B5EF4-FFF2-40B4-BE49-F238E27FC236}">
                    <a16:creationId xmlns:a16="http://schemas.microsoft.com/office/drawing/2014/main" xmlns="" id="{87141F13-5FAA-4FB3-BD57-65B1DCFB0C93}"/>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Rounded Corners 217">
                <a:extLst>
                  <a:ext uri="{FF2B5EF4-FFF2-40B4-BE49-F238E27FC236}">
                    <a16:creationId xmlns:a16="http://schemas.microsoft.com/office/drawing/2014/main" xmlns="" id="{81DFD139-9103-43FD-996F-0C33D81607F8}"/>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Rounded Corners 218">
                <a:extLst>
                  <a:ext uri="{FF2B5EF4-FFF2-40B4-BE49-F238E27FC236}">
                    <a16:creationId xmlns:a16="http://schemas.microsoft.com/office/drawing/2014/main" xmlns="" id="{29DD79B1-E490-4CE7-872E-5D99A26FB2E2}"/>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Rounded Corners 219">
                <a:extLst>
                  <a:ext uri="{FF2B5EF4-FFF2-40B4-BE49-F238E27FC236}">
                    <a16:creationId xmlns:a16="http://schemas.microsoft.com/office/drawing/2014/main" xmlns="" id="{C0564815-BC6C-4565-A05B-816A9361D561}"/>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Rounded Corners 220">
                <a:extLst>
                  <a:ext uri="{FF2B5EF4-FFF2-40B4-BE49-F238E27FC236}">
                    <a16:creationId xmlns:a16="http://schemas.microsoft.com/office/drawing/2014/main" xmlns="" id="{1E6B8734-96EA-42CE-9A25-027B730D03B3}"/>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Rounded Corners 221">
                <a:extLst>
                  <a:ext uri="{FF2B5EF4-FFF2-40B4-BE49-F238E27FC236}">
                    <a16:creationId xmlns:a16="http://schemas.microsoft.com/office/drawing/2014/main" xmlns="" id="{E07C30DC-29B8-49D1-815B-87EF8DAD90A6}"/>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Rounded Corners 222">
                <a:extLst>
                  <a:ext uri="{FF2B5EF4-FFF2-40B4-BE49-F238E27FC236}">
                    <a16:creationId xmlns:a16="http://schemas.microsoft.com/office/drawing/2014/main" xmlns="" id="{DFFAE26A-2273-41E9-B826-3C556F16755D}"/>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Rounded Corners 223">
                <a:extLst>
                  <a:ext uri="{FF2B5EF4-FFF2-40B4-BE49-F238E27FC236}">
                    <a16:creationId xmlns:a16="http://schemas.microsoft.com/office/drawing/2014/main" xmlns="" id="{F03B1CCC-644F-4515-AE4F-AEB9ED345D42}"/>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Rounded Corners 224">
                <a:extLst>
                  <a:ext uri="{FF2B5EF4-FFF2-40B4-BE49-F238E27FC236}">
                    <a16:creationId xmlns:a16="http://schemas.microsoft.com/office/drawing/2014/main" xmlns="" id="{7BCF6C98-A966-462D-88A5-DAD346C3ADEB}"/>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Rounded Corners 225">
                <a:extLst>
                  <a:ext uri="{FF2B5EF4-FFF2-40B4-BE49-F238E27FC236}">
                    <a16:creationId xmlns:a16="http://schemas.microsoft.com/office/drawing/2014/main" xmlns="" id="{DDB596CA-184F-40A2-9566-DF961E600637}"/>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78">
              <a:extLst>
                <a:ext uri="{FF2B5EF4-FFF2-40B4-BE49-F238E27FC236}">
                  <a16:creationId xmlns:a16="http://schemas.microsoft.com/office/drawing/2014/main" xmlns="" id="{A739D00F-806A-4BB7-8A2F-1DFE0310997B}"/>
                </a:ext>
              </a:extLst>
            </p:cNvPr>
            <p:cNvGrpSpPr/>
            <p:nvPr/>
          </p:nvGrpSpPr>
          <p:grpSpPr>
            <a:xfrm>
              <a:off x="2430707" y="5271362"/>
              <a:ext cx="302363" cy="682663"/>
              <a:chOff x="7384246" y="2899703"/>
              <a:chExt cx="626352" cy="1351672"/>
            </a:xfrm>
            <a:solidFill>
              <a:schemeClr val="accent4">
                <a:lumMod val="60000"/>
                <a:lumOff val="40000"/>
              </a:schemeClr>
            </a:solidFill>
          </p:grpSpPr>
          <p:sp>
            <p:nvSpPr>
              <p:cNvPr id="205" name="Rectangle: Rounded Corners 204">
                <a:extLst>
                  <a:ext uri="{FF2B5EF4-FFF2-40B4-BE49-F238E27FC236}">
                    <a16:creationId xmlns:a16="http://schemas.microsoft.com/office/drawing/2014/main" xmlns="" id="{1452CDC8-7256-4FF3-8FED-628116B53909}"/>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Rounded Corners 205">
                <a:extLst>
                  <a:ext uri="{FF2B5EF4-FFF2-40B4-BE49-F238E27FC236}">
                    <a16:creationId xmlns:a16="http://schemas.microsoft.com/office/drawing/2014/main" xmlns="" id="{BC5E81AA-5663-4DA9-9089-741502B53958}"/>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Rounded Corners 206">
                <a:extLst>
                  <a:ext uri="{FF2B5EF4-FFF2-40B4-BE49-F238E27FC236}">
                    <a16:creationId xmlns:a16="http://schemas.microsoft.com/office/drawing/2014/main" xmlns="" id="{8DC76A4B-48E7-498C-B613-19DA314AA69A}"/>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xmlns="" id="{C74E88BB-2AD8-434B-B25A-206207DF1CCD}"/>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208">
                <a:extLst>
                  <a:ext uri="{FF2B5EF4-FFF2-40B4-BE49-F238E27FC236}">
                    <a16:creationId xmlns:a16="http://schemas.microsoft.com/office/drawing/2014/main" xmlns="" id="{581F9D7B-C759-4535-A839-2ABC111149AB}"/>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Rounded Corners 209">
                <a:extLst>
                  <a:ext uri="{FF2B5EF4-FFF2-40B4-BE49-F238E27FC236}">
                    <a16:creationId xmlns:a16="http://schemas.microsoft.com/office/drawing/2014/main" xmlns="" id="{99965AFF-E5B1-498B-85E2-5B4EEC535799}"/>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Rounded Corners 210">
                <a:extLst>
                  <a:ext uri="{FF2B5EF4-FFF2-40B4-BE49-F238E27FC236}">
                    <a16:creationId xmlns:a16="http://schemas.microsoft.com/office/drawing/2014/main" xmlns="" id="{4708C725-A8B0-4EDB-8101-C8AEF888CA11}"/>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Rounded Corners 211">
                <a:extLst>
                  <a:ext uri="{FF2B5EF4-FFF2-40B4-BE49-F238E27FC236}">
                    <a16:creationId xmlns:a16="http://schemas.microsoft.com/office/drawing/2014/main" xmlns="" id="{0014FCF2-64F3-4347-99CD-10D4874CB1C6}"/>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Rounded Corners 212">
                <a:extLst>
                  <a:ext uri="{FF2B5EF4-FFF2-40B4-BE49-F238E27FC236}">
                    <a16:creationId xmlns:a16="http://schemas.microsoft.com/office/drawing/2014/main" xmlns="" id="{427272FB-D869-4B2F-BE88-D85A2175569F}"/>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Rounded Corners 213">
                <a:extLst>
                  <a:ext uri="{FF2B5EF4-FFF2-40B4-BE49-F238E27FC236}">
                    <a16:creationId xmlns:a16="http://schemas.microsoft.com/office/drawing/2014/main" xmlns="" id="{1B17C44F-98D1-4AC8-8120-2C369056386F}"/>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Rounded Corners 214">
                <a:extLst>
                  <a:ext uri="{FF2B5EF4-FFF2-40B4-BE49-F238E27FC236}">
                    <a16:creationId xmlns:a16="http://schemas.microsoft.com/office/drawing/2014/main" xmlns="" id="{10C4F26E-FC0C-4D71-A43D-DB65E27F3EC6}"/>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179">
              <a:extLst>
                <a:ext uri="{FF2B5EF4-FFF2-40B4-BE49-F238E27FC236}">
                  <a16:creationId xmlns:a16="http://schemas.microsoft.com/office/drawing/2014/main" xmlns="" id="{795CDE37-3FBD-418F-9733-EB19520F4D28}"/>
                </a:ext>
              </a:extLst>
            </p:cNvPr>
            <p:cNvGrpSpPr/>
            <p:nvPr/>
          </p:nvGrpSpPr>
          <p:grpSpPr>
            <a:xfrm>
              <a:off x="2898745" y="5271362"/>
              <a:ext cx="302363" cy="682663"/>
              <a:chOff x="7384246" y="2899703"/>
              <a:chExt cx="626352" cy="1351672"/>
            </a:xfrm>
            <a:solidFill>
              <a:schemeClr val="accent4">
                <a:lumMod val="60000"/>
                <a:lumOff val="40000"/>
              </a:schemeClr>
            </a:solidFill>
          </p:grpSpPr>
          <p:sp>
            <p:nvSpPr>
              <p:cNvPr id="194" name="Rectangle: Rounded Corners 193">
                <a:extLst>
                  <a:ext uri="{FF2B5EF4-FFF2-40B4-BE49-F238E27FC236}">
                    <a16:creationId xmlns:a16="http://schemas.microsoft.com/office/drawing/2014/main" xmlns="" id="{B0B55251-2755-45E1-BF60-CED61EF0A96A}"/>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xmlns="" id="{C4BD85E7-71FA-4639-ADC4-DEC534FBAE4E}"/>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Rounded Corners 195">
                <a:extLst>
                  <a:ext uri="{FF2B5EF4-FFF2-40B4-BE49-F238E27FC236}">
                    <a16:creationId xmlns:a16="http://schemas.microsoft.com/office/drawing/2014/main" xmlns="" id="{F734DBF5-03CF-4F1E-A840-2ED796BBEE13}"/>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xmlns="" id="{819B77A2-DFA0-4E71-BCD0-881DF33D51A4}"/>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xmlns="" id="{0129183D-51EB-4B5B-A106-2120213FDF06}"/>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Rounded Corners 198">
                <a:extLst>
                  <a:ext uri="{FF2B5EF4-FFF2-40B4-BE49-F238E27FC236}">
                    <a16:creationId xmlns:a16="http://schemas.microsoft.com/office/drawing/2014/main" xmlns="" id="{1E4B72F1-462E-4E33-A05B-B2E233933E3B}"/>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Rounded Corners 199">
                <a:extLst>
                  <a:ext uri="{FF2B5EF4-FFF2-40B4-BE49-F238E27FC236}">
                    <a16:creationId xmlns:a16="http://schemas.microsoft.com/office/drawing/2014/main" xmlns="" id="{4E4D23D5-B4A7-4958-8C67-5AD58C8D8ED0}"/>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xmlns="" id="{347D933A-BDB5-4645-9BBC-CCC53170E1E6}"/>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xmlns="" id="{1E91E59F-A2A6-4689-8835-8529250C6087}"/>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Rounded Corners 202">
                <a:extLst>
                  <a:ext uri="{FF2B5EF4-FFF2-40B4-BE49-F238E27FC236}">
                    <a16:creationId xmlns:a16="http://schemas.microsoft.com/office/drawing/2014/main" xmlns="" id="{9029F5D9-8869-4528-BA56-D6330F118906}"/>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xmlns="" id="{E1D524B3-9CE4-4E06-BF06-EDFB751E86E3}"/>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180">
              <a:extLst>
                <a:ext uri="{FF2B5EF4-FFF2-40B4-BE49-F238E27FC236}">
                  <a16:creationId xmlns:a16="http://schemas.microsoft.com/office/drawing/2014/main" xmlns="" id="{12D0751E-48A5-4D26-8896-4EB7C15FEE9B}"/>
                </a:ext>
              </a:extLst>
            </p:cNvPr>
            <p:cNvGrpSpPr/>
            <p:nvPr/>
          </p:nvGrpSpPr>
          <p:grpSpPr>
            <a:xfrm>
              <a:off x="3366783" y="5271362"/>
              <a:ext cx="302363" cy="682663"/>
              <a:chOff x="7384246" y="2899703"/>
              <a:chExt cx="626352" cy="1351672"/>
            </a:xfrm>
            <a:solidFill>
              <a:schemeClr val="accent4">
                <a:lumMod val="60000"/>
                <a:lumOff val="40000"/>
              </a:schemeClr>
            </a:solidFill>
          </p:grpSpPr>
          <p:sp>
            <p:nvSpPr>
              <p:cNvPr id="183" name="Rectangle: Rounded Corners 182">
                <a:extLst>
                  <a:ext uri="{FF2B5EF4-FFF2-40B4-BE49-F238E27FC236}">
                    <a16:creationId xmlns:a16="http://schemas.microsoft.com/office/drawing/2014/main" xmlns="" id="{0CE97A67-E510-43E1-9065-73B309F363B2}"/>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Rounded Corners 183">
                <a:extLst>
                  <a:ext uri="{FF2B5EF4-FFF2-40B4-BE49-F238E27FC236}">
                    <a16:creationId xmlns:a16="http://schemas.microsoft.com/office/drawing/2014/main" xmlns="" id="{D05D845F-EC26-43B5-83C8-05AA7E02D077}"/>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Rounded Corners 184">
                <a:extLst>
                  <a:ext uri="{FF2B5EF4-FFF2-40B4-BE49-F238E27FC236}">
                    <a16:creationId xmlns:a16="http://schemas.microsoft.com/office/drawing/2014/main" xmlns="" id="{716D805E-88CA-4423-9482-CAF413AA40A5}"/>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Rounded Corners 185">
                <a:extLst>
                  <a:ext uri="{FF2B5EF4-FFF2-40B4-BE49-F238E27FC236}">
                    <a16:creationId xmlns:a16="http://schemas.microsoft.com/office/drawing/2014/main" xmlns="" id="{DBC13362-F944-4171-801C-366C3F5A5EEA}"/>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xmlns="" id="{4F66B606-A82B-4BD3-A624-3B73E4B2FF55}"/>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a:extLst>
                  <a:ext uri="{FF2B5EF4-FFF2-40B4-BE49-F238E27FC236}">
                    <a16:creationId xmlns:a16="http://schemas.microsoft.com/office/drawing/2014/main" xmlns="" id="{3BEFD1C3-6970-4F5D-AC99-B87C07A11B1D}"/>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xmlns="" id="{A9F7D3E2-7B87-4B44-864D-C1943A2E6A55}"/>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xmlns="" id="{C25A9BF3-0A32-4742-BE9A-F77C9AFEFA3A}"/>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xmlns="" id="{E77F2A87-AE22-481A-A853-243B8DA7D6C8}"/>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xmlns="" id="{6FDC3D30-5BA1-4BE7-BFC0-A55999B69580}"/>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xmlns="" id="{112E3405-B4AA-4531-BCBA-8323FCD79172}"/>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2" name="Graphic 181">
              <a:extLst>
                <a:ext uri="{FF2B5EF4-FFF2-40B4-BE49-F238E27FC236}">
                  <a16:creationId xmlns:a16="http://schemas.microsoft.com/office/drawing/2014/main" xmlns="" id="{9F8183D3-839A-4097-B592-2553D368534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843781" y="5671824"/>
              <a:ext cx="1940381" cy="308648"/>
            </a:xfrm>
            <a:prstGeom prst="rect">
              <a:avLst/>
            </a:prstGeom>
          </p:spPr>
        </p:pic>
      </p:grpSp>
      <p:sp>
        <p:nvSpPr>
          <p:cNvPr id="239" name="Freeform: Shape 238">
            <a:extLst>
              <a:ext uri="{FF2B5EF4-FFF2-40B4-BE49-F238E27FC236}">
                <a16:creationId xmlns:a16="http://schemas.microsoft.com/office/drawing/2014/main" xmlns="" id="{60A7BAFE-4515-426B-B889-AB845EEA69F9}"/>
              </a:ext>
            </a:extLst>
          </p:cNvPr>
          <p:cNvSpPr/>
          <p:nvPr/>
        </p:nvSpPr>
        <p:spPr>
          <a:xfrm flipH="1">
            <a:off x="9955729" y="1432002"/>
            <a:ext cx="892078" cy="1332338"/>
          </a:xfrm>
          <a:custGeom>
            <a:avLst/>
            <a:gdLst>
              <a:gd name="connsiteX0" fmla="*/ 501893 w 892078"/>
              <a:gd name="connsiteY0" fmla="*/ 0 h 1332338"/>
              <a:gd name="connsiteX1" fmla="*/ 498205 w 892078"/>
              <a:gd name="connsiteY1" fmla="*/ 53000 h 1332338"/>
              <a:gd name="connsiteX2" fmla="*/ 456830 w 892078"/>
              <a:gd name="connsiteY2" fmla="*/ 120945 h 1332338"/>
              <a:gd name="connsiteX3" fmla="*/ 387912 w 892078"/>
              <a:gd name="connsiteY3" fmla="*/ 218109 h 1332338"/>
              <a:gd name="connsiteX4" fmla="*/ 391667 w 892078"/>
              <a:gd name="connsiteY4" fmla="*/ 334412 h 1332338"/>
              <a:gd name="connsiteX5" fmla="*/ 407219 w 892078"/>
              <a:gd name="connsiteY5" fmla="*/ 351214 h 1332338"/>
              <a:gd name="connsiteX6" fmla="*/ 413637 w 892078"/>
              <a:gd name="connsiteY6" fmla="*/ 474030 h 1332338"/>
              <a:gd name="connsiteX7" fmla="*/ 416812 w 892078"/>
              <a:gd name="connsiteY7" fmla="*/ 504492 h 1332338"/>
              <a:gd name="connsiteX8" fmla="*/ 402754 w 892078"/>
              <a:gd name="connsiteY8" fmla="*/ 505610 h 1332338"/>
              <a:gd name="connsiteX9" fmla="*/ 369924 w 892078"/>
              <a:gd name="connsiteY9" fmla="*/ 475906 h 1332338"/>
              <a:gd name="connsiteX10" fmla="*/ 126043 w 892078"/>
              <a:gd name="connsiteY10" fmla="*/ 282053 h 1332338"/>
              <a:gd name="connsiteX11" fmla="*/ 204209 w 892078"/>
              <a:gd name="connsiteY11" fmla="*/ 408681 h 1332338"/>
              <a:gd name="connsiteX12" fmla="*/ 344910 w 892078"/>
              <a:gd name="connsiteY12" fmla="*/ 500918 h 1332338"/>
              <a:gd name="connsiteX13" fmla="*/ 418387 w 892078"/>
              <a:gd name="connsiteY13" fmla="*/ 565015 h 1332338"/>
              <a:gd name="connsiteX14" fmla="*/ 404318 w 892078"/>
              <a:gd name="connsiteY14" fmla="*/ 841726 h 1332338"/>
              <a:gd name="connsiteX15" fmla="*/ 354290 w 892078"/>
              <a:gd name="connsiteY15" fmla="*/ 830783 h 1332338"/>
              <a:gd name="connsiteX16" fmla="*/ 353526 w 892078"/>
              <a:gd name="connsiteY16" fmla="*/ 831058 h 1332338"/>
              <a:gd name="connsiteX17" fmla="*/ 350580 w 892078"/>
              <a:gd name="connsiteY17" fmla="*/ 827584 h 1332338"/>
              <a:gd name="connsiteX18" fmla="*/ 347061 w 892078"/>
              <a:gd name="connsiteY18" fmla="*/ 800105 h 1332338"/>
              <a:gd name="connsiteX19" fmla="*/ 281402 w 892078"/>
              <a:gd name="connsiteY19" fmla="*/ 603126 h 1332338"/>
              <a:gd name="connsiteX20" fmla="*/ 0 w 892078"/>
              <a:gd name="connsiteY20" fmla="*/ 531211 h 1332338"/>
              <a:gd name="connsiteX21" fmla="*/ 87546 w 892078"/>
              <a:gd name="connsiteY21" fmla="*/ 639081 h 1332338"/>
              <a:gd name="connsiteX22" fmla="*/ 156335 w 892078"/>
              <a:gd name="connsiteY22" fmla="*/ 770401 h 1332338"/>
              <a:gd name="connsiteX23" fmla="*/ 309542 w 892078"/>
              <a:gd name="connsiteY23" fmla="*/ 829808 h 1332338"/>
              <a:gd name="connsiteX24" fmla="*/ 340979 w 892078"/>
              <a:gd name="connsiteY24" fmla="*/ 837942 h 1332338"/>
              <a:gd name="connsiteX25" fmla="*/ 348283 w 892078"/>
              <a:gd name="connsiteY25" fmla="*/ 838787 h 1332338"/>
              <a:gd name="connsiteX26" fmla="*/ 348036 w 892078"/>
              <a:gd name="connsiteY26" fmla="*/ 840162 h 1332338"/>
              <a:gd name="connsiteX27" fmla="*/ 405880 w 892078"/>
              <a:gd name="connsiteY27" fmla="*/ 949596 h 1332338"/>
              <a:gd name="connsiteX28" fmla="*/ 392717 w 892078"/>
              <a:gd name="connsiteY28" fmla="*/ 1332338 h 1332338"/>
              <a:gd name="connsiteX29" fmla="*/ 473368 w 892078"/>
              <a:gd name="connsiteY29" fmla="*/ 1332338 h 1332338"/>
              <a:gd name="connsiteX30" fmla="*/ 463724 w 892078"/>
              <a:gd name="connsiteY30" fmla="*/ 999622 h 1332338"/>
              <a:gd name="connsiteX31" fmla="*/ 476231 w 892078"/>
              <a:gd name="connsiteY31" fmla="*/ 908949 h 1332338"/>
              <a:gd name="connsiteX32" fmla="*/ 523131 w 892078"/>
              <a:gd name="connsiteY32" fmla="*/ 880809 h 1332338"/>
              <a:gd name="connsiteX33" fmla="*/ 827981 w 892078"/>
              <a:gd name="connsiteY33" fmla="*/ 722913 h 1332338"/>
              <a:gd name="connsiteX34" fmla="*/ 892078 w 892078"/>
              <a:gd name="connsiteY34" fmla="*/ 391486 h 1332338"/>
              <a:gd name="connsiteX35" fmla="*/ 671648 w 892078"/>
              <a:gd name="connsiteY35" fmla="*/ 560326 h 1332338"/>
              <a:gd name="connsiteX36" fmla="*/ 535636 w 892078"/>
              <a:gd name="connsiteY36" fmla="*/ 646309 h 1332338"/>
              <a:gd name="connsiteX37" fmla="*/ 480920 w 892078"/>
              <a:gd name="connsiteY37" fmla="*/ 830783 h 1332338"/>
              <a:gd name="connsiteX38" fmla="*/ 448091 w 892078"/>
              <a:gd name="connsiteY38" fmla="*/ 882373 h 1332338"/>
              <a:gd name="connsiteX39" fmla="*/ 448091 w 892078"/>
              <a:gd name="connsiteY39" fmla="*/ 608790 h 1332338"/>
              <a:gd name="connsiteX40" fmla="*/ 513752 w 892078"/>
              <a:gd name="connsiteY40" fmla="*/ 546257 h 1332338"/>
              <a:gd name="connsiteX41" fmla="*/ 582537 w 892078"/>
              <a:gd name="connsiteY41" fmla="*/ 540003 h 1332338"/>
              <a:gd name="connsiteX42" fmla="*/ 748253 w 892078"/>
              <a:gd name="connsiteY42" fmla="*/ 207012 h 1332338"/>
              <a:gd name="connsiteX43" fmla="*/ 596608 w 892078"/>
              <a:gd name="connsiteY43" fmla="*/ 313318 h 1332338"/>
              <a:gd name="connsiteX44" fmla="*/ 451217 w 892078"/>
              <a:gd name="connsiteY44" fmla="*/ 482159 h 1332338"/>
              <a:gd name="connsiteX45" fmla="*/ 445183 w 892078"/>
              <a:gd name="connsiteY45" fmla="*/ 497255 h 1332338"/>
              <a:gd name="connsiteX46" fmla="*/ 439086 w 892078"/>
              <a:gd name="connsiteY46" fmla="*/ 500090 h 1332338"/>
              <a:gd name="connsiteX47" fmla="*/ 435706 w 892078"/>
              <a:gd name="connsiteY47" fmla="*/ 482384 h 1332338"/>
              <a:gd name="connsiteX48" fmla="*/ 420305 w 892078"/>
              <a:gd name="connsiteY48" fmla="*/ 370688 h 1332338"/>
              <a:gd name="connsiteX49" fmla="*/ 426244 w 892078"/>
              <a:gd name="connsiteY49" fmla="*/ 360755 h 1332338"/>
              <a:gd name="connsiteX50" fmla="*/ 485748 w 892078"/>
              <a:gd name="connsiteY50" fmla="*/ 335852 h 1332338"/>
              <a:gd name="connsiteX51" fmla="*/ 556629 w 892078"/>
              <a:gd name="connsiteY51" fmla="*/ 224791 h 1332338"/>
              <a:gd name="connsiteX52" fmla="*/ 533558 w 892078"/>
              <a:gd name="connsiteY52" fmla="*/ 68029 h 1332338"/>
              <a:gd name="connsiteX53" fmla="*/ 501893 w 892078"/>
              <a:gd name="connsiteY53" fmla="*/ 0 h 133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92078" h="1332338">
                <a:moveTo>
                  <a:pt x="501893" y="0"/>
                </a:moveTo>
                <a:cubicBezTo>
                  <a:pt x="505496" y="20041"/>
                  <a:pt x="503339" y="36518"/>
                  <a:pt x="498205" y="53000"/>
                </a:cubicBezTo>
                <a:cubicBezTo>
                  <a:pt x="489909" y="79014"/>
                  <a:pt x="474662" y="101069"/>
                  <a:pt x="456830" y="120945"/>
                </a:cubicBezTo>
                <a:cubicBezTo>
                  <a:pt x="430082" y="150759"/>
                  <a:pt x="404129" y="181166"/>
                  <a:pt x="387912" y="218109"/>
                </a:cubicBezTo>
                <a:cubicBezTo>
                  <a:pt x="370904" y="257435"/>
                  <a:pt x="367592" y="296342"/>
                  <a:pt x="391667" y="334412"/>
                </a:cubicBezTo>
                <a:cubicBezTo>
                  <a:pt x="396044" y="341153"/>
                  <a:pt x="402085" y="346893"/>
                  <a:pt x="407219" y="351214"/>
                </a:cubicBezTo>
                <a:cubicBezTo>
                  <a:pt x="406074" y="380095"/>
                  <a:pt x="409823" y="433373"/>
                  <a:pt x="413637" y="474030"/>
                </a:cubicBezTo>
                <a:lnTo>
                  <a:pt x="416812" y="504492"/>
                </a:lnTo>
                <a:lnTo>
                  <a:pt x="402754" y="505610"/>
                </a:lnTo>
                <a:cubicBezTo>
                  <a:pt x="393375" y="507174"/>
                  <a:pt x="371487" y="502482"/>
                  <a:pt x="369924" y="475906"/>
                </a:cubicBezTo>
                <a:cubicBezTo>
                  <a:pt x="358979" y="328953"/>
                  <a:pt x="269870" y="258602"/>
                  <a:pt x="126043" y="282053"/>
                </a:cubicBezTo>
                <a:cubicBezTo>
                  <a:pt x="168253" y="316446"/>
                  <a:pt x="180759" y="364908"/>
                  <a:pt x="204209" y="408681"/>
                </a:cubicBezTo>
                <a:cubicBezTo>
                  <a:pt x="232351" y="463399"/>
                  <a:pt x="265180" y="511863"/>
                  <a:pt x="344910" y="500918"/>
                </a:cubicBezTo>
                <a:cubicBezTo>
                  <a:pt x="371487" y="496228"/>
                  <a:pt x="423077" y="507174"/>
                  <a:pt x="418387" y="565015"/>
                </a:cubicBezTo>
                <a:cubicBezTo>
                  <a:pt x="412133" y="655690"/>
                  <a:pt x="409008" y="747925"/>
                  <a:pt x="404318" y="841726"/>
                </a:cubicBezTo>
                <a:cubicBezTo>
                  <a:pt x="387119" y="838598"/>
                  <a:pt x="371487" y="833909"/>
                  <a:pt x="354290" y="830783"/>
                </a:cubicBezTo>
                <a:lnTo>
                  <a:pt x="353526" y="831058"/>
                </a:lnTo>
                <a:lnTo>
                  <a:pt x="350580" y="827584"/>
                </a:lnTo>
                <a:cubicBezTo>
                  <a:pt x="345889" y="820623"/>
                  <a:pt x="344717" y="813002"/>
                  <a:pt x="347061" y="800105"/>
                </a:cubicBezTo>
                <a:cubicBezTo>
                  <a:pt x="362694" y="723500"/>
                  <a:pt x="339244" y="656278"/>
                  <a:pt x="281402" y="603126"/>
                </a:cubicBezTo>
                <a:cubicBezTo>
                  <a:pt x="218869" y="545282"/>
                  <a:pt x="87546" y="512451"/>
                  <a:pt x="0" y="531211"/>
                </a:cubicBezTo>
                <a:cubicBezTo>
                  <a:pt x="43773" y="554661"/>
                  <a:pt x="68787" y="595308"/>
                  <a:pt x="87546" y="639081"/>
                </a:cubicBezTo>
                <a:cubicBezTo>
                  <a:pt x="106307" y="684418"/>
                  <a:pt x="123503" y="731318"/>
                  <a:pt x="156335" y="770401"/>
                </a:cubicBezTo>
                <a:cubicBezTo>
                  <a:pt x="196980" y="818865"/>
                  <a:pt x="240755" y="856384"/>
                  <a:pt x="309542" y="829808"/>
                </a:cubicBezTo>
                <a:cubicBezTo>
                  <a:pt x="322440" y="823945"/>
                  <a:pt x="330940" y="833912"/>
                  <a:pt x="340979" y="837942"/>
                </a:cubicBezTo>
                <a:lnTo>
                  <a:pt x="348283" y="838787"/>
                </a:lnTo>
                <a:lnTo>
                  <a:pt x="348036" y="840162"/>
                </a:lnTo>
                <a:cubicBezTo>
                  <a:pt x="404318" y="857359"/>
                  <a:pt x="409008" y="898006"/>
                  <a:pt x="405880" y="949596"/>
                </a:cubicBezTo>
                <a:lnTo>
                  <a:pt x="392717" y="1332338"/>
                </a:lnTo>
                <a:lnTo>
                  <a:pt x="473368" y="1332338"/>
                </a:lnTo>
                <a:lnTo>
                  <a:pt x="463724" y="999622"/>
                </a:lnTo>
                <a:cubicBezTo>
                  <a:pt x="463724" y="968357"/>
                  <a:pt x="463724" y="938653"/>
                  <a:pt x="476231" y="908949"/>
                </a:cubicBezTo>
                <a:cubicBezTo>
                  <a:pt x="485610" y="887063"/>
                  <a:pt x="490302" y="874556"/>
                  <a:pt x="523131" y="880809"/>
                </a:cubicBezTo>
                <a:cubicBezTo>
                  <a:pt x="652888" y="904260"/>
                  <a:pt x="767011" y="840162"/>
                  <a:pt x="827981" y="722913"/>
                </a:cubicBezTo>
                <a:cubicBezTo>
                  <a:pt x="878009" y="624423"/>
                  <a:pt x="884261" y="516553"/>
                  <a:pt x="892078" y="391486"/>
                </a:cubicBezTo>
                <a:cubicBezTo>
                  <a:pt x="840488" y="494664"/>
                  <a:pt x="756068" y="525932"/>
                  <a:pt x="671648" y="560326"/>
                </a:cubicBezTo>
                <a:cubicBezTo>
                  <a:pt x="621620" y="580648"/>
                  <a:pt x="573158" y="607226"/>
                  <a:pt x="535636" y="646309"/>
                </a:cubicBezTo>
                <a:cubicBezTo>
                  <a:pt x="485610" y="697899"/>
                  <a:pt x="448091" y="754179"/>
                  <a:pt x="480920" y="830783"/>
                </a:cubicBezTo>
                <a:cubicBezTo>
                  <a:pt x="488738" y="849542"/>
                  <a:pt x="477793" y="868302"/>
                  <a:pt x="448091" y="882373"/>
                </a:cubicBezTo>
                <a:cubicBezTo>
                  <a:pt x="448091" y="787008"/>
                  <a:pt x="448091" y="697899"/>
                  <a:pt x="448091" y="608790"/>
                </a:cubicBezTo>
                <a:cubicBezTo>
                  <a:pt x="448091" y="565015"/>
                  <a:pt x="455908" y="533749"/>
                  <a:pt x="513752" y="546257"/>
                </a:cubicBezTo>
                <a:cubicBezTo>
                  <a:pt x="535636" y="550946"/>
                  <a:pt x="559087" y="546257"/>
                  <a:pt x="582537" y="540003"/>
                </a:cubicBezTo>
                <a:cubicBezTo>
                  <a:pt x="701352" y="504046"/>
                  <a:pt x="779518" y="347712"/>
                  <a:pt x="748253" y="207012"/>
                </a:cubicBezTo>
                <a:cubicBezTo>
                  <a:pt x="716985" y="269546"/>
                  <a:pt x="652888" y="285178"/>
                  <a:pt x="596608" y="313318"/>
                </a:cubicBezTo>
                <a:cubicBezTo>
                  <a:pt x="524693" y="349275"/>
                  <a:pt x="454344" y="386797"/>
                  <a:pt x="451217" y="482159"/>
                </a:cubicBezTo>
                <a:cubicBezTo>
                  <a:pt x="450826" y="489194"/>
                  <a:pt x="448579" y="493982"/>
                  <a:pt x="445183" y="497255"/>
                </a:cubicBezTo>
                <a:lnTo>
                  <a:pt x="439086" y="500090"/>
                </a:lnTo>
                <a:lnTo>
                  <a:pt x="435706" y="482384"/>
                </a:lnTo>
                <a:cubicBezTo>
                  <a:pt x="429401" y="445321"/>
                  <a:pt x="420625" y="384681"/>
                  <a:pt x="420305" y="370688"/>
                </a:cubicBezTo>
                <a:cubicBezTo>
                  <a:pt x="420100" y="366322"/>
                  <a:pt x="417511" y="361166"/>
                  <a:pt x="426244" y="360755"/>
                </a:cubicBezTo>
                <a:cubicBezTo>
                  <a:pt x="449067" y="359727"/>
                  <a:pt x="467310" y="348584"/>
                  <a:pt x="485748" y="335852"/>
                </a:cubicBezTo>
                <a:cubicBezTo>
                  <a:pt x="524607" y="308401"/>
                  <a:pt x="549757" y="272437"/>
                  <a:pt x="556629" y="224791"/>
                </a:cubicBezTo>
                <a:cubicBezTo>
                  <a:pt x="564085" y="170396"/>
                  <a:pt x="553286" y="118213"/>
                  <a:pt x="533558" y="68029"/>
                </a:cubicBezTo>
                <a:cubicBezTo>
                  <a:pt x="524789" y="45615"/>
                  <a:pt x="518004" y="22205"/>
                  <a:pt x="501893" y="0"/>
                </a:cubicBezTo>
                <a:close/>
              </a:path>
            </a:pathLst>
          </a:custGeom>
          <a:solidFill>
            <a:schemeClr val="accent1"/>
          </a:solidFill>
          <a:ln w="8081" cap="flat">
            <a:noFill/>
            <a:prstDash val="solid"/>
            <a:miter/>
          </a:ln>
        </p:spPr>
        <p:txBody>
          <a:bodyPr wrap="square" rtlCol="0" anchor="ctr">
            <a:noAutofit/>
          </a:bodyPr>
          <a:lstStyle/>
          <a:p>
            <a:endParaRPr lang="en-US"/>
          </a:p>
        </p:txBody>
      </p:sp>
      <p:sp>
        <p:nvSpPr>
          <p:cNvPr id="3" name="Rectangle 2"/>
          <p:cNvSpPr/>
          <p:nvPr/>
        </p:nvSpPr>
        <p:spPr>
          <a:xfrm>
            <a:off x="1050241" y="1100326"/>
            <a:ext cx="9078019" cy="224676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800" b="1" dirty="0">
                <a:solidFill>
                  <a:srgbClr val="FF0000"/>
                </a:solidFill>
              </a:rPr>
              <a:t>HƯỚNG DẪN VỀ NHÀ</a:t>
            </a:r>
          </a:p>
          <a:p>
            <a:pPr lvl="0"/>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Hoàn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a:t>
            </a:r>
          </a:p>
          <a:p>
            <a:pPr lvl="0"/>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Soạn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lửa</a:t>
            </a:r>
            <a:r>
              <a:rPr lang="en-US" sz="2800" dirty="0" smtClean="0">
                <a:latin typeface="Times New Roman" panose="02020603050405020304" pitchFamily="18" charset="0"/>
                <a:cs typeface="Times New Roman" panose="02020603050405020304" pitchFamily="18" charset="0"/>
              </a:rPr>
              <a:t>” </a:t>
            </a:r>
          </a:p>
          <a:p>
            <a:pPr lvl="0"/>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Tìm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hiểu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phẩm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hỏi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SGK</a:t>
            </a:r>
          </a:p>
          <a:p>
            <a:pPr lvl="0"/>
            <a:r>
              <a:rPr lang="en-US" sz="2800" dirty="0" smtClean="0">
                <a:latin typeface="Times New Roman" panose="02020603050405020304" pitchFamily="18" charset="0"/>
                <a:cs typeface="Times New Roman" panose="02020603050405020304" pitchFamily="18" charset="0"/>
              </a:rPr>
              <a:t>+ GV </a:t>
            </a:r>
            <a:r>
              <a:rPr lang="en-US" sz="2800" dirty="0" err="1" smtClean="0">
                <a:latin typeface="Times New Roman" panose="02020603050405020304" pitchFamily="18" charset="0"/>
                <a:cs typeface="Times New Roman" panose="02020603050405020304" pitchFamily="18" charset="0"/>
              </a:rPr>
              <a:t>phát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phiếu</a:t>
            </a:r>
            <a:r>
              <a:rPr lang="en-US" sz="2800" dirty="0" smtClean="0">
                <a:latin typeface="Times New Roman" panose="02020603050405020304" pitchFamily="18" charset="0"/>
                <a:cs typeface="Times New Roman" panose="02020603050405020304" pitchFamily="18" charset="0"/>
              </a:rPr>
              <a:t> HT </a:t>
            </a:r>
            <a:r>
              <a:rPr lang="en-US" sz="2800" dirty="0" err="1" smtClean="0">
                <a:latin typeface="Times New Roman" panose="02020603050405020304" pitchFamily="18" charset="0"/>
                <a:cs typeface="Times New Roman" panose="02020603050405020304" pitchFamily="18" charset="0"/>
              </a:rPr>
              <a:t>giao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nhà</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844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직사각형 3">
            <a:extLst>
              <a:ext uri="{FF2B5EF4-FFF2-40B4-BE49-F238E27FC236}">
                <a16:creationId xmlns:a16="http://schemas.microsoft.com/office/drawing/2014/main" xmlns="" id="{99A6C175-AA23-4540-834F-45CF1C5DBAE0}"/>
              </a:ext>
            </a:extLst>
          </p:cNvPr>
          <p:cNvSpPr/>
          <p:nvPr/>
        </p:nvSpPr>
        <p:spPr>
          <a:xfrm>
            <a:off x="162371" y="895363"/>
            <a:ext cx="3385900" cy="769441"/>
          </a:xfrm>
          <a:prstGeom prst="rect">
            <a:avLst/>
          </a:prstGeom>
          <a:solidFill>
            <a:srgbClr val="FF66FF"/>
          </a:solidFill>
        </p:spPr>
        <p:txBody>
          <a:bodyPr wrap="square">
            <a:spAutoFit/>
          </a:bodyPr>
          <a:lstStyle/>
          <a:p>
            <a:pPr algn="r"/>
            <a:r>
              <a:rPr lang="en-US" altLang="ko-KR" sz="4400" b="1" dirty="0" smtClean="0">
                <a:solidFill>
                  <a:schemeClr val="bg1"/>
                </a:solidFill>
                <a:latin typeface="Times New Roman" panose="02020603050405020304" pitchFamily="18" charset="0"/>
                <a:cs typeface="Times New Roman" panose="02020603050405020304" pitchFamily="18" charset="0"/>
              </a:rPr>
              <a:t>THÁN TỪ</a:t>
            </a:r>
            <a:endParaRPr lang="ko-KR" altLang="en-US" sz="4400" dirty="0">
              <a:solidFill>
                <a:schemeClr val="bg1"/>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5448117" y="745435"/>
            <a:ext cx="5534621" cy="162007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err="1" smtClean="0">
                <a:latin typeface="Times New Roman" panose="02020603050405020304" pitchFamily="18" charset="0"/>
                <a:cs typeface="Times New Roman" panose="02020603050405020304" pitchFamily="18" charset="0"/>
              </a:rPr>
              <a:t>Vòng</a:t>
            </a:r>
            <a:r>
              <a:rPr lang="en-US" sz="2400" b="1" dirty="0" smtClean="0">
                <a:latin typeface="Times New Roman" panose="02020603050405020304" pitchFamily="18" charset="0"/>
                <a:cs typeface="Times New Roman" panose="02020603050405020304" pitchFamily="18" charset="0"/>
              </a:rPr>
              <a:t> I: CHINH PHỤC KIẾN THỨC</a:t>
            </a:r>
            <a:endParaRPr lang="en-US" sz="2400" b="1"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5448118" y="2718352"/>
            <a:ext cx="5534620" cy="17592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Times New Roman" panose="02020603050405020304" pitchFamily="18" charset="0"/>
                <a:cs typeface="Times New Roman" panose="02020603050405020304" pitchFamily="18" charset="0"/>
              </a:rPr>
              <a:t>Vòng</a:t>
            </a:r>
            <a:r>
              <a:rPr lang="en-US" sz="2400" b="1" dirty="0" smtClean="0">
                <a:latin typeface="Times New Roman" panose="02020603050405020304" pitchFamily="18" charset="0"/>
                <a:cs typeface="Times New Roman" panose="02020603050405020304" pitchFamily="18" charset="0"/>
              </a:rPr>
              <a:t> II: VƯỢT QUA THỬ THÁCH</a:t>
            </a:r>
            <a:endParaRPr lang="en-US" sz="2400" b="1" dirty="0">
              <a:latin typeface="Times New Roman" panose="02020603050405020304" pitchFamily="18" charset="0"/>
              <a:cs typeface="Times New Roman" panose="02020603050405020304" pitchFamily="18" charset="0"/>
            </a:endParaRPr>
          </a:p>
        </p:txBody>
      </p:sp>
      <p:sp>
        <p:nvSpPr>
          <p:cNvPr id="33" name="Rounded Rectangle 32"/>
          <p:cNvSpPr/>
          <p:nvPr/>
        </p:nvSpPr>
        <p:spPr>
          <a:xfrm>
            <a:off x="5448118" y="4989443"/>
            <a:ext cx="5534620" cy="156044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Times New Roman" panose="02020603050405020304" pitchFamily="18" charset="0"/>
                <a:cs typeface="Times New Roman" panose="02020603050405020304" pitchFamily="18" charset="0"/>
              </a:rPr>
              <a:t>Vòng</a:t>
            </a:r>
            <a:r>
              <a:rPr lang="en-US" sz="2400" b="1" dirty="0" smtClean="0">
                <a:solidFill>
                  <a:schemeClr val="tx1"/>
                </a:solidFill>
                <a:latin typeface="Times New Roman" panose="02020603050405020304" pitchFamily="18" charset="0"/>
                <a:cs typeface="Times New Roman" panose="02020603050405020304" pitchFamily="18" charset="0"/>
              </a:rPr>
              <a:t> III: THỬ TÀI CÙNG CHUYÊN GIA</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34" name="Explosion 1 33"/>
          <p:cNvSpPr/>
          <p:nvPr/>
        </p:nvSpPr>
        <p:spPr>
          <a:xfrm>
            <a:off x="1" y="2365513"/>
            <a:ext cx="4820478" cy="3776869"/>
          </a:xfrm>
          <a:prstGeom prst="irregularSeal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smtClean="0">
                <a:solidFill>
                  <a:srgbClr val="FFFF00"/>
                </a:solidFill>
              </a:rPr>
              <a:t>GAMESHOW</a:t>
            </a:r>
          </a:p>
          <a:p>
            <a:pPr algn="ctr"/>
            <a:r>
              <a:rPr lang="en-US" sz="2400" b="1" dirty="0" smtClean="0">
                <a:solidFill>
                  <a:srgbClr val="FF0000"/>
                </a:solidFill>
              </a:rPr>
              <a:t>HỌC MÀ CHƠI, CHƠI MÀ HỌC</a:t>
            </a:r>
            <a:endParaRPr lang="en-US" sz="2400" b="1" dirty="0">
              <a:solidFill>
                <a:srgbClr val="FF0000"/>
              </a:solidFill>
            </a:endParaRPr>
          </a:p>
        </p:txBody>
      </p:sp>
      <p:cxnSp>
        <p:nvCxnSpPr>
          <p:cNvPr id="45" name="Straight Arrow Connector 44"/>
          <p:cNvCxnSpPr/>
          <p:nvPr/>
        </p:nvCxnSpPr>
        <p:spPr>
          <a:xfrm flipV="1">
            <a:off x="4035287" y="1977887"/>
            <a:ext cx="1412831" cy="111318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522304" y="3791779"/>
            <a:ext cx="925814" cy="11429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4303643" y="4144617"/>
            <a:ext cx="1144475" cy="112312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4664678"/>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Oval 212">
            <a:extLst>
              <a:ext uri="{FF2B5EF4-FFF2-40B4-BE49-F238E27FC236}">
                <a16:creationId xmlns:a16="http://schemas.microsoft.com/office/drawing/2014/main" xmlns="" id="{0290F905-8262-4DD0-AEDF-EC7C841C039B}"/>
              </a:ext>
            </a:extLst>
          </p:cNvPr>
          <p:cNvSpPr/>
          <p:nvPr/>
        </p:nvSpPr>
        <p:spPr>
          <a:xfrm>
            <a:off x="3352442" y="1755605"/>
            <a:ext cx="962308" cy="96230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xmlns="" id="{E7197A7C-EDB3-4158-A8BF-D1D46C07B0E1}"/>
              </a:ext>
            </a:extLst>
          </p:cNvPr>
          <p:cNvSpPr/>
          <p:nvPr/>
        </p:nvSpPr>
        <p:spPr>
          <a:xfrm>
            <a:off x="3588001" y="784221"/>
            <a:ext cx="656604" cy="656604"/>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a:extLst>
              <a:ext uri="{FF2B5EF4-FFF2-40B4-BE49-F238E27FC236}">
                <a16:creationId xmlns:a16="http://schemas.microsoft.com/office/drawing/2014/main" xmlns="" id="{61596F0C-2382-49A1-A783-06968FAC121F}"/>
              </a:ext>
            </a:extLst>
          </p:cNvPr>
          <p:cNvSpPr/>
          <p:nvPr/>
        </p:nvSpPr>
        <p:spPr>
          <a:xfrm>
            <a:off x="3268368" y="2443048"/>
            <a:ext cx="404592" cy="40459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a:extLst>
              <a:ext uri="{FF2B5EF4-FFF2-40B4-BE49-F238E27FC236}">
                <a16:creationId xmlns:a16="http://schemas.microsoft.com/office/drawing/2014/main" xmlns="" id="{815C8D3B-9D2D-4B96-8791-90F9C736B9D6}"/>
              </a:ext>
            </a:extLst>
          </p:cNvPr>
          <p:cNvSpPr/>
          <p:nvPr/>
        </p:nvSpPr>
        <p:spPr>
          <a:xfrm>
            <a:off x="2277581" y="2346642"/>
            <a:ext cx="498826" cy="498826"/>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xmlns="" id="{373C6841-D415-4314-853D-16CEA879B54F}"/>
              </a:ext>
            </a:extLst>
          </p:cNvPr>
          <p:cNvSpPr/>
          <p:nvPr/>
        </p:nvSpPr>
        <p:spPr>
          <a:xfrm>
            <a:off x="957555" y="2216048"/>
            <a:ext cx="1344768" cy="134476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a:extLst>
              <a:ext uri="{FF2B5EF4-FFF2-40B4-BE49-F238E27FC236}">
                <a16:creationId xmlns:a16="http://schemas.microsoft.com/office/drawing/2014/main" xmlns="" id="{C6D4F8F8-9E55-4CE6-8294-3AB46C1CC81C}"/>
              </a:ext>
            </a:extLst>
          </p:cNvPr>
          <p:cNvSpPr/>
          <p:nvPr/>
        </p:nvSpPr>
        <p:spPr>
          <a:xfrm>
            <a:off x="3374548" y="820529"/>
            <a:ext cx="331383" cy="33138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a:extLst>
              <a:ext uri="{FF2B5EF4-FFF2-40B4-BE49-F238E27FC236}">
                <a16:creationId xmlns:a16="http://schemas.microsoft.com/office/drawing/2014/main" xmlns="" id="{ABF5F5B3-A798-427A-A14C-6A3A0CC99415}"/>
              </a:ext>
            </a:extLst>
          </p:cNvPr>
          <p:cNvSpPr/>
          <p:nvPr/>
        </p:nvSpPr>
        <p:spPr>
          <a:xfrm>
            <a:off x="488566" y="619947"/>
            <a:ext cx="820878" cy="82087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a:extLst>
              <a:ext uri="{FF2B5EF4-FFF2-40B4-BE49-F238E27FC236}">
                <a16:creationId xmlns:a16="http://schemas.microsoft.com/office/drawing/2014/main" xmlns="" id="{88C562B5-3423-4961-A32F-1C7B3F43B4E8}"/>
              </a:ext>
            </a:extLst>
          </p:cNvPr>
          <p:cNvSpPr/>
          <p:nvPr/>
        </p:nvSpPr>
        <p:spPr>
          <a:xfrm>
            <a:off x="10917127" y="1344768"/>
            <a:ext cx="962308" cy="96230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a:extLst>
              <a:ext uri="{FF2B5EF4-FFF2-40B4-BE49-F238E27FC236}">
                <a16:creationId xmlns:a16="http://schemas.microsoft.com/office/drawing/2014/main" xmlns="" id="{2BC8A8CE-D1BC-41BC-BEEA-25FB4082477B}"/>
              </a:ext>
            </a:extLst>
          </p:cNvPr>
          <p:cNvSpPr/>
          <p:nvPr/>
        </p:nvSpPr>
        <p:spPr>
          <a:xfrm>
            <a:off x="10065955" y="425234"/>
            <a:ext cx="656604" cy="656604"/>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xmlns="" id="{CD03BB6F-4D41-4D8A-A5C0-9736AC6AA5F8}"/>
              </a:ext>
            </a:extLst>
          </p:cNvPr>
          <p:cNvSpPr/>
          <p:nvPr/>
        </p:nvSpPr>
        <p:spPr>
          <a:xfrm>
            <a:off x="10833053" y="2032211"/>
            <a:ext cx="404592" cy="40459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a:extLst>
              <a:ext uri="{FF2B5EF4-FFF2-40B4-BE49-F238E27FC236}">
                <a16:creationId xmlns:a16="http://schemas.microsoft.com/office/drawing/2014/main" xmlns="" id="{D3FB9E13-10FA-4CB7-85C4-813B433F22DC}"/>
              </a:ext>
            </a:extLst>
          </p:cNvPr>
          <p:cNvSpPr/>
          <p:nvPr/>
        </p:nvSpPr>
        <p:spPr>
          <a:xfrm>
            <a:off x="7966626" y="3138939"/>
            <a:ext cx="498826" cy="498826"/>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xmlns="" id="{3352E820-BF58-44BC-9B54-4E608A882A00}"/>
              </a:ext>
            </a:extLst>
          </p:cNvPr>
          <p:cNvSpPr/>
          <p:nvPr/>
        </p:nvSpPr>
        <p:spPr>
          <a:xfrm>
            <a:off x="8895307" y="2259770"/>
            <a:ext cx="1344768" cy="1344768"/>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a:extLst>
              <a:ext uri="{FF2B5EF4-FFF2-40B4-BE49-F238E27FC236}">
                <a16:creationId xmlns:a16="http://schemas.microsoft.com/office/drawing/2014/main" xmlns="" id="{E8BFDFE0-78D1-43FC-8AA2-81A23D07D56F}"/>
              </a:ext>
            </a:extLst>
          </p:cNvPr>
          <p:cNvSpPr/>
          <p:nvPr/>
        </p:nvSpPr>
        <p:spPr>
          <a:xfrm>
            <a:off x="9852502" y="461542"/>
            <a:ext cx="331383" cy="331383"/>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xmlns="" id="{BA98F426-0F33-4CF1-B3DE-1D212A320DF5}"/>
              </a:ext>
            </a:extLst>
          </p:cNvPr>
          <p:cNvSpPr/>
          <p:nvPr/>
        </p:nvSpPr>
        <p:spPr>
          <a:xfrm>
            <a:off x="8189802" y="576417"/>
            <a:ext cx="820878" cy="820878"/>
          </a:xfrm>
          <a:prstGeom prst="ellipse">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3488" y="2717913"/>
            <a:ext cx="9968948"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b="1" dirty="0" err="1" smtClean="0">
                <a:solidFill>
                  <a:srgbClr val="FF0000"/>
                </a:solidFill>
                <a:latin typeface="Times New Roman" panose="02020603050405020304" pitchFamily="18" charset="0"/>
                <a:cs typeface="Times New Roman" panose="02020603050405020304" pitchFamily="18" charset="0"/>
              </a:rPr>
              <a:t>Luật</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chơi</a:t>
            </a:r>
            <a:r>
              <a:rPr lang="en-US" sz="4000" b="1" dirty="0">
                <a:solidFill>
                  <a:srgbClr val="FF0000"/>
                </a:solidFill>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hỏi</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6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lời</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10 </a:t>
            </a:r>
            <a:r>
              <a:rPr lang="en-US" sz="2800" dirty="0" err="1">
                <a:latin typeface="Times New Roman" panose="02020603050405020304" pitchFamily="18" charset="0"/>
                <a:cs typeface="Times New Roman" panose="02020603050405020304" pitchFamily="18" charset="0"/>
              </a:rPr>
              <a:t>giây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lời</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lệnh</a:t>
            </a:r>
            <a:r>
              <a:rPr lang="en-US" sz="2800" dirty="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lũy</a:t>
            </a:r>
            <a:r>
              <a:rPr lang="en-US" sz="2800" b="1"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10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Sai</a:t>
            </a:r>
            <a:r>
              <a:rPr lang="en-US" sz="2800" dirty="0">
                <a:latin typeface="Times New Roman" panose="02020603050405020304" pitchFamily="18" charset="0"/>
                <a:cs typeface="Times New Roman" panose="02020603050405020304" pitchFamily="18" charset="0"/>
              </a:rPr>
              <a:t>: 0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endParaRPr lang="en-US" sz="2800" dirty="0">
              <a:latin typeface="Times New Roman" panose="02020603050405020304" pitchFamily="18" charset="0"/>
              <a:cs typeface="Times New Roman" panose="02020603050405020304" pitchFamily="18" charset="0"/>
            </a:endParaRPr>
          </a:p>
        </p:txBody>
      </p:sp>
      <p:sp>
        <p:nvSpPr>
          <p:cNvPr id="18" name="Rounded Rectangle 17"/>
          <p:cNvSpPr/>
          <p:nvPr/>
        </p:nvSpPr>
        <p:spPr>
          <a:xfrm>
            <a:off x="2151266" y="352658"/>
            <a:ext cx="6972855" cy="162007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err="1" smtClean="0">
                <a:solidFill>
                  <a:srgbClr val="FF0000"/>
                </a:solidFill>
                <a:latin typeface="#9Slide03 Arima Madurai ExtraBo" panose="00000900000000000000" pitchFamily="2" charset="0"/>
                <a:cs typeface="#9Slide03 Arima Madurai ExtraBo" panose="00000900000000000000" pitchFamily="2" charset="0"/>
              </a:rPr>
              <a:t>Vòng</a:t>
            </a:r>
            <a:r>
              <a:rPr lang="en-US" sz="3200" b="1" dirty="0" smtClean="0">
                <a:solidFill>
                  <a:srgbClr val="FF0000"/>
                </a:solidFill>
                <a:latin typeface="#9Slide03 Arima Madurai ExtraBo" panose="00000900000000000000" pitchFamily="2" charset="0"/>
                <a:cs typeface="#9Slide03 Arima Madurai ExtraBo" panose="00000900000000000000" pitchFamily="2" charset="0"/>
              </a:rPr>
              <a:t> I: CHINH PHỤC KIẾN THỨC</a:t>
            </a:r>
            <a:endParaRPr lang="en-US" sz="3200" b="1" dirty="0">
              <a:solidFill>
                <a:srgbClr val="FF0000"/>
              </a:solidFill>
              <a:latin typeface="#9Slide03 Arima Madurai ExtraBo" panose="00000900000000000000" pitchFamily="2" charset="0"/>
              <a:cs typeface="#9Slide03 Arima Madurai ExtraBo" panose="00000900000000000000" pitchFamily="2" charset="0"/>
            </a:endParaRPr>
          </a:p>
        </p:txBody>
      </p:sp>
    </p:spTree>
    <p:extLst>
      <p:ext uri="{BB962C8B-B14F-4D97-AF65-F5344CB8AC3E}">
        <p14:creationId xmlns:p14="http://schemas.microsoft.com/office/powerpoint/2010/main" val="428037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 name="Group 115">
            <a:extLst>
              <a:ext uri="{FF2B5EF4-FFF2-40B4-BE49-F238E27FC236}">
                <a16:creationId xmlns:a16="http://schemas.microsoft.com/office/drawing/2014/main" xmlns="" id="{E754F5EF-71E4-4349-B7E5-7D7521D1A63C}"/>
              </a:ext>
            </a:extLst>
          </p:cNvPr>
          <p:cNvGrpSpPr/>
          <p:nvPr/>
        </p:nvGrpSpPr>
        <p:grpSpPr>
          <a:xfrm>
            <a:off x="9102029" y="4718858"/>
            <a:ext cx="1096211" cy="1445026"/>
            <a:chOff x="5733204" y="4148522"/>
            <a:chExt cx="1306402" cy="1722100"/>
          </a:xfrm>
        </p:grpSpPr>
        <p:grpSp>
          <p:nvGrpSpPr>
            <p:cNvPr id="108" name="Group 107">
              <a:extLst>
                <a:ext uri="{FF2B5EF4-FFF2-40B4-BE49-F238E27FC236}">
                  <a16:creationId xmlns:a16="http://schemas.microsoft.com/office/drawing/2014/main" xmlns="" id="{0498D15C-86EF-41E8-89B4-727E8FD5F756}"/>
                </a:ext>
              </a:extLst>
            </p:cNvPr>
            <p:cNvGrpSpPr/>
            <p:nvPr/>
          </p:nvGrpSpPr>
          <p:grpSpPr>
            <a:xfrm>
              <a:off x="5733204" y="4148522"/>
              <a:ext cx="1306402" cy="1722100"/>
              <a:chOff x="2445111" y="599435"/>
              <a:chExt cx="5312311" cy="7002691"/>
            </a:xfrm>
            <a:solidFill>
              <a:schemeClr val="accent3"/>
            </a:solidFill>
          </p:grpSpPr>
          <p:sp>
            <p:nvSpPr>
              <p:cNvPr id="109" name="Freeform: Shape 108">
                <a:extLst>
                  <a:ext uri="{FF2B5EF4-FFF2-40B4-BE49-F238E27FC236}">
                    <a16:creationId xmlns:a16="http://schemas.microsoft.com/office/drawing/2014/main" xmlns="" id="{9F3DD7B3-9256-4449-A9D8-904C4F6B2CB2}"/>
                  </a:ext>
                </a:extLst>
              </p:cNvPr>
              <p:cNvSpPr/>
              <p:nvPr/>
            </p:nvSpPr>
            <p:spPr>
              <a:xfrm>
                <a:off x="2445111" y="599435"/>
                <a:ext cx="3497902" cy="68381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xmlns="" id="{34BD4AEA-A87C-4895-B55C-5B63AF4D01C1}"/>
                  </a:ext>
                </a:extLst>
              </p:cNvPr>
              <p:cNvSpPr/>
              <p:nvPr/>
            </p:nvSpPr>
            <p:spPr>
              <a:xfrm>
                <a:off x="2473235" y="4334670"/>
                <a:ext cx="1615901" cy="31589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xmlns="" id="{E261E1E8-ED34-4F89-9F42-A501668B12C3}"/>
                  </a:ext>
                </a:extLst>
              </p:cNvPr>
              <p:cNvSpPr/>
              <p:nvPr/>
            </p:nvSpPr>
            <p:spPr>
              <a:xfrm>
                <a:off x="5693427" y="3567142"/>
                <a:ext cx="2063995" cy="4034984"/>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grpSp>
        <p:grpSp>
          <p:nvGrpSpPr>
            <p:cNvPr id="112" name="Group 111">
              <a:extLst>
                <a:ext uri="{FF2B5EF4-FFF2-40B4-BE49-F238E27FC236}">
                  <a16:creationId xmlns:a16="http://schemas.microsoft.com/office/drawing/2014/main" xmlns="" id="{E91644DD-967D-45F9-B4CE-52D674ABC316}"/>
                </a:ext>
              </a:extLst>
            </p:cNvPr>
            <p:cNvGrpSpPr/>
            <p:nvPr/>
          </p:nvGrpSpPr>
          <p:grpSpPr>
            <a:xfrm>
              <a:off x="5960899" y="4970731"/>
              <a:ext cx="821311" cy="845919"/>
              <a:chOff x="954383" y="599435"/>
              <a:chExt cx="6803039" cy="7006874"/>
            </a:xfrm>
            <a:solidFill>
              <a:schemeClr val="accent3"/>
            </a:solidFill>
          </p:grpSpPr>
          <p:sp>
            <p:nvSpPr>
              <p:cNvPr id="113" name="Freeform: Shape 112">
                <a:extLst>
                  <a:ext uri="{FF2B5EF4-FFF2-40B4-BE49-F238E27FC236}">
                    <a16:creationId xmlns:a16="http://schemas.microsoft.com/office/drawing/2014/main" xmlns="" id="{F926F830-9431-4A01-858B-6C7609BA8B14}"/>
                  </a:ext>
                </a:extLst>
              </p:cNvPr>
              <p:cNvSpPr/>
              <p:nvPr/>
            </p:nvSpPr>
            <p:spPr>
              <a:xfrm>
                <a:off x="2445111" y="599435"/>
                <a:ext cx="3497902" cy="68381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xmlns="" id="{B5122FFA-E0CF-4E1E-8400-AA94350B909F}"/>
                  </a:ext>
                </a:extLst>
              </p:cNvPr>
              <p:cNvSpPr/>
              <p:nvPr/>
            </p:nvSpPr>
            <p:spPr>
              <a:xfrm>
                <a:off x="954383" y="4447323"/>
                <a:ext cx="1615901" cy="3158986"/>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xmlns="" id="{28E02E29-2F2B-4D29-ACE5-D3DA1AF4301D}"/>
                  </a:ext>
                </a:extLst>
              </p:cNvPr>
              <p:cNvSpPr/>
              <p:nvPr/>
            </p:nvSpPr>
            <p:spPr>
              <a:xfrm>
                <a:off x="5693427" y="3567142"/>
                <a:ext cx="2063995" cy="4034984"/>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grpSp>
      </p:grpSp>
      <p:sp>
        <p:nvSpPr>
          <p:cNvPr id="125" name="Freeform: Shape 124">
            <a:extLst>
              <a:ext uri="{FF2B5EF4-FFF2-40B4-BE49-F238E27FC236}">
                <a16:creationId xmlns:a16="http://schemas.microsoft.com/office/drawing/2014/main" xmlns="" id="{C360A68B-217E-458B-828B-F7B8E08A7451}"/>
              </a:ext>
            </a:extLst>
          </p:cNvPr>
          <p:cNvSpPr/>
          <p:nvPr/>
        </p:nvSpPr>
        <p:spPr>
          <a:xfrm>
            <a:off x="8388704" y="4896394"/>
            <a:ext cx="291457" cy="1205216"/>
          </a:xfrm>
          <a:custGeom>
            <a:avLst/>
            <a:gdLst>
              <a:gd name="connsiteX0" fmla="*/ 360045 w 352425"/>
              <a:gd name="connsiteY0" fmla="*/ 1458278 h 1457325"/>
              <a:gd name="connsiteX1" fmla="*/ 360045 w 352425"/>
              <a:gd name="connsiteY1" fmla="*/ 1433513 h 1457325"/>
              <a:gd name="connsiteX2" fmla="*/ 360998 w 352425"/>
              <a:gd name="connsiteY2" fmla="*/ 160020 h 1457325"/>
              <a:gd name="connsiteX3" fmla="*/ 334328 w 352425"/>
              <a:gd name="connsiteY3" fmla="*/ 122873 h 1457325"/>
              <a:gd name="connsiteX4" fmla="*/ 124778 w 352425"/>
              <a:gd name="connsiteY4" fmla="*/ 45720 h 1457325"/>
              <a:gd name="connsiteX5" fmla="*/ 0 w 352425"/>
              <a:gd name="connsiteY5" fmla="*/ 0 h 1457325"/>
              <a:gd name="connsiteX6" fmla="*/ 0 w 352425"/>
              <a:gd name="connsiteY6" fmla="*/ 1457325 h 1457325"/>
              <a:gd name="connsiteX7" fmla="*/ 360045 w 352425"/>
              <a:gd name="connsiteY7" fmla="*/ 1457325 h 1457325"/>
              <a:gd name="connsiteX8" fmla="*/ 323850 w 352425"/>
              <a:gd name="connsiteY8" fmla="*/ 1391603 h 1457325"/>
              <a:gd name="connsiteX9" fmla="*/ 300990 w 352425"/>
              <a:gd name="connsiteY9" fmla="*/ 1392555 h 1457325"/>
              <a:gd name="connsiteX10" fmla="*/ 60960 w 352425"/>
              <a:gd name="connsiteY10" fmla="*/ 1392555 h 1457325"/>
              <a:gd name="connsiteX11" fmla="*/ 37148 w 352425"/>
              <a:gd name="connsiteY11" fmla="*/ 1362075 h 1457325"/>
              <a:gd name="connsiteX12" fmla="*/ 323850 w 352425"/>
              <a:gd name="connsiteY12" fmla="*/ 1362075 h 1457325"/>
              <a:gd name="connsiteX13" fmla="*/ 323850 w 352425"/>
              <a:gd name="connsiteY13" fmla="*/ 1391603 h 1457325"/>
              <a:gd name="connsiteX14" fmla="*/ 323850 w 352425"/>
              <a:gd name="connsiteY14" fmla="*/ 1333500 h 1457325"/>
              <a:gd name="connsiteX15" fmla="*/ 37148 w 352425"/>
              <a:gd name="connsiteY15" fmla="*/ 1333500 h 1457325"/>
              <a:gd name="connsiteX16" fmla="*/ 60960 w 352425"/>
              <a:gd name="connsiteY16" fmla="*/ 1302068 h 1457325"/>
              <a:gd name="connsiteX17" fmla="*/ 300990 w 352425"/>
              <a:gd name="connsiteY17" fmla="*/ 1302068 h 1457325"/>
              <a:gd name="connsiteX18" fmla="*/ 323850 w 352425"/>
              <a:gd name="connsiteY18" fmla="*/ 1303020 h 1457325"/>
              <a:gd name="connsiteX19" fmla="*/ 323850 w 352425"/>
              <a:gd name="connsiteY19" fmla="*/ 1333500 h 1457325"/>
              <a:gd name="connsiteX20" fmla="*/ 323850 w 352425"/>
              <a:gd name="connsiteY20" fmla="*/ 1277303 h 1457325"/>
              <a:gd name="connsiteX21" fmla="*/ 300990 w 352425"/>
              <a:gd name="connsiteY21" fmla="*/ 1278255 h 1457325"/>
              <a:gd name="connsiteX22" fmla="*/ 60960 w 352425"/>
              <a:gd name="connsiteY22" fmla="*/ 1278255 h 1457325"/>
              <a:gd name="connsiteX23" fmla="*/ 37148 w 352425"/>
              <a:gd name="connsiteY23" fmla="*/ 1247775 h 1457325"/>
              <a:gd name="connsiteX24" fmla="*/ 323850 w 352425"/>
              <a:gd name="connsiteY24" fmla="*/ 1247775 h 1457325"/>
              <a:gd name="connsiteX25" fmla="*/ 323850 w 352425"/>
              <a:gd name="connsiteY25" fmla="*/ 1277303 h 1457325"/>
              <a:gd name="connsiteX26" fmla="*/ 322898 w 352425"/>
              <a:gd name="connsiteY26" fmla="*/ 1163003 h 1457325"/>
              <a:gd name="connsiteX27" fmla="*/ 300038 w 352425"/>
              <a:gd name="connsiteY27" fmla="*/ 1163955 h 1457325"/>
              <a:gd name="connsiteX28" fmla="*/ 60008 w 352425"/>
              <a:gd name="connsiteY28" fmla="*/ 1163955 h 1457325"/>
              <a:gd name="connsiteX29" fmla="*/ 36195 w 352425"/>
              <a:gd name="connsiteY29" fmla="*/ 1133475 h 1457325"/>
              <a:gd name="connsiteX30" fmla="*/ 322898 w 352425"/>
              <a:gd name="connsiteY30" fmla="*/ 1133475 h 1457325"/>
              <a:gd name="connsiteX31" fmla="*/ 323850 w 352425"/>
              <a:gd name="connsiteY31" fmla="*/ 1150620 h 1457325"/>
              <a:gd name="connsiteX32" fmla="*/ 322898 w 352425"/>
              <a:gd name="connsiteY32" fmla="*/ 1163003 h 1457325"/>
              <a:gd name="connsiteX33" fmla="*/ 300990 w 352425"/>
              <a:gd name="connsiteY33" fmla="*/ 936308 h 1457325"/>
              <a:gd name="connsiteX34" fmla="*/ 60960 w 352425"/>
              <a:gd name="connsiteY34" fmla="*/ 936308 h 1457325"/>
              <a:gd name="connsiteX35" fmla="*/ 37148 w 352425"/>
              <a:gd name="connsiteY35" fmla="*/ 904875 h 1457325"/>
              <a:gd name="connsiteX36" fmla="*/ 323850 w 352425"/>
              <a:gd name="connsiteY36" fmla="*/ 904875 h 1457325"/>
              <a:gd name="connsiteX37" fmla="*/ 323850 w 352425"/>
              <a:gd name="connsiteY37" fmla="*/ 934403 h 1457325"/>
              <a:gd name="connsiteX38" fmla="*/ 300990 w 352425"/>
              <a:gd name="connsiteY38" fmla="*/ 936308 h 1457325"/>
              <a:gd name="connsiteX39" fmla="*/ 322898 w 352425"/>
              <a:gd name="connsiteY39" fmla="*/ 960120 h 1457325"/>
              <a:gd name="connsiteX40" fmla="*/ 322898 w 352425"/>
              <a:gd name="connsiteY40" fmla="*/ 990600 h 1457325"/>
              <a:gd name="connsiteX41" fmla="*/ 37148 w 352425"/>
              <a:gd name="connsiteY41" fmla="*/ 990600 h 1457325"/>
              <a:gd name="connsiteX42" fmla="*/ 60960 w 352425"/>
              <a:gd name="connsiteY42" fmla="*/ 959168 h 1457325"/>
              <a:gd name="connsiteX43" fmla="*/ 298133 w 352425"/>
              <a:gd name="connsiteY43" fmla="*/ 959168 h 1457325"/>
              <a:gd name="connsiteX44" fmla="*/ 322898 w 352425"/>
              <a:gd name="connsiteY44" fmla="*/ 960120 h 1457325"/>
              <a:gd name="connsiteX45" fmla="*/ 37148 w 352425"/>
              <a:gd name="connsiteY45" fmla="*/ 762000 h 1457325"/>
              <a:gd name="connsiteX46" fmla="*/ 37148 w 352425"/>
              <a:gd name="connsiteY46" fmla="*/ 731520 h 1457325"/>
              <a:gd name="connsiteX47" fmla="*/ 323850 w 352425"/>
              <a:gd name="connsiteY47" fmla="*/ 731520 h 1457325"/>
              <a:gd name="connsiteX48" fmla="*/ 323850 w 352425"/>
              <a:gd name="connsiteY48" fmla="*/ 762000 h 1457325"/>
              <a:gd name="connsiteX49" fmla="*/ 37148 w 352425"/>
              <a:gd name="connsiteY49" fmla="*/ 762000 h 1457325"/>
              <a:gd name="connsiteX50" fmla="*/ 322898 w 352425"/>
              <a:gd name="connsiteY50" fmla="*/ 789623 h 1457325"/>
              <a:gd name="connsiteX51" fmla="*/ 322898 w 352425"/>
              <a:gd name="connsiteY51" fmla="*/ 820103 h 1457325"/>
              <a:gd name="connsiteX52" fmla="*/ 300038 w 352425"/>
              <a:gd name="connsiteY52" fmla="*/ 821055 h 1457325"/>
              <a:gd name="connsiteX53" fmla="*/ 60008 w 352425"/>
              <a:gd name="connsiteY53" fmla="*/ 821055 h 1457325"/>
              <a:gd name="connsiteX54" fmla="*/ 36195 w 352425"/>
              <a:gd name="connsiteY54" fmla="*/ 789623 h 1457325"/>
              <a:gd name="connsiteX55" fmla="*/ 322898 w 352425"/>
              <a:gd name="connsiteY55" fmla="*/ 789623 h 1457325"/>
              <a:gd name="connsiteX56" fmla="*/ 39053 w 352425"/>
              <a:gd name="connsiteY56" fmla="*/ 647700 h 1457325"/>
              <a:gd name="connsiteX57" fmla="*/ 61913 w 352425"/>
              <a:gd name="connsiteY57" fmla="*/ 616268 h 1457325"/>
              <a:gd name="connsiteX58" fmla="*/ 301943 w 352425"/>
              <a:gd name="connsiteY58" fmla="*/ 616268 h 1457325"/>
              <a:gd name="connsiteX59" fmla="*/ 324803 w 352425"/>
              <a:gd name="connsiteY59" fmla="*/ 617220 h 1457325"/>
              <a:gd name="connsiteX60" fmla="*/ 324803 w 352425"/>
              <a:gd name="connsiteY60" fmla="*/ 647700 h 1457325"/>
              <a:gd name="connsiteX61" fmla="*/ 39053 w 352425"/>
              <a:gd name="connsiteY61" fmla="*/ 647700 h 1457325"/>
              <a:gd name="connsiteX62" fmla="*/ 37148 w 352425"/>
              <a:gd name="connsiteY62" fmla="*/ 561975 h 1457325"/>
              <a:gd name="connsiteX63" fmla="*/ 323850 w 352425"/>
              <a:gd name="connsiteY63" fmla="*/ 561975 h 1457325"/>
              <a:gd name="connsiteX64" fmla="*/ 323850 w 352425"/>
              <a:gd name="connsiteY64" fmla="*/ 591503 h 1457325"/>
              <a:gd name="connsiteX65" fmla="*/ 300990 w 352425"/>
              <a:gd name="connsiteY65" fmla="*/ 592455 h 1457325"/>
              <a:gd name="connsiteX66" fmla="*/ 60960 w 352425"/>
              <a:gd name="connsiteY66" fmla="*/ 592455 h 1457325"/>
              <a:gd name="connsiteX67" fmla="*/ 37148 w 352425"/>
              <a:gd name="connsiteY67" fmla="*/ 561975 h 1457325"/>
              <a:gd name="connsiteX68" fmla="*/ 60960 w 352425"/>
              <a:gd name="connsiteY68" fmla="*/ 1073468 h 1457325"/>
              <a:gd name="connsiteX69" fmla="*/ 300990 w 352425"/>
              <a:gd name="connsiteY69" fmla="*/ 1073468 h 1457325"/>
              <a:gd name="connsiteX70" fmla="*/ 323850 w 352425"/>
              <a:gd name="connsiteY70" fmla="*/ 1074420 h 1457325"/>
              <a:gd name="connsiteX71" fmla="*/ 323850 w 352425"/>
              <a:gd name="connsiteY71" fmla="*/ 1103948 h 1457325"/>
              <a:gd name="connsiteX72" fmla="*/ 37148 w 352425"/>
              <a:gd name="connsiteY72" fmla="*/ 1103948 h 1457325"/>
              <a:gd name="connsiteX73" fmla="*/ 60960 w 352425"/>
              <a:gd name="connsiteY73" fmla="*/ 1073468 h 1457325"/>
              <a:gd name="connsiteX74" fmla="*/ 323850 w 352425"/>
              <a:gd name="connsiteY74" fmla="*/ 533400 h 1457325"/>
              <a:gd name="connsiteX75" fmla="*/ 38100 w 352425"/>
              <a:gd name="connsiteY75" fmla="*/ 533400 h 1457325"/>
              <a:gd name="connsiteX76" fmla="*/ 60008 w 352425"/>
              <a:gd name="connsiteY76" fmla="*/ 502920 h 1457325"/>
              <a:gd name="connsiteX77" fmla="*/ 301943 w 352425"/>
              <a:gd name="connsiteY77" fmla="*/ 502920 h 1457325"/>
              <a:gd name="connsiteX78" fmla="*/ 324803 w 352425"/>
              <a:gd name="connsiteY78" fmla="*/ 504825 h 1457325"/>
              <a:gd name="connsiteX79" fmla="*/ 323850 w 352425"/>
              <a:gd name="connsiteY79" fmla="*/ 533400 h 1457325"/>
              <a:gd name="connsiteX80" fmla="*/ 38100 w 352425"/>
              <a:gd name="connsiteY80" fmla="*/ 447675 h 1457325"/>
              <a:gd name="connsiteX81" fmla="*/ 322898 w 352425"/>
              <a:gd name="connsiteY81" fmla="*/ 447675 h 1457325"/>
              <a:gd name="connsiteX82" fmla="*/ 322898 w 352425"/>
              <a:gd name="connsiteY82" fmla="*/ 477203 h 1457325"/>
              <a:gd name="connsiteX83" fmla="*/ 300990 w 352425"/>
              <a:gd name="connsiteY83" fmla="*/ 479108 h 1457325"/>
              <a:gd name="connsiteX84" fmla="*/ 59055 w 352425"/>
              <a:gd name="connsiteY84" fmla="*/ 479108 h 1457325"/>
              <a:gd name="connsiteX85" fmla="*/ 38100 w 352425"/>
              <a:gd name="connsiteY85" fmla="*/ 447675 h 1457325"/>
              <a:gd name="connsiteX86" fmla="*/ 37148 w 352425"/>
              <a:gd name="connsiteY86" fmla="*/ 218123 h 1457325"/>
              <a:gd name="connsiteX87" fmla="*/ 322898 w 352425"/>
              <a:gd name="connsiteY87" fmla="*/ 218123 h 1457325"/>
              <a:gd name="connsiteX88" fmla="*/ 322898 w 352425"/>
              <a:gd name="connsiteY88" fmla="*/ 248603 h 1457325"/>
              <a:gd name="connsiteX89" fmla="*/ 300038 w 352425"/>
              <a:gd name="connsiteY89" fmla="*/ 249555 h 1457325"/>
              <a:gd name="connsiteX90" fmla="*/ 60008 w 352425"/>
              <a:gd name="connsiteY90" fmla="*/ 249555 h 1457325"/>
              <a:gd name="connsiteX91" fmla="*/ 37148 w 352425"/>
              <a:gd name="connsiteY91" fmla="*/ 218123 h 1457325"/>
              <a:gd name="connsiteX92" fmla="*/ 61913 w 352425"/>
              <a:gd name="connsiteY92" fmla="*/ 273368 h 1457325"/>
              <a:gd name="connsiteX93" fmla="*/ 299085 w 352425"/>
              <a:gd name="connsiteY93" fmla="*/ 273368 h 1457325"/>
              <a:gd name="connsiteX94" fmla="*/ 323850 w 352425"/>
              <a:gd name="connsiteY94" fmla="*/ 274320 h 1457325"/>
              <a:gd name="connsiteX95" fmla="*/ 323850 w 352425"/>
              <a:gd name="connsiteY95" fmla="*/ 304800 h 1457325"/>
              <a:gd name="connsiteX96" fmla="*/ 39053 w 352425"/>
              <a:gd name="connsiteY96" fmla="*/ 304800 h 1457325"/>
              <a:gd name="connsiteX97" fmla="*/ 61913 w 352425"/>
              <a:gd name="connsiteY97" fmla="*/ 273368 h 1457325"/>
              <a:gd name="connsiteX98" fmla="*/ 322898 w 352425"/>
              <a:gd name="connsiteY98" fmla="*/ 332423 h 1457325"/>
              <a:gd name="connsiteX99" fmla="*/ 322898 w 352425"/>
              <a:gd name="connsiteY99" fmla="*/ 362903 h 1457325"/>
              <a:gd name="connsiteX100" fmla="*/ 300038 w 352425"/>
              <a:gd name="connsiteY100" fmla="*/ 363855 h 1457325"/>
              <a:gd name="connsiteX101" fmla="*/ 60008 w 352425"/>
              <a:gd name="connsiteY101" fmla="*/ 363855 h 1457325"/>
              <a:gd name="connsiteX102" fmla="*/ 36195 w 352425"/>
              <a:gd name="connsiteY102" fmla="*/ 332423 h 1457325"/>
              <a:gd name="connsiteX103" fmla="*/ 322898 w 352425"/>
              <a:gd name="connsiteY103" fmla="*/ 332423 h 1457325"/>
              <a:gd name="connsiteX104" fmla="*/ 60960 w 352425"/>
              <a:gd name="connsiteY104" fmla="*/ 387668 h 1457325"/>
              <a:gd name="connsiteX105" fmla="*/ 300990 w 352425"/>
              <a:gd name="connsiteY105" fmla="*/ 387668 h 1457325"/>
              <a:gd name="connsiteX106" fmla="*/ 323850 w 352425"/>
              <a:gd name="connsiteY106" fmla="*/ 388620 h 1457325"/>
              <a:gd name="connsiteX107" fmla="*/ 323850 w 352425"/>
              <a:gd name="connsiteY107" fmla="*/ 419100 h 1457325"/>
              <a:gd name="connsiteX108" fmla="*/ 39053 w 352425"/>
              <a:gd name="connsiteY108" fmla="*/ 419100 h 1457325"/>
              <a:gd name="connsiteX109" fmla="*/ 60960 w 352425"/>
              <a:gd name="connsiteY109" fmla="*/ 387668 h 1457325"/>
              <a:gd name="connsiteX110" fmla="*/ 60960 w 352425"/>
              <a:gd name="connsiteY110" fmla="*/ 844868 h 1457325"/>
              <a:gd name="connsiteX111" fmla="*/ 300990 w 352425"/>
              <a:gd name="connsiteY111" fmla="*/ 844868 h 1457325"/>
              <a:gd name="connsiteX112" fmla="*/ 324803 w 352425"/>
              <a:gd name="connsiteY112" fmla="*/ 845820 h 1457325"/>
              <a:gd name="connsiteX113" fmla="*/ 324803 w 352425"/>
              <a:gd name="connsiteY113" fmla="*/ 875348 h 1457325"/>
              <a:gd name="connsiteX114" fmla="*/ 40005 w 352425"/>
              <a:gd name="connsiteY114" fmla="*/ 875348 h 1457325"/>
              <a:gd name="connsiteX115" fmla="*/ 60960 w 352425"/>
              <a:gd name="connsiteY115" fmla="*/ 844868 h 1457325"/>
              <a:gd name="connsiteX116" fmla="*/ 37148 w 352425"/>
              <a:gd name="connsiteY116" fmla="*/ 1019175 h 1457325"/>
              <a:gd name="connsiteX117" fmla="*/ 323850 w 352425"/>
              <a:gd name="connsiteY117" fmla="*/ 1019175 h 1457325"/>
              <a:gd name="connsiteX118" fmla="*/ 323850 w 352425"/>
              <a:gd name="connsiteY118" fmla="*/ 1049655 h 1457325"/>
              <a:gd name="connsiteX119" fmla="*/ 219075 w 352425"/>
              <a:gd name="connsiteY119" fmla="*/ 1049655 h 1457325"/>
              <a:gd name="connsiteX120" fmla="*/ 61913 w 352425"/>
              <a:gd name="connsiteY120" fmla="*/ 1049655 h 1457325"/>
              <a:gd name="connsiteX121" fmla="*/ 37148 w 352425"/>
              <a:gd name="connsiteY121" fmla="*/ 1019175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52425" h="14573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chemeClr val="accent1"/>
          </a:solid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xmlns="" id="{98804212-77B1-450E-B1C3-3A7C12783091}"/>
              </a:ext>
            </a:extLst>
          </p:cNvPr>
          <p:cNvSpPr/>
          <p:nvPr/>
        </p:nvSpPr>
        <p:spPr>
          <a:xfrm>
            <a:off x="7999446" y="5156343"/>
            <a:ext cx="338721" cy="945267"/>
          </a:xfrm>
          <a:custGeom>
            <a:avLst/>
            <a:gdLst>
              <a:gd name="connsiteX0" fmla="*/ 417195 w 409575"/>
              <a:gd name="connsiteY0" fmla="*/ 1149668 h 1143000"/>
              <a:gd name="connsiteX1" fmla="*/ 417195 w 409575"/>
              <a:gd name="connsiteY1" fmla="*/ 0 h 1143000"/>
              <a:gd name="connsiteX2" fmla="*/ 0 w 409575"/>
              <a:gd name="connsiteY2" fmla="*/ 0 h 1143000"/>
              <a:gd name="connsiteX3" fmla="*/ 0 w 409575"/>
              <a:gd name="connsiteY3" fmla="*/ 1149668 h 1143000"/>
              <a:gd name="connsiteX4" fmla="*/ 417195 w 409575"/>
              <a:gd name="connsiteY4" fmla="*/ 1149668 h 1143000"/>
              <a:gd name="connsiteX5" fmla="*/ 342900 w 409575"/>
              <a:gd name="connsiteY5" fmla="*/ 1091565 h 1143000"/>
              <a:gd name="connsiteX6" fmla="*/ 342900 w 409575"/>
              <a:gd name="connsiteY6" fmla="*/ 921068 h 1143000"/>
              <a:gd name="connsiteX7" fmla="*/ 383858 w 409575"/>
              <a:gd name="connsiteY7" fmla="*/ 951548 h 1143000"/>
              <a:gd name="connsiteX8" fmla="*/ 383858 w 409575"/>
              <a:gd name="connsiteY8" fmla="*/ 1061085 h 1143000"/>
              <a:gd name="connsiteX9" fmla="*/ 342900 w 409575"/>
              <a:gd name="connsiteY9" fmla="*/ 1091565 h 1143000"/>
              <a:gd name="connsiteX10" fmla="*/ 382905 w 409575"/>
              <a:gd name="connsiteY10" fmla="*/ 879158 h 1143000"/>
              <a:gd name="connsiteX11" fmla="*/ 343852 w 409575"/>
              <a:gd name="connsiteY11" fmla="*/ 894398 h 1143000"/>
              <a:gd name="connsiteX12" fmla="*/ 343852 w 409575"/>
              <a:gd name="connsiteY12" fmla="*/ 727710 h 1143000"/>
              <a:gd name="connsiteX13" fmla="*/ 367665 w 409575"/>
              <a:gd name="connsiteY13" fmla="*/ 728663 h 1143000"/>
              <a:gd name="connsiteX14" fmla="*/ 382905 w 409575"/>
              <a:gd name="connsiteY14" fmla="*/ 741998 h 1143000"/>
              <a:gd name="connsiteX15" fmla="*/ 382905 w 409575"/>
              <a:gd name="connsiteY15" fmla="*/ 879158 h 1143000"/>
              <a:gd name="connsiteX16" fmla="*/ 342900 w 409575"/>
              <a:gd name="connsiteY16" fmla="*/ 139065 h 1143000"/>
              <a:gd name="connsiteX17" fmla="*/ 382905 w 409575"/>
              <a:gd name="connsiteY17" fmla="*/ 139065 h 1143000"/>
              <a:gd name="connsiteX18" fmla="*/ 382905 w 409575"/>
              <a:gd name="connsiteY18" fmla="*/ 225743 h 1143000"/>
              <a:gd name="connsiteX19" fmla="*/ 382905 w 409575"/>
              <a:gd name="connsiteY19" fmla="*/ 268605 h 1143000"/>
              <a:gd name="connsiteX20" fmla="*/ 342900 w 409575"/>
              <a:gd name="connsiteY20" fmla="*/ 301943 h 1143000"/>
              <a:gd name="connsiteX21" fmla="*/ 342900 w 409575"/>
              <a:gd name="connsiteY21" fmla="*/ 139065 h 1143000"/>
              <a:gd name="connsiteX22" fmla="*/ 382905 w 409575"/>
              <a:gd name="connsiteY22" fmla="*/ 470535 h 1143000"/>
              <a:gd name="connsiteX23" fmla="*/ 342900 w 409575"/>
              <a:gd name="connsiteY23" fmla="*/ 501015 h 1143000"/>
              <a:gd name="connsiteX24" fmla="*/ 342900 w 409575"/>
              <a:gd name="connsiteY24" fmla="*/ 340043 h 1143000"/>
              <a:gd name="connsiteX25" fmla="*/ 382905 w 409575"/>
              <a:gd name="connsiteY25" fmla="*/ 370522 h 1143000"/>
              <a:gd name="connsiteX26" fmla="*/ 382905 w 409575"/>
              <a:gd name="connsiteY26" fmla="*/ 470535 h 1143000"/>
              <a:gd name="connsiteX27" fmla="*/ 342900 w 409575"/>
              <a:gd name="connsiteY27" fmla="*/ 531495 h 1143000"/>
              <a:gd name="connsiteX28" fmla="*/ 383858 w 409575"/>
              <a:gd name="connsiteY28" fmla="*/ 559118 h 1143000"/>
              <a:gd name="connsiteX29" fmla="*/ 383858 w 409575"/>
              <a:gd name="connsiteY29" fmla="*/ 690563 h 1143000"/>
              <a:gd name="connsiteX30" fmla="*/ 342900 w 409575"/>
              <a:gd name="connsiteY30" fmla="*/ 690563 h 1143000"/>
              <a:gd name="connsiteX31" fmla="*/ 342900 w 409575"/>
              <a:gd name="connsiteY31" fmla="*/ 531495 h 1143000"/>
              <a:gd name="connsiteX32" fmla="*/ 263842 w 409575"/>
              <a:gd name="connsiteY32" fmla="*/ 139065 h 1143000"/>
              <a:gd name="connsiteX33" fmla="*/ 305752 w 409575"/>
              <a:gd name="connsiteY33" fmla="*/ 139065 h 1143000"/>
              <a:gd name="connsiteX34" fmla="*/ 305752 w 409575"/>
              <a:gd name="connsiteY34" fmla="*/ 250508 h 1143000"/>
              <a:gd name="connsiteX35" fmla="*/ 305752 w 409575"/>
              <a:gd name="connsiteY35" fmla="*/ 278130 h 1143000"/>
              <a:gd name="connsiteX36" fmla="*/ 277177 w 409575"/>
              <a:gd name="connsiteY36" fmla="*/ 302895 h 1143000"/>
              <a:gd name="connsiteX37" fmla="*/ 264795 w 409575"/>
              <a:gd name="connsiteY37" fmla="*/ 289560 h 1143000"/>
              <a:gd name="connsiteX38" fmla="*/ 263842 w 409575"/>
              <a:gd name="connsiteY38" fmla="*/ 139065 h 1143000"/>
              <a:gd name="connsiteX39" fmla="*/ 284798 w 409575"/>
              <a:gd name="connsiteY39" fmla="*/ 526733 h 1143000"/>
              <a:gd name="connsiteX40" fmla="*/ 306705 w 409575"/>
              <a:gd name="connsiteY40" fmla="*/ 549593 h 1143000"/>
              <a:gd name="connsiteX41" fmla="*/ 306705 w 409575"/>
              <a:gd name="connsiteY41" fmla="*/ 691515 h 1143000"/>
              <a:gd name="connsiteX42" fmla="*/ 264795 w 409575"/>
              <a:gd name="connsiteY42" fmla="*/ 691515 h 1143000"/>
              <a:gd name="connsiteX43" fmla="*/ 264795 w 409575"/>
              <a:gd name="connsiteY43" fmla="*/ 602933 h 1143000"/>
              <a:gd name="connsiteX44" fmla="*/ 264795 w 409575"/>
              <a:gd name="connsiteY44" fmla="*/ 550545 h 1143000"/>
              <a:gd name="connsiteX45" fmla="*/ 284798 w 409575"/>
              <a:gd name="connsiteY45" fmla="*/ 526733 h 1143000"/>
              <a:gd name="connsiteX46" fmla="*/ 230505 w 409575"/>
              <a:gd name="connsiteY46" fmla="*/ 1012508 h 1143000"/>
              <a:gd name="connsiteX47" fmla="*/ 230505 w 409575"/>
              <a:gd name="connsiteY47" fmla="*/ 1079183 h 1143000"/>
              <a:gd name="connsiteX48" fmla="*/ 210502 w 409575"/>
              <a:gd name="connsiteY48" fmla="*/ 1093470 h 1143000"/>
              <a:gd name="connsiteX49" fmla="*/ 187642 w 409575"/>
              <a:gd name="connsiteY49" fmla="*/ 1079183 h 1143000"/>
              <a:gd name="connsiteX50" fmla="*/ 187642 w 409575"/>
              <a:gd name="connsiteY50" fmla="*/ 919163 h 1143000"/>
              <a:gd name="connsiteX51" fmla="*/ 230505 w 409575"/>
              <a:gd name="connsiteY51" fmla="*/ 919163 h 1143000"/>
              <a:gd name="connsiteX52" fmla="*/ 230505 w 409575"/>
              <a:gd name="connsiteY52" fmla="*/ 1012508 h 1143000"/>
              <a:gd name="connsiteX53" fmla="*/ 187642 w 409575"/>
              <a:gd name="connsiteY53" fmla="*/ 351472 h 1143000"/>
              <a:gd name="connsiteX54" fmla="*/ 200977 w 409575"/>
              <a:gd name="connsiteY54" fmla="*/ 338138 h 1143000"/>
              <a:gd name="connsiteX55" fmla="*/ 229552 w 409575"/>
              <a:gd name="connsiteY55" fmla="*/ 337185 h 1143000"/>
              <a:gd name="connsiteX56" fmla="*/ 229552 w 409575"/>
              <a:gd name="connsiteY56" fmla="*/ 490538 h 1143000"/>
              <a:gd name="connsiteX57" fmla="*/ 208598 w 409575"/>
              <a:gd name="connsiteY57" fmla="*/ 502920 h 1143000"/>
              <a:gd name="connsiteX58" fmla="*/ 187642 w 409575"/>
              <a:gd name="connsiteY58" fmla="*/ 490538 h 1143000"/>
              <a:gd name="connsiteX59" fmla="*/ 187642 w 409575"/>
              <a:gd name="connsiteY59" fmla="*/ 351472 h 1143000"/>
              <a:gd name="connsiteX60" fmla="*/ 187642 w 409575"/>
              <a:gd name="connsiteY60" fmla="*/ 743903 h 1143000"/>
              <a:gd name="connsiteX61" fmla="*/ 227648 w 409575"/>
              <a:gd name="connsiteY61" fmla="*/ 727710 h 1143000"/>
              <a:gd name="connsiteX62" fmla="*/ 227648 w 409575"/>
              <a:gd name="connsiteY62" fmla="*/ 893445 h 1143000"/>
              <a:gd name="connsiteX63" fmla="*/ 202883 w 409575"/>
              <a:gd name="connsiteY63" fmla="*/ 893445 h 1143000"/>
              <a:gd name="connsiteX64" fmla="*/ 186690 w 409575"/>
              <a:gd name="connsiteY64" fmla="*/ 878205 h 1143000"/>
              <a:gd name="connsiteX65" fmla="*/ 187642 w 409575"/>
              <a:gd name="connsiteY65" fmla="*/ 743903 h 1143000"/>
              <a:gd name="connsiteX66" fmla="*/ 114300 w 409575"/>
              <a:gd name="connsiteY66" fmla="*/ 139065 h 1143000"/>
              <a:gd name="connsiteX67" fmla="*/ 154305 w 409575"/>
              <a:gd name="connsiteY67" fmla="*/ 139065 h 1143000"/>
              <a:gd name="connsiteX68" fmla="*/ 154305 w 409575"/>
              <a:gd name="connsiteY68" fmla="*/ 230505 h 1143000"/>
              <a:gd name="connsiteX69" fmla="*/ 154305 w 409575"/>
              <a:gd name="connsiteY69" fmla="*/ 269558 h 1143000"/>
              <a:gd name="connsiteX70" fmla="*/ 114300 w 409575"/>
              <a:gd name="connsiteY70" fmla="*/ 301943 h 1143000"/>
              <a:gd name="connsiteX71" fmla="*/ 114300 w 409575"/>
              <a:gd name="connsiteY71" fmla="*/ 139065 h 1143000"/>
              <a:gd name="connsiteX72" fmla="*/ 114300 w 409575"/>
              <a:gd name="connsiteY72" fmla="*/ 339090 h 1143000"/>
              <a:gd name="connsiteX73" fmla="*/ 130492 w 409575"/>
              <a:gd name="connsiteY73" fmla="*/ 337185 h 1143000"/>
              <a:gd name="connsiteX74" fmla="*/ 155258 w 409575"/>
              <a:gd name="connsiteY74" fmla="*/ 360997 h 1143000"/>
              <a:gd name="connsiteX75" fmla="*/ 155258 w 409575"/>
              <a:gd name="connsiteY75" fmla="*/ 472440 h 1143000"/>
              <a:gd name="connsiteX76" fmla="*/ 115252 w 409575"/>
              <a:gd name="connsiteY76" fmla="*/ 501015 h 1143000"/>
              <a:gd name="connsiteX77" fmla="*/ 114300 w 409575"/>
              <a:gd name="connsiteY77" fmla="*/ 339090 h 1143000"/>
              <a:gd name="connsiteX78" fmla="*/ 154305 w 409575"/>
              <a:gd name="connsiteY78" fmla="*/ 691515 h 1143000"/>
              <a:gd name="connsiteX79" fmla="*/ 114300 w 409575"/>
              <a:gd name="connsiteY79" fmla="*/ 691515 h 1143000"/>
              <a:gd name="connsiteX80" fmla="*/ 114300 w 409575"/>
              <a:gd name="connsiteY80" fmla="*/ 530543 h 1143000"/>
              <a:gd name="connsiteX81" fmla="*/ 154305 w 409575"/>
              <a:gd name="connsiteY81" fmla="*/ 559118 h 1143000"/>
              <a:gd name="connsiteX82" fmla="*/ 154305 w 409575"/>
              <a:gd name="connsiteY82" fmla="*/ 691515 h 1143000"/>
              <a:gd name="connsiteX83" fmla="*/ 114300 w 409575"/>
              <a:gd name="connsiteY83" fmla="*/ 727710 h 1143000"/>
              <a:gd name="connsiteX84" fmla="*/ 139065 w 409575"/>
              <a:gd name="connsiteY84" fmla="*/ 728663 h 1143000"/>
              <a:gd name="connsiteX85" fmla="*/ 154305 w 409575"/>
              <a:gd name="connsiteY85" fmla="*/ 741998 h 1143000"/>
              <a:gd name="connsiteX86" fmla="*/ 154305 w 409575"/>
              <a:gd name="connsiteY86" fmla="*/ 879158 h 1143000"/>
              <a:gd name="connsiteX87" fmla="*/ 114300 w 409575"/>
              <a:gd name="connsiteY87" fmla="*/ 894398 h 1143000"/>
              <a:gd name="connsiteX88" fmla="*/ 114300 w 409575"/>
              <a:gd name="connsiteY88" fmla="*/ 72771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09575" h="1143000">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chemeClr val="accent1"/>
          </a:solid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xmlns="" id="{6B4BDCC1-2140-4DB6-8372-B7C743721AA2}"/>
              </a:ext>
            </a:extLst>
          </p:cNvPr>
          <p:cNvSpPr/>
          <p:nvPr/>
        </p:nvSpPr>
        <p:spPr>
          <a:xfrm>
            <a:off x="7241942" y="5109079"/>
            <a:ext cx="385984" cy="992531"/>
          </a:xfrm>
          <a:custGeom>
            <a:avLst/>
            <a:gdLst>
              <a:gd name="connsiteX0" fmla="*/ 0 w 466725"/>
              <a:gd name="connsiteY0" fmla="*/ 1203008 h 1200150"/>
              <a:gd name="connsiteX1" fmla="*/ 468630 w 466725"/>
              <a:gd name="connsiteY1" fmla="*/ 1203008 h 1200150"/>
              <a:gd name="connsiteX2" fmla="*/ 464820 w 466725"/>
              <a:gd name="connsiteY2" fmla="*/ 1182053 h 1200150"/>
              <a:gd name="connsiteX3" fmla="*/ 464820 w 466725"/>
              <a:gd name="connsiteY3" fmla="*/ 32385 h 1200150"/>
              <a:gd name="connsiteX4" fmla="*/ 464820 w 466725"/>
              <a:gd name="connsiteY4" fmla="*/ 0 h 1200150"/>
              <a:gd name="connsiteX5" fmla="*/ 0 w 466725"/>
              <a:gd name="connsiteY5" fmla="*/ 0 h 1200150"/>
              <a:gd name="connsiteX6" fmla="*/ 0 w 466725"/>
              <a:gd name="connsiteY6" fmla="*/ 29528 h 1200150"/>
              <a:gd name="connsiteX7" fmla="*/ 0 w 466725"/>
              <a:gd name="connsiteY7" fmla="*/ 1183958 h 1200150"/>
              <a:gd name="connsiteX8" fmla="*/ 0 w 466725"/>
              <a:gd name="connsiteY8" fmla="*/ 1203008 h 1200150"/>
              <a:gd name="connsiteX9" fmla="*/ 110490 w 466725"/>
              <a:gd name="connsiteY9" fmla="*/ 892493 h 1200150"/>
              <a:gd name="connsiteX10" fmla="*/ 41910 w 466725"/>
              <a:gd name="connsiteY10" fmla="*/ 892493 h 1200150"/>
              <a:gd name="connsiteX11" fmla="*/ 41910 w 466725"/>
              <a:gd name="connsiteY11" fmla="*/ 825818 h 1200150"/>
              <a:gd name="connsiteX12" fmla="*/ 110490 w 466725"/>
              <a:gd name="connsiteY12" fmla="*/ 825818 h 1200150"/>
              <a:gd name="connsiteX13" fmla="*/ 110490 w 466725"/>
              <a:gd name="connsiteY13" fmla="*/ 892493 h 1200150"/>
              <a:gd name="connsiteX14" fmla="*/ 204788 w 466725"/>
              <a:gd name="connsiteY14" fmla="*/ 892493 h 1200150"/>
              <a:gd name="connsiteX15" fmla="*/ 146685 w 466725"/>
              <a:gd name="connsiteY15" fmla="*/ 892493 h 1200150"/>
              <a:gd name="connsiteX16" fmla="*/ 146685 w 466725"/>
              <a:gd name="connsiteY16" fmla="*/ 824865 h 1200150"/>
              <a:gd name="connsiteX17" fmla="*/ 204788 w 466725"/>
              <a:gd name="connsiteY17" fmla="*/ 824865 h 1200150"/>
              <a:gd name="connsiteX18" fmla="*/ 204788 w 466725"/>
              <a:gd name="connsiteY18" fmla="*/ 892493 h 1200150"/>
              <a:gd name="connsiteX19" fmla="*/ 206692 w 466725"/>
              <a:gd name="connsiteY19" fmla="*/ 673418 h 1200150"/>
              <a:gd name="connsiteX20" fmla="*/ 206692 w 466725"/>
              <a:gd name="connsiteY20" fmla="*/ 701040 h 1200150"/>
              <a:gd name="connsiteX21" fmla="*/ 195263 w 466725"/>
              <a:gd name="connsiteY21" fmla="*/ 702945 h 1200150"/>
              <a:gd name="connsiteX22" fmla="*/ 144780 w 466725"/>
              <a:gd name="connsiteY22" fmla="*/ 652463 h 1200150"/>
              <a:gd name="connsiteX23" fmla="*/ 164782 w 466725"/>
              <a:gd name="connsiteY23" fmla="*/ 632460 h 1200150"/>
              <a:gd name="connsiteX24" fmla="*/ 206692 w 466725"/>
              <a:gd name="connsiteY24" fmla="*/ 673418 h 1200150"/>
              <a:gd name="connsiteX25" fmla="*/ 309563 w 466725"/>
              <a:gd name="connsiteY25" fmla="*/ 892493 h 1200150"/>
              <a:gd name="connsiteX26" fmla="*/ 252413 w 466725"/>
              <a:gd name="connsiteY26" fmla="*/ 892493 h 1200150"/>
              <a:gd name="connsiteX27" fmla="*/ 252413 w 466725"/>
              <a:gd name="connsiteY27" fmla="*/ 824865 h 1200150"/>
              <a:gd name="connsiteX28" fmla="*/ 309563 w 466725"/>
              <a:gd name="connsiteY28" fmla="*/ 824865 h 1200150"/>
              <a:gd name="connsiteX29" fmla="*/ 309563 w 466725"/>
              <a:gd name="connsiteY29" fmla="*/ 892493 h 1200150"/>
              <a:gd name="connsiteX30" fmla="*/ 311467 w 466725"/>
              <a:gd name="connsiteY30" fmla="*/ 701993 h 1200150"/>
              <a:gd name="connsiteX31" fmla="*/ 250507 w 466725"/>
              <a:gd name="connsiteY31" fmla="*/ 701993 h 1200150"/>
              <a:gd name="connsiteX32" fmla="*/ 251460 w 466725"/>
              <a:gd name="connsiteY32" fmla="*/ 644843 h 1200150"/>
              <a:gd name="connsiteX33" fmla="*/ 264795 w 466725"/>
              <a:gd name="connsiteY33" fmla="*/ 633413 h 1200150"/>
              <a:gd name="connsiteX34" fmla="*/ 311467 w 466725"/>
              <a:gd name="connsiteY34" fmla="*/ 672465 h 1200150"/>
              <a:gd name="connsiteX35" fmla="*/ 311467 w 466725"/>
              <a:gd name="connsiteY35" fmla="*/ 701993 h 1200150"/>
              <a:gd name="connsiteX36" fmla="*/ 404813 w 466725"/>
              <a:gd name="connsiteY36" fmla="*/ 892493 h 1200150"/>
              <a:gd name="connsiteX37" fmla="*/ 347663 w 466725"/>
              <a:gd name="connsiteY37" fmla="*/ 892493 h 1200150"/>
              <a:gd name="connsiteX38" fmla="*/ 347663 w 466725"/>
              <a:gd name="connsiteY38" fmla="*/ 824865 h 1200150"/>
              <a:gd name="connsiteX39" fmla="*/ 404813 w 466725"/>
              <a:gd name="connsiteY39" fmla="*/ 824865 h 1200150"/>
              <a:gd name="connsiteX40" fmla="*/ 404813 w 466725"/>
              <a:gd name="connsiteY40" fmla="*/ 892493 h 1200150"/>
              <a:gd name="connsiteX41" fmla="*/ 404813 w 466725"/>
              <a:gd name="connsiteY41" fmla="*/ 797243 h 1200150"/>
              <a:gd name="connsiteX42" fmla="*/ 346710 w 466725"/>
              <a:gd name="connsiteY42" fmla="*/ 797243 h 1200150"/>
              <a:gd name="connsiteX43" fmla="*/ 345757 w 466725"/>
              <a:gd name="connsiteY43" fmla="*/ 779145 h 1200150"/>
              <a:gd name="connsiteX44" fmla="*/ 404813 w 466725"/>
              <a:gd name="connsiteY44" fmla="*/ 731520 h 1200150"/>
              <a:gd name="connsiteX45" fmla="*/ 404813 w 466725"/>
              <a:gd name="connsiteY45" fmla="*/ 797243 h 1200150"/>
              <a:gd name="connsiteX46" fmla="*/ 405765 w 466725"/>
              <a:gd name="connsiteY46" fmla="*/ 701993 h 1200150"/>
              <a:gd name="connsiteX47" fmla="*/ 345757 w 466725"/>
              <a:gd name="connsiteY47" fmla="*/ 701993 h 1200150"/>
              <a:gd name="connsiteX48" fmla="*/ 345757 w 466725"/>
              <a:gd name="connsiteY48" fmla="*/ 643890 h 1200150"/>
              <a:gd name="connsiteX49" fmla="*/ 355282 w 466725"/>
              <a:gd name="connsiteY49" fmla="*/ 634365 h 1200150"/>
              <a:gd name="connsiteX50" fmla="*/ 404813 w 466725"/>
              <a:gd name="connsiteY50" fmla="*/ 634365 h 1200150"/>
              <a:gd name="connsiteX51" fmla="*/ 405765 w 466725"/>
              <a:gd name="connsiteY51" fmla="*/ 701993 h 1200150"/>
              <a:gd name="connsiteX52" fmla="*/ 405765 w 466725"/>
              <a:gd name="connsiteY52" fmla="*/ 444818 h 1200150"/>
              <a:gd name="connsiteX53" fmla="*/ 405765 w 466725"/>
              <a:gd name="connsiteY53" fmla="*/ 513398 h 1200150"/>
              <a:gd name="connsiteX54" fmla="*/ 358140 w 466725"/>
              <a:gd name="connsiteY54" fmla="*/ 512445 h 1200150"/>
              <a:gd name="connsiteX55" fmla="*/ 345757 w 466725"/>
              <a:gd name="connsiteY55" fmla="*/ 500063 h 1200150"/>
              <a:gd name="connsiteX56" fmla="*/ 344805 w 466725"/>
              <a:gd name="connsiteY56" fmla="*/ 443865 h 1200150"/>
              <a:gd name="connsiteX57" fmla="*/ 405765 w 466725"/>
              <a:gd name="connsiteY57" fmla="*/ 444818 h 1200150"/>
              <a:gd name="connsiteX58" fmla="*/ 404813 w 466725"/>
              <a:gd name="connsiteY58" fmla="*/ 321945 h 1200150"/>
              <a:gd name="connsiteX59" fmla="*/ 346710 w 466725"/>
              <a:gd name="connsiteY59" fmla="*/ 321945 h 1200150"/>
              <a:gd name="connsiteX60" fmla="*/ 346710 w 466725"/>
              <a:gd name="connsiteY60" fmla="*/ 254318 h 1200150"/>
              <a:gd name="connsiteX61" fmla="*/ 404813 w 466725"/>
              <a:gd name="connsiteY61" fmla="*/ 254318 h 1200150"/>
              <a:gd name="connsiteX62" fmla="*/ 404813 w 466725"/>
              <a:gd name="connsiteY62" fmla="*/ 321945 h 1200150"/>
              <a:gd name="connsiteX63" fmla="*/ 404813 w 466725"/>
              <a:gd name="connsiteY63" fmla="*/ 159068 h 1200150"/>
              <a:gd name="connsiteX64" fmla="*/ 404813 w 466725"/>
              <a:gd name="connsiteY64" fmla="*/ 224790 h 1200150"/>
              <a:gd name="connsiteX65" fmla="*/ 346710 w 466725"/>
              <a:gd name="connsiteY65" fmla="*/ 224790 h 1200150"/>
              <a:gd name="connsiteX66" fmla="*/ 345757 w 466725"/>
              <a:gd name="connsiteY66" fmla="*/ 207645 h 1200150"/>
              <a:gd name="connsiteX67" fmla="*/ 404813 w 466725"/>
              <a:gd name="connsiteY67" fmla="*/ 159068 h 1200150"/>
              <a:gd name="connsiteX68" fmla="*/ 346710 w 466725"/>
              <a:gd name="connsiteY68" fmla="*/ 349568 h 1200150"/>
              <a:gd name="connsiteX69" fmla="*/ 403860 w 466725"/>
              <a:gd name="connsiteY69" fmla="*/ 349568 h 1200150"/>
              <a:gd name="connsiteX70" fmla="*/ 403860 w 466725"/>
              <a:gd name="connsiteY70" fmla="*/ 415290 h 1200150"/>
              <a:gd name="connsiteX71" fmla="*/ 399097 w 466725"/>
              <a:gd name="connsiteY71" fmla="*/ 417195 h 1200150"/>
              <a:gd name="connsiteX72" fmla="*/ 346710 w 466725"/>
              <a:gd name="connsiteY72" fmla="*/ 349568 h 1200150"/>
              <a:gd name="connsiteX73" fmla="*/ 348615 w 466725"/>
              <a:gd name="connsiteY73" fmla="*/ 544830 h 1200150"/>
              <a:gd name="connsiteX74" fmla="*/ 405765 w 466725"/>
              <a:gd name="connsiteY74" fmla="*/ 534353 h 1200150"/>
              <a:gd name="connsiteX75" fmla="*/ 405765 w 466725"/>
              <a:gd name="connsiteY75" fmla="*/ 593408 h 1200150"/>
              <a:gd name="connsiteX76" fmla="*/ 403860 w 466725"/>
              <a:gd name="connsiteY76" fmla="*/ 611505 h 1200150"/>
              <a:gd name="connsiteX77" fmla="*/ 348615 w 466725"/>
              <a:gd name="connsiteY77" fmla="*/ 602933 h 1200150"/>
              <a:gd name="connsiteX78" fmla="*/ 348615 w 466725"/>
              <a:gd name="connsiteY78" fmla="*/ 544830 h 1200150"/>
              <a:gd name="connsiteX79" fmla="*/ 306705 w 466725"/>
              <a:gd name="connsiteY79" fmla="*/ 605790 h 1200150"/>
              <a:gd name="connsiteX80" fmla="*/ 258127 w 466725"/>
              <a:gd name="connsiteY80" fmla="*/ 607695 h 1200150"/>
              <a:gd name="connsiteX81" fmla="*/ 251460 w 466725"/>
              <a:gd name="connsiteY81" fmla="*/ 595313 h 1200150"/>
              <a:gd name="connsiteX82" fmla="*/ 251460 w 466725"/>
              <a:gd name="connsiteY82" fmla="*/ 570548 h 1200150"/>
              <a:gd name="connsiteX83" fmla="*/ 284797 w 466725"/>
              <a:gd name="connsiteY83" fmla="*/ 537210 h 1200150"/>
              <a:gd name="connsiteX84" fmla="*/ 314325 w 466725"/>
              <a:gd name="connsiteY84" fmla="*/ 575310 h 1200150"/>
              <a:gd name="connsiteX85" fmla="*/ 306705 w 466725"/>
              <a:gd name="connsiteY85" fmla="*/ 605790 h 1200150"/>
              <a:gd name="connsiteX86" fmla="*/ 252413 w 466725"/>
              <a:gd name="connsiteY86" fmla="*/ 254318 h 1200150"/>
              <a:gd name="connsiteX87" fmla="*/ 309563 w 466725"/>
              <a:gd name="connsiteY87" fmla="*/ 254318 h 1200150"/>
              <a:gd name="connsiteX88" fmla="*/ 309563 w 466725"/>
              <a:gd name="connsiteY88" fmla="*/ 321945 h 1200150"/>
              <a:gd name="connsiteX89" fmla="*/ 252413 w 466725"/>
              <a:gd name="connsiteY89" fmla="*/ 321945 h 1200150"/>
              <a:gd name="connsiteX90" fmla="*/ 252413 w 466725"/>
              <a:gd name="connsiteY90" fmla="*/ 254318 h 1200150"/>
              <a:gd name="connsiteX91" fmla="*/ 253365 w 466725"/>
              <a:gd name="connsiteY91" fmla="*/ 349568 h 1200150"/>
              <a:gd name="connsiteX92" fmla="*/ 309563 w 466725"/>
              <a:gd name="connsiteY92" fmla="*/ 349568 h 1200150"/>
              <a:gd name="connsiteX93" fmla="*/ 309563 w 466725"/>
              <a:gd name="connsiteY93" fmla="*/ 414338 h 1200150"/>
              <a:gd name="connsiteX94" fmla="*/ 304800 w 466725"/>
              <a:gd name="connsiteY94" fmla="*/ 417195 h 1200150"/>
              <a:gd name="connsiteX95" fmla="*/ 253365 w 466725"/>
              <a:gd name="connsiteY95" fmla="*/ 349568 h 1200150"/>
              <a:gd name="connsiteX96" fmla="*/ 254317 w 466725"/>
              <a:gd name="connsiteY96" fmla="*/ 736283 h 1200150"/>
              <a:gd name="connsiteX97" fmla="*/ 310515 w 466725"/>
              <a:gd name="connsiteY97" fmla="*/ 725805 h 1200150"/>
              <a:gd name="connsiteX98" fmla="*/ 310515 w 466725"/>
              <a:gd name="connsiteY98" fmla="*/ 799147 h 1200150"/>
              <a:gd name="connsiteX99" fmla="*/ 255270 w 466725"/>
              <a:gd name="connsiteY99" fmla="*/ 793433 h 1200150"/>
              <a:gd name="connsiteX100" fmla="*/ 254317 w 466725"/>
              <a:gd name="connsiteY100" fmla="*/ 736283 h 1200150"/>
              <a:gd name="connsiteX101" fmla="*/ 201930 w 466725"/>
              <a:gd name="connsiteY101" fmla="*/ 605790 h 1200150"/>
              <a:gd name="connsiteX102" fmla="*/ 153352 w 466725"/>
              <a:gd name="connsiteY102" fmla="*/ 607695 h 1200150"/>
              <a:gd name="connsiteX103" fmla="*/ 146685 w 466725"/>
              <a:gd name="connsiteY103" fmla="*/ 595313 h 1200150"/>
              <a:gd name="connsiteX104" fmla="*/ 145732 w 466725"/>
              <a:gd name="connsiteY104" fmla="*/ 559118 h 1200150"/>
              <a:gd name="connsiteX105" fmla="*/ 169545 w 466725"/>
              <a:gd name="connsiteY105" fmla="*/ 536258 h 1200150"/>
              <a:gd name="connsiteX106" fmla="*/ 208597 w 466725"/>
              <a:gd name="connsiteY106" fmla="*/ 574358 h 1200150"/>
              <a:gd name="connsiteX107" fmla="*/ 201930 w 466725"/>
              <a:gd name="connsiteY107" fmla="*/ 605790 h 1200150"/>
              <a:gd name="connsiteX108" fmla="*/ 145732 w 466725"/>
              <a:gd name="connsiteY108" fmla="*/ 167640 h 1200150"/>
              <a:gd name="connsiteX109" fmla="*/ 157163 w 466725"/>
              <a:gd name="connsiteY109" fmla="*/ 158115 h 1200150"/>
              <a:gd name="connsiteX110" fmla="*/ 204788 w 466725"/>
              <a:gd name="connsiteY110" fmla="*/ 158115 h 1200150"/>
              <a:gd name="connsiteX111" fmla="*/ 204788 w 466725"/>
              <a:gd name="connsiteY111" fmla="*/ 226695 h 1200150"/>
              <a:gd name="connsiteX112" fmla="*/ 144780 w 466725"/>
              <a:gd name="connsiteY112" fmla="*/ 226695 h 1200150"/>
              <a:gd name="connsiteX113" fmla="*/ 145732 w 466725"/>
              <a:gd name="connsiteY113" fmla="*/ 167640 h 1200150"/>
              <a:gd name="connsiteX114" fmla="*/ 204788 w 466725"/>
              <a:gd name="connsiteY114" fmla="*/ 254318 h 1200150"/>
              <a:gd name="connsiteX115" fmla="*/ 204788 w 466725"/>
              <a:gd name="connsiteY115" fmla="*/ 320993 h 1200150"/>
              <a:gd name="connsiteX116" fmla="*/ 146685 w 466725"/>
              <a:gd name="connsiteY116" fmla="*/ 320993 h 1200150"/>
              <a:gd name="connsiteX117" fmla="*/ 146685 w 466725"/>
              <a:gd name="connsiteY117" fmla="*/ 254318 h 1200150"/>
              <a:gd name="connsiteX118" fmla="*/ 204788 w 466725"/>
              <a:gd name="connsiteY118" fmla="*/ 254318 h 1200150"/>
              <a:gd name="connsiteX119" fmla="*/ 144780 w 466725"/>
              <a:gd name="connsiteY119" fmla="*/ 349568 h 1200150"/>
              <a:gd name="connsiteX120" fmla="*/ 205740 w 466725"/>
              <a:gd name="connsiteY120" fmla="*/ 349568 h 1200150"/>
              <a:gd name="connsiteX121" fmla="*/ 204788 w 466725"/>
              <a:gd name="connsiteY121" fmla="*/ 407670 h 1200150"/>
              <a:gd name="connsiteX122" fmla="*/ 194310 w 466725"/>
              <a:gd name="connsiteY122" fmla="*/ 418148 h 1200150"/>
              <a:gd name="connsiteX123" fmla="*/ 144780 w 466725"/>
              <a:gd name="connsiteY123" fmla="*/ 377190 h 1200150"/>
              <a:gd name="connsiteX124" fmla="*/ 144780 w 466725"/>
              <a:gd name="connsiteY124" fmla="*/ 349568 h 1200150"/>
              <a:gd name="connsiteX125" fmla="*/ 148590 w 466725"/>
              <a:gd name="connsiteY125" fmla="*/ 451485 h 1200150"/>
              <a:gd name="connsiteX126" fmla="*/ 204788 w 466725"/>
              <a:gd name="connsiteY126" fmla="*/ 441008 h 1200150"/>
              <a:gd name="connsiteX127" fmla="*/ 204788 w 466725"/>
              <a:gd name="connsiteY127" fmla="*/ 515303 h 1200150"/>
              <a:gd name="connsiteX128" fmla="*/ 148590 w 466725"/>
              <a:gd name="connsiteY128" fmla="*/ 506730 h 1200150"/>
              <a:gd name="connsiteX129" fmla="*/ 148590 w 466725"/>
              <a:gd name="connsiteY129" fmla="*/ 451485 h 1200150"/>
              <a:gd name="connsiteX130" fmla="*/ 112395 w 466725"/>
              <a:gd name="connsiteY130" fmla="*/ 782003 h 1200150"/>
              <a:gd name="connsiteX131" fmla="*/ 110490 w 466725"/>
              <a:gd name="connsiteY131" fmla="*/ 797243 h 1200150"/>
              <a:gd name="connsiteX132" fmla="*/ 89535 w 466725"/>
              <a:gd name="connsiteY132" fmla="*/ 798195 h 1200150"/>
              <a:gd name="connsiteX133" fmla="*/ 39052 w 466725"/>
              <a:gd name="connsiteY133" fmla="*/ 745808 h 1200150"/>
              <a:gd name="connsiteX134" fmla="*/ 56197 w 466725"/>
              <a:gd name="connsiteY134" fmla="*/ 727710 h 1200150"/>
              <a:gd name="connsiteX135" fmla="*/ 112395 w 466725"/>
              <a:gd name="connsiteY135" fmla="*/ 782003 h 1200150"/>
              <a:gd name="connsiteX136" fmla="*/ 74295 w 466725"/>
              <a:gd name="connsiteY136" fmla="*/ 609600 h 1200150"/>
              <a:gd name="connsiteX137" fmla="*/ 40005 w 466725"/>
              <a:gd name="connsiteY137" fmla="*/ 572453 h 1200150"/>
              <a:gd name="connsiteX138" fmla="*/ 78105 w 466725"/>
              <a:gd name="connsiteY138" fmla="*/ 537210 h 1200150"/>
              <a:gd name="connsiteX139" fmla="*/ 112395 w 466725"/>
              <a:gd name="connsiteY139" fmla="*/ 574358 h 1200150"/>
              <a:gd name="connsiteX140" fmla="*/ 74295 w 466725"/>
              <a:gd name="connsiteY140" fmla="*/ 609600 h 1200150"/>
              <a:gd name="connsiteX141" fmla="*/ 112395 w 466725"/>
              <a:gd name="connsiteY141" fmla="*/ 480060 h 1200150"/>
              <a:gd name="connsiteX142" fmla="*/ 75247 w 466725"/>
              <a:gd name="connsiteY142" fmla="*/ 513398 h 1200150"/>
              <a:gd name="connsiteX143" fmla="*/ 40005 w 466725"/>
              <a:gd name="connsiteY143" fmla="*/ 477203 h 1200150"/>
              <a:gd name="connsiteX144" fmla="*/ 76200 w 466725"/>
              <a:gd name="connsiteY144" fmla="*/ 442913 h 1200150"/>
              <a:gd name="connsiteX145" fmla="*/ 112395 w 466725"/>
              <a:gd name="connsiteY145" fmla="*/ 480060 h 1200150"/>
              <a:gd name="connsiteX146" fmla="*/ 41910 w 466725"/>
              <a:gd name="connsiteY146" fmla="*/ 320993 h 1200150"/>
              <a:gd name="connsiteX147" fmla="*/ 41910 w 466725"/>
              <a:gd name="connsiteY147" fmla="*/ 252413 h 1200150"/>
              <a:gd name="connsiteX148" fmla="*/ 109538 w 466725"/>
              <a:gd name="connsiteY148" fmla="*/ 252413 h 1200150"/>
              <a:gd name="connsiteX149" fmla="*/ 109538 w 466725"/>
              <a:gd name="connsiteY149" fmla="*/ 320993 h 1200150"/>
              <a:gd name="connsiteX150" fmla="*/ 41910 w 466725"/>
              <a:gd name="connsiteY150" fmla="*/ 320993 h 1200150"/>
              <a:gd name="connsiteX151" fmla="*/ 40957 w 466725"/>
              <a:gd name="connsiteY151" fmla="*/ 169545 h 1200150"/>
              <a:gd name="connsiteX152" fmla="*/ 91440 w 466725"/>
              <a:gd name="connsiteY152" fmla="*/ 158115 h 1200150"/>
              <a:gd name="connsiteX153" fmla="*/ 111442 w 466725"/>
              <a:gd name="connsiteY153" fmla="*/ 171450 h 1200150"/>
              <a:gd name="connsiteX154" fmla="*/ 111442 w 466725"/>
              <a:gd name="connsiteY154" fmla="*/ 226695 h 1200150"/>
              <a:gd name="connsiteX155" fmla="*/ 87630 w 466725"/>
              <a:gd name="connsiteY155" fmla="*/ 227648 h 1200150"/>
              <a:gd name="connsiteX156" fmla="*/ 39052 w 466725"/>
              <a:gd name="connsiteY156" fmla="*/ 227648 h 1200150"/>
              <a:gd name="connsiteX157" fmla="*/ 40957 w 466725"/>
              <a:gd name="connsiteY157" fmla="*/ 169545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66725" h="1200150">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chemeClr val="accent1"/>
          </a:solid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xmlns="" id="{B082EF12-1293-4E63-9EFE-BD288D5BE835}"/>
              </a:ext>
            </a:extLst>
          </p:cNvPr>
          <p:cNvSpPr/>
          <p:nvPr/>
        </p:nvSpPr>
        <p:spPr>
          <a:xfrm>
            <a:off x="7671896" y="5116957"/>
            <a:ext cx="283580" cy="984653"/>
          </a:xfrm>
          <a:custGeom>
            <a:avLst/>
            <a:gdLst>
              <a:gd name="connsiteX0" fmla="*/ 344805 w 342900"/>
              <a:gd name="connsiteY0" fmla="*/ 1193721 h 1190625"/>
              <a:gd name="connsiteX1" fmla="*/ 342900 w 342900"/>
              <a:gd name="connsiteY1" fmla="*/ 1161335 h 1190625"/>
              <a:gd name="connsiteX2" fmla="*/ 342900 w 342900"/>
              <a:gd name="connsiteY2" fmla="*/ 116443 h 1190625"/>
              <a:gd name="connsiteX3" fmla="*/ 342900 w 342900"/>
              <a:gd name="connsiteY3" fmla="*/ 86916 h 1190625"/>
              <a:gd name="connsiteX4" fmla="*/ 304800 w 342900"/>
              <a:gd name="connsiteY4" fmla="*/ 84058 h 1190625"/>
              <a:gd name="connsiteX5" fmla="*/ 303848 w 342900"/>
              <a:gd name="connsiteY5" fmla="*/ 17383 h 1190625"/>
              <a:gd name="connsiteX6" fmla="*/ 291465 w 342900"/>
              <a:gd name="connsiteY6" fmla="*/ 1191 h 1190625"/>
              <a:gd name="connsiteX7" fmla="*/ 237173 w 342900"/>
              <a:gd name="connsiteY7" fmla="*/ 238 h 1190625"/>
              <a:gd name="connsiteX8" fmla="*/ 237173 w 342900"/>
              <a:gd name="connsiteY8" fmla="*/ 86916 h 1190625"/>
              <a:gd name="connsiteX9" fmla="*/ 0 w 342900"/>
              <a:gd name="connsiteY9" fmla="*/ 86916 h 1190625"/>
              <a:gd name="connsiteX10" fmla="*/ 0 w 342900"/>
              <a:gd name="connsiteY10" fmla="*/ 1193721 h 1190625"/>
              <a:gd name="connsiteX11" fmla="*/ 344805 w 342900"/>
              <a:gd name="connsiteY11" fmla="*/ 1193721 h 1190625"/>
              <a:gd name="connsiteX12" fmla="*/ 315278 w 342900"/>
              <a:gd name="connsiteY12" fmla="*/ 971788 h 1190625"/>
              <a:gd name="connsiteX13" fmla="*/ 238125 w 342900"/>
              <a:gd name="connsiteY13" fmla="*/ 971788 h 1190625"/>
              <a:gd name="connsiteX14" fmla="*/ 238125 w 342900"/>
              <a:gd name="connsiteY14" fmla="*/ 885110 h 1190625"/>
              <a:gd name="connsiteX15" fmla="*/ 315278 w 342900"/>
              <a:gd name="connsiteY15" fmla="*/ 885110 h 1190625"/>
              <a:gd name="connsiteX16" fmla="*/ 315278 w 342900"/>
              <a:gd name="connsiteY16" fmla="*/ 971788 h 1190625"/>
              <a:gd name="connsiteX17" fmla="*/ 315278 w 342900"/>
              <a:gd name="connsiteY17" fmla="*/ 724138 h 1190625"/>
              <a:gd name="connsiteX18" fmla="*/ 238125 w 342900"/>
              <a:gd name="connsiteY18" fmla="*/ 724138 h 1190625"/>
              <a:gd name="connsiteX19" fmla="*/ 238125 w 342900"/>
              <a:gd name="connsiteY19" fmla="*/ 637460 h 1190625"/>
              <a:gd name="connsiteX20" fmla="*/ 315278 w 342900"/>
              <a:gd name="connsiteY20" fmla="*/ 637460 h 1190625"/>
              <a:gd name="connsiteX21" fmla="*/ 315278 w 342900"/>
              <a:gd name="connsiteY21" fmla="*/ 724138 h 1190625"/>
              <a:gd name="connsiteX22" fmla="*/ 239078 w 342900"/>
              <a:gd name="connsiteY22" fmla="*/ 265033 h 1190625"/>
              <a:gd name="connsiteX23" fmla="*/ 316230 w 342900"/>
              <a:gd name="connsiteY23" fmla="*/ 265033 h 1190625"/>
              <a:gd name="connsiteX24" fmla="*/ 316230 w 342900"/>
              <a:gd name="connsiteY24" fmla="*/ 353616 h 1190625"/>
              <a:gd name="connsiteX25" fmla="*/ 239078 w 342900"/>
              <a:gd name="connsiteY25" fmla="*/ 353616 h 1190625"/>
              <a:gd name="connsiteX26" fmla="*/ 239078 w 342900"/>
              <a:gd name="connsiteY26" fmla="*/ 265033 h 1190625"/>
              <a:gd name="connsiteX27" fmla="*/ 238125 w 342900"/>
              <a:gd name="connsiteY27" fmla="*/ 388858 h 1190625"/>
              <a:gd name="connsiteX28" fmla="*/ 314325 w 342900"/>
              <a:gd name="connsiteY28" fmla="*/ 388858 h 1190625"/>
              <a:gd name="connsiteX29" fmla="*/ 314325 w 342900"/>
              <a:gd name="connsiteY29" fmla="*/ 477441 h 1190625"/>
              <a:gd name="connsiteX30" fmla="*/ 238125 w 342900"/>
              <a:gd name="connsiteY30" fmla="*/ 477441 h 1190625"/>
              <a:gd name="connsiteX31" fmla="*/ 238125 w 342900"/>
              <a:gd name="connsiteY31" fmla="*/ 388858 h 1190625"/>
              <a:gd name="connsiteX32" fmla="*/ 238125 w 342900"/>
              <a:gd name="connsiteY32" fmla="*/ 761285 h 1190625"/>
              <a:gd name="connsiteX33" fmla="*/ 314325 w 342900"/>
              <a:gd name="connsiteY33" fmla="*/ 761285 h 1190625"/>
              <a:gd name="connsiteX34" fmla="*/ 314325 w 342900"/>
              <a:gd name="connsiteY34" fmla="*/ 848916 h 1190625"/>
              <a:gd name="connsiteX35" fmla="*/ 238125 w 342900"/>
              <a:gd name="connsiteY35" fmla="*/ 848916 h 1190625"/>
              <a:gd name="connsiteX36" fmla="*/ 238125 w 342900"/>
              <a:gd name="connsiteY36" fmla="*/ 761285 h 1190625"/>
              <a:gd name="connsiteX37" fmla="*/ 103823 w 342900"/>
              <a:gd name="connsiteY37" fmla="*/ 1094660 h 1190625"/>
              <a:gd name="connsiteX38" fmla="*/ 26670 w 342900"/>
              <a:gd name="connsiteY38" fmla="*/ 1094660 h 1190625"/>
              <a:gd name="connsiteX39" fmla="*/ 26670 w 342900"/>
              <a:gd name="connsiteY39" fmla="*/ 1008935 h 1190625"/>
              <a:gd name="connsiteX40" fmla="*/ 103823 w 342900"/>
              <a:gd name="connsiteY40" fmla="*/ 1008935 h 1190625"/>
              <a:gd name="connsiteX41" fmla="*/ 103823 w 342900"/>
              <a:gd name="connsiteY41" fmla="*/ 1094660 h 1190625"/>
              <a:gd name="connsiteX42" fmla="*/ 103823 w 342900"/>
              <a:gd name="connsiteY42" fmla="*/ 971788 h 1190625"/>
              <a:gd name="connsiteX43" fmla="*/ 27623 w 342900"/>
              <a:gd name="connsiteY43" fmla="*/ 971788 h 1190625"/>
              <a:gd name="connsiteX44" fmla="*/ 27623 w 342900"/>
              <a:gd name="connsiteY44" fmla="*/ 885110 h 1190625"/>
              <a:gd name="connsiteX45" fmla="*/ 103823 w 342900"/>
              <a:gd name="connsiteY45" fmla="*/ 885110 h 1190625"/>
              <a:gd name="connsiteX46" fmla="*/ 103823 w 342900"/>
              <a:gd name="connsiteY46" fmla="*/ 971788 h 1190625"/>
              <a:gd name="connsiteX47" fmla="*/ 104775 w 342900"/>
              <a:gd name="connsiteY47" fmla="*/ 847010 h 1190625"/>
              <a:gd name="connsiteX48" fmla="*/ 28575 w 342900"/>
              <a:gd name="connsiteY48" fmla="*/ 847010 h 1190625"/>
              <a:gd name="connsiteX49" fmla="*/ 28575 w 342900"/>
              <a:gd name="connsiteY49" fmla="*/ 760333 h 1190625"/>
              <a:gd name="connsiteX50" fmla="*/ 104775 w 342900"/>
              <a:gd name="connsiteY50" fmla="*/ 760333 h 1190625"/>
              <a:gd name="connsiteX51" fmla="*/ 104775 w 342900"/>
              <a:gd name="connsiteY51" fmla="*/ 847010 h 1190625"/>
              <a:gd name="connsiteX52" fmla="*/ 28575 w 342900"/>
              <a:gd name="connsiteY52" fmla="*/ 724138 h 1190625"/>
              <a:gd name="connsiteX53" fmla="*/ 28575 w 342900"/>
              <a:gd name="connsiteY53" fmla="*/ 637460 h 1190625"/>
              <a:gd name="connsiteX54" fmla="*/ 104775 w 342900"/>
              <a:gd name="connsiteY54" fmla="*/ 637460 h 1190625"/>
              <a:gd name="connsiteX55" fmla="*/ 104775 w 342900"/>
              <a:gd name="connsiteY55" fmla="*/ 724138 h 1190625"/>
              <a:gd name="connsiteX56" fmla="*/ 28575 w 342900"/>
              <a:gd name="connsiteY56" fmla="*/ 724138 h 1190625"/>
              <a:gd name="connsiteX57" fmla="*/ 104775 w 342900"/>
              <a:gd name="connsiteY57" fmla="*/ 601266 h 1190625"/>
              <a:gd name="connsiteX58" fmla="*/ 27623 w 342900"/>
              <a:gd name="connsiteY58" fmla="*/ 601266 h 1190625"/>
              <a:gd name="connsiteX59" fmla="*/ 27623 w 342900"/>
              <a:gd name="connsiteY59" fmla="*/ 514588 h 1190625"/>
              <a:gd name="connsiteX60" fmla="*/ 104775 w 342900"/>
              <a:gd name="connsiteY60" fmla="*/ 514588 h 1190625"/>
              <a:gd name="connsiteX61" fmla="*/ 104775 w 342900"/>
              <a:gd name="connsiteY61" fmla="*/ 601266 h 1190625"/>
              <a:gd name="connsiteX62" fmla="*/ 209550 w 342900"/>
              <a:gd name="connsiteY62" fmla="*/ 1094660 h 1190625"/>
              <a:gd name="connsiteX63" fmla="*/ 132398 w 342900"/>
              <a:gd name="connsiteY63" fmla="*/ 1094660 h 1190625"/>
              <a:gd name="connsiteX64" fmla="*/ 132398 w 342900"/>
              <a:gd name="connsiteY64" fmla="*/ 1008935 h 1190625"/>
              <a:gd name="connsiteX65" fmla="*/ 209550 w 342900"/>
              <a:gd name="connsiteY65" fmla="*/ 1008935 h 1190625"/>
              <a:gd name="connsiteX66" fmla="*/ 209550 w 342900"/>
              <a:gd name="connsiteY66" fmla="*/ 1094660 h 1190625"/>
              <a:gd name="connsiteX67" fmla="*/ 132398 w 342900"/>
              <a:gd name="connsiteY67" fmla="*/ 476488 h 1190625"/>
              <a:gd name="connsiteX68" fmla="*/ 132398 w 342900"/>
              <a:gd name="connsiteY68" fmla="*/ 387906 h 1190625"/>
              <a:gd name="connsiteX69" fmla="*/ 208598 w 342900"/>
              <a:gd name="connsiteY69" fmla="*/ 387906 h 1190625"/>
              <a:gd name="connsiteX70" fmla="*/ 208598 w 342900"/>
              <a:gd name="connsiteY70" fmla="*/ 476488 h 1190625"/>
              <a:gd name="connsiteX71" fmla="*/ 132398 w 342900"/>
              <a:gd name="connsiteY71" fmla="*/ 476488 h 1190625"/>
              <a:gd name="connsiteX72" fmla="*/ 209550 w 342900"/>
              <a:gd name="connsiteY72" fmla="*/ 971788 h 1190625"/>
              <a:gd name="connsiteX73" fmla="*/ 132398 w 342900"/>
              <a:gd name="connsiteY73" fmla="*/ 971788 h 1190625"/>
              <a:gd name="connsiteX74" fmla="*/ 132398 w 342900"/>
              <a:gd name="connsiteY74" fmla="*/ 885110 h 1190625"/>
              <a:gd name="connsiteX75" fmla="*/ 209550 w 342900"/>
              <a:gd name="connsiteY75" fmla="*/ 885110 h 1190625"/>
              <a:gd name="connsiteX76" fmla="*/ 209550 w 342900"/>
              <a:gd name="connsiteY76" fmla="*/ 971788 h 1190625"/>
              <a:gd name="connsiteX77" fmla="*/ 209550 w 342900"/>
              <a:gd name="connsiteY77" fmla="*/ 724138 h 1190625"/>
              <a:gd name="connsiteX78" fmla="*/ 132398 w 342900"/>
              <a:gd name="connsiteY78" fmla="*/ 724138 h 1190625"/>
              <a:gd name="connsiteX79" fmla="*/ 132398 w 342900"/>
              <a:gd name="connsiteY79" fmla="*/ 637460 h 1190625"/>
              <a:gd name="connsiteX80" fmla="*/ 209550 w 342900"/>
              <a:gd name="connsiteY80" fmla="*/ 637460 h 1190625"/>
              <a:gd name="connsiteX81" fmla="*/ 209550 w 342900"/>
              <a:gd name="connsiteY81" fmla="*/ 724138 h 1190625"/>
              <a:gd name="connsiteX82" fmla="*/ 209550 w 342900"/>
              <a:gd name="connsiteY82" fmla="*/ 601266 h 1190625"/>
              <a:gd name="connsiteX83" fmla="*/ 133350 w 342900"/>
              <a:gd name="connsiteY83" fmla="*/ 601266 h 1190625"/>
              <a:gd name="connsiteX84" fmla="*/ 133350 w 342900"/>
              <a:gd name="connsiteY84" fmla="*/ 514588 h 1190625"/>
              <a:gd name="connsiteX85" fmla="*/ 209550 w 342900"/>
              <a:gd name="connsiteY85" fmla="*/ 514588 h 1190625"/>
              <a:gd name="connsiteX86" fmla="*/ 209550 w 342900"/>
              <a:gd name="connsiteY86" fmla="*/ 601266 h 1190625"/>
              <a:gd name="connsiteX87" fmla="*/ 133350 w 342900"/>
              <a:gd name="connsiteY87" fmla="*/ 142160 h 1190625"/>
              <a:gd name="connsiteX88" fmla="*/ 209550 w 342900"/>
              <a:gd name="connsiteY88" fmla="*/ 142160 h 1190625"/>
              <a:gd name="connsiteX89" fmla="*/ 209550 w 342900"/>
              <a:gd name="connsiteY89" fmla="*/ 230743 h 1190625"/>
              <a:gd name="connsiteX90" fmla="*/ 133350 w 342900"/>
              <a:gd name="connsiteY90" fmla="*/ 230743 h 1190625"/>
              <a:gd name="connsiteX91" fmla="*/ 133350 w 342900"/>
              <a:gd name="connsiteY91" fmla="*/ 142160 h 1190625"/>
              <a:gd name="connsiteX92" fmla="*/ 132398 w 342900"/>
              <a:gd name="connsiteY92" fmla="*/ 265033 h 1190625"/>
              <a:gd name="connsiteX93" fmla="*/ 209550 w 342900"/>
              <a:gd name="connsiteY93" fmla="*/ 265033 h 1190625"/>
              <a:gd name="connsiteX94" fmla="*/ 209550 w 342900"/>
              <a:gd name="connsiteY94" fmla="*/ 353616 h 1190625"/>
              <a:gd name="connsiteX95" fmla="*/ 132398 w 342900"/>
              <a:gd name="connsiteY95" fmla="*/ 353616 h 1190625"/>
              <a:gd name="connsiteX96" fmla="*/ 132398 w 342900"/>
              <a:gd name="connsiteY96" fmla="*/ 265033 h 1190625"/>
              <a:gd name="connsiteX97" fmla="*/ 26670 w 342900"/>
              <a:gd name="connsiteY97" fmla="*/ 153591 h 1190625"/>
              <a:gd name="connsiteX98" fmla="*/ 40005 w 342900"/>
              <a:gd name="connsiteY98" fmla="*/ 140256 h 1190625"/>
              <a:gd name="connsiteX99" fmla="*/ 103823 w 342900"/>
              <a:gd name="connsiteY99" fmla="*/ 139303 h 1190625"/>
              <a:gd name="connsiteX100" fmla="*/ 103823 w 342900"/>
              <a:gd name="connsiteY100" fmla="*/ 230743 h 1190625"/>
              <a:gd name="connsiteX101" fmla="*/ 38100 w 342900"/>
              <a:gd name="connsiteY101" fmla="*/ 229791 h 1190625"/>
              <a:gd name="connsiteX102" fmla="*/ 27623 w 342900"/>
              <a:gd name="connsiteY102" fmla="*/ 216456 h 1190625"/>
              <a:gd name="connsiteX103" fmla="*/ 26670 w 342900"/>
              <a:gd name="connsiteY103" fmla="*/ 153591 h 1190625"/>
              <a:gd name="connsiteX104" fmla="*/ 26670 w 342900"/>
              <a:gd name="connsiteY104" fmla="*/ 325993 h 1190625"/>
              <a:gd name="connsiteX105" fmla="*/ 104775 w 342900"/>
              <a:gd name="connsiteY105" fmla="*/ 266938 h 1190625"/>
              <a:gd name="connsiteX106" fmla="*/ 104775 w 342900"/>
              <a:gd name="connsiteY106" fmla="*/ 355521 h 1190625"/>
              <a:gd name="connsiteX107" fmla="*/ 38100 w 342900"/>
              <a:gd name="connsiteY107" fmla="*/ 354568 h 1190625"/>
              <a:gd name="connsiteX108" fmla="*/ 26670 w 342900"/>
              <a:gd name="connsiteY108" fmla="*/ 342185 h 1190625"/>
              <a:gd name="connsiteX109" fmla="*/ 26670 w 342900"/>
              <a:gd name="connsiteY109" fmla="*/ 325993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42900" h="1190625">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chemeClr val="accent1"/>
          </a:solid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xmlns="" id="{04E8BEE7-68DF-4401-A0CD-37CFDEDDA8D2}"/>
              </a:ext>
            </a:extLst>
          </p:cNvPr>
          <p:cNvSpPr/>
          <p:nvPr/>
        </p:nvSpPr>
        <p:spPr>
          <a:xfrm>
            <a:off x="6880247" y="5014553"/>
            <a:ext cx="322966" cy="1087057"/>
          </a:xfrm>
          <a:custGeom>
            <a:avLst/>
            <a:gdLst>
              <a:gd name="connsiteX0" fmla="*/ 398145 w 390525"/>
              <a:gd name="connsiteY0" fmla="*/ 1319213 h 1314450"/>
              <a:gd name="connsiteX1" fmla="*/ 398145 w 390525"/>
              <a:gd name="connsiteY1" fmla="*/ 296228 h 1314450"/>
              <a:gd name="connsiteX2" fmla="*/ 363855 w 390525"/>
              <a:gd name="connsiteY2" fmla="*/ 296228 h 1314450"/>
              <a:gd name="connsiteX3" fmla="*/ 340995 w 390525"/>
              <a:gd name="connsiteY3" fmla="*/ 272415 h 1314450"/>
              <a:gd name="connsiteX4" fmla="*/ 340995 w 390525"/>
              <a:gd name="connsiteY4" fmla="*/ 164783 h 1314450"/>
              <a:gd name="connsiteX5" fmla="*/ 340995 w 390525"/>
              <a:gd name="connsiteY5" fmla="*/ 104775 h 1314450"/>
              <a:gd name="connsiteX6" fmla="*/ 239078 w 390525"/>
              <a:gd name="connsiteY6" fmla="*/ 104775 h 1314450"/>
              <a:gd name="connsiteX7" fmla="*/ 216217 w 390525"/>
              <a:gd name="connsiteY7" fmla="*/ 80963 h 1314450"/>
              <a:gd name="connsiteX8" fmla="*/ 216217 w 390525"/>
              <a:gd name="connsiteY8" fmla="*/ 0 h 1314450"/>
              <a:gd name="connsiteX9" fmla="*/ 180975 w 390525"/>
              <a:gd name="connsiteY9" fmla="*/ 0 h 1314450"/>
              <a:gd name="connsiteX10" fmla="*/ 180975 w 390525"/>
              <a:gd name="connsiteY10" fmla="*/ 80963 h 1314450"/>
              <a:gd name="connsiteX11" fmla="*/ 158115 w 390525"/>
              <a:gd name="connsiteY11" fmla="*/ 104775 h 1314450"/>
              <a:gd name="connsiteX12" fmla="*/ 67628 w 390525"/>
              <a:gd name="connsiteY12" fmla="*/ 104775 h 1314450"/>
              <a:gd name="connsiteX13" fmla="*/ 66675 w 390525"/>
              <a:gd name="connsiteY13" fmla="*/ 120015 h 1314450"/>
              <a:gd name="connsiteX14" fmla="*/ 66675 w 390525"/>
              <a:gd name="connsiteY14" fmla="*/ 275273 h 1314450"/>
              <a:gd name="connsiteX15" fmla="*/ 45720 w 390525"/>
              <a:gd name="connsiteY15" fmla="*/ 296228 h 1314450"/>
              <a:gd name="connsiteX16" fmla="*/ 0 w 390525"/>
              <a:gd name="connsiteY16" fmla="*/ 296228 h 1314450"/>
              <a:gd name="connsiteX17" fmla="*/ 0 w 390525"/>
              <a:gd name="connsiteY17" fmla="*/ 1319213 h 1314450"/>
              <a:gd name="connsiteX18" fmla="*/ 398145 w 390525"/>
              <a:gd name="connsiteY18" fmla="*/ 1319213 h 1314450"/>
              <a:gd name="connsiteX19" fmla="*/ 294323 w 390525"/>
              <a:gd name="connsiteY19" fmla="*/ 1219200 h 1314450"/>
              <a:gd name="connsiteX20" fmla="*/ 273367 w 390525"/>
              <a:gd name="connsiteY20" fmla="*/ 1220152 h 1314450"/>
              <a:gd name="connsiteX21" fmla="*/ 253365 w 390525"/>
              <a:gd name="connsiteY21" fmla="*/ 1199198 h 1314450"/>
              <a:gd name="connsiteX22" fmla="*/ 253365 w 390525"/>
              <a:gd name="connsiteY22" fmla="*/ 1174433 h 1314450"/>
              <a:gd name="connsiteX23" fmla="*/ 294323 w 390525"/>
              <a:gd name="connsiteY23" fmla="*/ 1142048 h 1314450"/>
              <a:gd name="connsiteX24" fmla="*/ 294323 w 390525"/>
              <a:gd name="connsiteY24" fmla="*/ 1219200 h 1314450"/>
              <a:gd name="connsiteX25" fmla="*/ 253365 w 390525"/>
              <a:gd name="connsiteY25" fmla="*/ 1052513 h 1314450"/>
              <a:gd name="connsiteX26" fmla="*/ 253365 w 390525"/>
              <a:gd name="connsiteY26" fmla="*/ 1042988 h 1314450"/>
              <a:gd name="connsiteX27" fmla="*/ 294323 w 390525"/>
              <a:gd name="connsiteY27" fmla="*/ 1008698 h 1314450"/>
              <a:gd name="connsiteX28" fmla="*/ 294323 w 390525"/>
              <a:gd name="connsiteY28" fmla="*/ 1084898 h 1314450"/>
              <a:gd name="connsiteX29" fmla="*/ 253365 w 390525"/>
              <a:gd name="connsiteY29" fmla="*/ 1052513 h 1314450"/>
              <a:gd name="connsiteX30" fmla="*/ 296228 w 390525"/>
              <a:gd name="connsiteY30" fmla="*/ 914400 h 1314450"/>
              <a:gd name="connsiteX31" fmla="*/ 296228 w 390525"/>
              <a:gd name="connsiteY31" fmla="*/ 932498 h 1314450"/>
              <a:gd name="connsiteX32" fmla="*/ 275273 w 390525"/>
              <a:gd name="connsiteY32" fmla="*/ 955358 h 1314450"/>
              <a:gd name="connsiteX33" fmla="*/ 253365 w 390525"/>
              <a:gd name="connsiteY33" fmla="*/ 932498 h 1314450"/>
              <a:gd name="connsiteX34" fmla="*/ 253365 w 390525"/>
              <a:gd name="connsiteY34" fmla="*/ 894398 h 1314450"/>
              <a:gd name="connsiteX35" fmla="*/ 275273 w 390525"/>
              <a:gd name="connsiteY35" fmla="*/ 871538 h 1314450"/>
              <a:gd name="connsiteX36" fmla="*/ 296228 w 390525"/>
              <a:gd name="connsiteY36" fmla="*/ 894398 h 1314450"/>
              <a:gd name="connsiteX37" fmla="*/ 296228 w 390525"/>
              <a:gd name="connsiteY37" fmla="*/ 914400 h 1314450"/>
              <a:gd name="connsiteX38" fmla="*/ 253365 w 390525"/>
              <a:gd name="connsiteY38" fmla="*/ 374333 h 1314450"/>
              <a:gd name="connsiteX39" fmla="*/ 294323 w 390525"/>
              <a:gd name="connsiteY39" fmla="*/ 342900 h 1314450"/>
              <a:gd name="connsiteX40" fmla="*/ 294323 w 390525"/>
              <a:gd name="connsiteY40" fmla="*/ 419100 h 1314450"/>
              <a:gd name="connsiteX41" fmla="*/ 270510 w 390525"/>
              <a:gd name="connsiteY41" fmla="*/ 420053 h 1314450"/>
              <a:gd name="connsiteX42" fmla="*/ 253365 w 390525"/>
              <a:gd name="connsiteY42" fmla="*/ 402908 h 1314450"/>
              <a:gd name="connsiteX43" fmla="*/ 253365 w 390525"/>
              <a:gd name="connsiteY43" fmla="*/ 374333 h 1314450"/>
              <a:gd name="connsiteX44" fmla="*/ 294323 w 390525"/>
              <a:gd name="connsiteY44" fmla="*/ 475298 h 1314450"/>
              <a:gd name="connsiteX45" fmla="*/ 294323 w 390525"/>
              <a:gd name="connsiteY45" fmla="*/ 552450 h 1314450"/>
              <a:gd name="connsiteX46" fmla="*/ 256223 w 390525"/>
              <a:gd name="connsiteY46" fmla="*/ 552450 h 1314450"/>
              <a:gd name="connsiteX47" fmla="*/ 256223 w 390525"/>
              <a:gd name="connsiteY47" fmla="*/ 475298 h 1314450"/>
              <a:gd name="connsiteX48" fmla="*/ 294323 w 390525"/>
              <a:gd name="connsiteY48" fmla="*/ 475298 h 1314450"/>
              <a:gd name="connsiteX49" fmla="*/ 254317 w 390525"/>
              <a:gd name="connsiteY49" fmla="*/ 618173 h 1314450"/>
              <a:gd name="connsiteX50" fmla="*/ 266700 w 390525"/>
              <a:gd name="connsiteY50" fmla="*/ 606743 h 1314450"/>
              <a:gd name="connsiteX51" fmla="*/ 294323 w 390525"/>
              <a:gd name="connsiteY51" fmla="*/ 605790 h 1314450"/>
              <a:gd name="connsiteX52" fmla="*/ 294323 w 390525"/>
              <a:gd name="connsiteY52" fmla="*/ 683895 h 1314450"/>
              <a:gd name="connsiteX53" fmla="*/ 253365 w 390525"/>
              <a:gd name="connsiteY53" fmla="*/ 683895 h 1314450"/>
              <a:gd name="connsiteX54" fmla="*/ 254317 w 390525"/>
              <a:gd name="connsiteY54" fmla="*/ 618173 h 1314450"/>
              <a:gd name="connsiteX55" fmla="*/ 253365 w 390525"/>
              <a:gd name="connsiteY55" fmla="*/ 231458 h 1314450"/>
              <a:gd name="connsiteX56" fmla="*/ 253365 w 390525"/>
              <a:gd name="connsiteY56" fmla="*/ 203835 h 1314450"/>
              <a:gd name="connsiteX57" fmla="*/ 294323 w 390525"/>
              <a:gd name="connsiteY57" fmla="*/ 168592 h 1314450"/>
              <a:gd name="connsiteX58" fmla="*/ 294323 w 390525"/>
              <a:gd name="connsiteY58" fmla="*/ 246698 h 1314450"/>
              <a:gd name="connsiteX59" fmla="*/ 270510 w 390525"/>
              <a:gd name="connsiteY59" fmla="*/ 247650 h 1314450"/>
              <a:gd name="connsiteX60" fmla="*/ 253365 w 390525"/>
              <a:gd name="connsiteY60" fmla="*/ 231458 h 1314450"/>
              <a:gd name="connsiteX61" fmla="*/ 253365 w 390525"/>
              <a:gd name="connsiteY61" fmla="*/ 774383 h 1314450"/>
              <a:gd name="connsiteX62" fmla="*/ 294323 w 390525"/>
              <a:gd name="connsiteY62" fmla="*/ 741998 h 1314450"/>
              <a:gd name="connsiteX63" fmla="*/ 294323 w 390525"/>
              <a:gd name="connsiteY63" fmla="*/ 820102 h 1314450"/>
              <a:gd name="connsiteX64" fmla="*/ 266700 w 390525"/>
              <a:gd name="connsiteY64" fmla="*/ 819150 h 1314450"/>
              <a:gd name="connsiteX65" fmla="*/ 254317 w 390525"/>
              <a:gd name="connsiteY65" fmla="*/ 805815 h 1314450"/>
              <a:gd name="connsiteX66" fmla="*/ 253365 w 390525"/>
              <a:gd name="connsiteY66" fmla="*/ 774383 h 1314450"/>
              <a:gd name="connsiteX67" fmla="*/ 218123 w 390525"/>
              <a:gd name="connsiteY67" fmla="*/ 1220152 h 1314450"/>
              <a:gd name="connsiteX68" fmla="*/ 180975 w 390525"/>
              <a:gd name="connsiteY68" fmla="*/ 1220152 h 1314450"/>
              <a:gd name="connsiteX69" fmla="*/ 180975 w 390525"/>
              <a:gd name="connsiteY69" fmla="*/ 1142048 h 1314450"/>
              <a:gd name="connsiteX70" fmla="*/ 218123 w 390525"/>
              <a:gd name="connsiteY70" fmla="*/ 1142048 h 1314450"/>
              <a:gd name="connsiteX71" fmla="*/ 218123 w 390525"/>
              <a:gd name="connsiteY71" fmla="*/ 1220152 h 1314450"/>
              <a:gd name="connsiteX72" fmla="*/ 218123 w 390525"/>
              <a:gd name="connsiteY72" fmla="*/ 1075373 h 1314450"/>
              <a:gd name="connsiteX73" fmla="*/ 199073 w 390525"/>
              <a:gd name="connsiteY73" fmla="*/ 1085850 h 1314450"/>
              <a:gd name="connsiteX74" fmla="*/ 180023 w 390525"/>
              <a:gd name="connsiteY74" fmla="*/ 1075373 h 1314450"/>
              <a:gd name="connsiteX75" fmla="*/ 179070 w 390525"/>
              <a:gd name="connsiteY75" fmla="*/ 1008698 h 1314450"/>
              <a:gd name="connsiteX76" fmla="*/ 219075 w 390525"/>
              <a:gd name="connsiteY76" fmla="*/ 1008698 h 1314450"/>
              <a:gd name="connsiteX77" fmla="*/ 218123 w 390525"/>
              <a:gd name="connsiteY77" fmla="*/ 1075373 h 1314450"/>
              <a:gd name="connsiteX78" fmla="*/ 180023 w 390525"/>
              <a:gd name="connsiteY78" fmla="*/ 168592 h 1314450"/>
              <a:gd name="connsiteX79" fmla="*/ 217170 w 390525"/>
              <a:gd name="connsiteY79" fmla="*/ 168592 h 1314450"/>
              <a:gd name="connsiteX80" fmla="*/ 217170 w 390525"/>
              <a:gd name="connsiteY80" fmla="*/ 245745 h 1314450"/>
              <a:gd name="connsiteX81" fmla="*/ 180023 w 390525"/>
              <a:gd name="connsiteY81" fmla="*/ 245745 h 1314450"/>
              <a:gd name="connsiteX82" fmla="*/ 180023 w 390525"/>
              <a:gd name="connsiteY82" fmla="*/ 168592 h 1314450"/>
              <a:gd name="connsiteX83" fmla="*/ 218123 w 390525"/>
              <a:gd name="connsiteY83" fmla="*/ 741045 h 1314450"/>
              <a:gd name="connsiteX84" fmla="*/ 218123 w 390525"/>
              <a:gd name="connsiteY84" fmla="*/ 818198 h 1314450"/>
              <a:gd name="connsiteX85" fmla="*/ 180023 w 390525"/>
              <a:gd name="connsiteY85" fmla="*/ 818198 h 1314450"/>
              <a:gd name="connsiteX86" fmla="*/ 180023 w 390525"/>
              <a:gd name="connsiteY86" fmla="*/ 741045 h 1314450"/>
              <a:gd name="connsiteX87" fmla="*/ 218123 w 390525"/>
              <a:gd name="connsiteY87" fmla="*/ 741045 h 1314450"/>
              <a:gd name="connsiteX88" fmla="*/ 217170 w 390525"/>
              <a:gd name="connsiteY88" fmla="*/ 341948 h 1314450"/>
              <a:gd name="connsiteX89" fmla="*/ 217170 w 390525"/>
              <a:gd name="connsiteY89" fmla="*/ 419100 h 1314450"/>
              <a:gd name="connsiteX90" fmla="*/ 180023 w 390525"/>
              <a:gd name="connsiteY90" fmla="*/ 419100 h 1314450"/>
              <a:gd name="connsiteX91" fmla="*/ 180023 w 390525"/>
              <a:gd name="connsiteY91" fmla="*/ 341948 h 1314450"/>
              <a:gd name="connsiteX92" fmla="*/ 217170 w 390525"/>
              <a:gd name="connsiteY92" fmla="*/ 341948 h 1314450"/>
              <a:gd name="connsiteX93" fmla="*/ 180023 w 390525"/>
              <a:gd name="connsiteY93" fmla="*/ 475298 h 1314450"/>
              <a:gd name="connsiteX94" fmla="*/ 217170 w 390525"/>
              <a:gd name="connsiteY94" fmla="*/ 475298 h 1314450"/>
              <a:gd name="connsiteX95" fmla="*/ 217170 w 390525"/>
              <a:gd name="connsiteY95" fmla="*/ 552450 h 1314450"/>
              <a:gd name="connsiteX96" fmla="*/ 180023 w 390525"/>
              <a:gd name="connsiteY96" fmla="*/ 552450 h 1314450"/>
              <a:gd name="connsiteX97" fmla="*/ 180023 w 390525"/>
              <a:gd name="connsiteY97" fmla="*/ 475298 h 1314450"/>
              <a:gd name="connsiteX98" fmla="*/ 180023 w 390525"/>
              <a:gd name="connsiteY98" fmla="*/ 607695 h 1314450"/>
              <a:gd name="connsiteX99" fmla="*/ 217170 w 390525"/>
              <a:gd name="connsiteY99" fmla="*/ 607695 h 1314450"/>
              <a:gd name="connsiteX100" fmla="*/ 217170 w 390525"/>
              <a:gd name="connsiteY100" fmla="*/ 683895 h 1314450"/>
              <a:gd name="connsiteX101" fmla="*/ 180023 w 390525"/>
              <a:gd name="connsiteY101" fmla="*/ 683895 h 1314450"/>
              <a:gd name="connsiteX102" fmla="*/ 180023 w 390525"/>
              <a:gd name="connsiteY102" fmla="*/ 607695 h 1314450"/>
              <a:gd name="connsiteX103" fmla="*/ 178117 w 390525"/>
              <a:gd name="connsiteY103" fmla="*/ 897255 h 1314450"/>
              <a:gd name="connsiteX104" fmla="*/ 198120 w 390525"/>
              <a:gd name="connsiteY104" fmla="*/ 871538 h 1314450"/>
              <a:gd name="connsiteX105" fmla="*/ 218123 w 390525"/>
              <a:gd name="connsiteY105" fmla="*/ 897255 h 1314450"/>
              <a:gd name="connsiteX106" fmla="*/ 218123 w 390525"/>
              <a:gd name="connsiteY106" fmla="*/ 913448 h 1314450"/>
              <a:gd name="connsiteX107" fmla="*/ 218123 w 390525"/>
              <a:gd name="connsiteY107" fmla="*/ 931545 h 1314450"/>
              <a:gd name="connsiteX108" fmla="*/ 197167 w 390525"/>
              <a:gd name="connsiteY108" fmla="*/ 955358 h 1314450"/>
              <a:gd name="connsiteX109" fmla="*/ 177165 w 390525"/>
              <a:gd name="connsiteY109" fmla="*/ 931545 h 1314450"/>
              <a:gd name="connsiteX110" fmla="*/ 178117 w 390525"/>
              <a:gd name="connsiteY110" fmla="*/ 897255 h 1314450"/>
              <a:gd name="connsiteX111" fmla="*/ 142875 w 390525"/>
              <a:gd name="connsiteY111" fmla="*/ 1220152 h 1314450"/>
              <a:gd name="connsiteX112" fmla="*/ 102870 w 390525"/>
              <a:gd name="connsiteY112" fmla="*/ 1220152 h 1314450"/>
              <a:gd name="connsiteX113" fmla="*/ 102870 w 390525"/>
              <a:gd name="connsiteY113" fmla="*/ 1142048 h 1314450"/>
              <a:gd name="connsiteX114" fmla="*/ 142875 w 390525"/>
              <a:gd name="connsiteY114" fmla="*/ 1142048 h 1314450"/>
              <a:gd name="connsiteX115" fmla="*/ 142875 w 390525"/>
              <a:gd name="connsiteY115" fmla="*/ 1220152 h 1314450"/>
              <a:gd name="connsiteX116" fmla="*/ 102870 w 390525"/>
              <a:gd name="connsiteY116" fmla="*/ 818198 h 1314450"/>
              <a:gd name="connsiteX117" fmla="*/ 102870 w 390525"/>
              <a:gd name="connsiteY117" fmla="*/ 741045 h 1314450"/>
              <a:gd name="connsiteX118" fmla="*/ 142875 w 390525"/>
              <a:gd name="connsiteY118" fmla="*/ 741045 h 1314450"/>
              <a:gd name="connsiteX119" fmla="*/ 142875 w 390525"/>
              <a:gd name="connsiteY119" fmla="*/ 818198 h 1314450"/>
              <a:gd name="connsiteX120" fmla="*/ 102870 w 390525"/>
              <a:gd name="connsiteY120" fmla="*/ 818198 h 1314450"/>
              <a:gd name="connsiteX121" fmla="*/ 143828 w 390525"/>
              <a:gd name="connsiteY121" fmla="*/ 1075373 h 1314450"/>
              <a:gd name="connsiteX122" fmla="*/ 129540 w 390525"/>
              <a:gd name="connsiteY122" fmla="*/ 1086802 h 1314450"/>
              <a:gd name="connsiteX123" fmla="*/ 103823 w 390525"/>
              <a:gd name="connsiteY123" fmla="*/ 1087755 h 1314450"/>
              <a:gd name="connsiteX124" fmla="*/ 103823 w 390525"/>
              <a:gd name="connsiteY124" fmla="*/ 1009650 h 1314450"/>
              <a:gd name="connsiteX125" fmla="*/ 144780 w 390525"/>
              <a:gd name="connsiteY125" fmla="*/ 1009650 h 1314450"/>
              <a:gd name="connsiteX126" fmla="*/ 143828 w 390525"/>
              <a:gd name="connsiteY126" fmla="*/ 1075373 h 1314450"/>
              <a:gd name="connsiteX127" fmla="*/ 144780 w 390525"/>
              <a:gd name="connsiteY127" fmla="*/ 889635 h 1314450"/>
              <a:gd name="connsiteX128" fmla="*/ 144780 w 390525"/>
              <a:gd name="connsiteY128" fmla="*/ 922020 h 1314450"/>
              <a:gd name="connsiteX129" fmla="*/ 103823 w 390525"/>
              <a:gd name="connsiteY129" fmla="*/ 952500 h 1314450"/>
              <a:gd name="connsiteX130" fmla="*/ 103823 w 390525"/>
              <a:gd name="connsiteY130" fmla="*/ 872490 h 1314450"/>
              <a:gd name="connsiteX131" fmla="*/ 127635 w 390525"/>
              <a:gd name="connsiteY131" fmla="*/ 872490 h 1314450"/>
              <a:gd name="connsiteX132" fmla="*/ 144780 w 390525"/>
              <a:gd name="connsiteY132" fmla="*/ 889635 h 1314450"/>
              <a:gd name="connsiteX133" fmla="*/ 143828 w 390525"/>
              <a:gd name="connsiteY133" fmla="*/ 678180 h 1314450"/>
              <a:gd name="connsiteX134" fmla="*/ 141923 w 390525"/>
              <a:gd name="connsiteY134" fmla="*/ 683895 h 1314450"/>
              <a:gd name="connsiteX135" fmla="*/ 102870 w 390525"/>
              <a:gd name="connsiteY135" fmla="*/ 683895 h 1314450"/>
              <a:gd name="connsiteX136" fmla="*/ 102870 w 390525"/>
              <a:gd name="connsiteY136" fmla="*/ 607695 h 1314450"/>
              <a:gd name="connsiteX137" fmla="*/ 114300 w 390525"/>
              <a:gd name="connsiteY137" fmla="*/ 605790 h 1314450"/>
              <a:gd name="connsiteX138" fmla="*/ 144780 w 390525"/>
              <a:gd name="connsiteY138" fmla="*/ 634365 h 1314450"/>
              <a:gd name="connsiteX139" fmla="*/ 143828 w 390525"/>
              <a:gd name="connsiteY139" fmla="*/ 678180 h 1314450"/>
              <a:gd name="connsiteX140" fmla="*/ 142875 w 390525"/>
              <a:gd name="connsiteY140" fmla="*/ 419100 h 1314450"/>
              <a:gd name="connsiteX141" fmla="*/ 103823 w 390525"/>
              <a:gd name="connsiteY141" fmla="*/ 419100 h 1314450"/>
              <a:gd name="connsiteX142" fmla="*/ 103823 w 390525"/>
              <a:gd name="connsiteY142" fmla="*/ 341948 h 1314450"/>
              <a:gd name="connsiteX143" fmla="*/ 142875 w 390525"/>
              <a:gd name="connsiteY143" fmla="*/ 341948 h 1314450"/>
              <a:gd name="connsiteX144" fmla="*/ 142875 w 390525"/>
              <a:gd name="connsiteY144" fmla="*/ 419100 h 1314450"/>
              <a:gd name="connsiteX145" fmla="*/ 103823 w 390525"/>
              <a:gd name="connsiteY145" fmla="*/ 168592 h 1314450"/>
              <a:gd name="connsiteX146" fmla="*/ 142875 w 390525"/>
              <a:gd name="connsiteY146" fmla="*/ 168592 h 1314450"/>
              <a:gd name="connsiteX147" fmla="*/ 142875 w 390525"/>
              <a:gd name="connsiteY147" fmla="*/ 245745 h 1314450"/>
              <a:gd name="connsiteX148" fmla="*/ 103823 w 390525"/>
              <a:gd name="connsiteY148" fmla="*/ 245745 h 1314450"/>
              <a:gd name="connsiteX149" fmla="*/ 103823 w 390525"/>
              <a:gd name="connsiteY149" fmla="*/ 168592 h 1314450"/>
              <a:gd name="connsiteX150" fmla="*/ 102870 w 390525"/>
              <a:gd name="connsiteY150" fmla="*/ 475298 h 1314450"/>
              <a:gd name="connsiteX151" fmla="*/ 142875 w 390525"/>
              <a:gd name="connsiteY151" fmla="*/ 475298 h 1314450"/>
              <a:gd name="connsiteX152" fmla="*/ 142875 w 390525"/>
              <a:gd name="connsiteY152" fmla="*/ 551498 h 1314450"/>
              <a:gd name="connsiteX153" fmla="*/ 102870 w 390525"/>
              <a:gd name="connsiteY153" fmla="*/ 551498 h 1314450"/>
              <a:gd name="connsiteX154" fmla="*/ 102870 w 390525"/>
              <a:gd name="connsiteY154" fmla="*/ 475298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390525" h="1314450">
                <a:moveTo>
                  <a:pt x="398145" y="1319213"/>
                </a:moveTo>
                <a:cubicBezTo>
                  <a:pt x="398145" y="976313"/>
                  <a:pt x="398145" y="637223"/>
                  <a:pt x="398145" y="296228"/>
                </a:cubicBezTo>
                <a:cubicBezTo>
                  <a:pt x="384810" y="296228"/>
                  <a:pt x="374333" y="295275"/>
                  <a:pt x="363855" y="296228"/>
                </a:cubicBezTo>
                <a:cubicBezTo>
                  <a:pt x="344805" y="298133"/>
                  <a:pt x="340042" y="289560"/>
                  <a:pt x="340995" y="272415"/>
                </a:cubicBezTo>
                <a:cubicBezTo>
                  <a:pt x="341948" y="236220"/>
                  <a:pt x="340995" y="200978"/>
                  <a:pt x="340995" y="164783"/>
                </a:cubicBezTo>
                <a:cubicBezTo>
                  <a:pt x="340995" y="145733"/>
                  <a:pt x="340995" y="125730"/>
                  <a:pt x="340995" y="104775"/>
                </a:cubicBezTo>
                <a:cubicBezTo>
                  <a:pt x="304800" y="104775"/>
                  <a:pt x="271463" y="103823"/>
                  <a:pt x="239078" y="104775"/>
                </a:cubicBezTo>
                <a:cubicBezTo>
                  <a:pt x="220028" y="105728"/>
                  <a:pt x="215265" y="99060"/>
                  <a:pt x="216217" y="80963"/>
                </a:cubicBezTo>
                <a:cubicBezTo>
                  <a:pt x="217170" y="54292"/>
                  <a:pt x="216217" y="27623"/>
                  <a:pt x="216217" y="0"/>
                </a:cubicBezTo>
                <a:cubicBezTo>
                  <a:pt x="203835" y="0"/>
                  <a:pt x="193358" y="0"/>
                  <a:pt x="180975" y="0"/>
                </a:cubicBezTo>
                <a:cubicBezTo>
                  <a:pt x="180975" y="27623"/>
                  <a:pt x="180023" y="54292"/>
                  <a:pt x="180975" y="80963"/>
                </a:cubicBezTo>
                <a:cubicBezTo>
                  <a:pt x="181928" y="98108"/>
                  <a:pt x="177165" y="105728"/>
                  <a:pt x="158115" y="104775"/>
                </a:cubicBezTo>
                <a:cubicBezTo>
                  <a:pt x="127635" y="102870"/>
                  <a:pt x="98108" y="104775"/>
                  <a:pt x="67628" y="104775"/>
                </a:cubicBezTo>
                <a:cubicBezTo>
                  <a:pt x="66675" y="112395"/>
                  <a:pt x="66675" y="116205"/>
                  <a:pt x="66675" y="120015"/>
                </a:cubicBezTo>
                <a:cubicBezTo>
                  <a:pt x="66675" y="171450"/>
                  <a:pt x="65723" y="223838"/>
                  <a:pt x="66675" y="275273"/>
                </a:cubicBezTo>
                <a:cubicBezTo>
                  <a:pt x="66675" y="291465"/>
                  <a:pt x="61913" y="297180"/>
                  <a:pt x="45720" y="296228"/>
                </a:cubicBezTo>
                <a:cubicBezTo>
                  <a:pt x="31433" y="295275"/>
                  <a:pt x="17145" y="296228"/>
                  <a:pt x="0" y="296228"/>
                </a:cubicBezTo>
                <a:cubicBezTo>
                  <a:pt x="0" y="637223"/>
                  <a:pt x="0" y="976313"/>
                  <a:pt x="0" y="1319213"/>
                </a:cubicBezTo>
                <a:lnTo>
                  <a:pt x="398145" y="1319213"/>
                </a:lnTo>
                <a:close/>
                <a:moveTo>
                  <a:pt x="294323" y="1219200"/>
                </a:moveTo>
                <a:cubicBezTo>
                  <a:pt x="286703" y="1220152"/>
                  <a:pt x="280035" y="1220152"/>
                  <a:pt x="273367" y="1220152"/>
                </a:cubicBezTo>
                <a:cubicBezTo>
                  <a:pt x="257175" y="1222058"/>
                  <a:pt x="251460" y="1214438"/>
                  <a:pt x="253365" y="1199198"/>
                </a:cubicBezTo>
                <a:cubicBezTo>
                  <a:pt x="254317" y="1190625"/>
                  <a:pt x="253365" y="1183005"/>
                  <a:pt x="253365" y="1174433"/>
                </a:cubicBezTo>
                <a:cubicBezTo>
                  <a:pt x="253365" y="1135380"/>
                  <a:pt x="253365" y="1135380"/>
                  <a:pt x="294323" y="1142048"/>
                </a:cubicBezTo>
                <a:cubicBezTo>
                  <a:pt x="294323" y="1168718"/>
                  <a:pt x="294323" y="1193483"/>
                  <a:pt x="294323" y="1219200"/>
                </a:cubicBezTo>
                <a:close/>
                <a:moveTo>
                  <a:pt x="253365" y="1052513"/>
                </a:moveTo>
                <a:cubicBezTo>
                  <a:pt x="253365" y="1049655"/>
                  <a:pt x="253365" y="1046798"/>
                  <a:pt x="253365" y="1042988"/>
                </a:cubicBezTo>
                <a:cubicBezTo>
                  <a:pt x="253365" y="1004888"/>
                  <a:pt x="253365" y="1004888"/>
                  <a:pt x="294323" y="1008698"/>
                </a:cubicBezTo>
                <a:cubicBezTo>
                  <a:pt x="294323" y="1033463"/>
                  <a:pt x="294323" y="1059180"/>
                  <a:pt x="294323" y="1084898"/>
                </a:cubicBezTo>
                <a:cubicBezTo>
                  <a:pt x="253365" y="1090613"/>
                  <a:pt x="253365" y="1090613"/>
                  <a:pt x="253365" y="1052513"/>
                </a:cubicBezTo>
                <a:close/>
                <a:moveTo>
                  <a:pt x="296228" y="914400"/>
                </a:moveTo>
                <a:cubicBezTo>
                  <a:pt x="296228" y="920115"/>
                  <a:pt x="295275" y="926783"/>
                  <a:pt x="296228" y="932498"/>
                </a:cubicBezTo>
                <a:cubicBezTo>
                  <a:pt x="298133" y="948690"/>
                  <a:pt x="293370" y="955358"/>
                  <a:pt x="275273" y="955358"/>
                </a:cubicBezTo>
                <a:cubicBezTo>
                  <a:pt x="258128" y="955358"/>
                  <a:pt x="252413" y="948690"/>
                  <a:pt x="253365" y="932498"/>
                </a:cubicBezTo>
                <a:cubicBezTo>
                  <a:pt x="254317" y="920115"/>
                  <a:pt x="254317" y="906780"/>
                  <a:pt x="253365" y="894398"/>
                </a:cubicBezTo>
                <a:cubicBezTo>
                  <a:pt x="252413" y="878205"/>
                  <a:pt x="258128" y="872490"/>
                  <a:pt x="275273" y="871538"/>
                </a:cubicBezTo>
                <a:cubicBezTo>
                  <a:pt x="293370" y="871538"/>
                  <a:pt x="298133" y="878205"/>
                  <a:pt x="296228" y="894398"/>
                </a:cubicBezTo>
                <a:cubicBezTo>
                  <a:pt x="295275" y="901065"/>
                  <a:pt x="296228" y="907733"/>
                  <a:pt x="296228" y="914400"/>
                </a:cubicBezTo>
                <a:close/>
                <a:moveTo>
                  <a:pt x="253365" y="374333"/>
                </a:moveTo>
                <a:cubicBezTo>
                  <a:pt x="253365" y="336233"/>
                  <a:pt x="254317" y="335280"/>
                  <a:pt x="294323" y="342900"/>
                </a:cubicBezTo>
                <a:cubicBezTo>
                  <a:pt x="294323" y="367665"/>
                  <a:pt x="294323" y="393383"/>
                  <a:pt x="294323" y="419100"/>
                </a:cubicBezTo>
                <a:cubicBezTo>
                  <a:pt x="285750" y="419100"/>
                  <a:pt x="278130" y="419100"/>
                  <a:pt x="270510" y="420053"/>
                </a:cubicBezTo>
                <a:cubicBezTo>
                  <a:pt x="258128" y="421005"/>
                  <a:pt x="252413" y="416242"/>
                  <a:pt x="253365" y="402908"/>
                </a:cubicBezTo>
                <a:cubicBezTo>
                  <a:pt x="254317" y="394335"/>
                  <a:pt x="253365" y="383858"/>
                  <a:pt x="253365" y="374333"/>
                </a:cubicBezTo>
                <a:close/>
                <a:moveTo>
                  <a:pt x="294323" y="475298"/>
                </a:moveTo>
                <a:cubicBezTo>
                  <a:pt x="294323" y="501015"/>
                  <a:pt x="294323" y="525780"/>
                  <a:pt x="294323" y="552450"/>
                </a:cubicBezTo>
                <a:cubicBezTo>
                  <a:pt x="281940" y="552450"/>
                  <a:pt x="269558" y="552450"/>
                  <a:pt x="256223" y="552450"/>
                </a:cubicBezTo>
                <a:cubicBezTo>
                  <a:pt x="256223" y="526733"/>
                  <a:pt x="256223" y="501967"/>
                  <a:pt x="256223" y="475298"/>
                </a:cubicBezTo>
                <a:cubicBezTo>
                  <a:pt x="268605" y="475298"/>
                  <a:pt x="280035" y="475298"/>
                  <a:pt x="294323" y="475298"/>
                </a:cubicBezTo>
                <a:close/>
                <a:moveTo>
                  <a:pt x="254317" y="618173"/>
                </a:moveTo>
                <a:cubicBezTo>
                  <a:pt x="254317" y="614363"/>
                  <a:pt x="261938" y="607695"/>
                  <a:pt x="266700" y="606743"/>
                </a:cubicBezTo>
                <a:cubicBezTo>
                  <a:pt x="275273" y="604838"/>
                  <a:pt x="283845" y="605790"/>
                  <a:pt x="294323" y="605790"/>
                </a:cubicBezTo>
                <a:cubicBezTo>
                  <a:pt x="294323" y="633413"/>
                  <a:pt x="294323" y="657225"/>
                  <a:pt x="294323" y="683895"/>
                </a:cubicBezTo>
                <a:cubicBezTo>
                  <a:pt x="280988" y="683895"/>
                  <a:pt x="268605" y="683895"/>
                  <a:pt x="253365" y="683895"/>
                </a:cubicBezTo>
                <a:cubicBezTo>
                  <a:pt x="253365" y="661988"/>
                  <a:pt x="253365" y="640080"/>
                  <a:pt x="254317" y="618173"/>
                </a:cubicBezTo>
                <a:close/>
                <a:moveTo>
                  <a:pt x="253365" y="231458"/>
                </a:moveTo>
                <a:cubicBezTo>
                  <a:pt x="254317" y="222885"/>
                  <a:pt x="253365" y="213360"/>
                  <a:pt x="253365" y="203835"/>
                </a:cubicBezTo>
                <a:cubicBezTo>
                  <a:pt x="253365" y="165735"/>
                  <a:pt x="253365" y="165735"/>
                  <a:pt x="294323" y="168592"/>
                </a:cubicBezTo>
                <a:cubicBezTo>
                  <a:pt x="294323" y="194310"/>
                  <a:pt x="294323" y="219075"/>
                  <a:pt x="294323" y="246698"/>
                </a:cubicBezTo>
                <a:cubicBezTo>
                  <a:pt x="286703" y="246698"/>
                  <a:pt x="278130" y="247650"/>
                  <a:pt x="270510" y="247650"/>
                </a:cubicBezTo>
                <a:cubicBezTo>
                  <a:pt x="258128" y="249555"/>
                  <a:pt x="252413" y="243840"/>
                  <a:pt x="253365" y="231458"/>
                </a:cubicBezTo>
                <a:close/>
                <a:moveTo>
                  <a:pt x="253365" y="774383"/>
                </a:moveTo>
                <a:cubicBezTo>
                  <a:pt x="253365" y="735330"/>
                  <a:pt x="253365" y="735330"/>
                  <a:pt x="294323" y="741998"/>
                </a:cubicBezTo>
                <a:cubicBezTo>
                  <a:pt x="294323" y="766763"/>
                  <a:pt x="294323" y="792480"/>
                  <a:pt x="294323" y="820102"/>
                </a:cubicBezTo>
                <a:cubicBezTo>
                  <a:pt x="284798" y="820102"/>
                  <a:pt x="275273" y="822008"/>
                  <a:pt x="266700" y="819150"/>
                </a:cubicBezTo>
                <a:cubicBezTo>
                  <a:pt x="260985" y="817245"/>
                  <a:pt x="255270" y="811530"/>
                  <a:pt x="254317" y="805815"/>
                </a:cubicBezTo>
                <a:cubicBezTo>
                  <a:pt x="252413" y="795338"/>
                  <a:pt x="253365" y="784860"/>
                  <a:pt x="253365" y="774383"/>
                </a:cubicBezTo>
                <a:close/>
                <a:moveTo>
                  <a:pt x="218123" y="1220152"/>
                </a:moveTo>
                <a:cubicBezTo>
                  <a:pt x="204788" y="1220152"/>
                  <a:pt x="193358" y="1220152"/>
                  <a:pt x="180975" y="1220152"/>
                </a:cubicBezTo>
                <a:cubicBezTo>
                  <a:pt x="180975" y="1193483"/>
                  <a:pt x="180975" y="1168718"/>
                  <a:pt x="180975" y="1142048"/>
                </a:cubicBezTo>
                <a:cubicBezTo>
                  <a:pt x="193358" y="1142048"/>
                  <a:pt x="205740" y="1142048"/>
                  <a:pt x="218123" y="1142048"/>
                </a:cubicBezTo>
                <a:cubicBezTo>
                  <a:pt x="218123" y="1167765"/>
                  <a:pt x="218123" y="1192530"/>
                  <a:pt x="218123" y="1220152"/>
                </a:cubicBezTo>
                <a:close/>
                <a:moveTo>
                  <a:pt x="218123" y="1075373"/>
                </a:moveTo>
                <a:cubicBezTo>
                  <a:pt x="218123" y="1080135"/>
                  <a:pt x="205740" y="1085850"/>
                  <a:pt x="199073" y="1085850"/>
                </a:cubicBezTo>
                <a:cubicBezTo>
                  <a:pt x="192405" y="1085850"/>
                  <a:pt x="180023" y="1079183"/>
                  <a:pt x="180023" y="1075373"/>
                </a:cubicBezTo>
                <a:cubicBezTo>
                  <a:pt x="178117" y="1053465"/>
                  <a:pt x="179070" y="1031558"/>
                  <a:pt x="179070" y="1008698"/>
                </a:cubicBezTo>
                <a:cubicBezTo>
                  <a:pt x="193358" y="1008698"/>
                  <a:pt x="204788" y="1008698"/>
                  <a:pt x="219075" y="1008698"/>
                </a:cubicBezTo>
                <a:cubicBezTo>
                  <a:pt x="219075" y="1032510"/>
                  <a:pt x="220028" y="1054418"/>
                  <a:pt x="218123" y="1075373"/>
                </a:cubicBezTo>
                <a:close/>
                <a:moveTo>
                  <a:pt x="180023" y="168592"/>
                </a:moveTo>
                <a:cubicBezTo>
                  <a:pt x="192405" y="168592"/>
                  <a:pt x="202883" y="168592"/>
                  <a:pt x="217170" y="168592"/>
                </a:cubicBezTo>
                <a:cubicBezTo>
                  <a:pt x="217170" y="194310"/>
                  <a:pt x="217170" y="219075"/>
                  <a:pt x="217170" y="245745"/>
                </a:cubicBezTo>
                <a:cubicBezTo>
                  <a:pt x="204788" y="245745"/>
                  <a:pt x="193358" y="245745"/>
                  <a:pt x="180023" y="245745"/>
                </a:cubicBezTo>
                <a:cubicBezTo>
                  <a:pt x="180023" y="220980"/>
                  <a:pt x="180023" y="195263"/>
                  <a:pt x="180023" y="168592"/>
                </a:cubicBezTo>
                <a:close/>
                <a:moveTo>
                  <a:pt x="218123" y="741045"/>
                </a:moveTo>
                <a:cubicBezTo>
                  <a:pt x="218123" y="766763"/>
                  <a:pt x="218123" y="791527"/>
                  <a:pt x="218123" y="818198"/>
                </a:cubicBezTo>
                <a:cubicBezTo>
                  <a:pt x="205740" y="818198"/>
                  <a:pt x="193358" y="818198"/>
                  <a:pt x="180023" y="818198"/>
                </a:cubicBezTo>
                <a:cubicBezTo>
                  <a:pt x="180023" y="792480"/>
                  <a:pt x="180023" y="767715"/>
                  <a:pt x="180023" y="741045"/>
                </a:cubicBezTo>
                <a:cubicBezTo>
                  <a:pt x="191453" y="741045"/>
                  <a:pt x="202883" y="741045"/>
                  <a:pt x="218123" y="741045"/>
                </a:cubicBezTo>
                <a:close/>
                <a:moveTo>
                  <a:pt x="217170" y="341948"/>
                </a:moveTo>
                <a:cubicBezTo>
                  <a:pt x="217170" y="366713"/>
                  <a:pt x="217170" y="392430"/>
                  <a:pt x="217170" y="419100"/>
                </a:cubicBezTo>
                <a:cubicBezTo>
                  <a:pt x="205740" y="419100"/>
                  <a:pt x="194310" y="419100"/>
                  <a:pt x="180023" y="419100"/>
                </a:cubicBezTo>
                <a:cubicBezTo>
                  <a:pt x="180023" y="394335"/>
                  <a:pt x="180023" y="369570"/>
                  <a:pt x="180023" y="341948"/>
                </a:cubicBezTo>
                <a:cubicBezTo>
                  <a:pt x="192405" y="341948"/>
                  <a:pt x="203835" y="341948"/>
                  <a:pt x="217170" y="341948"/>
                </a:cubicBezTo>
                <a:close/>
                <a:moveTo>
                  <a:pt x="180023" y="475298"/>
                </a:moveTo>
                <a:cubicBezTo>
                  <a:pt x="192405" y="475298"/>
                  <a:pt x="203835" y="475298"/>
                  <a:pt x="217170" y="475298"/>
                </a:cubicBezTo>
                <a:cubicBezTo>
                  <a:pt x="217170" y="501015"/>
                  <a:pt x="217170" y="525780"/>
                  <a:pt x="217170" y="552450"/>
                </a:cubicBezTo>
                <a:cubicBezTo>
                  <a:pt x="205740" y="552450"/>
                  <a:pt x="193358" y="552450"/>
                  <a:pt x="180023" y="552450"/>
                </a:cubicBezTo>
                <a:cubicBezTo>
                  <a:pt x="180023" y="526733"/>
                  <a:pt x="180023" y="501967"/>
                  <a:pt x="180023" y="475298"/>
                </a:cubicBezTo>
                <a:close/>
                <a:moveTo>
                  <a:pt x="180023" y="607695"/>
                </a:moveTo>
                <a:cubicBezTo>
                  <a:pt x="192405" y="607695"/>
                  <a:pt x="203835" y="607695"/>
                  <a:pt x="217170" y="607695"/>
                </a:cubicBezTo>
                <a:cubicBezTo>
                  <a:pt x="217170" y="632460"/>
                  <a:pt x="217170" y="657225"/>
                  <a:pt x="217170" y="683895"/>
                </a:cubicBezTo>
                <a:cubicBezTo>
                  <a:pt x="203835" y="683895"/>
                  <a:pt x="192405" y="683895"/>
                  <a:pt x="180023" y="683895"/>
                </a:cubicBezTo>
                <a:cubicBezTo>
                  <a:pt x="180023" y="659130"/>
                  <a:pt x="180023" y="634365"/>
                  <a:pt x="180023" y="607695"/>
                </a:cubicBezTo>
                <a:close/>
                <a:moveTo>
                  <a:pt x="178117" y="897255"/>
                </a:moveTo>
                <a:cubicBezTo>
                  <a:pt x="178117" y="882968"/>
                  <a:pt x="177165" y="871538"/>
                  <a:pt x="198120" y="871538"/>
                </a:cubicBezTo>
                <a:cubicBezTo>
                  <a:pt x="220028" y="871538"/>
                  <a:pt x="219075" y="882968"/>
                  <a:pt x="218123" y="897255"/>
                </a:cubicBezTo>
                <a:cubicBezTo>
                  <a:pt x="218123" y="902970"/>
                  <a:pt x="218123" y="907733"/>
                  <a:pt x="218123" y="913448"/>
                </a:cubicBezTo>
                <a:cubicBezTo>
                  <a:pt x="218123" y="919163"/>
                  <a:pt x="217170" y="925830"/>
                  <a:pt x="218123" y="931545"/>
                </a:cubicBezTo>
                <a:cubicBezTo>
                  <a:pt x="220028" y="946785"/>
                  <a:pt x="216217" y="955358"/>
                  <a:pt x="197167" y="955358"/>
                </a:cubicBezTo>
                <a:cubicBezTo>
                  <a:pt x="178117" y="955358"/>
                  <a:pt x="175260" y="946785"/>
                  <a:pt x="177165" y="931545"/>
                </a:cubicBezTo>
                <a:cubicBezTo>
                  <a:pt x="179070" y="920115"/>
                  <a:pt x="179070" y="908685"/>
                  <a:pt x="178117" y="897255"/>
                </a:cubicBezTo>
                <a:close/>
                <a:moveTo>
                  <a:pt x="142875" y="1220152"/>
                </a:moveTo>
                <a:cubicBezTo>
                  <a:pt x="128588" y="1220152"/>
                  <a:pt x="117158" y="1220152"/>
                  <a:pt x="102870" y="1220152"/>
                </a:cubicBezTo>
                <a:cubicBezTo>
                  <a:pt x="102870" y="1194435"/>
                  <a:pt x="102870" y="1168718"/>
                  <a:pt x="102870" y="1142048"/>
                </a:cubicBezTo>
                <a:cubicBezTo>
                  <a:pt x="116205" y="1142048"/>
                  <a:pt x="128588" y="1142048"/>
                  <a:pt x="142875" y="1142048"/>
                </a:cubicBezTo>
                <a:cubicBezTo>
                  <a:pt x="142875" y="1167765"/>
                  <a:pt x="142875" y="1192530"/>
                  <a:pt x="142875" y="1220152"/>
                </a:cubicBezTo>
                <a:close/>
                <a:moveTo>
                  <a:pt x="102870" y="818198"/>
                </a:moveTo>
                <a:cubicBezTo>
                  <a:pt x="102870" y="792480"/>
                  <a:pt x="102870" y="767715"/>
                  <a:pt x="102870" y="741045"/>
                </a:cubicBezTo>
                <a:cubicBezTo>
                  <a:pt x="115253" y="741045"/>
                  <a:pt x="128588" y="741045"/>
                  <a:pt x="142875" y="741045"/>
                </a:cubicBezTo>
                <a:cubicBezTo>
                  <a:pt x="142875" y="767715"/>
                  <a:pt x="142875" y="792480"/>
                  <a:pt x="142875" y="818198"/>
                </a:cubicBezTo>
                <a:cubicBezTo>
                  <a:pt x="129540" y="818198"/>
                  <a:pt x="117158" y="818198"/>
                  <a:pt x="102870" y="818198"/>
                </a:cubicBezTo>
                <a:close/>
                <a:moveTo>
                  <a:pt x="143828" y="1075373"/>
                </a:moveTo>
                <a:cubicBezTo>
                  <a:pt x="143828" y="1080135"/>
                  <a:pt x="135255" y="1085850"/>
                  <a:pt x="129540" y="1086802"/>
                </a:cubicBezTo>
                <a:cubicBezTo>
                  <a:pt x="121920" y="1088708"/>
                  <a:pt x="113348" y="1087755"/>
                  <a:pt x="103823" y="1087755"/>
                </a:cubicBezTo>
                <a:cubicBezTo>
                  <a:pt x="103823" y="1060133"/>
                  <a:pt x="103823" y="1035368"/>
                  <a:pt x="103823" y="1009650"/>
                </a:cubicBezTo>
                <a:cubicBezTo>
                  <a:pt x="117158" y="1009650"/>
                  <a:pt x="129540" y="1009650"/>
                  <a:pt x="144780" y="1009650"/>
                </a:cubicBezTo>
                <a:cubicBezTo>
                  <a:pt x="144780" y="1031558"/>
                  <a:pt x="145733" y="1053465"/>
                  <a:pt x="143828" y="1075373"/>
                </a:cubicBezTo>
                <a:close/>
                <a:moveTo>
                  <a:pt x="144780" y="889635"/>
                </a:moveTo>
                <a:cubicBezTo>
                  <a:pt x="143828" y="900113"/>
                  <a:pt x="144780" y="910590"/>
                  <a:pt x="144780" y="922020"/>
                </a:cubicBezTo>
                <a:cubicBezTo>
                  <a:pt x="144780" y="959168"/>
                  <a:pt x="144780" y="959168"/>
                  <a:pt x="103823" y="952500"/>
                </a:cubicBezTo>
                <a:cubicBezTo>
                  <a:pt x="103823" y="927735"/>
                  <a:pt x="103823" y="902018"/>
                  <a:pt x="103823" y="872490"/>
                </a:cubicBezTo>
                <a:cubicBezTo>
                  <a:pt x="113348" y="872490"/>
                  <a:pt x="120967" y="872490"/>
                  <a:pt x="127635" y="872490"/>
                </a:cubicBezTo>
                <a:cubicBezTo>
                  <a:pt x="140970" y="871538"/>
                  <a:pt x="145733" y="877252"/>
                  <a:pt x="144780" y="889635"/>
                </a:cubicBezTo>
                <a:close/>
                <a:moveTo>
                  <a:pt x="143828" y="678180"/>
                </a:moveTo>
                <a:cubicBezTo>
                  <a:pt x="143828" y="679133"/>
                  <a:pt x="142875" y="681038"/>
                  <a:pt x="141923" y="683895"/>
                </a:cubicBezTo>
                <a:cubicBezTo>
                  <a:pt x="130492" y="683895"/>
                  <a:pt x="118110" y="683895"/>
                  <a:pt x="102870" y="683895"/>
                </a:cubicBezTo>
                <a:cubicBezTo>
                  <a:pt x="102870" y="658178"/>
                  <a:pt x="102870" y="633413"/>
                  <a:pt x="102870" y="607695"/>
                </a:cubicBezTo>
                <a:cubicBezTo>
                  <a:pt x="107633" y="606743"/>
                  <a:pt x="110490" y="605790"/>
                  <a:pt x="114300" y="605790"/>
                </a:cubicBezTo>
                <a:cubicBezTo>
                  <a:pt x="144780" y="604838"/>
                  <a:pt x="144780" y="604838"/>
                  <a:pt x="144780" y="634365"/>
                </a:cubicBezTo>
                <a:cubicBezTo>
                  <a:pt x="144780" y="649605"/>
                  <a:pt x="144780" y="663893"/>
                  <a:pt x="143828" y="678180"/>
                </a:cubicBezTo>
                <a:close/>
                <a:moveTo>
                  <a:pt x="142875" y="419100"/>
                </a:moveTo>
                <a:cubicBezTo>
                  <a:pt x="130492" y="419100"/>
                  <a:pt x="118110" y="419100"/>
                  <a:pt x="103823" y="419100"/>
                </a:cubicBezTo>
                <a:cubicBezTo>
                  <a:pt x="103823" y="394335"/>
                  <a:pt x="103823" y="368617"/>
                  <a:pt x="103823" y="341948"/>
                </a:cubicBezTo>
                <a:cubicBezTo>
                  <a:pt x="118110" y="341948"/>
                  <a:pt x="129540" y="341948"/>
                  <a:pt x="142875" y="341948"/>
                </a:cubicBezTo>
                <a:cubicBezTo>
                  <a:pt x="142875" y="366713"/>
                  <a:pt x="142875" y="391478"/>
                  <a:pt x="142875" y="419100"/>
                </a:cubicBezTo>
                <a:close/>
                <a:moveTo>
                  <a:pt x="103823" y="168592"/>
                </a:moveTo>
                <a:cubicBezTo>
                  <a:pt x="118110" y="168592"/>
                  <a:pt x="129540" y="168592"/>
                  <a:pt x="142875" y="168592"/>
                </a:cubicBezTo>
                <a:cubicBezTo>
                  <a:pt x="142875" y="194310"/>
                  <a:pt x="142875" y="219075"/>
                  <a:pt x="142875" y="245745"/>
                </a:cubicBezTo>
                <a:cubicBezTo>
                  <a:pt x="130492" y="245745"/>
                  <a:pt x="118110" y="245745"/>
                  <a:pt x="103823" y="245745"/>
                </a:cubicBezTo>
                <a:cubicBezTo>
                  <a:pt x="103823" y="221933"/>
                  <a:pt x="103823" y="196215"/>
                  <a:pt x="103823" y="168592"/>
                </a:cubicBezTo>
                <a:close/>
                <a:moveTo>
                  <a:pt x="102870" y="475298"/>
                </a:moveTo>
                <a:cubicBezTo>
                  <a:pt x="116205" y="475298"/>
                  <a:pt x="128588" y="475298"/>
                  <a:pt x="142875" y="475298"/>
                </a:cubicBezTo>
                <a:cubicBezTo>
                  <a:pt x="142875" y="500063"/>
                  <a:pt x="142875" y="524828"/>
                  <a:pt x="142875" y="551498"/>
                </a:cubicBezTo>
                <a:cubicBezTo>
                  <a:pt x="130492" y="551498"/>
                  <a:pt x="118110" y="551498"/>
                  <a:pt x="102870" y="551498"/>
                </a:cubicBezTo>
                <a:cubicBezTo>
                  <a:pt x="102870" y="525780"/>
                  <a:pt x="102870" y="501015"/>
                  <a:pt x="102870" y="475298"/>
                </a:cubicBezTo>
                <a:close/>
              </a:path>
            </a:pathLst>
          </a:custGeom>
          <a:solidFill>
            <a:schemeClr val="accent1"/>
          </a:solid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xmlns="" id="{ADD657B0-1740-4E7C-BA58-C47D09AC129B}"/>
              </a:ext>
            </a:extLst>
          </p:cNvPr>
          <p:cNvSpPr/>
          <p:nvPr/>
        </p:nvSpPr>
        <p:spPr>
          <a:xfrm>
            <a:off x="6616231" y="5621099"/>
            <a:ext cx="228440" cy="480511"/>
          </a:xfrm>
          <a:custGeom>
            <a:avLst/>
            <a:gdLst>
              <a:gd name="connsiteX0" fmla="*/ 238 w 276225"/>
              <a:gd name="connsiteY0" fmla="*/ 583883 h 581025"/>
              <a:gd name="connsiteX1" fmla="*/ 284083 w 276225"/>
              <a:gd name="connsiteY1" fmla="*/ 583883 h 581025"/>
              <a:gd name="connsiteX2" fmla="*/ 283131 w 276225"/>
              <a:gd name="connsiteY2" fmla="*/ 571500 h 581025"/>
              <a:gd name="connsiteX3" fmla="*/ 283131 w 276225"/>
              <a:gd name="connsiteY3" fmla="*/ 27622 h 581025"/>
              <a:gd name="connsiteX4" fmla="*/ 283131 w 276225"/>
              <a:gd name="connsiteY4" fmla="*/ 0 h 581025"/>
              <a:gd name="connsiteX5" fmla="*/ 238 w 276225"/>
              <a:gd name="connsiteY5" fmla="*/ 0 h 581025"/>
              <a:gd name="connsiteX6" fmla="*/ 238 w 276225"/>
              <a:gd name="connsiteY6" fmla="*/ 30480 h 581025"/>
              <a:gd name="connsiteX7" fmla="*/ 1191 w 276225"/>
              <a:gd name="connsiteY7" fmla="*/ 572453 h 581025"/>
              <a:gd name="connsiteX8" fmla="*/ 238 w 276225"/>
              <a:gd name="connsiteY8" fmla="*/ 583883 h 581025"/>
              <a:gd name="connsiteX9" fmla="*/ 190738 w 276225"/>
              <a:gd name="connsiteY9" fmla="*/ 435293 h 581025"/>
              <a:gd name="connsiteX10" fmla="*/ 150733 w 276225"/>
              <a:gd name="connsiteY10" fmla="*/ 435293 h 581025"/>
              <a:gd name="connsiteX11" fmla="*/ 151685 w 276225"/>
              <a:gd name="connsiteY11" fmla="*/ 375285 h 581025"/>
              <a:gd name="connsiteX12" fmla="*/ 175498 w 276225"/>
              <a:gd name="connsiteY12" fmla="*/ 366713 h 581025"/>
              <a:gd name="connsiteX13" fmla="*/ 190738 w 276225"/>
              <a:gd name="connsiteY13" fmla="*/ 380047 h 581025"/>
              <a:gd name="connsiteX14" fmla="*/ 190738 w 276225"/>
              <a:gd name="connsiteY14" fmla="*/ 435293 h 581025"/>
              <a:gd name="connsiteX15" fmla="*/ 257413 w 276225"/>
              <a:gd name="connsiteY15" fmla="*/ 437197 h 581025"/>
              <a:gd name="connsiteX16" fmla="*/ 220266 w 276225"/>
              <a:gd name="connsiteY16" fmla="*/ 433388 h 581025"/>
              <a:gd name="connsiteX17" fmla="*/ 218360 w 276225"/>
              <a:gd name="connsiteY17" fmla="*/ 373380 h 581025"/>
              <a:gd name="connsiteX18" fmla="*/ 257413 w 276225"/>
              <a:gd name="connsiteY18" fmla="*/ 363855 h 581025"/>
              <a:gd name="connsiteX19" fmla="*/ 257413 w 276225"/>
              <a:gd name="connsiteY19" fmla="*/ 437197 h 581025"/>
              <a:gd name="connsiteX20" fmla="*/ 215503 w 276225"/>
              <a:gd name="connsiteY20" fmla="*/ 73343 h 581025"/>
              <a:gd name="connsiteX21" fmla="*/ 256460 w 276225"/>
              <a:gd name="connsiteY21" fmla="*/ 73343 h 581025"/>
              <a:gd name="connsiteX22" fmla="*/ 256460 w 276225"/>
              <a:gd name="connsiteY22" fmla="*/ 140970 h 581025"/>
              <a:gd name="connsiteX23" fmla="*/ 232648 w 276225"/>
              <a:gd name="connsiteY23" fmla="*/ 141922 h 581025"/>
              <a:gd name="connsiteX24" fmla="*/ 215503 w 276225"/>
              <a:gd name="connsiteY24" fmla="*/ 124778 h 581025"/>
              <a:gd name="connsiteX25" fmla="*/ 215503 w 276225"/>
              <a:gd name="connsiteY25" fmla="*/ 73343 h 581025"/>
              <a:gd name="connsiteX26" fmla="*/ 215503 w 276225"/>
              <a:gd name="connsiteY26" fmla="*/ 211455 h 581025"/>
              <a:gd name="connsiteX27" fmla="*/ 215503 w 276225"/>
              <a:gd name="connsiteY27" fmla="*/ 168593 h 581025"/>
              <a:gd name="connsiteX28" fmla="*/ 258366 w 276225"/>
              <a:gd name="connsiteY28" fmla="*/ 168593 h 581025"/>
              <a:gd name="connsiteX29" fmla="*/ 258366 w 276225"/>
              <a:gd name="connsiteY29" fmla="*/ 212408 h 581025"/>
              <a:gd name="connsiteX30" fmla="*/ 237410 w 276225"/>
              <a:gd name="connsiteY30" fmla="*/ 238125 h 581025"/>
              <a:gd name="connsiteX31" fmla="*/ 215503 w 276225"/>
              <a:gd name="connsiteY31" fmla="*/ 211455 h 581025"/>
              <a:gd name="connsiteX32" fmla="*/ 215503 w 276225"/>
              <a:gd name="connsiteY32" fmla="*/ 293370 h 581025"/>
              <a:gd name="connsiteX33" fmla="*/ 256460 w 276225"/>
              <a:gd name="connsiteY33" fmla="*/ 264795 h 581025"/>
              <a:gd name="connsiteX34" fmla="*/ 256460 w 276225"/>
              <a:gd name="connsiteY34" fmla="*/ 342900 h 581025"/>
              <a:gd name="connsiteX35" fmla="*/ 229791 w 276225"/>
              <a:gd name="connsiteY35" fmla="*/ 341947 h 581025"/>
              <a:gd name="connsiteX36" fmla="*/ 215503 w 276225"/>
              <a:gd name="connsiteY36" fmla="*/ 327660 h 581025"/>
              <a:gd name="connsiteX37" fmla="*/ 215503 w 276225"/>
              <a:gd name="connsiteY37" fmla="*/ 293370 h 581025"/>
              <a:gd name="connsiteX38" fmla="*/ 149781 w 276225"/>
              <a:gd name="connsiteY38" fmla="*/ 214313 h 581025"/>
              <a:gd name="connsiteX39" fmla="*/ 149781 w 276225"/>
              <a:gd name="connsiteY39" fmla="*/ 168593 h 581025"/>
              <a:gd name="connsiteX40" fmla="*/ 190738 w 276225"/>
              <a:gd name="connsiteY40" fmla="*/ 168593 h 581025"/>
              <a:gd name="connsiteX41" fmla="*/ 190738 w 276225"/>
              <a:gd name="connsiteY41" fmla="*/ 214313 h 581025"/>
              <a:gd name="connsiteX42" fmla="*/ 170735 w 276225"/>
              <a:gd name="connsiteY42" fmla="*/ 238125 h 581025"/>
              <a:gd name="connsiteX43" fmla="*/ 149781 w 276225"/>
              <a:gd name="connsiteY43" fmla="*/ 214313 h 581025"/>
              <a:gd name="connsiteX44" fmla="*/ 92631 w 276225"/>
              <a:gd name="connsiteY44" fmla="*/ 73343 h 581025"/>
              <a:gd name="connsiteX45" fmla="*/ 134541 w 276225"/>
              <a:gd name="connsiteY45" fmla="*/ 73343 h 581025"/>
              <a:gd name="connsiteX46" fmla="*/ 134541 w 276225"/>
              <a:gd name="connsiteY46" fmla="*/ 128588 h 581025"/>
              <a:gd name="connsiteX47" fmla="*/ 113585 w 276225"/>
              <a:gd name="connsiteY47" fmla="*/ 141922 h 581025"/>
              <a:gd name="connsiteX48" fmla="*/ 92631 w 276225"/>
              <a:gd name="connsiteY48" fmla="*/ 129540 h 581025"/>
              <a:gd name="connsiteX49" fmla="*/ 92631 w 276225"/>
              <a:gd name="connsiteY49" fmla="*/ 73343 h 581025"/>
              <a:gd name="connsiteX50" fmla="*/ 134541 w 276225"/>
              <a:gd name="connsiteY50" fmla="*/ 170497 h 581025"/>
              <a:gd name="connsiteX51" fmla="*/ 134541 w 276225"/>
              <a:gd name="connsiteY51" fmla="*/ 223838 h 581025"/>
              <a:gd name="connsiteX52" fmla="*/ 113585 w 276225"/>
              <a:gd name="connsiteY52" fmla="*/ 237172 h 581025"/>
              <a:gd name="connsiteX53" fmla="*/ 92631 w 276225"/>
              <a:gd name="connsiteY53" fmla="*/ 223838 h 581025"/>
              <a:gd name="connsiteX54" fmla="*/ 92631 w 276225"/>
              <a:gd name="connsiteY54" fmla="*/ 199072 h 581025"/>
              <a:gd name="connsiteX55" fmla="*/ 134541 w 276225"/>
              <a:gd name="connsiteY55" fmla="*/ 170497 h 581025"/>
              <a:gd name="connsiteX56" fmla="*/ 91678 w 276225"/>
              <a:gd name="connsiteY56" fmla="*/ 281940 h 581025"/>
              <a:gd name="connsiteX57" fmla="*/ 112633 w 276225"/>
              <a:gd name="connsiteY57" fmla="*/ 260033 h 581025"/>
              <a:gd name="connsiteX58" fmla="*/ 134541 w 276225"/>
              <a:gd name="connsiteY58" fmla="*/ 281940 h 581025"/>
              <a:gd name="connsiteX59" fmla="*/ 134541 w 276225"/>
              <a:gd name="connsiteY59" fmla="*/ 302895 h 581025"/>
              <a:gd name="connsiteX60" fmla="*/ 134541 w 276225"/>
              <a:gd name="connsiteY60" fmla="*/ 319088 h 581025"/>
              <a:gd name="connsiteX61" fmla="*/ 114538 w 276225"/>
              <a:gd name="connsiteY61" fmla="*/ 342900 h 581025"/>
              <a:gd name="connsiteX62" fmla="*/ 92631 w 276225"/>
              <a:gd name="connsiteY62" fmla="*/ 318135 h 581025"/>
              <a:gd name="connsiteX63" fmla="*/ 91678 w 276225"/>
              <a:gd name="connsiteY63" fmla="*/ 281940 h 581025"/>
              <a:gd name="connsiteX64" fmla="*/ 38338 w 276225"/>
              <a:gd name="connsiteY64" fmla="*/ 73343 h 581025"/>
              <a:gd name="connsiteX65" fmla="*/ 65960 w 276225"/>
              <a:gd name="connsiteY65" fmla="*/ 73343 h 581025"/>
              <a:gd name="connsiteX66" fmla="*/ 65960 w 276225"/>
              <a:gd name="connsiteY66" fmla="*/ 140970 h 581025"/>
              <a:gd name="connsiteX67" fmla="*/ 38338 w 276225"/>
              <a:gd name="connsiteY67" fmla="*/ 140970 h 581025"/>
              <a:gd name="connsiteX68" fmla="*/ 38338 w 276225"/>
              <a:gd name="connsiteY68" fmla="*/ 73343 h 581025"/>
              <a:gd name="connsiteX69" fmla="*/ 35481 w 276225"/>
              <a:gd name="connsiteY69" fmla="*/ 277178 h 581025"/>
              <a:gd name="connsiteX70" fmla="*/ 51673 w 276225"/>
              <a:gd name="connsiteY70" fmla="*/ 260985 h 581025"/>
              <a:gd name="connsiteX71" fmla="*/ 67866 w 276225"/>
              <a:gd name="connsiteY71" fmla="*/ 277178 h 581025"/>
              <a:gd name="connsiteX72" fmla="*/ 67866 w 276225"/>
              <a:gd name="connsiteY72" fmla="*/ 301943 h 581025"/>
              <a:gd name="connsiteX73" fmla="*/ 67866 w 276225"/>
              <a:gd name="connsiteY73" fmla="*/ 326708 h 581025"/>
              <a:gd name="connsiteX74" fmla="*/ 50721 w 276225"/>
              <a:gd name="connsiteY74" fmla="*/ 340995 h 581025"/>
              <a:gd name="connsiteX75" fmla="*/ 36433 w 276225"/>
              <a:gd name="connsiteY75" fmla="*/ 326708 h 581025"/>
              <a:gd name="connsiteX76" fmla="*/ 35481 w 276225"/>
              <a:gd name="connsiteY76" fmla="*/ 277178 h 581025"/>
              <a:gd name="connsiteX77" fmla="*/ 36433 w 276225"/>
              <a:gd name="connsiteY77" fmla="*/ 379095 h 581025"/>
              <a:gd name="connsiteX78" fmla="*/ 52626 w 276225"/>
              <a:gd name="connsiteY78" fmla="*/ 367665 h 581025"/>
              <a:gd name="connsiteX79" fmla="*/ 65960 w 276225"/>
              <a:gd name="connsiteY79" fmla="*/ 379095 h 581025"/>
              <a:gd name="connsiteX80" fmla="*/ 66913 w 276225"/>
              <a:gd name="connsiteY80" fmla="*/ 435293 h 581025"/>
              <a:gd name="connsiteX81" fmla="*/ 35481 w 276225"/>
              <a:gd name="connsiteY81" fmla="*/ 435293 h 581025"/>
              <a:gd name="connsiteX82" fmla="*/ 36433 w 276225"/>
              <a:gd name="connsiteY82" fmla="*/ 379095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76225" h="581025">
                <a:moveTo>
                  <a:pt x="238" y="583883"/>
                </a:moveTo>
                <a:lnTo>
                  <a:pt x="284083" y="583883"/>
                </a:lnTo>
                <a:cubicBezTo>
                  <a:pt x="283131" y="580072"/>
                  <a:pt x="283131" y="576263"/>
                  <a:pt x="283131" y="571500"/>
                </a:cubicBezTo>
                <a:cubicBezTo>
                  <a:pt x="284083" y="390525"/>
                  <a:pt x="284083" y="208597"/>
                  <a:pt x="283131" y="27622"/>
                </a:cubicBezTo>
                <a:cubicBezTo>
                  <a:pt x="283131" y="19050"/>
                  <a:pt x="283131" y="9525"/>
                  <a:pt x="283131" y="0"/>
                </a:cubicBezTo>
                <a:cubicBezTo>
                  <a:pt x="187881" y="0"/>
                  <a:pt x="95488" y="0"/>
                  <a:pt x="238" y="0"/>
                </a:cubicBezTo>
                <a:cubicBezTo>
                  <a:pt x="238" y="11430"/>
                  <a:pt x="238" y="20955"/>
                  <a:pt x="238" y="30480"/>
                </a:cubicBezTo>
                <a:cubicBezTo>
                  <a:pt x="238" y="211455"/>
                  <a:pt x="-715" y="391478"/>
                  <a:pt x="1191" y="572453"/>
                </a:cubicBezTo>
                <a:cubicBezTo>
                  <a:pt x="2143" y="576263"/>
                  <a:pt x="1191" y="580072"/>
                  <a:pt x="238" y="583883"/>
                </a:cubicBezTo>
                <a:close/>
                <a:moveTo>
                  <a:pt x="190738" y="435293"/>
                </a:moveTo>
                <a:cubicBezTo>
                  <a:pt x="176451" y="435293"/>
                  <a:pt x="165973" y="435293"/>
                  <a:pt x="150733" y="435293"/>
                </a:cubicBezTo>
                <a:cubicBezTo>
                  <a:pt x="150733" y="415290"/>
                  <a:pt x="149781" y="395288"/>
                  <a:pt x="151685" y="375285"/>
                </a:cubicBezTo>
                <a:cubicBezTo>
                  <a:pt x="152638" y="371475"/>
                  <a:pt x="166926" y="366713"/>
                  <a:pt x="175498" y="366713"/>
                </a:cubicBezTo>
                <a:cubicBezTo>
                  <a:pt x="181213" y="366713"/>
                  <a:pt x="189785" y="374333"/>
                  <a:pt x="190738" y="380047"/>
                </a:cubicBezTo>
                <a:cubicBezTo>
                  <a:pt x="191691" y="397193"/>
                  <a:pt x="190738" y="415290"/>
                  <a:pt x="190738" y="435293"/>
                </a:cubicBezTo>
                <a:close/>
                <a:moveTo>
                  <a:pt x="257413" y="437197"/>
                </a:moveTo>
                <a:cubicBezTo>
                  <a:pt x="244078" y="436245"/>
                  <a:pt x="221218" y="437197"/>
                  <a:pt x="220266" y="433388"/>
                </a:cubicBezTo>
                <a:cubicBezTo>
                  <a:pt x="216456" y="414338"/>
                  <a:pt x="215503" y="393383"/>
                  <a:pt x="218360" y="373380"/>
                </a:cubicBezTo>
                <a:cubicBezTo>
                  <a:pt x="219313" y="368618"/>
                  <a:pt x="241221" y="367665"/>
                  <a:pt x="257413" y="363855"/>
                </a:cubicBezTo>
                <a:cubicBezTo>
                  <a:pt x="257413" y="390525"/>
                  <a:pt x="257413" y="411480"/>
                  <a:pt x="257413" y="437197"/>
                </a:cubicBezTo>
                <a:close/>
                <a:moveTo>
                  <a:pt x="215503" y="73343"/>
                </a:moveTo>
                <a:cubicBezTo>
                  <a:pt x="230743" y="73343"/>
                  <a:pt x="243126" y="73343"/>
                  <a:pt x="256460" y="73343"/>
                </a:cubicBezTo>
                <a:cubicBezTo>
                  <a:pt x="256460" y="95250"/>
                  <a:pt x="256460" y="117158"/>
                  <a:pt x="256460" y="140970"/>
                </a:cubicBezTo>
                <a:cubicBezTo>
                  <a:pt x="248841" y="140970"/>
                  <a:pt x="240268" y="141922"/>
                  <a:pt x="232648" y="141922"/>
                </a:cubicBezTo>
                <a:cubicBezTo>
                  <a:pt x="220266" y="142875"/>
                  <a:pt x="214551" y="138113"/>
                  <a:pt x="215503" y="124778"/>
                </a:cubicBezTo>
                <a:cubicBezTo>
                  <a:pt x="216456" y="108585"/>
                  <a:pt x="215503" y="92393"/>
                  <a:pt x="215503" y="73343"/>
                </a:cubicBezTo>
                <a:close/>
                <a:moveTo>
                  <a:pt x="215503" y="211455"/>
                </a:moveTo>
                <a:cubicBezTo>
                  <a:pt x="216456" y="198120"/>
                  <a:pt x="215503" y="184785"/>
                  <a:pt x="215503" y="168593"/>
                </a:cubicBezTo>
                <a:cubicBezTo>
                  <a:pt x="229791" y="168593"/>
                  <a:pt x="242173" y="168593"/>
                  <a:pt x="258366" y="168593"/>
                </a:cubicBezTo>
                <a:cubicBezTo>
                  <a:pt x="258366" y="183833"/>
                  <a:pt x="257413" y="198120"/>
                  <a:pt x="258366" y="212408"/>
                </a:cubicBezTo>
                <a:cubicBezTo>
                  <a:pt x="259318" y="227647"/>
                  <a:pt x="258366" y="238125"/>
                  <a:pt x="237410" y="238125"/>
                </a:cubicBezTo>
                <a:cubicBezTo>
                  <a:pt x="216456" y="238125"/>
                  <a:pt x="214551" y="228600"/>
                  <a:pt x="215503" y="211455"/>
                </a:cubicBezTo>
                <a:close/>
                <a:moveTo>
                  <a:pt x="215503" y="293370"/>
                </a:moveTo>
                <a:cubicBezTo>
                  <a:pt x="215503" y="258128"/>
                  <a:pt x="218360" y="256222"/>
                  <a:pt x="256460" y="264795"/>
                </a:cubicBezTo>
                <a:cubicBezTo>
                  <a:pt x="256460" y="289560"/>
                  <a:pt x="256460" y="314325"/>
                  <a:pt x="256460" y="342900"/>
                </a:cubicBezTo>
                <a:cubicBezTo>
                  <a:pt x="245983" y="342900"/>
                  <a:pt x="237410" y="344805"/>
                  <a:pt x="229791" y="341947"/>
                </a:cubicBezTo>
                <a:cubicBezTo>
                  <a:pt x="224076" y="340043"/>
                  <a:pt x="216456" y="333375"/>
                  <a:pt x="215503" y="327660"/>
                </a:cubicBezTo>
                <a:cubicBezTo>
                  <a:pt x="214551" y="316230"/>
                  <a:pt x="215503" y="304800"/>
                  <a:pt x="215503" y="293370"/>
                </a:cubicBezTo>
                <a:close/>
                <a:moveTo>
                  <a:pt x="149781" y="214313"/>
                </a:moveTo>
                <a:cubicBezTo>
                  <a:pt x="150733" y="199072"/>
                  <a:pt x="149781" y="184785"/>
                  <a:pt x="149781" y="168593"/>
                </a:cubicBezTo>
                <a:cubicBezTo>
                  <a:pt x="164068" y="168593"/>
                  <a:pt x="175498" y="168593"/>
                  <a:pt x="190738" y="168593"/>
                </a:cubicBezTo>
                <a:cubicBezTo>
                  <a:pt x="190738" y="184785"/>
                  <a:pt x="189785" y="199072"/>
                  <a:pt x="190738" y="214313"/>
                </a:cubicBezTo>
                <a:cubicBezTo>
                  <a:pt x="191691" y="229553"/>
                  <a:pt x="188833" y="238125"/>
                  <a:pt x="170735" y="238125"/>
                </a:cubicBezTo>
                <a:cubicBezTo>
                  <a:pt x="152638" y="238125"/>
                  <a:pt x="148828" y="230505"/>
                  <a:pt x="149781" y="214313"/>
                </a:cubicBezTo>
                <a:close/>
                <a:moveTo>
                  <a:pt x="92631" y="73343"/>
                </a:moveTo>
                <a:cubicBezTo>
                  <a:pt x="108823" y="73343"/>
                  <a:pt x="120253" y="73343"/>
                  <a:pt x="134541" y="73343"/>
                </a:cubicBezTo>
                <a:cubicBezTo>
                  <a:pt x="134541" y="92393"/>
                  <a:pt x="134541" y="110490"/>
                  <a:pt x="134541" y="128588"/>
                </a:cubicBezTo>
                <a:cubicBezTo>
                  <a:pt x="134541" y="144780"/>
                  <a:pt x="123110" y="141922"/>
                  <a:pt x="113585" y="141922"/>
                </a:cubicBezTo>
                <a:cubicBezTo>
                  <a:pt x="104060" y="141922"/>
                  <a:pt x="92631" y="145733"/>
                  <a:pt x="92631" y="129540"/>
                </a:cubicBezTo>
                <a:cubicBezTo>
                  <a:pt x="92631" y="111443"/>
                  <a:pt x="92631" y="93345"/>
                  <a:pt x="92631" y="73343"/>
                </a:cubicBezTo>
                <a:close/>
                <a:moveTo>
                  <a:pt x="134541" y="170497"/>
                </a:moveTo>
                <a:cubicBezTo>
                  <a:pt x="134541" y="187643"/>
                  <a:pt x="134541" y="205740"/>
                  <a:pt x="134541" y="223838"/>
                </a:cubicBezTo>
                <a:cubicBezTo>
                  <a:pt x="134541" y="240030"/>
                  <a:pt x="123110" y="237172"/>
                  <a:pt x="113585" y="237172"/>
                </a:cubicBezTo>
                <a:cubicBezTo>
                  <a:pt x="104060" y="237172"/>
                  <a:pt x="92631" y="240030"/>
                  <a:pt x="92631" y="223838"/>
                </a:cubicBezTo>
                <a:cubicBezTo>
                  <a:pt x="92631" y="215265"/>
                  <a:pt x="92631" y="207645"/>
                  <a:pt x="92631" y="199072"/>
                </a:cubicBezTo>
                <a:cubicBezTo>
                  <a:pt x="92631" y="162878"/>
                  <a:pt x="93583" y="161925"/>
                  <a:pt x="134541" y="170497"/>
                </a:cubicBezTo>
                <a:close/>
                <a:moveTo>
                  <a:pt x="91678" y="281940"/>
                </a:moveTo>
                <a:cubicBezTo>
                  <a:pt x="90726" y="265747"/>
                  <a:pt x="96441" y="260985"/>
                  <a:pt x="112633" y="260033"/>
                </a:cubicBezTo>
                <a:cubicBezTo>
                  <a:pt x="129778" y="260033"/>
                  <a:pt x="136446" y="264795"/>
                  <a:pt x="134541" y="281940"/>
                </a:cubicBezTo>
                <a:cubicBezTo>
                  <a:pt x="133588" y="288608"/>
                  <a:pt x="134541" y="295275"/>
                  <a:pt x="134541" y="302895"/>
                </a:cubicBezTo>
                <a:cubicBezTo>
                  <a:pt x="134541" y="308610"/>
                  <a:pt x="134541" y="313372"/>
                  <a:pt x="134541" y="319088"/>
                </a:cubicBezTo>
                <a:cubicBezTo>
                  <a:pt x="136446" y="334328"/>
                  <a:pt x="132635" y="342900"/>
                  <a:pt x="114538" y="342900"/>
                </a:cubicBezTo>
                <a:cubicBezTo>
                  <a:pt x="95488" y="342900"/>
                  <a:pt x="90726" y="335280"/>
                  <a:pt x="92631" y="318135"/>
                </a:cubicBezTo>
                <a:cubicBezTo>
                  <a:pt x="92631" y="306705"/>
                  <a:pt x="92631" y="294322"/>
                  <a:pt x="91678" y="281940"/>
                </a:cubicBezTo>
                <a:close/>
                <a:moveTo>
                  <a:pt x="38338" y="73343"/>
                </a:moveTo>
                <a:cubicBezTo>
                  <a:pt x="47863" y="73343"/>
                  <a:pt x="55483" y="73343"/>
                  <a:pt x="65960" y="73343"/>
                </a:cubicBezTo>
                <a:cubicBezTo>
                  <a:pt x="65960" y="95250"/>
                  <a:pt x="65960" y="117158"/>
                  <a:pt x="65960" y="140970"/>
                </a:cubicBezTo>
                <a:cubicBezTo>
                  <a:pt x="56435" y="140970"/>
                  <a:pt x="48816" y="140970"/>
                  <a:pt x="38338" y="140970"/>
                </a:cubicBezTo>
                <a:cubicBezTo>
                  <a:pt x="38338" y="119063"/>
                  <a:pt x="38338" y="97155"/>
                  <a:pt x="38338" y="73343"/>
                </a:cubicBezTo>
                <a:close/>
                <a:moveTo>
                  <a:pt x="35481" y="277178"/>
                </a:moveTo>
                <a:cubicBezTo>
                  <a:pt x="35481" y="265747"/>
                  <a:pt x="39291" y="260985"/>
                  <a:pt x="51673" y="260985"/>
                </a:cubicBezTo>
                <a:cubicBezTo>
                  <a:pt x="64056" y="260985"/>
                  <a:pt x="67866" y="265747"/>
                  <a:pt x="67866" y="277178"/>
                </a:cubicBezTo>
                <a:cubicBezTo>
                  <a:pt x="67866" y="285750"/>
                  <a:pt x="67866" y="294322"/>
                  <a:pt x="67866" y="301943"/>
                </a:cubicBezTo>
                <a:cubicBezTo>
                  <a:pt x="67866" y="310515"/>
                  <a:pt x="67866" y="319088"/>
                  <a:pt x="67866" y="326708"/>
                </a:cubicBezTo>
                <a:cubicBezTo>
                  <a:pt x="68818" y="339090"/>
                  <a:pt x="61198" y="343853"/>
                  <a:pt x="50721" y="340995"/>
                </a:cubicBezTo>
                <a:cubicBezTo>
                  <a:pt x="45006" y="339090"/>
                  <a:pt x="37385" y="332422"/>
                  <a:pt x="36433" y="326708"/>
                </a:cubicBezTo>
                <a:cubicBezTo>
                  <a:pt x="34528" y="310515"/>
                  <a:pt x="36433" y="294322"/>
                  <a:pt x="35481" y="277178"/>
                </a:cubicBezTo>
                <a:close/>
                <a:moveTo>
                  <a:pt x="36433" y="379095"/>
                </a:moveTo>
                <a:cubicBezTo>
                  <a:pt x="37385" y="374333"/>
                  <a:pt x="46910" y="367665"/>
                  <a:pt x="52626" y="367665"/>
                </a:cubicBezTo>
                <a:cubicBezTo>
                  <a:pt x="57388" y="367665"/>
                  <a:pt x="65960" y="375285"/>
                  <a:pt x="65960" y="379095"/>
                </a:cubicBezTo>
                <a:cubicBezTo>
                  <a:pt x="67866" y="397193"/>
                  <a:pt x="66913" y="415290"/>
                  <a:pt x="66913" y="435293"/>
                </a:cubicBezTo>
                <a:cubicBezTo>
                  <a:pt x="55483" y="435293"/>
                  <a:pt x="46910" y="435293"/>
                  <a:pt x="35481" y="435293"/>
                </a:cubicBezTo>
                <a:cubicBezTo>
                  <a:pt x="36433" y="416243"/>
                  <a:pt x="34528" y="397193"/>
                  <a:pt x="36433" y="379095"/>
                </a:cubicBezTo>
                <a:close/>
              </a:path>
            </a:pathLst>
          </a:custGeom>
          <a:solidFill>
            <a:schemeClr val="accent1"/>
          </a:solid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xmlns="" id="{70458726-25BD-42B5-BE2B-33FAA6F4BC57}"/>
              </a:ext>
            </a:extLst>
          </p:cNvPr>
          <p:cNvSpPr/>
          <p:nvPr/>
        </p:nvSpPr>
        <p:spPr>
          <a:xfrm>
            <a:off x="8715737" y="5384782"/>
            <a:ext cx="275703" cy="716828"/>
          </a:xfrm>
          <a:custGeom>
            <a:avLst/>
            <a:gdLst>
              <a:gd name="connsiteX0" fmla="*/ 341947 w 333375"/>
              <a:gd name="connsiteY0" fmla="*/ 873443 h 866775"/>
              <a:gd name="connsiteX1" fmla="*/ 341947 w 333375"/>
              <a:gd name="connsiteY1" fmla="*/ 143828 h 866775"/>
              <a:gd name="connsiteX2" fmla="*/ 332422 w 333375"/>
              <a:gd name="connsiteY2" fmla="*/ 141922 h 866775"/>
              <a:gd name="connsiteX3" fmla="*/ 242888 w 333375"/>
              <a:gd name="connsiteY3" fmla="*/ 141922 h 866775"/>
              <a:gd name="connsiteX4" fmla="*/ 189548 w 333375"/>
              <a:gd name="connsiteY4" fmla="*/ 89535 h 866775"/>
              <a:gd name="connsiteX5" fmla="*/ 189548 w 333375"/>
              <a:gd name="connsiteY5" fmla="*/ 0 h 866775"/>
              <a:gd name="connsiteX6" fmla="*/ 152400 w 333375"/>
              <a:gd name="connsiteY6" fmla="*/ 0 h 866775"/>
              <a:gd name="connsiteX7" fmla="*/ 152400 w 333375"/>
              <a:gd name="connsiteY7" fmla="*/ 141922 h 866775"/>
              <a:gd name="connsiteX8" fmla="*/ 0 w 333375"/>
              <a:gd name="connsiteY8" fmla="*/ 141922 h 866775"/>
              <a:gd name="connsiteX9" fmla="*/ 0 w 333375"/>
              <a:gd name="connsiteY9" fmla="*/ 874395 h 866775"/>
              <a:gd name="connsiteX10" fmla="*/ 341947 w 333375"/>
              <a:gd name="connsiteY10" fmla="*/ 874395 h 866775"/>
              <a:gd name="connsiteX11" fmla="*/ 286703 w 333375"/>
              <a:gd name="connsiteY11" fmla="*/ 693420 h 866775"/>
              <a:gd name="connsiteX12" fmla="*/ 246698 w 333375"/>
              <a:gd name="connsiteY12" fmla="*/ 693420 h 866775"/>
              <a:gd name="connsiteX13" fmla="*/ 247650 w 333375"/>
              <a:gd name="connsiteY13" fmla="*/ 584835 h 866775"/>
              <a:gd name="connsiteX14" fmla="*/ 270510 w 333375"/>
              <a:gd name="connsiteY14" fmla="*/ 576263 h 866775"/>
              <a:gd name="connsiteX15" fmla="*/ 285750 w 333375"/>
              <a:gd name="connsiteY15" fmla="*/ 588645 h 866775"/>
              <a:gd name="connsiteX16" fmla="*/ 286703 w 333375"/>
              <a:gd name="connsiteY16" fmla="*/ 693420 h 866775"/>
              <a:gd name="connsiteX17" fmla="*/ 247650 w 333375"/>
              <a:gd name="connsiteY17" fmla="*/ 529590 h 866775"/>
              <a:gd name="connsiteX18" fmla="*/ 247650 w 333375"/>
              <a:gd name="connsiteY18" fmla="*/ 415290 h 866775"/>
              <a:gd name="connsiteX19" fmla="*/ 285750 w 333375"/>
              <a:gd name="connsiteY19" fmla="*/ 415290 h 866775"/>
              <a:gd name="connsiteX20" fmla="*/ 285750 w 333375"/>
              <a:gd name="connsiteY20" fmla="*/ 529590 h 866775"/>
              <a:gd name="connsiteX21" fmla="*/ 247650 w 333375"/>
              <a:gd name="connsiteY21" fmla="*/ 529590 h 866775"/>
              <a:gd name="connsiteX22" fmla="*/ 247650 w 333375"/>
              <a:gd name="connsiteY22" fmla="*/ 261938 h 866775"/>
              <a:gd name="connsiteX23" fmla="*/ 269558 w 333375"/>
              <a:gd name="connsiteY23" fmla="*/ 251460 h 866775"/>
              <a:gd name="connsiteX24" fmla="*/ 286703 w 333375"/>
              <a:gd name="connsiteY24" fmla="*/ 264795 h 866775"/>
              <a:gd name="connsiteX25" fmla="*/ 287655 w 333375"/>
              <a:gd name="connsiteY25" fmla="*/ 369570 h 866775"/>
              <a:gd name="connsiteX26" fmla="*/ 247650 w 333375"/>
              <a:gd name="connsiteY26" fmla="*/ 369570 h 866775"/>
              <a:gd name="connsiteX27" fmla="*/ 247650 w 333375"/>
              <a:gd name="connsiteY27" fmla="*/ 261938 h 866775"/>
              <a:gd name="connsiteX28" fmla="*/ 221933 w 333375"/>
              <a:gd name="connsiteY28" fmla="*/ 693420 h 866775"/>
              <a:gd name="connsiteX29" fmla="*/ 180023 w 333375"/>
              <a:gd name="connsiteY29" fmla="*/ 693420 h 866775"/>
              <a:gd name="connsiteX30" fmla="*/ 180975 w 333375"/>
              <a:gd name="connsiteY30" fmla="*/ 584835 h 866775"/>
              <a:gd name="connsiteX31" fmla="*/ 206692 w 333375"/>
              <a:gd name="connsiteY31" fmla="*/ 576263 h 866775"/>
              <a:gd name="connsiteX32" fmla="*/ 221933 w 333375"/>
              <a:gd name="connsiteY32" fmla="*/ 589597 h 866775"/>
              <a:gd name="connsiteX33" fmla="*/ 221933 w 333375"/>
              <a:gd name="connsiteY33" fmla="*/ 693420 h 866775"/>
              <a:gd name="connsiteX34" fmla="*/ 180023 w 333375"/>
              <a:gd name="connsiteY34" fmla="*/ 260032 h 866775"/>
              <a:gd name="connsiteX35" fmla="*/ 204788 w 333375"/>
              <a:gd name="connsiteY35" fmla="*/ 250507 h 866775"/>
              <a:gd name="connsiteX36" fmla="*/ 220027 w 333375"/>
              <a:gd name="connsiteY36" fmla="*/ 262890 h 866775"/>
              <a:gd name="connsiteX37" fmla="*/ 220980 w 333375"/>
              <a:gd name="connsiteY37" fmla="*/ 367665 h 866775"/>
              <a:gd name="connsiteX38" fmla="*/ 179070 w 333375"/>
              <a:gd name="connsiteY38" fmla="*/ 367665 h 866775"/>
              <a:gd name="connsiteX39" fmla="*/ 180023 w 333375"/>
              <a:gd name="connsiteY39" fmla="*/ 260032 h 866775"/>
              <a:gd name="connsiteX40" fmla="*/ 111442 w 333375"/>
              <a:gd name="connsiteY40" fmla="*/ 416243 h 866775"/>
              <a:gd name="connsiteX41" fmla="*/ 153352 w 333375"/>
              <a:gd name="connsiteY41" fmla="*/ 416243 h 866775"/>
              <a:gd name="connsiteX42" fmla="*/ 153352 w 333375"/>
              <a:gd name="connsiteY42" fmla="*/ 529590 h 866775"/>
              <a:gd name="connsiteX43" fmla="*/ 133350 w 333375"/>
              <a:gd name="connsiteY43" fmla="*/ 531495 h 866775"/>
              <a:gd name="connsiteX44" fmla="*/ 110490 w 333375"/>
              <a:gd name="connsiteY44" fmla="*/ 510540 h 866775"/>
              <a:gd name="connsiteX45" fmla="*/ 111442 w 333375"/>
              <a:gd name="connsiteY45" fmla="*/ 416243 h 866775"/>
              <a:gd name="connsiteX46" fmla="*/ 47625 w 333375"/>
              <a:gd name="connsiteY46" fmla="*/ 252413 h 866775"/>
              <a:gd name="connsiteX47" fmla="*/ 88583 w 333375"/>
              <a:gd name="connsiteY47" fmla="*/ 284797 h 866775"/>
              <a:gd name="connsiteX48" fmla="*/ 88583 w 333375"/>
              <a:gd name="connsiteY48" fmla="*/ 334328 h 866775"/>
              <a:gd name="connsiteX49" fmla="*/ 47625 w 333375"/>
              <a:gd name="connsiteY49" fmla="*/ 367665 h 866775"/>
              <a:gd name="connsiteX50" fmla="*/ 47625 w 333375"/>
              <a:gd name="connsiteY50" fmla="*/ 252413 h 866775"/>
              <a:gd name="connsiteX51" fmla="*/ 47625 w 333375"/>
              <a:gd name="connsiteY51" fmla="*/ 415290 h 866775"/>
              <a:gd name="connsiteX52" fmla="*/ 88583 w 333375"/>
              <a:gd name="connsiteY52" fmla="*/ 415290 h 866775"/>
              <a:gd name="connsiteX53" fmla="*/ 87630 w 333375"/>
              <a:gd name="connsiteY53" fmla="*/ 519113 h 866775"/>
              <a:gd name="connsiteX54" fmla="*/ 74295 w 333375"/>
              <a:gd name="connsiteY54" fmla="*/ 529590 h 866775"/>
              <a:gd name="connsiteX55" fmla="*/ 46673 w 333375"/>
              <a:gd name="connsiteY55" fmla="*/ 530543 h 866775"/>
              <a:gd name="connsiteX56" fmla="*/ 47625 w 333375"/>
              <a:gd name="connsiteY56" fmla="*/ 415290 h 866775"/>
              <a:gd name="connsiteX57" fmla="*/ 46673 w 333375"/>
              <a:gd name="connsiteY57" fmla="*/ 579120 h 866775"/>
              <a:gd name="connsiteX58" fmla="*/ 88583 w 333375"/>
              <a:gd name="connsiteY58" fmla="*/ 606743 h 866775"/>
              <a:gd name="connsiteX59" fmla="*/ 88583 w 333375"/>
              <a:gd name="connsiteY59" fmla="*/ 661988 h 866775"/>
              <a:gd name="connsiteX60" fmla="*/ 46673 w 333375"/>
              <a:gd name="connsiteY60" fmla="*/ 692468 h 866775"/>
              <a:gd name="connsiteX61" fmla="*/ 46673 w 333375"/>
              <a:gd name="connsiteY61" fmla="*/ 579120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3375" h="866775">
                <a:moveTo>
                  <a:pt x="341947" y="873443"/>
                </a:moveTo>
                <a:cubicBezTo>
                  <a:pt x="341947" y="628650"/>
                  <a:pt x="341947" y="385763"/>
                  <a:pt x="341947" y="143828"/>
                </a:cubicBezTo>
                <a:cubicBezTo>
                  <a:pt x="337185" y="142875"/>
                  <a:pt x="334328" y="141922"/>
                  <a:pt x="332422" y="141922"/>
                </a:cubicBezTo>
                <a:cubicBezTo>
                  <a:pt x="302895" y="141922"/>
                  <a:pt x="273367" y="141922"/>
                  <a:pt x="242888" y="141922"/>
                </a:cubicBezTo>
                <a:cubicBezTo>
                  <a:pt x="189548" y="141922"/>
                  <a:pt x="189548" y="141922"/>
                  <a:pt x="189548" y="89535"/>
                </a:cubicBezTo>
                <a:cubicBezTo>
                  <a:pt x="189548" y="60007"/>
                  <a:pt x="189548" y="30480"/>
                  <a:pt x="189548" y="0"/>
                </a:cubicBezTo>
                <a:cubicBezTo>
                  <a:pt x="176213" y="0"/>
                  <a:pt x="165735" y="0"/>
                  <a:pt x="152400" y="0"/>
                </a:cubicBezTo>
                <a:cubicBezTo>
                  <a:pt x="152400" y="47625"/>
                  <a:pt x="152400" y="93345"/>
                  <a:pt x="152400" y="141922"/>
                </a:cubicBezTo>
                <a:cubicBezTo>
                  <a:pt x="101917" y="141922"/>
                  <a:pt x="52388" y="141922"/>
                  <a:pt x="0" y="141922"/>
                </a:cubicBezTo>
                <a:cubicBezTo>
                  <a:pt x="0" y="387668"/>
                  <a:pt x="0" y="630555"/>
                  <a:pt x="0" y="874395"/>
                </a:cubicBezTo>
                <a:lnTo>
                  <a:pt x="341947" y="874395"/>
                </a:lnTo>
                <a:close/>
                <a:moveTo>
                  <a:pt x="286703" y="693420"/>
                </a:moveTo>
                <a:cubicBezTo>
                  <a:pt x="272415" y="693420"/>
                  <a:pt x="260985" y="693420"/>
                  <a:pt x="246698" y="693420"/>
                </a:cubicBezTo>
                <a:cubicBezTo>
                  <a:pt x="246698" y="656272"/>
                  <a:pt x="245745" y="620078"/>
                  <a:pt x="247650" y="584835"/>
                </a:cubicBezTo>
                <a:cubicBezTo>
                  <a:pt x="247650" y="581025"/>
                  <a:pt x="262890" y="576263"/>
                  <a:pt x="270510" y="576263"/>
                </a:cubicBezTo>
                <a:cubicBezTo>
                  <a:pt x="276225" y="576263"/>
                  <a:pt x="285750" y="583882"/>
                  <a:pt x="285750" y="588645"/>
                </a:cubicBezTo>
                <a:cubicBezTo>
                  <a:pt x="287655" y="622935"/>
                  <a:pt x="286703" y="657225"/>
                  <a:pt x="286703" y="693420"/>
                </a:cubicBezTo>
                <a:close/>
                <a:moveTo>
                  <a:pt x="247650" y="529590"/>
                </a:moveTo>
                <a:cubicBezTo>
                  <a:pt x="247650" y="490538"/>
                  <a:pt x="247650" y="453390"/>
                  <a:pt x="247650" y="415290"/>
                </a:cubicBezTo>
                <a:cubicBezTo>
                  <a:pt x="260985" y="415290"/>
                  <a:pt x="272415" y="415290"/>
                  <a:pt x="285750" y="415290"/>
                </a:cubicBezTo>
                <a:cubicBezTo>
                  <a:pt x="285750" y="453390"/>
                  <a:pt x="285750" y="491490"/>
                  <a:pt x="285750" y="529590"/>
                </a:cubicBezTo>
                <a:cubicBezTo>
                  <a:pt x="272415" y="529590"/>
                  <a:pt x="260985" y="529590"/>
                  <a:pt x="247650" y="529590"/>
                </a:cubicBezTo>
                <a:close/>
                <a:moveTo>
                  <a:pt x="247650" y="261938"/>
                </a:moveTo>
                <a:cubicBezTo>
                  <a:pt x="247650" y="258128"/>
                  <a:pt x="261938" y="251460"/>
                  <a:pt x="269558" y="251460"/>
                </a:cubicBezTo>
                <a:cubicBezTo>
                  <a:pt x="275273" y="251460"/>
                  <a:pt x="286703" y="260032"/>
                  <a:pt x="286703" y="264795"/>
                </a:cubicBezTo>
                <a:cubicBezTo>
                  <a:pt x="288608" y="299085"/>
                  <a:pt x="287655" y="333375"/>
                  <a:pt x="287655" y="369570"/>
                </a:cubicBezTo>
                <a:cubicBezTo>
                  <a:pt x="273367" y="369570"/>
                  <a:pt x="261938" y="369570"/>
                  <a:pt x="247650" y="369570"/>
                </a:cubicBezTo>
                <a:cubicBezTo>
                  <a:pt x="246698" y="332422"/>
                  <a:pt x="245745" y="297180"/>
                  <a:pt x="247650" y="261938"/>
                </a:cubicBezTo>
                <a:close/>
                <a:moveTo>
                  <a:pt x="221933" y="693420"/>
                </a:moveTo>
                <a:cubicBezTo>
                  <a:pt x="206692" y="693420"/>
                  <a:pt x="195263" y="693420"/>
                  <a:pt x="180023" y="693420"/>
                </a:cubicBezTo>
                <a:cubicBezTo>
                  <a:pt x="180023" y="656272"/>
                  <a:pt x="179070" y="620078"/>
                  <a:pt x="180975" y="584835"/>
                </a:cubicBezTo>
                <a:cubicBezTo>
                  <a:pt x="180975" y="581025"/>
                  <a:pt x="197167" y="576263"/>
                  <a:pt x="206692" y="576263"/>
                </a:cubicBezTo>
                <a:cubicBezTo>
                  <a:pt x="211455" y="576263"/>
                  <a:pt x="221933" y="584835"/>
                  <a:pt x="221933" y="589597"/>
                </a:cubicBezTo>
                <a:cubicBezTo>
                  <a:pt x="221933" y="622935"/>
                  <a:pt x="221933" y="657225"/>
                  <a:pt x="221933" y="693420"/>
                </a:cubicBezTo>
                <a:close/>
                <a:moveTo>
                  <a:pt x="180023" y="260032"/>
                </a:moveTo>
                <a:cubicBezTo>
                  <a:pt x="180023" y="256222"/>
                  <a:pt x="196215" y="251460"/>
                  <a:pt x="204788" y="250507"/>
                </a:cubicBezTo>
                <a:cubicBezTo>
                  <a:pt x="210502" y="250507"/>
                  <a:pt x="220027" y="258128"/>
                  <a:pt x="220027" y="262890"/>
                </a:cubicBezTo>
                <a:cubicBezTo>
                  <a:pt x="220980" y="297180"/>
                  <a:pt x="220980" y="330518"/>
                  <a:pt x="220980" y="367665"/>
                </a:cubicBezTo>
                <a:cubicBezTo>
                  <a:pt x="205740" y="367665"/>
                  <a:pt x="194310" y="367665"/>
                  <a:pt x="179070" y="367665"/>
                </a:cubicBezTo>
                <a:cubicBezTo>
                  <a:pt x="179070" y="332422"/>
                  <a:pt x="178117" y="296228"/>
                  <a:pt x="180023" y="260032"/>
                </a:cubicBezTo>
                <a:close/>
                <a:moveTo>
                  <a:pt x="111442" y="416243"/>
                </a:moveTo>
                <a:cubicBezTo>
                  <a:pt x="125730" y="416243"/>
                  <a:pt x="138113" y="416243"/>
                  <a:pt x="153352" y="416243"/>
                </a:cubicBezTo>
                <a:cubicBezTo>
                  <a:pt x="153352" y="454343"/>
                  <a:pt x="153352" y="491490"/>
                  <a:pt x="153352" y="529590"/>
                </a:cubicBezTo>
                <a:cubicBezTo>
                  <a:pt x="146685" y="530543"/>
                  <a:pt x="140017" y="530543"/>
                  <a:pt x="133350" y="531495"/>
                </a:cubicBezTo>
                <a:cubicBezTo>
                  <a:pt x="117158" y="533400"/>
                  <a:pt x="109538" y="528638"/>
                  <a:pt x="110490" y="510540"/>
                </a:cubicBezTo>
                <a:cubicBezTo>
                  <a:pt x="111442" y="479107"/>
                  <a:pt x="111442" y="448628"/>
                  <a:pt x="111442" y="416243"/>
                </a:cubicBezTo>
                <a:close/>
                <a:moveTo>
                  <a:pt x="47625" y="252413"/>
                </a:moveTo>
                <a:cubicBezTo>
                  <a:pt x="88583" y="246697"/>
                  <a:pt x="88583" y="246697"/>
                  <a:pt x="88583" y="284797"/>
                </a:cubicBezTo>
                <a:cubicBezTo>
                  <a:pt x="88583" y="300990"/>
                  <a:pt x="88583" y="318135"/>
                  <a:pt x="88583" y="334328"/>
                </a:cubicBezTo>
                <a:cubicBezTo>
                  <a:pt x="88583" y="373380"/>
                  <a:pt x="88583" y="373380"/>
                  <a:pt x="47625" y="367665"/>
                </a:cubicBezTo>
                <a:cubicBezTo>
                  <a:pt x="47625" y="329565"/>
                  <a:pt x="47625" y="291465"/>
                  <a:pt x="47625" y="252413"/>
                </a:cubicBezTo>
                <a:close/>
                <a:moveTo>
                  <a:pt x="47625" y="415290"/>
                </a:moveTo>
                <a:cubicBezTo>
                  <a:pt x="60960" y="415290"/>
                  <a:pt x="73342" y="415290"/>
                  <a:pt x="88583" y="415290"/>
                </a:cubicBezTo>
                <a:cubicBezTo>
                  <a:pt x="88583" y="450532"/>
                  <a:pt x="88583" y="484822"/>
                  <a:pt x="87630" y="519113"/>
                </a:cubicBezTo>
                <a:cubicBezTo>
                  <a:pt x="87630" y="522922"/>
                  <a:pt x="80010" y="528638"/>
                  <a:pt x="74295" y="529590"/>
                </a:cubicBezTo>
                <a:cubicBezTo>
                  <a:pt x="66675" y="531495"/>
                  <a:pt x="58102" y="530543"/>
                  <a:pt x="46673" y="530543"/>
                </a:cubicBezTo>
                <a:cubicBezTo>
                  <a:pt x="47625" y="491490"/>
                  <a:pt x="47625" y="454343"/>
                  <a:pt x="47625" y="415290"/>
                </a:cubicBezTo>
                <a:close/>
                <a:moveTo>
                  <a:pt x="46673" y="579120"/>
                </a:moveTo>
                <a:cubicBezTo>
                  <a:pt x="82867" y="567690"/>
                  <a:pt x="88583" y="571500"/>
                  <a:pt x="88583" y="606743"/>
                </a:cubicBezTo>
                <a:cubicBezTo>
                  <a:pt x="88583" y="624840"/>
                  <a:pt x="88583" y="642938"/>
                  <a:pt x="88583" y="661988"/>
                </a:cubicBezTo>
                <a:cubicBezTo>
                  <a:pt x="88583" y="699135"/>
                  <a:pt x="88583" y="699135"/>
                  <a:pt x="46673" y="692468"/>
                </a:cubicBezTo>
                <a:cubicBezTo>
                  <a:pt x="46673" y="653415"/>
                  <a:pt x="46673" y="616268"/>
                  <a:pt x="46673" y="579120"/>
                </a:cubicBezTo>
                <a:close/>
              </a:path>
            </a:pathLst>
          </a:custGeom>
          <a:solidFill>
            <a:schemeClr val="accent1"/>
          </a:solid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xmlns="" id="{6A5FB0D5-EF1F-4E0D-A13B-0CAC2CE0E4BF}"/>
              </a:ext>
            </a:extLst>
          </p:cNvPr>
          <p:cNvSpPr/>
          <p:nvPr/>
        </p:nvSpPr>
        <p:spPr>
          <a:xfrm>
            <a:off x="5469043" y="4935129"/>
            <a:ext cx="1121561" cy="1166481"/>
          </a:xfrm>
          <a:custGeom>
            <a:avLst/>
            <a:gdLst>
              <a:gd name="connsiteX0" fmla="*/ 91855 w 1303698"/>
              <a:gd name="connsiteY0" fmla="*/ 1312553 h 1355913"/>
              <a:gd name="connsiteX1" fmla="*/ 91855 w 1303698"/>
              <a:gd name="connsiteY1" fmla="*/ 1330841 h 1355913"/>
              <a:gd name="connsiteX2" fmla="*/ 274735 w 1303698"/>
              <a:gd name="connsiteY2" fmla="*/ 1330841 h 1355913"/>
              <a:gd name="connsiteX3" fmla="*/ 274735 w 1303698"/>
              <a:gd name="connsiteY3" fmla="*/ 1312553 h 1355913"/>
              <a:gd name="connsiteX4" fmla="*/ 928130 w 1303698"/>
              <a:gd name="connsiteY4" fmla="*/ 1308135 h 1355913"/>
              <a:gd name="connsiteX5" fmla="*/ 928130 w 1303698"/>
              <a:gd name="connsiteY5" fmla="*/ 1326423 h 1355913"/>
              <a:gd name="connsiteX6" fmla="*/ 1111010 w 1303698"/>
              <a:gd name="connsiteY6" fmla="*/ 1326423 h 1355913"/>
              <a:gd name="connsiteX7" fmla="*/ 1111010 w 1303698"/>
              <a:gd name="connsiteY7" fmla="*/ 1308135 h 1355913"/>
              <a:gd name="connsiteX8" fmla="*/ 713802 w 1303698"/>
              <a:gd name="connsiteY8" fmla="*/ 1307881 h 1355913"/>
              <a:gd name="connsiteX9" fmla="*/ 713802 w 1303698"/>
              <a:gd name="connsiteY9" fmla="*/ 1326169 h 1355913"/>
              <a:gd name="connsiteX10" fmla="*/ 896682 w 1303698"/>
              <a:gd name="connsiteY10" fmla="*/ 1326169 h 1355913"/>
              <a:gd name="connsiteX11" fmla="*/ 896682 w 1303698"/>
              <a:gd name="connsiteY11" fmla="*/ 1307881 h 1355913"/>
              <a:gd name="connsiteX12" fmla="*/ 91855 w 1303698"/>
              <a:gd name="connsiteY12" fmla="*/ 1284733 h 1355913"/>
              <a:gd name="connsiteX13" fmla="*/ 91855 w 1303698"/>
              <a:gd name="connsiteY13" fmla="*/ 1303021 h 1355913"/>
              <a:gd name="connsiteX14" fmla="*/ 274735 w 1303698"/>
              <a:gd name="connsiteY14" fmla="*/ 1303021 h 1355913"/>
              <a:gd name="connsiteX15" fmla="*/ 274735 w 1303698"/>
              <a:gd name="connsiteY15" fmla="*/ 1284733 h 1355913"/>
              <a:gd name="connsiteX16" fmla="*/ 928130 w 1303698"/>
              <a:gd name="connsiteY16" fmla="*/ 1280315 h 1355913"/>
              <a:gd name="connsiteX17" fmla="*/ 928130 w 1303698"/>
              <a:gd name="connsiteY17" fmla="*/ 1298603 h 1355913"/>
              <a:gd name="connsiteX18" fmla="*/ 1111010 w 1303698"/>
              <a:gd name="connsiteY18" fmla="*/ 1298603 h 1355913"/>
              <a:gd name="connsiteX19" fmla="*/ 1111010 w 1303698"/>
              <a:gd name="connsiteY19" fmla="*/ 1280315 h 1355913"/>
              <a:gd name="connsiteX20" fmla="*/ 713802 w 1303698"/>
              <a:gd name="connsiteY20" fmla="*/ 1280061 h 1355913"/>
              <a:gd name="connsiteX21" fmla="*/ 713802 w 1303698"/>
              <a:gd name="connsiteY21" fmla="*/ 1298349 h 1355913"/>
              <a:gd name="connsiteX22" fmla="*/ 896682 w 1303698"/>
              <a:gd name="connsiteY22" fmla="*/ 1298349 h 1355913"/>
              <a:gd name="connsiteX23" fmla="*/ 896682 w 1303698"/>
              <a:gd name="connsiteY23" fmla="*/ 1280061 h 1355913"/>
              <a:gd name="connsiteX24" fmla="*/ 91855 w 1303698"/>
              <a:gd name="connsiteY24" fmla="*/ 1256914 h 1355913"/>
              <a:gd name="connsiteX25" fmla="*/ 91855 w 1303698"/>
              <a:gd name="connsiteY25" fmla="*/ 1275202 h 1355913"/>
              <a:gd name="connsiteX26" fmla="*/ 274735 w 1303698"/>
              <a:gd name="connsiteY26" fmla="*/ 1275202 h 1355913"/>
              <a:gd name="connsiteX27" fmla="*/ 274735 w 1303698"/>
              <a:gd name="connsiteY27" fmla="*/ 1256914 h 1355913"/>
              <a:gd name="connsiteX28" fmla="*/ 928130 w 1303698"/>
              <a:gd name="connsiteY28" fmla="*/ 1252496 h 1355913"/>
              <a:gd name="connsiteX29" fmla="*/ 928130 w 1303698"/>
              <a:gd name="connsiteY29" fmla="*/ 1270784 h 1355913"/>
              <a:gd name="connsiteX30" fmla="*/ 1111010 w 1303698"/>
              <a:gd name="connsiteY30" fmla="*/ 1270784 h 1355913"/>
              <a:gd name="connsiteX31" fmla="*/ 1111010 w 1303698"/>
              <a:gd name="connsiteY31" fmla="*/ 1252496 h 1355913"/>
              <a:gd name="connsiteX32" fmla="*/ 713802 w 1303698"/>
              <a:gd name="connsiteY32" fmla="*/ 1252242 h 1355913"/>
              <a:gd name="connsiteX33" fmla="*/ 713802 w 1303698"/>
              <a:gd name="connsiteY33" fmla="*/ 1270530 h 1355913"/>
              <a:gd name="connsiteX34" fmla="*/ 896682 w 1303698"/>
              <a:gd name="connsiteY34" fmla="*/ 1270530 h 1355913"/>
              <a:gd name="connsiteX35" fmla="*/ 896682 w 1303698"/>
              <a:gd name="connsiteY35" fmla="*/ 1252242 h 1355913"/>
              <a:gd name="connsiteX36" fmla="*/ 91855 w 1303698"/>
              <a:gd name="connsiteY36" fmla="*/ 1229095 h 1355913"/>
              <a:gd name="connsiteX37" fmla="*/ 91855 w 1303698"/>
              <a:gd name="connsiteY37" fmla="*/ 1247383 h 1355913"/>
              <a:gd name="connsiteX38" fmla="*/ 274735 w 1303698"/>
              <a:gd name="connsiteY38" fmla="*/ 1247383 h 1355913"/>
              <a:gd name="connsiteX39" fmla="*/ 274735 w 1303698"/>
              <a:gd name="connsiteY39" fmla="*/ 1229095 h 1355913"/>
              <a:gd name="connsiteX40" fmla="*/ 928130 w 1303698"/>
              <a:gd name="connsiteY40" fmla="*/ 1224677 h 1355913"/>
              <a:gd name="connsiteX41" fmla="*/ 928130 w 1303698"/>
              <a:gd name="connsiteY41" fmla="*/ 1242965 h 1355913"/>
              <a:gd name="connsiteX42" fmla="*/ 1111010 w 1303698"/>
              <a:gd name="connsiteY42" fmla="*/ 1242965 h 1355913"/>
              <a:gd name="connsiteX43" fmla="*/ 1111010 w 1303698"/>
              <a:gd name="connsiteY43" fmla="*/ 1224677 h 1355913"/>
              <a:gd name="connsiteX44" fmla="*/ 713802 w 1303698"/>
              <a:gd name="connsiteY44" fmla="*/ 1224423 h 1355913"/>
              <a:gd name="connsiteX45" fmla="*/ 713802 w 1303698"/>
              <a:gd name="connsiteY45" fmla="*/ 1242711 h 1355913"/>
              <a:gd name="connsiteX46" fmla="*/ 896682 w 1303698"/>
              <a:gd name="connsiteY46" fmla="*/ 1242711 h 1355913"/>
              <a:gd name="connsiteX47" fmla="*/ 896682 w 1303698"/>
              <a:gd name="connsiteY47" fmla="*/ 1224423 h 1355913"/>
              <a:gd name="connsiteX48" fmla="*/ 1172454 w 1303698"/>
              <a:gd name="connsiteY48" fmla="*/ 1139433 h 1355913"/>
              <a:gd name="connsiteX49" fmla="*/ 1172454 w 1303698"/>
              <a:gd name="connsiteY49" fmla="*/ 1176009 h 1355913"/>
              <a:gd name="connsiteX50" fmla="*/ 1218416 w 1303698"/>
              <a:gd name="connsiteY50" fmla="*/ 1176009 h 1355913"/>
              <a:gd name="connsiteX51" fmla="*/ 1218416 w 1303698"/>
              <a:gd name="connsiteY51" fmla="*/ 1139433 h 1355913"/>
              <a:gd name="connsiteX52" fmla="*/ 1096012 w 1303698"/>
              <a:gd name="connsiteY52" fmla="*/ 1139433 h 1355913"/>
              <a:gd name="connsiteX53" fmla="*/ 1096012 w 1303698"/>
              <a:gd name="connsiteY53" fmla="*/ 1176009 h 1355913"/>
              <a:gd name="connsiteX54" fmla="*/ 1141974 w 1303698"/>
              <a:gd name="connsiteY54" fmla="*/ 1176009 h 1355913"/>
              <a:gd name="connsiteX55" fmla="*/ 1141974 w 1303698"/>
              <a:gd name="connsiteY55" fmla="*/ 1139433 h 1355913"/>
              <a:gd name="connsiteX56" fmla="*/ 1019570 w 1303698"/>
              <a:gd name="connsiteY56" fmla="*/ 1139433 h 1355913"/>
              <a:gd name="connsiteX57" fmla="*/ 1019570 w 1303698"/>
              <a:gd name="connsiteY57" fmla="*/ 1176009 h 1355913"/>
              <a:gd name="connsiteX58" fmla="*/ 1065532 w 1303698"/>
              <a:gd name="connsiteY58" fmla="*/ 1176009 h 1355913"/>
              <a:gd name="connsiteX59" fmla="*/ 1065532 w 1303698"/>
              <a:gd name="connsiteY59" fmla="*/ 1139433 h 1355913"/>
              <a:gd name="connsiteX60" fmla="*/ 943128 w 1303698"/>
              <a:gd name="connsiteY60" fmla="*/ 1139433 h 1355913"/>
              <a:gd name="connsiteX61" fmla="*/ 943128 w 1303698"/>
              <a:gd name="connsiteY61" fmla="*/ 1176009 h 1355913"/>
              <a:gd name="connsiteX62" fmla="*/ 989090 w 1303698"/>
              <a:gd name="connsiteY62" fmla="*/ 1176009 h 1355913"/>
              <a:gd name="connsiteX63" fmla="*/ 989090 w 1303698"/>
              <a:gd name="connsiteY63" fmla="*/ 1139433 h 1355913"/>
              <a:gd name="connsiteX64" fmla="*/ 866686 w 1303698"/>
              <a:gd name="connsiteY64" fmla="*/ 1139433 h 1355913"/>
              <a:gd name="connsiteX65" fmla="*/ 866686 w 1303698"/>
              <a:gd name="connsiteY65" fmla="*/ 1176009 h 1355913"/>
              <a:gd name="connsiteX66" fmla="*/ 912648 w 1303698"/>
              <a:gd name="connsiteY66" fmla="*/ 1176009 h 1355913"/>
              <a:gd name="connsiteX67" fmla="*/ 912648 w 1303698"/>
              <a:gd name="connsiteY67" fmla="*/ 1139433 h 1355913"/>
              <a:gd name="connsiteX68" fmla="*/ 790244 w 1303698"/>
              <a:gd name="connsiteY68" fmla="*/ 1139433 h 1355913"/>
              <a:gd name="connsiteX69" fmla="*/ 790244 w 1303698"/>
              <a:gd name="connsiteY69" fmla="*/ 1176009 h 1355913"/>
              <a:gd name="connsiteX70" fmla="*/ 836206 w 1303698"/>
              <a:gd name="connsiteY70" fmla="*/ 1176009 h 1355913"/>
              <a:gd name="connsiteX71" fmla="*/ 836206 w 1303698"/>
              <a:gd name="connsiteY71" fmla="*/ 1139433 h 1355913"/>
              <a:gd name="connsiteX72" fmla="*/ 713802 w 1303698"/>
              <a:gd name="connsiteY72" fmla="*/ 1139433 h 1355913"/>
              <a:gd name="connsiteX73" fmla="*/ 713802 w 1303698"/>
              <a:gd name="connsiteY73" fmla="*/ 1176009 h 1355913"/>
              <a:gd name="connsiteX74" fmla="*/ 759764 w 1303698"/>
              <a:gd name="connsiteY74" fmla="*/ 1176009 h 1355913"/>
              <a:gd name="connsiteX75" fmla="*/ 759764 w 1303698"/>
              <a:gd name="connsiteY75" fmla="*/ 1139433 h 1355913"/>
              <a:gd name="connsiteX76" fmla="*/ 550507 w 1303698"/>
              <a:gd name="connsiteY76" fmla="*/ 1139433 h 1355913"/>
              <a:gd name="connsiteX77" fmla="*/ 550507 w 1303698"/>
              <a:gd name="connsiteY77" fmla="*/ 1176009 h 1355913"/>
              <a:gd name="connsiteX78" fmla="*/ 596469 w 1303698"/>
              <a:gd name="connsiteY78" fmla="*/ 1176009 h 1355913"/>
              <a:gd name="connsiteX79" fmla="*/ 596469 w 1303698"/>
              <a:gd name="connsiteY79" fmla="*/ 1139433 h 1355913"/>
              <a:gd name="connsiteX80" fmla="*/ 474065 w 1303698"/>
              <a:gd name="connsiteY80" fmla="*/ 1139433 h 1355913"/>
              <a:gd name="connsiteX81" fmla="*/ 474065 w 1303698"/>
              <a:gd name="connsiteY81" fmla="*/ 1176009 h 1355913"/>
              <a:gd name="connsiteX82" fmla="*/ 520027 w 1303698"/>
              <a:gd name="connsiteY82" fmla="*/ 1176009 h 1355913"/>
              <a:gd name="connsiteX83" fmla="*/ 520027 w 1303698"/>
              <a:gd name="connsiteY83" fmla="*/ 1139433 h 1355913"/>
              <a:gd name="connsiteX84" fmla="*/ 397623 w 1303698"/>
              <a:gd name="connsiteY84" fmla="*/ 1139433 h 1355913"/>
              <a:gd name="connsiteX85" fmla="*/ 397623 w 1303698"/>
              <a:gd name="connsiteY85" fmla="*/ 1176009 h 1355913"/>
              <a:gd name="connsiteX86" fmla="*/ 443585 w 1303698"/>
              <a:gd name="connsiteY86" fmla="*/ 1176009 h 1355913"/>
              <a:gd name="connsiteX87" fmla="*/ 443585 w 1303698"/>
              <a:gd name="connsiteY87" fmla="*/ 1139433 h 1355913"/>
              <a:gd name="connsiteX88" fmla="*/ 321181 w 1303698"/>
              <a:gd name="connsiteY88" fmla="*/ 1139433 h 1355913"/>
              <a:gd name="connsiteX89" fmla="*/ 321181 w 1303698"/>
              <a:gd name="connsiteY89" fmla="*/ 1176009 h 1355913"/>
              <a:gd name="connsiteX90" fmla="*/ 367143 w 1303698"/>
              <a:gd name="connsiteY90" fmla="*/ 1176009 h 1355913"/>
              <a:gd name="connsiteX91" fmla="*/ 367143 w 1303698"/>
              <a:gd name="connsiteY91" fmla="*/ 1139433 h 1355913"/>
              <a:gd name="connsiteX92" fmla="*/ 244739 w 1303698"/>
              <a:gd name="connsiteY92" fmla="*/ 1139433 h 1355913"/>
              <a:gd name="connsiteX93" fmla="*/ 244739 w 1303698"/>
              <a:gd name="connsiteY93" fmla="*/ 1176009 h 1355913"/>
              <a:gd name="connsiteX94" fmla="*/ 290701 w 1303698"/>
              <a:gd name="connsiteY94" fmla="*/ 1176009 h 1355913"/>
              <a:gd name="connsiteX95" fmla="*/ 290701 w 1303698"/>
              <a:gd name="connsiteY95" fmla="*/ 1139433 h 1355913"/>
              <a:gd name="connsiteX96" fmla="*/ 168297 w 1303698"/>
              <a:gd name="connsiteY96" fmla="*/ 1139433 h 1355913"/>
              <a:gd name="connsiteX97" fmla="*/ 168297 w 1303698"/>
              <a:gd name="connsiteY97" fmla="*/ 1176009 h 1355913"/>
              <a:gd name="connsiteX98" fmla="*/ 214259 w 1303698"/>
              <a:gd name="connsiteY98" fmla="*/ 1176009 h 1355913"/>
              <a:gd name="connsiteX99" fmla="*/ 214259 w 1303698"/>
              <a:gd name="connsiteY99" fmla="*/ 1139433 h 1355913"/>
              <a:gd name="connsiteX100" fmla="*/ 91855 w 1303698"/>
              <a:gd name="connsiteY100" fmla="*/ 1139433 h 1355913"/>
              <a:gd name="connsiteX101" fmla="*/ 91855 w 1303698"/>
              <a:gd name="connsiteY101" fmla="*/ 1176009 h 1355913"/>
              <a:gd name="connsiteX102" fmla="*/ 137817 w 1303698"/>
              <a:gd name="connsiteY102" fmla="*/ 1176009 h 1355913"/>
              <a:gd name="connsiteX103" fmla="*/ 137817 w 1303698"/>
              <a:gd name="connsiteY103" fmla="*/ 1139433 h 1355913"/>
              <a:gd name="connsiteX104" fmla="*/ 1172454 w 1303698"/>
              <a:gd name="connsiteY104" fmla="*/ 1066462 h 1355913"/>
              <a:gd name="connsiteX105" fmla="*/ 1172454 w 1303698"/>
              <a:gd name="connsiteY105" fmla="*/ 1103038 h 1355913"/>
              <a:gd name="connsiteX106" fmla="*/ 1218416 w 1303698"/>
              <a:gd name="connsiteY106" fmla="*/ 1103038 h 1355913"/>
              <a:gd name="connsiteX107" fmla="*/ 1218416 w 1303698"/>
              <a:gd name="connsiteY107" fmla="*/ 1066462 h 1355913"/>
              <a:gd name="connsiteX108" fmla="*/ 1096012 w 1303698"/>
              <a:gd name="connsiteY108" fmla="*/ 1066462 h 1355913"/>
              <a:gd name="connsiteX109" fmla="*/ 1096012 w 1303698"/>
              <a:gd name="connsiteY109" fmla="*/ 1103038 h 1355913"/>
              <a:gd name="connsiteX110" fmla="*/ 1141974 w 1303698"/>
              <a:gd name="connsiteY110" fmla="*/ 1103038 h 1355913"/>
              <a:gd name="connsiteX111" fmla="*/ 1141974 w 1303698"/>
              <a:gd name="connsiteY111" fmla="*/ 1066462 h 1355913"/>
              <a:gd name="connsiteX112" fmla="*/ 1019570 w 1303698"/>
              <a:gd name="connsiteY112" fmla="*/ 1066462 h 1355913"/>
              <a:gd name="connsiteX113" fmla="*/ 1019570 w 1303698"/>
              <a:gd name="connsiteY113" fmla="*/ 1103038 h 1355913"/>
              <a:gd name="connsiteX114" fmla="*/ 1065532 w 1303698"/>
              <a:gd name="connsiteY114" fmla="*/ 1103038 h 1355913"/>
              <a:gd name="connsiteX115" fmla="*/ 1065532 w 1303698"/>
              <a:gd name="connsiteY115" fmla="*/ 1066462 h 1355913"/>
              <a:gd name="connsiteX116" fmla="*/ 943128 w 1303698"/>
              <a:gd name="connsiteY116" fmla="*/ 1066462 h 1355913"/>
              <a:gd name="connsiteX117" fmla="*/ 943128 w 1303698"/>
              <a:gd name="connsiteY117" fmla="*/ 1103038 h 1355913"/>
              <a:gd name="connsiteX118" fmla="*/ 989090 w 1303698"/>
              <a:gd name="connsiteY118" fmla="*/ 1103038 h 1355913"/>
              <a:gd name="connsiteX119" fmla="*/ 989090 w 1303698"/>
              <a:gd name="connsiteY119" fmla="*/ 1066462 h 1355913"/>
              <a:gd name="connsiteX120" fmla="*/ 866686 w 1303698"/>
              <a:gd name="connsiteY120" fmla="*/ 1066462 h 1355913"/>
              <a:gd name="connsiteX121" fmla="*/ 866686 w 1303698"/>
              <a:gd name="connsiteY121" fmla="*/ 1103038 h 1355913"/>
              <a:gd name="connsiteX122" fmla="*/ 912648 w 1303698"/>
              <a:gd name="connsiteY122" fmla="*/ 1103038 h 1355913"/>
              <a:gd name="connsiteX123" fmla="*/ 912648 w 1303698"/>
              <a:gd name="connsiteY123" fmla="*/ 1066462 h 1355913"/>
              <a:gd name="connsiteX124" fmla="*/ 790244 w 1303698"/>
              <a:gd name="connsiteY124" fmla="*/ 1066462 h 1355913"/>
              <a:gd name="connsiteX125" fmla="*/ 790244 w 1303698"/>
              <a:gd name="connsiteY125" fmla="*/ 1103038 h 1355913"/>
              <a:gd name="connsiteX126" fmla="*/ 836206 w 1303698"/>
              <a:gd name="connsiteY126" fmla="*/ 1103038 h 1355913"/>
              <a:gd name="connsiteX127" fmla="*/ 836206 w 1303698"/>
              <a:gd name="connsiteY127" fmla="*/ 1066462 h 1355913"/>
              <a:gd name="connsiteX128" fmla="*/ 713802 w 1303698"/>
              <a:gd name="connsiteY128" fmla="*/ 1066462 h 1355913"/>
              <a:gd name="connsiteX129" fmla="*/ 713802 w 1303698"/>
              <a:gd name="connsiteY129" fmla="*/ 1103038 h 1355913"/>
              <a:gd name="connsiteX130" fmla="*/ 759764 w 1303698"/>
              <a:gd name="connsiteY130" fmla="*/ 1103038 h 1355913"/>
              <a:gd name="connsiteX131" fmla="*/ 759764 w 1303698"/>
              <a:gd name="connsiteY131" fmla="*/ 1066462 h 1355913"/>
              <a:gd name="connsiteX132" fmla="*/ 550507 w 1303698"/>
              <a:gd name="connsiteY132" fmla="*/ 1066462 h 1355913"/>
              <a:gd name="connsiteX133" fmla="*/ 550507 w 1303698"/>
              <a:gd name="connsiteY133" fmla="*/ 1103038 h 1355913"/>
              <a:gd name="connsiteX134" fmla="*/ 596469 w 1303698"/>
              <a:gd name="connsiteY134" fmla="*/ 1103038 h 1355913"/>
              <a:gd name="connsiteX135" fmla="*/ 596469 w 1303698"/>
              <a:gd name="connsiteY135" fmla="*/ 1066462 h 1355913"/>
              <a:gd name="connsiteX136" fmla="*/ 474065 w 1303698"/>
              <a:gd name="connsiteY136" fmla="*/ 1066462 h 1355913"/>
              <a:gd name="connsiteX137" fmla="*/ 474065 w 1303698"/>
              <a:gd name="connsiteY137" fmla="*/ 1103038 h 1355913"/>
              <a:gd name="connsiteX138" fmla="*/ 520027 w 1303698"/>
              <a:gd name="connsiteY138" fmla="*/ 1103038 h 1355913"/>
              <a:gd name="connsiteX139" fmla="*/ 520027 w 1303698"/>
              <a:gd name="connsiteY139" fmla="*/ 1066462 h 1355913"/>
              <a:gd name="connsiteX140" fmla="*/ 397623 w 1303698"/>
              <a:gd name="connsiteY140" fmla="*/ 1066462 h 1355913"/>
              <a:gd name="connsiteX141" fmla="*/ 397623 w 1303698"/>
              <a:gd name="connsiteY141" fmla="*/ 1103038 h 1355913"/>
              <a:gd name="connsiteX142" fmla="*/ 443585 w 1303698"/>
              <a:gd name="connsiteY142" fmla="*/ 1103038 h 1355913"/>
              <a:gd name="connsiteX143" fmla="*/ 443585 w 1303698"/>
              <a:gd name="connsiteY143" fmla="*/ 1066462 h 1355913"/>
              <a:gd name="connsiteX144" fmla="*/ 321181 w 1303698"/>
              <a:gd name="connsiteY144" fmla="*/ 1066462 h 1355913"/>
              <a:gd name="connsiteX145" fmla="*/ 321181 w 1303698"/>
              <a:gd name="connsiteY145" fmla="*/ 1103038 h 1355913"/>
              <a:gd name="connsiteX146" fmla="*/ 367143 w 1303698"/>
              <a:gd name="connsiteY146" fmla="*/ 1103038 h 1355913"/>
              <a:gd name="connsiteX147" fmla="*/ 367143 w 1303698"/>
              <a:gd name="connsiteY147" fmla="*/ 1066462 h 1355913"/>
              <a:gd name="connsiteX148" fmla="*/ 244739 w 1303698"/>
              <a:gd name="connsiteY148" fmla="*/ 1066462 h 1355913"/>
              <a:gd name="connsiteX149" fmla="*/ 244739 w 1303698"/>
              <a:gd name="connsiteY149" fmla="*/ 1103038 h 1355913"/>
              <a:gd name="connsiteX150" fmla="*/ 290701 w 1303698"/>
              <a:gd name="connsiteY150" fmla="*/ 1103038 h 1355913"/>
              <a:gd name="connsiteX151" fmla="*/ 290701 w 1303698"/>
              <a:gd name="connsiteY151" fmla="*/ 1066462 h 1355913"/>
              <a:gd name="connsiteX152" fmla="*/ 168297 w 1303698"/>
              <a:gd name="connsiteY152" fmla="*/ 1066462 h 1355913"/>
              <a:gd name="connsiteX153" fmla="*/ 168297 w 1303698"/>
              <a:gd name="connsiteY153" fmla="*/ 1103038 h 1355913"/>
              <a:gd name="connsiteX154" fmla="*/ 214259 w 1303698"/>
              <a:gd name="connsiteY154" fmla="*/ 1103038 h 1355913"/>
              <a:gd name="connsiteX155" fmla="*/ 214259 w 1303698"/>
              <a:gd name="connsiteY155" fmla="*/ 1066462 h 1355913"/>
              <a:gd name="connsiteX156" fmla="*/ 91855 w 1303698"/>
              <a:gd name="connsiteY156" fmla="*/ 1066462 h 1355913"/>
              <a:gd name="connsiteX157" fmla="*/ 91855 w 1303698"/>
              <a:gd name="connsiteY157" fmla="*/ 1103038 h 1355913"/>
              <a:gd name="connsiteX158" fmla="*/ 137817 w 1303698"/>
              <a:gd name="connsiteY158" fmla="*/ 1103038 h 1355913"/>
              <a:gd name="connsiteX159" fmla="*/ 137817 w 1303698"/>
              <a:gd name="connsiteY159" fmla="*/ 1066462 h 1355913"/>
              <a:gd name="connsiteX160" fmla="*/ 1172454 w 1303698"/>
              <a:gd name="connsiteY160" fmla="*/ 987699 h 1355913"/>
              <a:gd name="connsiteX161" fmla="*/ 1172454 w 1303698"/>
              <a:gd name="connsiteY161" fmla="*/ 1024275 h 1355913"/>
              <a:gd name="connsiteX162" fmla="*/ 1218416 w 1303698"/>
              <a:gd name="connsiteY162" fmla="*/ 1024275 h 1355913"/>
              <a:gd name="connsiteX163" fmla="*/ 1218416 w 1303698"/>
              <a:gd name="connsiteY163" fmla="*/ 987699 h 1355913"/>
              <a:gd name="connsiteX164" fmla="*/ 1096012 w 1303698"/>
              <a:gd name="connsiteY164" fmla="*/ 987699 h 1355913"/>
              <a:gd name="connsiteX165" fmla="*/ 1096012 w 1303698"/>
              <a:gd name="connsiteY165" fmla="*/ 1024275 h 1355913"/>
              <a:gd name="connsiteX166" fmla="*/ 1141974 w 1303698"/>
              <a:gd name="connsiteY166" fmla="*/ 1024275 h 1355913"/>
              <a:gd name="connsiteX167" fmla="*/ 1141974 w 1303698"/>
              <a:gd name="connsiteY167" fmla="*/ 987699 h 1355913"/>
              <a:gd name="connsiteX168" fmla="*/ 1019570 w 1303698"/>
              <a:gd name="connsiteY168" fmla="*/ 987699 h 1355913"/>
              <a:gd name="connsiteX169" fmla="*/ 1019570 w 1303698"/>
              <a:gd name="connsiteY169" fmla="*/ 1024275 h 1355913"/>
              <a:gd name="connsiteX170" fmla="*/ 1065532 w 1303698"/>
              <a:gd name="connsiteY170" fmla="*/ 1024275 h 1355913"/>
              <a:gd name="connsiteX171" fmla="*/ 1065532 w 1303698"/>
              <a:gd name="connsiteY171" fmla="*/ 987699 h 1355913"/>
              <a:gd name="connsiteX172" fmla="*/ 943128 w 1303698"/>
              <a:gd name="connsiteY172" fmla="*/ 987699 h 1355913"/>
              <a:gd name="connsiteX173" fmla="*/ 943128 w 1303698"/>
              <a:gd name="connsiteY173" fmla="*/ 1024275 h 1355913"/>
              <a:gd name="connsiteX174" fmla="*/ 989090 w 1303698"/>
              <a:gd name="connsiteY174" fmla="*/ 1024275 h 1355913"/>
              <a:gd name="connsiteX175" fmla="*/ 989090 w 1303698"/>
              <a:gd name="connsiteY175" fmla="*/ 987699 h 1355913"/>
              <a:gd name="connsiteX176" fmla="*/ 866686 w 1303698"/>
              <a:gd name="connsiteY176" fmla="*/ 987699 h 1355913"/>
              <a:gd name="connsiteX177" fmla="*/ 866686 w 1303698"/>
              <a:gd name="connsiteY177" fmla="*/ 1024275 h 1355913"/>
              <a:gd name="connsiteX178" fmla="*/ 912648 w 1303698"/>
              <a:gd name="connsiteY178" fmla="*/ 1024275 h 1355913"/>
              <a:gd name="connsiteX179" fmla="*/ 912648 w 1303698"/>
              <a:gd name="connsiteY179" fmla="*/ 987699 h 1355913"/>
              <a:gd name="connsiteX180" fmla="*/ 790244 w 1303698"/>
              <a:gd name="connsiteY180" fmla="*/ 987699 h 1355913"/>
              <a:gd name="connsiteX181" fmla="*/ 790244 w 1303698"/>
              <a:gd name="connsiteY181" fmla="*/ 1024275 h 1355913"/>
              <a:gd name="connsiteX182" fmla="*/ 836206 w 1303698"/>
              <a:gd name="connsiteY182" fmla="*/ 1024275 h 1355913"/>
              <a:gd name="connsiteX183" fmla="*/ 836206 w 1303698"/>
              <a:gd name="connsiteY183" fmla="*/ 987699 h 1355913"/>
              <a:gd name="connsiteX184" fmla="*/ 713802 w 1303698"/>
              <a:gd name="connsiteY184" fmla="*/ 987699 h 1355913"/>
              <a:gd name="connsiteX185" fmla="*/ 713802 w 1303698"/>
              <a:gd name="connsiteY185" fmla="*/ 1024275 h 1355913"/>
              <a:gd name="connsiteX186" fmla="*/ 759764 w 1303698"/>
              <a:gd name="connsiteY186" fmla="*/ 1024275 h 1355913"/>
              <a:gd name="connsiteX187" fmla="*/ 759764 w 1303698"/>
              <a:gd name="connsiteY187" fmla="*/ 987699 h 1355913"/>
              <a:gd name="connsiteX188" fmla="*/ 1172454 w 1303698"/>
              <a:gd name="connsiteY188" fmla="*/ 914728 h 1355913"/>
              <a:gd name="connsiteX189" fmla="*/ 1172454 w 1303698"/>
              <a:gd name="connsiteY189" fmla="*/ 951304 h 1355913"/>
              <a:gd name="connsiteX190" fmla="*/ 1218416 w 1303698"/>
              <a:gd name="connsiteY190" fmla="*/ 951304 h 1355913"/>
              <a:gd name="connsiteX191" fmla="*/ 1218416 w 1303698"/>
              <a:gd name="connsiteY191" fmla="*/ 914728 h 1355913"/>
              <a:gd name="connsiteX192" fmla="*/ 1096012 w 1303698"/>
              <a:gd name="connsiteY192" fmla="*/ 914728 h 1355913"/>
              <a:gd name="connsiteX193" fmla="*/ 1096012 w 1303698"/>
              <a:gd name="connsiteY193" fmla="*/ 951304 h 1355913"/>
              <a:gd name="connsiteX194" fmla="*/ 1141974 w 1303698"/>
              <a:gd name="connsiteY194" fmla="*/ 951304 h 1355913"/>
              <a:gd name="connsiteX195" fmla="*/ 1141974 w 1303698"/>
              <a:gd name="connsiteY195" fmla="*/ 914728 h 1355913"/>
              <a:gd name="connsiteX196" fmla="*/ 1019570 w 1303698"/>
              <a:gd name="connsiteY196" fmla="*/ 914728 h 1355913"/>
              <a:gd name="connsiteX197" fmla="*/ 1019570 w 1303698"/>
              <a:gd name="connsiteY197" fmla="*/ 951304 h 1355913"/>
              <a:gd name="connsiteX198" fmla="*/ 1065532 w 1303698"/>
              <a:gd name="connsiteY198" fmla="*/ 951304 h 1355913"/>
              <a:gd name="connsiteX199" fmla="*/ 1065532 w 1303698"/>
              <a:gd name="connsiteY199" fmla="*/ 914728 h 1355913"/>
              <a:gd name="connsiteX200" fmla="*/ 943128 w 1303698"/>
              <a:gd name="connsiteY200" fmla="*/ 914728 h 1355913"/>
              <a:gd name="connsiteX201" fmla="*/ 943128 w 1303698"/>
              <a:gd name="connsiteY201" fmla="*/ 951304 h 1355913"/>
              <a:gd name="connsiteX202" fmla="*/ 989090 w 1303698"/>
              <a:gd name="connsiteY202" fmla="*/ 951304 h 1355913"/>
              <a:gd name="connsiteX203" fmla="*/ 989090 w 1303698"/>
              <a:gd name="connsiteY203" fmla="*/ 914728 h 1355913"/>
              <a:gd name="connsiteX204" fmla="*/ 866686 w 1303698"/>
              <a:gd name="connsiteY204" fmla="*/ 914728 h 1355913"/>
              <a:gd name="connsiteX205" fmla="*/ 866686 w 1303698"/>
              <a:gd name="connsiteY205" fmla="*/ 951304 h 1355913"/>
              <a:gd name="connsiteX206" fmla="*/ 912648 w 1303698"/>
              <a:gd name="connsiteY206" fmla="*/ 951304 h 1355913"/>
              <a:gd name="connsiteX207" fmla="*/ 912648 w 1303698"/>
              <a:gd name="connsiteY207" fmla="*/ 914728 h 1355913"/>
              <a:gd name="connsiteX208" fmla="*/ 790244 w 1303698"/>
              <a:gd name="connsiteY208" fmla="*/ 914728 h 1355913"/>
              <a:gd name="connsiteX209" fmla="*/ 790244 w 1303698"/>
              <a:gd name="connsiteY209" fmla="*/ 951304 h 1355913"/>
              <a:gd name="connsiteX210" fmla="*/ 836206 w 1303698"/>
              <a:gd name="connsiteY210" fmla="*/ 951304 h 1355913"/>
              <a:gd name="connsiteX211" fmla="*/ 836206 w 1303698"/>
              <a:gd name="connsiteY211" fmla="*/ 914728 h 1355913"/>
              <a:gd name="connsiteX212" fmla="*/ 713802 w 1303698"/>
              <a:gd name="connsiteY212" fmla="*/ 914728 h 1355913"/>
              <a:gd name="connsiteX213" fmla="*/ 713802 w 1303698"/>
              <a:gd name="connsiteY213" fmla="*/ 951304 h 1355913"/>
              <a:gd name="connsiteX214" fmla="*/ 759764 w 1303698"/>
              <a:gd name="connsiteY214" fmla="*/ 951304 h 1355913"/>
              <a:gd name="connsiteX215" fmla="*/ 759764 w 1303698"/>
              <a:gd name="connsiteY215" fmla="*/ 914728 h 1355913"/>
              <a:gd name="connsiteX216" fmla="*/ 406719 w 1303698"/>
              <a:gd name="connsiteY216" fmla="*/ 768369 h 1355913"/>
              <a:gd name="connsiteX217" fmla="*/ 392429 w 1303698"/>
              <a:gd name="connsiteY217" fmla="*/ 781560 h 1355913"/>
              <a:gd name="connsiteX218" fmla="*/ 391879 w 1303698"/>
              <a:gd name="connsiteY218" fmla="*/ 942049 h 1355913"/>
              <a:gd name="connsiteX219" fmla="*/ 405620 w 1303698"/>
              <a:gd name="connsiteY219" fmla="*/ 956339 h 1355913"/>
              <a:gd name="connsiteX220" fmla="*/ 419360 w 1303698"/>
              <a:gd name="connsiteY220" fmla="*/ 942049 h 1355913"/>
              <a:gd name="connsiteX221" fmla="*/ 419360 w 1303698"/>
              <a:gd name="connsiteY221" fmla="*/ 863453 h 1355913"/>
              <a:gd name="connsiteX222" fmla="*/ 419360 w 1303698"/>
              <a:gd name="connsiteY222" fmla="*/ 782110 h 1355913"/>
              <a:gd name="connsiteX223" fmla="*/ 406719 w 1303698"/>
              <a:gd name="connsiteY223" fmla="*/ 768369 h 1355913"/>
              <a:gd name="connsiteX224" fmla="*/ 555116 w 1303698"/>
              <a:gd name="connsiteY224" fmla="*/ 723300 h 1355913"/>
              <a:gd name="connsiteX225" fmla="*/ 544674 w 1303698"/>
              <a:gd name="connsiteY225" fmla="*/ 734842 h 1355913"/>
              <a:gd name="connsiteX226" fmla="*/ 545223 w 1303698"/>
              <a:gd name="connsiteY226" fmla="*/ 944797 h 1355913"/>
              <a:gd name="connsiteX227" fmla="*/ 556765 w 1303698"/>
              <a:gd name="connsiteY227" fmla="*/ 956339 h 1355913"/>
              <a:gd name="connsiteX228" fmla="*/ 600185 w 1303698"/>
              <a:gd name="connsiteY228" fmla="*/ 956339 h 1355913"/>
              <a:gd name="connsiteX229" fmla="*/ 615025 w 1303698"/>
              <a:gd name="connsiteY229" fmla="*/ 941499 h 1355913"/>
              <a:gd name="connsiteX230" fmla="*/ 615025 w 1303698"/>
              <a:gd name="connsiteY230" fmla="*/ 866751 h 1355913"/>
              <a:gd name="connsiteX231" fmla="*/ 621071 w 1303698"/>
              <a:gd name="connsiteY231" fmla="*/ 853010 h 1355913"/>
              <a:gd name="connsiteX232" fmla="*/ 637559 w 1303698"/>
              <a:gd name="connsiteY232" fmla="*/ 827728 h 1355913"/>
              <a:gd name="connsiteX233" fmla="*/ 625468 w 1303698"/>
              <a:gd name="connsiteY233" fmla="*/ 816735 h 1355913"/>
              <a:gd name="connsiteX234" fmla="*/ 585895 w 1303698"/>
              <a:gd name="connsiteY234" fmla="*/ 816735 h 1355913"/>
              <a:gd name="connsiteX235" fmla="*/ 567208 w 1303698"/>
              <a:gd name="connsiteY235" fmla="*/ 798598 h 1355913"/>
              <a:gd name="connsiteX236" fmla="*/ 567208 w 1303698"/>
              <a:gd name="connsiteY236" fmla="*/ 767819 h 1355913"/>
              <a:gd name="connsiteX237" fmla="*/ 566659 w 1303698"/>
              <a:gd name="connsiteY237" fmla="*/ 767819 h 1355913"/>
              <a:gd name="connsiteX238" fmla="*/ 566659 w 1303698"/>
              <a:gd name="connsiteY238" fmla="*/ 735392 h 1355913"/>
              <a:gd name="connsiteX239" fmla="*/ 555116 w 1303698"/>
              <a:gd name="connsiteY239" fmla="*/ 723300 h 1355913"/>
              <a:gd name="connsiteX240" fmla="*/ 509498 w 1303698"/>
              <a:gd name="connsiteY240" fmla="*/ 565559 h 1355913"/>
              <a:gd name="connsiteX241" fmla="*/ 495208 w 1303698"/>
              <a:gd name="connsiteY241" fmla="*/ 572704 h 1355913"/>
              <a:gd name="connsiteX242" fmla="*/ 502353 w 1303698"/>
              <a:gd name="connsiteY242" fmla="*/ 601284 h 1355913"/>
              <a:gd name="connsiteX243" fmla="*/ 545223 w 1303698"/>
              <a:gd name="connsiteY243" fmla="*/ 674384 h 1355913"/>
              <a:gd name="connsiteX244" fmla="*/ 571605 w 1303698"/>
              <a:gd name="connsiteY244" fmla="*/ 702964 h 1355913"/>
              <a:gd name="connsiteX245" fmla="*/ 578750 w 1303698"/>
              <a:gd name="connsiteY245" fmla="*/ 703514 h 1355913"/>
              <a:gd name="connsiteX246" fmla="*/ 588643 w 1303698"/>
              <a:gd name="connsiteY246" fmla="*/ 715056 h 1355913"/>
              <a:gd name="connsiteX247" fmla="*/ 588093 w 1303698"/>
              <a:gd name="connsiteY247" fmla="*/ 767270 h 1355913"/>
              <a:gd name="connsiteX248" fmla="*/ 613376 w 1303698"/>
              <a:gd name="connsiteY248" fmla="*/ 794751 h 1355913"/>
              <a:gd name="connsiteX249" fmla="*/ 617773 w 1303698"/>
              <a:gd name="connsiteY249" fmla="*/ 795300 h 1355913"/>
              <a:gd name="connsiteX250" fmla="*/ 637559 w 1303698"/>
              <a:gd name="connsiteY250" fmla="*/ 783758 h 1355913"/>
              <a:gd name="connsiteX251" fmla="*/ 620521 w 1303698"/>
              <a:gd name="connsiteY251" fmla="*/ 754629 h 1355913"/>
              <a:gd name="connsiteX252" fmla="*/ 597987 w 1303698"/>
              <a:gd name="connsiteY252" fmla="*/ 731545 h 1355913"/>
              <a:gd name="connsiteX253" fmla="*/ 597987 w 1303698"/>
              <a:gd name="connsiteY253" fmla="*/ 656796 h 1355913"/>
              <a:gd name="connsiteX254" fmla="*/ 597437 w 1303698"/>
              <a:gd name="connsiteY254" fmla="*/ 656796 h 1355913"/>
              <a:gd name="connsiteX255" fmla="*/ 597437 w 1303698"/>
              <a:gd name="connsiteY255" fmla="*/ 580949 h 1355913"/>
              <a:gd name="connsiteX256" fmla="*/ 582597 w 1303698"/>
              <a:gd name="connsiteY256" fmla="*/ 565559 h 1355913"/>
              <a:gd name="connsiteX257" fmla="*/ 509498 w 1303698"/>
              <a:gd name="connsiteY257" fmla="*/ 565559 h 1355913"/>
              <a:gd name="connsiteX258" fmla="*/ 1099240 w 1303698"/>
              <a:gd name="connsiteY258" fmla="*/ 0 h 1355913"/>
              <a:gd name="connsiteX259" fmla="*/ 1179484 w 1303698"/>
              <a:gd name="connsiteY259" fmla="*/ 0 h 1355913"/>
              <a:gd name="connsiteX260" fmla="*/ 1216309 w 1303698"/>
              <a:gd name="connsiteY260" fmla="*/ 756827 h 1355913"/>
              <a:gd name="connsiteX261" fmla="*/ 1303698 w 1303698"/>
              <a:gd name="connsiteY261" fmla="*/ 758476 h 1355913"/>
              <a:gd name="connsiteX262" fmla="*/ 1301500 w 1303698"/>
              <a:gd name="connsiteY262" fmla="*/ 1355913 h 1355913"/>
              <a:gd name="connsiteX263" fmla="*/ 0 w 1303698"/>
              <a:gd name="connsiteY263" fmla="*/ 1355913 h 1355913"/>
              <a:gd name="connsiteX264" fmla="*/ 2199 w 1303698"/>
              <a:gd name="connsiteY264" fmla="*/ 951942 h 1355913"/>
              <a:gd name="connsiteX265" fmla="*/ 149497 w 1303698"/>
              <a:gd name="connsiteY265" fmla="*/ 867850 h 1355913"/>
              <a:gd name="connsiteX266" fmla="*/ 190719 w 1303698"/>
              <a:gd name="connsiteY266" fmla="*/ 943698 h 1355913"/>
              <a:gd name="connsiteX267" fmla="*/ 325925 w 1303698"/>
              <a:gd name="connsiteY267" fmla="*/ 867300 h 1355913"/>
              <a:gd name="connsiteX268" fmla="*/ 364398 w 1303698"/>
              <a:gd name="connsiteY268" fmla="*/ 938751 h 1355913"/>
              <a:gd name="connsiteX269" fmla="*/ 366047 w 1303698"/>
              <a:gd name="connsiteY269" fmla="*/ 767270 h 1355913"/>
              <a:gd name="connsiteX270" fmla="*/ 391879 w 1303698"/>
              <a:gd name="connsiteY270" fmla="*/ 741987 h 1355913"/>
              <a:gd name="connsiteX271" fmla="*/ 419910 w 1303698"/>
              <a:gd name="connsiteY271" fmla="*/ 714506 h 1355913"/>
              <a:gd name="connsiteX272" fmla="*/ 419910 w 1303698"/>
              <a:gd name="connsiteY272" fmla="*/ 661193 h 1355913"/>
              <a:gd name="connsiteX273" fmla="*/ 454536 w 1303698"/>
              <a:gd name="connsiteY273" fmla="*/ 606231 h 1355913"/>
              <a:gd name="connsiteX274" fmla="*/ 467727 w 1303698"/>
              <a:gd name="connsiteY274" fmla="*/ 584796 h 1355913"/>
              <a:gd name="connsiteX275" fmla="*/ 467177 w 1303698"/>
              <a:gd name="connsiteY275" fmla="*/ 555116 h 1355913"/>
              <a:gd name="connsiteX276" fmla="*/ 482017 w 1303698"/>
              <a:gd name="connsiteY276" fmla="*/ 539178 h 1355913"/>
              <a:gd name="connsiteX277" fmla="*/ 607330 w 1303698"/>
              <a:gd name="connsiteY277" fmla="*/ 539178 h 1355913"/>
              <a:gd name="connsiteX278" fmla="*/ 624368 w 1303698"/>
              <a:gd name="connsiteY278" fmla="*/ 558414 h 1355913"/>
              <a:gd name="connsiteX279" fmla="*/ 624368 w 1303698"/>
              <a:gd name="connsiteY279" fmla="*/ 673834 h 1355913"/>
              <a:gd name="connsiteX280" fmla="*/ 626017 w 1303698"/>
              <a:gd name="connsiteY280" fmla="*/ 717254 h 1355913"/>
              <a:gd name="connsiteX281" fmla="*/ 632063 w 1303698"/>
              <a:gd name="connsiteY281" fmla="*/ 726598 h 1355913"/>
              <a:gd name="connsiteX282" fmla="*/ 637010 w 1303698"/>
              <a:gd name="connsiteY282" fmla="*/ 717804 h 1355913"/>
              <a:gd name="connsiteX283" fmla="*/ 637010 w 1303698"/>
              <a:gd name="connsiteY283" fmla="*/ 690873 h 1355913"/>
              <a:gd name="connsiteX284" fmla="*/ 653498 w 1303698"/>
              <a:gd name="connsiteY284" fmla="*/ 674384 h 1355913"/>
              <a:gd name="connsiteX285" fmla="*/ 671086 w 1303698"/>
              <a:gd name="connsiteY285" fmla="*/ 658445 h 1355913"/>
              <a:gd name="connsiteX286" fmla="*/ 695819 w 1303698"/>
              <a:gd name="connsiteY286" fmla="*/ 611727 h 1355913"/>
              <a:gd name="connsiteX287" fmla="*/ 715056 w 1303698"/>
              <a:gd name="connsiteY287" fmla="*/ 594140 h 1355913"/>
              <a:gd name="connsiteX288" fmla="*/ 753529 w 1303698"/>
              <a:gd name="connsiteY288" fmla="*/ 597987 h 1355913"/>
              <a:gd name="connsiteX289" fmla="*/ 762323 w 1303698"/>
              <a:gd name="connsiteY289" fmla="*/ 606231 h 1355913"/>
              <a:gd name="connsiteX290" fmla="*/ 795850 w 1303698"/>
              <a:gd name="connsiteY290" fmla="*/ 665590 h 1355913"/>
              <a:gd name="connsiteX291" fmla="*/ 795850 w 1303698"/>
              <a:gd name="connsiteY291" fmla="*/ 765071 h 1355913"/>
              <a:gd name="connsiteX292" fmla="*/ 862903 w 1303698"/>
              <a:gd name="connsiteY292" fmla="*/ 761773 h 1355913"/>
              <a:gd name="connsiteX293" fmla="*/ 898079 w 1303698"/>
              <a:gd name="connsiteY293" fmla="*/ 155543 h 1355913"/>
              <a:gd name="connsiteX294" fmla="*/ 979973 w 1303698"/>
              <a:gd name="connsiteY294" fmla="*/ 155543 h 1355913"/>
              <a:gd name="connsiteX295" fmla="*/ 1016797 w 1303698"/>
              <a:gd name="connsiteY295" fmla="*/ 759026 h 1355913"/>
              <a:gd name="connsiteX296" fmla="*/ 1063515 w 1303698"/>
              <a:gd name="connsiteY296" fmla="*/ 757376 h 13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Lst>
            <a:rect l="l" t="t" r="r" b="b"/>
            <a:pathLst>
              <a:path w="1303698" h="1355913">
                <a:moveTo>
                  <a:pt x="91855" y="1312553"/>
                </a:moveTo>
                <a:lnTo>
                  <a:pt x="91855" y="1330841"/>
                </a:lnTo>
                <a:lnTo>
                  <a:pt x="274735" y="1330841"/>
                </a:lnTo>
                <a:lnTo>
                  <a:pt x="274735" y="1312553"/>
                </a:lnTo>
                <a:close/>
                <a:moveTo>
                  <a:pt x="928130" y="1308135"/>
                </a:moveTo>
                <a:lnTo>
                  <a:pt x="928130" y="1326423"/>
                </a:lnTo>
                <a:lnTo>
                  <a:pt x="1111010" y="1326423"/>
                </a:lnTo>
                <a:lnTo>
                  <a:pt x="1111010" y="1308135"/>
                </a:lnTo>
                <a:close/>
                <a:moveTo>
                  <a:pt x="713802" y="1307881"/>
                </a:moveTo>
                <a:lnTo>
                  <a:pt x="713802" y="1326169"/>
                </a:lnTo>
                <a:lnTo>
                  <a:pt x="896682" y="1326169"/>
                </a:lnTo>
                <a:lnTo>
                  <a:pt x="896682" y="1307881"/>
                </a:lnTo>
                <a:close/>
                <a:moveTo>
                  <a:pt x="91855" y="1284733"/>
                </a:moveTo>
                <a:lnTo>
                  <a:pt x="91855" y="1303021"/>
                </a:lnTo>
                <a:lnTo>
                  <a:pt x="274735" y="1303021"/>
                </a:lnTo>
                <a:lnTo>
                  <a:pt x="274735" y="1284733"/>
                </a:lnTo>
                <a:close/>
                <a:moveTo>
                  <a:pt x="928130" y="1280315"/>
                </a:moveTo>
                <a:lnTo>
                  <a:pt x="928130" y="1298603"/>
                </a:lnTo>
                <a:lnTo>
                  <a:pt x="1111010" y="1298603"/>
                </a:lnTo>
                <a:lnTo>
                  <a:pt x="1111010" y="1280315"/>
                </a:lnTo>
                <a:close/>
                <a:moveTo>
                  <a:pt x="713802" y="1280061"/>
                </a:moveTo>
                <a:lnTo>
                  <a:pt x="713802" y="1298349"/>
                </a:lnTo>
                <a:lnTo>
                  <a:pt x="896682" y="1298349"/>
                </a:lnTo>
                <a:lnTo>
                  <a:pt x="896682" y="1280061"/>
                </a:lnTo>
                <a:close/>
                <a:moveTo>
                  <a:pt x="91855" y="1256914"/>
                </a:moveTo>
                <a:lnTo>
                  <a:pt x="91855" y="1275202"/>
                </a:lnTo>
                <a:lnTo>
                  <a:pt x="274735" y="1275202"/>
                </a:lnTo>
                <a:lnTo>
                  <a:pt x="274735" y="1256914"/>
                </a:lnTo>
                <a:close/>
                <a:moveTo>
                  <a:pt x="928130" y="1252496"/>
                </a:moveTo>
                <a:lnTo>
                  <a:pt x="928130" y="1270784"/>
                </a:lnTo>
                <a:lnTo>
                  <a:pt x="1111010" y="1270784"/>
                </a:lnTo>
                <a:lnTo>
                  <a:pt x="1111010" y="1252496"/>
                </a:lnTo>
                <a:close/>
                <a:moveTo>
                  <a:pt x="713802" y="1252242"/>
                </a:moveTo>
                <a:lnTo>
                  <a:pt x="713802" y="1270530"/>
                </a:lnTo>
                <a:lnTo>
                  <a:pt x="896682" y="1270530"/>
                </a:lnTo>
                <a:lnTo>
                  <a:pt x="896682" y="1252242"/>
                </a:lnTo>
                <a:close/>
                <a:moveTo>
                  <a:pt x="91855" y="1229095"/>
                </a:moveTo>
                <a:lnTo>
                  <a:pt x="91855" y="1247383"/>
                </a:lnTo>
                <a:lnTo>
                  <a:pt x="274735" y="1247383"/>
                </a:lnTo>
                <a:lnTo>
                  <a:pt x="274735" y="1229095"/>
                </a:lnTo>
                <a:close/>
                <a:moveTo>
                  <a:pt x="928130" y="1224677"/>
                </a:moveTo>
                <a:lnTo>
                  <a:pt x="928130" y="1242965"/>
                </a:lnTo>
                <a:lnTo>
                  <a:pt x="1111010" y="1242965"/>
                </a:lnTo>
                <a:lnTo>
                  <a:pt x="1111010" y="1224677"/>
                </a:lnTo>
                <a:close/>
                <a:moveTo>
                  <a:pt x="713802" y="1224423"/>
                </a:moveTo>
                <a:lnTo>
                  <a:pt x="713802" y="1242711"/>
                </a:lnTo>
                <a:lnTo>
                  <a:pt x="896682" y="1242711"/>
                </a:lnTo>
                <a:lnTo>
                  <a:pt x="896682" y="1224423"/>
                </a:lnTo>
                <a:close/>
                <a:moveTo>
                  <a:pt x="1172454" y="1139433"/>
                </a:moveTo>
                <a:lnTo>
                  <a:pt x="1172454" y="1176009"/>
                </a:lnTo>
                <a:lnTo>
                  <a:pt x="1218416" y="1176009"/>
                </a:lnTo>
                <a:lnTo>
                  <a:pt x="1218416" y="1139433"/>
                </a:lnTo>
                <a:close/>
                <a:moveTo>
                  <a:pt x="1096012" y="1139433"/>
                </a:moveTo>
                <a:lnTo>
                  <a:pt x="1096012" y="1176009"/>
                </a:lnTo>
                <a:lnTo>
                  <a:pt x="1141974" y="1176009"/>
                </a:lnTo>
                <a:lnTo>
                  <a:pt x="1141974" y="1139433"/>
                </a:lnTo>
                <a:close/>
                <a:moveTo>
                  <a:pt x="1019570" y="1139433"/>
                </a:moveTo>
                <a:lnTo>
                  <a:pt x="1019570" y="1176009"/>
                </a:lnTo>
                <a:lnTo>
                  <a:pt x="1065532" y="1176009"/>
                </a:lnTo>
                <a:lnTo>
                  <a:pt x="1065532" y="1139433"/>
                </a:lnTo>
                <a:close/>
                <a:moveTo>
                  <a:pt x="943128" y="1139433"/>
                </a:moveTo>
                <a:lnTo>
                  <a:pt x="943128" y="1176009"/>
                </a:lnTo>
                <a:lnTo>
                  <a:pt x="989090" y="1176009"/>
                </a:lnTo>
                <a:lnTo>
                  <a:pt x="989090" y="1139433"/>
                </a:lnTo>
                <a:close/>
                <a:moveTo>
                  <a:pt x="866686" y="1139433"/>
                </a:moveTo>
                <a:lnTo>
                  <a:pt x="866686" y="1176009"/>
                </a:lnTo>
                <a:lnTo>
                  <a:pt x="912648" y="1176009"/>
                </a:lnTo>
                <a:lnTo>
                  <a:pt x="912648" y="1139433"/>
                </a:lnTo>
                <a:close/>
                <a:moveTo>
                  <a:pt x="790244" y="1139433"/>
                </a:moveTo>
                <a:lnTo>
                  <a:pt x="790244" y="1176009"/>
                </a:lnTo>
                <a:lnTo>
                  <a:pt x="836206" y="1176009"/>
                </a:lnTo>
                <a:lnTo>
                  <a:pt x="836206" y="1139433"/>
                </a:lnTo>
                <a:close/>
                <a:moveTo>
                  <a:pt x="713802" y="1139433"/>
                </a:moveTo>
                <a:lnTo>
                  <a:pt x="713802" y="1176009"/>
                </a:lnTo>
                <a:lnTo>
                  <a:pt x="759764" y="1176009"/>
                </a:lnTo>
                <a:lnTo>
                  <a:pt x="759764" y="1139433"/>
                </a:lnTo>
                <a:close/>
                <a:moveTo>
                  <a:pt x="550507" y="1139433"/>
                </a:moveTo>
                <a:lnTo>
                  <a:pt x="550507" y="1176009"/>
                </a:lnTo>
                <a:lnTo>
                  <a:pt x="596469" y="1176009"/>
                </a:lnTo>
                <a:lnTo>
                  <a:pt x="596469" y="1139433"/>
                </a:lnTo>
                <a:close/>
                <a:moveTo>
                  <a:pt x="474065" y="1139433"/>
                </a:moveTo>
                <a:lnTo>
                  <a:pt x="474065" y="1176009"/>
                </a:lnTo>
                <a:lnTo>
                  <a:pt x="520027" y="1176009"/>
                </a:lnTo>
                <a:lnTo>
                  <a:pt x="520027" y="1139433"/>
                </a:lnTo>
                <a:close/>
                <a:moveTo>
                  <a:pt x="397623" y="1139433"/>
                </a:moveTo>
                <a:lnTo>
                  <a:pt x="397623" y="1176009"/>
                </a:lnTo>
                <a:lnTo>
                  <a:pt x="443585" y="1176009"/>
                </a:lnTo>
                <a:lnTo>
                  <a:pt x="443585" y="1139433"/>
                </a:lnTo>
                <a:close/>
                <a:moveTo>
                  <a:pt x="321181" y="1139433"/>
                </a:moveTo>
                <a:lnTo>
                  <a:pt x="321181" y="1176009"/>
                </a:lnTo>
                <a:lnTo>
                  <a:pt x="367143" y="1176009"/>
                </a:lnTo>
                <a:lnTo>
                  <a:pt x="367143" y="1139433"/>
                </a:lnTo>
                <a:close/>
                <a:moveTo>
                  <a:pt x="244739" y="1139433"/>
                </a:moveTo>
                <a:lnTo>
                  <a:pt x="244739" y="1176009"/>
                </a:lnTo>
                <a:lnTo>
                  <a:pt x="290701" y="1176009"/>
                </a:lnTo>
                <a:lnTo>
                  <a:pt x="290701" y="1139433"/>
                </a:lnTo>
                <a:close/>
                <a:moveTo>
                  <a:pt x="168297" y="1139433"/>
                </a:moveTo>
                <a:lnTo>
                  <a:pt x="168297" y="1176009"/>
                </a:lnTo>
                <a:lnTo>
                  <a:pt x="214259" y="1176009"/>
                </a:lnTo>
                <a:lnTo>
                  <a:pt x="214259" y="1139433"/>
                </a:lnTo>
                <a:close/>
                <a:moveTo>
                  <a:pt x="91855" y="1139433"/>
                </a:moveTo>
                <a:lnTo>
                  <a:pt x="91855" y="1176009"/>
                </a:lnTo>
                <a:lnTo>
                  <a:pt x="137817" y="1176009"/>
                </a:lnTo>
                <a:lnTo>
                  <a:pt x="137817" y="1139433"/>
                </a:lnTo>
                <a:close/>
                <a:moveTo>
                  <a:pt x="1172454" y="1066462"/>
                </a:moveTo>
                <a:lnTo>
                  <a:pt x="1172454" y="1103038"/>
                </a:lnTo>
                <a:lnTo>
                  <a:pt x="1218416" y="1103038"/>
                </a:lnTo>
                <a:lnTo>
                  <a:pt x="1218416" y="1066462"/>
                </a:lnTo>
                <a:close/>
                <a:moveTo>
                  <a:pt x="1096012" y="1066462"/>
                </a:moveTo>
                <a:lnTo>
                  <a:pt x="1096012" y="1103038"/>
                </a:lnTo>
                <a:lnTo>
                  <a:pt x="1141974" y="1103038"/>
                </a:lnTo>
                <a:lnTo>
                  <a:pt x="1141974" y="1066462"/>
                </a:lnTo>
                <a:close/>
                <a:moveTo>
                  <a:pt x="1019570" y="1066462"/>
                </a:moveTo>
                <a:lnTo>
                  <a:pt x="1019570" y="1103038"/>
                </a:lnTo>
                <a:lnTo>
                  <a:pt x="1065532" y="1103038"/>
                </a:lnTo>
                <a:lnTo>
                  <a:pt x="1065532" y="1066462"/>
                </a:lnTo>
                <a:close/>
                <a:moveTo>
                  <a:pt x="943128" y="1066462"/>
                </a:moveTo>
                <a:lnTo>
                  <a:pt x="943128" y="1103038"/>
                </a:lnTo>
                <a:lnTo>
                  <a:pt x="989090" y="1103038"/>
                </a:lnTo>
                <a:lnTo>
                  <a:pt x="989090" y="1066462"/>
                </a:lnTo>
                <a:close/>
                <a:moveTo>
                  <a:pt x="866686" y="1066462"/>
                </a:moveTo>
                <a:lnTo>
                  <a:pt x="866686" y="1103038"/>
                </a:lnTo>
                <a:lnTo>
                  <a:pt x="912648" y="1103038"/>
                </a:lnTo>
                <a:lnTo>
                  <a:pt x="912648" y="1066462"/>
                </a:lnTo>
                <a:close/>
                <a:moveTo>
                  <a:pt x="790244" y="1066462"/>
                </a:moveTo>
                <a:lnTo>
                  <a:pt x="790244" y="1103038"/>
                </a:lnTo>
                <a:lnTo>
                  <a:pt x="836206" y="1103038"/>
                </a:lnTo>
                <a:lnTo>
                  <a:pt x="836206" y="1066462"/>
                </a:lnTo>
                <a:close/>
                <a:moveTo>
                  <a:pt x="713802" y="1066462"/>
                </a:moveTo>
                <a:lnTo>
                  <a:pt x="713802" y="1103038"/>
                </a:lnTo>
                <a:lnTo>
                  <a:pt x="759764" y="1103038"/>
                </a:lnTo>
                <a:lnTo>
                  <a:pt x="759764" y="1066462"/>
                </a:lnTo>
                <a:close/>
                <a:moveTo>
                  <a:pt x="550507" y="1066462"/>
                </a:moveTo>
                <a:lnTo>
                  <a:pt x="550507" y="1103038"/>
                </a:lnTo>
                <a:lnTo>
                  <a:pt x="596469" y="1103038"/>
                </a:lnTo>
                <a:lnTo>
                  <a:pt x="596469" y="1066462"/>
                </a:lnTo>
                <a:close/>
                <a:moveTo>
                  <a:pt x="474065" y="1066462"/>
                </a:moveTo>
                <a:lnTo>
                  <a:pt x="474065" y="1103038"/>
                </a:lnTo>
                <a:lnTo>
                  <a:pt x="520027" y="1103038"/>
                </a:lnTo>
                <a:lnTo>
                  <a:pt x="520027" y="1066462"/>
                </a:lnTo>
                <a:close/>
                <a:moveTo>
                  <a:pt x="397623" y="1066462"/>
                </a:moveTo>
                <a:lnTo>
                  <a:pt x="397623" y="1103038"/>
                </a:lnTo>
                <a:lnTo>
                  <a:pt x="443585" y="1103038"/>
                </a:lnTo>
                <a:lnTo>
                  <a:pt x="443585" y="1066462"/>
                </a:lnTo>
                <a:close/>
                <a:moveTo>
                  <a:pt x="321181" y="1066462"/>
                </a:moveTo>
                <a:lnTo>
                  <a:pt x="321181" y="1103038"/>
                </a:lnTo>
                <a:lnTo>
                  <a:pt x="367143" y="1103038"/>
                </a:lnTo>
                <a:lnTo>
                  <a:pt x="367143" y="1066462"/>
                </a:lnTo>
                <a:close/>
                <a:moveTo>
                  <a:pt x="244739" y="1066462"/>
                </a:moveTo>
                <a:lnTo>
                  <a:pt x="244739" y="1103038"/>
                </a:lnTo>
                <a:lnTo>
                  <a:pt x="290701" y="1103038"/>
                </a:lnTo>
                <a:lnTo>
                  <a:pt x="290701" y="1066462"/>
                </a:lnTo>
                <a:close/>
                <a:moveTo>
                  <a:pt x="168297" y="1066462"/>
                </a:moveTo>
                <a:lnTo>
                  <a:pt x="168297" y="1103038"/>
                </a:lnTo>
                <a:lnTo>
                  <a:pt x="214259" y="1103038"/>
                </a:lnTo>
                <a:lnTo>
                  <a:pt x="214259" y="1066462"/>
                </a:lnTo>
                <a:close/>
                <a:moveTo>
                  <a:pt x="91855" y="1066462"/>
                </a:moveTo>
                <a:lnTo>
                  <a:pt x="91855" y="1103038"/>
                </a:lnTo>
                <a:lnTo>
                  <a:pt x="137817" y="1103038"/>
                </a:lnTo>
                <a:lnTo>
                  <a:pt x="137817" y="1066462"/>
                </a:lnTo>
                <a:close/>
                <a:moveTo>
                  <a:pt x="1172454" y="987699"/>
                </a:moveTo>
                <a:lnTo>
                  <a:pt x="1172454" y="1024275"/>
                </a:lnTo>
                <a:lnTo>
                  <a:pt x="1218416" y="1024275"/>
                </a:lnTo>
                <a:lnTo>
                  <a:pt x="1218416" y="987699"/>
                </a:lnTo>
                <a:close/>
                <a:moveTo>
                  <a:pt x="1096012" y="987699"/>
                </a:moveTo>
                <a:lnTo>
                  <a:pt x="1096012" y="1024275"/>
                </a:lnTo>
                <a:lnTo>
                  <a:pt x="1141974" y="1024275"/>
                </a:lnTo>
                <a:lnTo>
                  <a:pt x="1141974" y="987699"/>
                </a:lnTo>
                <a:close/>
                <a:moveTo>
                  <a:pt x="1019570" y="987699"/>
                </a:moveTo>
                <a:lnTo>
                  <a:pt x="1019570" y="1024275"/>
                </a:lnTo>
                <a:lnTo>
                  <a:pt x="1065532" y="1024275"/>
                </a:lnTo>
                <a:lnTo>
                  <a:pt x="1065532" y="987699"/>
                </a:lnTo>
                <a:close/>
                <a:moveTo>
                  <a:pt x="943128" y="987699"/>
                </a:moveTo>
                <a:lnTo>
                  <a:pt x="943128" y="1024275"/>
                </a:lnTo>
                <a:lnTo>
                  <a:pt x="989090" y="1024275"/>
                </a:lnTo>
                <a:lnTo>
                  <a:pt x="989090" y="987699"/>
                </a:lnTo>
                <a:close/>
                <a:moveTo>
                  <a:pt x="866686" y="987699"/>
                </a:moveTo>
                <a:lnTo>
                  <a:pt x="866686" y="1024275"/>
                </a:lnTo>
                <a:lnTo>
                  <a:pt x="912648" y="1024275"/>
                </a:lnTo>
                <a:lnTo>
                  <a:pt x="912648" y="987699"/>
                </a:lnTo>
                <a:close/>
                <a:moveTo>
                  <a:pt x="790244" y="987699"/>
                </a:moveTo>
                <a:lnTo>
                  <a:pt x="790244" y="1024275"/>
                </a:lnTo>
                <a:lnTo>
                  <a:pt x="836206" y="1024275"/>
                </a:lnTo>
                <a:lnTo>
                  <a:pt x="836206" y="987699"/>
                </a:lnTo>
                <a:close/>
                <a:moveTo>
                  <a:pt x="713802" y="987699"/>
                </a:moveTo>
                <a:lnTo>
                  <a:pt x="713802" y="1024275"/>
                </a:lnTo>
                <a:lnTo>
                  <a:pt x="759764" y="1024275"/>
                </a:lnTo>
                <a:lnTo>
                  <a:pt x="759764" y="987699"/>
                </a:lnTo>
                <a:close/>
                <a:moveTo>
                  <a:pt x="1172454" y="914728"/>
                </a:moveTo>
                <a:lnTo>
                  <a:pt x="1172454" y="951304"/>
                </a:lnTo>
                <a:lnTo>
                  <a:pt x="1218416" y="951304"/>
                </a:lnTo>
                <a:lnTo>
                  <a:pt x="1218416" y="914728"/>
                </a:lnTo>
                <a:close/>
                <a:moveTo>
                  <a:pt x="1096012" y="914728"/>
                </a:moveTo>
                <a:lnTo>
                  <a:pt x="1096012" y="951304"/>
                </a:lnTo>
                <a:lnTo>
                  <a:pt x="1141974" y="951304"/>
                </a:lnTo>
                <a:lnTo>
                  <a:pt x="1141974" y="914728"/>
                </a:lnTo>
                <a:close/>
                <a:moveTo>
                  <a:pt x="1019570" y="914728"/>
                </a:moveTo>
                <a:lnTo>
                  <a:pt x="1019570" y="951304"/>
                </a:lnTo>
                <a:lnTo>
                  <a:pt x="1065532" y="951304"/>
                </a:lnTo>
                <a:lnTo>
                  <a:pt x="1065532" y="914728"/>
                </a:lnTo>
                <a:close/>
                <a:moveTo>
                  <a:pt x="943128" y="914728"/>
                </a:moveTo>
                <a:lnTo>
                  <a:pt x="943128" y="951304"/>
                </a:lnTo>
                <a:lnTo>
                  <a:pt x="989090" y="951304"/>
                </a:lnTo>
                <a:lnTo>
                  <a:pt x="989090" y="914728"/>
                </a:lnTo>
                <a:close/>
                <a:moveTo>
                  <a:pt x="866686" y="914728"/>
                </a:moveTo>
                <a:lnTo>
                  <a:pt x="866686" y="951304"/>
                </a:lnTo>
                <a:lnTo>
                  <a:pt x="912648" y="951304"/>
                </a:lnTo>
                <a:lnTo>
                  <a:pt x="912648" y="914728"/>
                </a:lnTo>
                <a:close/>
                <a:moveTo>
                  <a:pt x="790244" y="914728"/>
                </a:moveTo>
                <a:lnTo>
                  <a:pt x="790244" y="951304"/>
                </a:lnTo>
                <a:lnTo>
                  <a:pt x="836206" y="951304"/>
                </a:lnTo>
                <a:lnTo>
                  <a:pt x="836206" y="914728"/>
                </a:lnTo>
                <a:close/>
                <a:moveTo>
                  <a:pt x="713802" y="914728"/>
                </a:moveTo>
                <a:lnTo>
                  <a:pt x="713802" y="951304"/>
                </a:lnTo>
                <a:lnTo>
                  <a:pt x="759764" y="951304"/>
                </a:lnTo>
                <a:lnTo>
                  <a:pt x="759764" y="914728"/>
                </a:lnTo>
                <a:close/>
                <a:moveTo>
                  <a:pt x="406719" y="768369"/>
                </a:moveTo>
                <a:cubicBezTo>
                  <a:pt x="397376" y="768369"/>
                  <a:pt x="392429" y="770567"/>
                  <a:pt x="392429" y="781560"/>
                </a:cubicBezTo>
                <a:cubicBezTo>
                  <a:pt x="392979" y="834873"/>
                  <a:pt x="392979" y="888736"/>
                  <a:pt x="391879" y="942049"/>
                </a:cubicBezTo>
                <a:cubicBezTo>
                  <a:pt x="391879" y="951942"/>
                  <a:pt x="395177" y="956339"/>
                  <a:pt x="405620" y="956339"/>
                </a:cubicBezTo>
                <a:cubicBezTo>
                  <a:pt x="416063" y="956339"/>
                  <a:pt x="419360" y="952492"/>
                  <a:pt x="419360" y="942049"/>
                </a:cubicBezTo>
                <a:cubicBezTo>
                  <a:pt x="418811" y="915667"/>
                  <a:pt x="419360" y="889835"/>
                  <a:pt x="419360" y="863453"/>
                </a:cubicBezTo>
                <a:cubicBezTo>
                  <a:pt x="419360" y="836522"/>
                  <a:pt x="418811" y="809041"/>
                  <a:pt x="419360" y="782110"/>
                </a:cubicBezTo>
                <a:cubicBezTo>
                  <a:pt x="419360" y="772766"/>
                  <a:pt x="417162" y="768369"/>
                  <a:pt x="406719" y="768369"/>
                </a:cubicBezTo>
                <a:close/>
                <a:moveTo>
                  <a:pt x="555116" y="723300"/>
                </a:moveTo>
                <a:cubicBezTo>
                  <a:pt x="546872" y="723300"/>
                  <a:pt x="544674" y="727697"/>
                  <a:pt x="544674" y="734842"/>
                </a:cubicBezTo>
                <a:cubicBezTo>
                  <a:pt x="544674" y="804644"/>
                  <a:pt x="544674" y="874446"/>
                  <a:pt x="545223" y="944797"/>
                </a:cubicBezTo>
                <a:cubicBezTo>
                  <a:pt x="544674" y="953041"/>
                  <a:pt x="548521" y="956339"/>
                  <a:pt x="556765" y="956339"/>
                </a:cubicBezTo>
                <a:cubicBezTo>
                  <a:pt x="571056" y="955789"/>
                  <a:pt x="585895" y="955789"/>
                  <a:pt x="600185" y="956339"/>
                </a:cubicBezTo>
                <a:cubicBezTo>
                  <a:pt x="611177" y="956889"/>
                  <a:pt x="615025" y="952492"/>
                  <a:pt x="615025" y="941499"/>
                </a:cubicBezTo>
                <a:cubicBezTo>
                  <a:pt x="614475" y="916217"/>
                  <a:pt x="615025" y="891484"/>
                  <a:pt x="615025" y="866751"/>
                </a:cubicBezTo>
                <a:cubicBezTo>
                  <a:pt x="615025" y="861255"/>
                  <a:pt x="613926" y="853010"/>
                  <a:pt x="621071" y="853010"/>
                </a:cubicBezTo>
                <a:cubicBezTo>
                  <a:pt x="640857" y="853010"/>
                  <a:pt x="637010" y="839270"/>
                  <a:pt x="637559" y="827728"/>
                </a:cubicBezTo>
                <a:cubicBezTo>
                  <a:pt x="637559" y="818934"/>
                  <a:pt x="633712" y="816735"/>
                  <a:pt x="625468" y="816735"/>
                </a:cubicBezTo>
                <a:cubicBezTo>
                  <a:pt x="612277" y="816735"/>
                  <a:pt x="599086" y="816186"/>
                  <a:pt x="585895" y="816735"/>
                </a:cubicBezTo>
                <a:cubicBezTo>
                  <a:pt x="572704" y="817285"/>
                  <a:pt x="567208" y="811239"/>
                  <a:pt x="567208" y="798598"/>
                </a:cubicBezTo>
                <a:cubicBezTo>
                  <a:pt x="567208" y="788705"/>
                  <a:pt x="567208" y="778262"/>
                  <a:pt x="567208" y="767819"/>
                </a:cubicBezTo>
                <a:cubicBezTo>
                  <a:pt x="566659" y="767819"/>
                  <a:pt x="566659" y="767819"/>
                  <a:pt x="566659" y="767819"/>
                </a:cubicBezTo>
                <a:cubicBezTo>
                  <a:pt x="566659" y="756827"/>
                  <a:pt x="566659" y="746384"/>
                  <a:pt x="566659" y="735392"/>
                </a:cubicBezTo>
                <a:cubicBezTo>
                  <a:pt x="566659" y="727148"/>
                  <a:pt x="563910" y="723300"/>
                  <a:pt x="555116" y="723300"/>
                </a:cubicBezTo>
                <a:close/>
                <a:moveTo>
                  <a:pt x="509498" y="565559"/>
                </a:moveTo>
                <a:cubicBezTo>
                  <a:pt x="503452" y="565559"/>
                  <a:pt x="495208" y="563910"/>
                  <a:pt x="495208" y="572704"/>
                </a:cubicBezTo>
                <a:cubicBezTo>
                  <a:pt x="495208" y="582597"/>
                  <a:pt x="488063" y="595239"/>
                  <a:pt x="502353" y="601284"/>
                </a:cubicBezTo>
                <a:cubicBezTo>
                  <a:pt x="534781" y="615025"/>
                  <a:pt x="546322" y="640857"/>
                  <a:pt x="545223" y="674384"/>
                </a:cubicBezTo>
                <a:cubicBezTo>
                  <a:pt x="544674" y="705712"/>
                  <a:pt x="543025" y="702964"/>
                  <a:pt x="571605" y="702964"/>
                </a:cubicBezTo>
                <a:cubicBezTo>
                  <a:pt x="574353" y="702964"/>
                  <a:pt x="576552" y="702964"/>
                  <a:pt x="578750" y="703514"/>
                </a:cubicBezTo>
                <a:cubicBezTo>
                  <a:pt x="584796" y="704613"/>
                  <a:pt x="589193" y="706262"/>
                  <a:pt x="588643" y="715056"/>
                </a:cubicBezTo>
                <a:cubicBezTo>
                  <a:pt x="586994" y="732644"/>
                  <a:pt x="588093" y="749682"/>
                  <a:pt x="588093" y="767270"/>
                </a:cubicBezTo>
                <a:cubicBezTo>
                  <a:pt x="588093" y="793651"/>
                  <a:pt x="588093" y="793651"/>
                  <a:pt x="613376" y="794751"/>
                </a:cubicBezTo>
                <a:cubicBezTo>
                  <a:pt x="615025" y="794751"/>
                  <a:pt x="616124" y="795300"/>
                  <a:pt x="617773" y="795300"/>
                </a:cubicBezTo>
                <a:cubicBezTo>
                  <a:pt x="627117" y="795850"/>
                  <a:pt x="637010" y="799148"/>
                  <a:pt x="637559" y="783758"/>
                </a:cubicBezTo>
                <a:cubicBezTo>
                  <a:pt x="638658" y="756827"/>
                  <a:pt x="638658" y="755178"/>
                  <a:pt x="620521" y="754629"/>
                </a:cubicBezTo>
                <a:cubicBezTo>
                  <a:pt x="602384" y="753529"/>
                  <a:pt x="597987" y="749682"/>
                  <a:pt x="597987" y="731545"/>
                </a:cubicBezTo>
                <a:cubicBezTo>
                  <a:pt x="597987" y="706262"/>
                  <a:pt x="597987" y="681529"/>
                  <a:pt x="597987" y="656796"/>
                </a:cubicBezTo>
                <a:cubicBezTo>
                  <a:pt x="597437" y="656796"/>
                  <a:pt x="597437" y="656796"/>
                  <a:pt x="597437" y="656796"/>
                </a:cubicBezTo>
                <a:cubicBezTo>
                  <a:pt x="597437" y="631514"/>
                  <a:pt x="596887" y="606231"/>
                  <a:pt x="597437" y="580949"/>
                </a:cubicBezTo>
                <a:cubicBezTo>
                  <a:pt x="597987" y="569956"/>
                  <a:pt x="594689" y="565009"/>
                  <a:pt x="582597" y="565559"/>
                </a:cubicBezTo>
                <a:cubicBezTo>
                  <a:pt x="558414" y="566109"/>
                  <a:pt x="533681" y="565559"/>
                  <a:pt x="509498" y="565559"/>
                </a:cubicBezTo>
                <a:close/>
                <a:moveTo>
                  <a:pt x="1099240" y="0"/>
                </a:moveTo>
                <a:lnTo>
                  <a:pt x="1179484" y="0"/>
                </a:lnTo>
                <a:lnTo>
                  <a:pt x="1216309" y="756827"/>
                </a:lnTo>
                <a:lnTo>
                  <a:pt x="1303698" y="758476"/>
                </a:lnTo>
                <a:lnTo>
                  <a:pt x="1301500" y="1355913"/>
                </a:lnTo>
                <a:lnTo>
                  <a:pt x="0" y="1355913"/>
                </a:lnTo>
                <a:lnTo>
                  <a:pt x="2199" y="951942"/>
                </a:lnTo>
                <a:lnTo>
                  <a:pt x="149497" y="867850"/>
                </a:lnTo>
                <a:lnTo>
                  <a:pt x="190719" y="943698"/>
                </a:lnTo>
                <a:lnTo>
                  <a:pt x="325925" y="867300"/>
                </a:lnTo>
                <a:lnTo>
                  <a:pt x="364398" y="938751"/>
                </a:lnTo>
                <a:cubicBezTo>
                  <a:pt x="364398" y="881591"/>
                  <a:pt x="365498" y="824430"/>
                  <a:pt x="366047" y="767270"/>
                </a:cubicBezTo>
                <a:cubicBezTo>
                  <a:pt x="366047" y="743636"/>
                  <a:pt x="367696" y="741987"/>
                  <a:pt x="391879" y="741987"/>
                </a:cubicBezTo>
                <a:cubicBezTo>
                  <a:pt x="423208" y="741987"/>
                  <a:pt x="419910" y="745835"/>
                  <a:pt x="419910" y="714506"/>
                </a:cubicBezTo>
                <a:cubicBezTo>
                  <a:pt x="419910" y="696918"/>
                  <a:pt x="419910" y="678781"/>
                  <a:pt x="419910" y="661193"/>
                </a:cubicBezTo>
                <a:cubicBezTo>
                  <a:pt x="420460" y="635911"/>
                  <a:pt x="431452" y="616674"/>
                  <a:pt x="454536" y="606231"/>
                </a:cubicBezTo>
                <a:cubicBezTo>
                  <a:pt x="464979" y="601834"/>
                  <a:pt x="468826" y="595788"/>
                  <a:pt x="467727" y="584796"/>
                </a:cubicBezTo>
                <a:cubicBezTo>
                  <a:pt x="466628" y="574903"/>
                  <a:pt x="467177" y="565009"/>
                  <a:pt x="467177" y="555116"/>
                </a:cubicBezTo>
                <a:cubicBezTo>
                  <a:pt x="466628" y="544674"/>
                  <a:pt x="471574" y="539178"/>
                  <a:pt x="482017" y="539178"/>
                </a:cubicBezTo>
                <a:cubicBezTo>
                  <a:pt x="523788" y="539178"/>
                  <a:pt x="565559" y="539178"/>
                  <a:pt x="607330" y="539178"/>
                </a:cubicBezTo>
                <a:cubicBezTo>
                  <a:pt x="620521" y="539178"/>
                  <a:pt x="624368" y="546872"/>
                  <a:pt x="624368" y="558414"/>
                </a:cubicBezTo>
                <a:cubicBezTo>
                  <a:pt x="623819" y="596887"/>
                  <a:pt x="623819" y="635361"/>
                  <a:pt x="624368" y="673834"/>
                </a:cubicBezTo>
                <a:cubicBezTo>
                  <a:pt x="624368" y="688124"/>
                  <a:pt x="625468" y="702964"/>
                  <a:pt x="626017" y="717254"/>
                </a:cubicBezTo>
                <a:cubicBezTo>
                  <a:pt x="626017" y="721651"/>
                  <a:pt x="626017" y="727148"/>
                  <a:pt x="632063" y="726598"/>
                </a:cubicBezTo>
                <a:cubicBezTo>
                  <a:pt x="637559" y="726048"/>
                  <a:pt x="637010" y="721651"/>
                  <a:pt x="637010" y="717804"/>
                </a:cubicBezTo>
                <a:cubicBezTo>
                  <a:pt x="637010" y="708461"/>
                  <a:pt x="637559" y="699667"/>
                  <a:pt x="637010" y="690873"/>
                </a:cubicBezTo>
                <a:cubicBezTo>
                  <a:pt x="636460" y="679330"/>
                  <a:pt x="641407" y="672735"/>
                  <a:pt x="653498" y="674384"/>
                </a:cubicBezTo>
                <a:cubicBezTo>
                  <a:pt x="665590" y="676033"/>
                  <a:pt x="671086" y="672186"/>
                  <a:pt x="671086" y="658445"/>
                </a:cubicBezTo>
                <a:cubicBezTo>
                  <a:pt x="671086" y="639208"/>
                  <a:pt x="680430" y="623819"/>
                  <a:pt x="695819" y="611727"/>
                </a:cubicBezTo>
                <a:cubicBezTo>
                  <a:pt x="702414" y="606231"/>
                  <a:pt x="710109" y="602933"/>
                  <a:pt x="715056" y="594140"/>
                </a:cubicBezTo>
                <a:cubicBezTo>
                  <a:pt x="720002" y="585346"/>
                  <a:pt x="748582" y="588643"/>
                  <a:pt x="753529" y="597987"/>
                </a:cubicBezTo>
                <a:cubicBezTo>
                  <a:pt x="755728" y="601834"/>
                  <a:pt x="758476" y="604033"/>
                  <a:pt x="762323" y="606231"/>
                </a:cubicBezTo>
                <a:cubicBezTo>
                  <a:pt x="785407" y="619422"/>
                  <a:pt x="795850" y="639758"/>
                  <a:pt x="795850" y="665590"/>
                </a:cubicBezTo>
                <a:cubicBezTo>
                  <a:pt x="795850" y="698567"/>
                  <a:pt x="795850" y="732094"/>
                  <a:pt x="795850" y="765071"/>
                </a:cubicBezTo>
                <a:lnTo>
                  <a:pt x="862903" y="761773"/>
                </a:lnTo>
                <a:lnTo>
                  <a:pt x="898079" y="155543"/>
                </a:lnTo>
                <a:lnTo>
                  <a:pt x="979973" y="155543"/>
                </a:lnTo>
                <a:lnTo>
                  <a:pt x="1016797" y="759026"/>
                </a:lnTo>
                <a:lnTo>
                  <a:pt x="1063515" y="757376"/>
                </a:lnTo>
                <a:close/>
              </a:path>
            </a:pathLst>
          </a:custGeom>
          <a:solidFill>
            <a:schemeClr val="accent1"/>
          </a:solidFill>
          <a:ln w="9525" cap="flat">
            <a:noFill/>
            <a:prstDash val="solid"/>
            <a:miter/>
          </a:ln>
        </p:spPr>
        <p:txBody>
          <a:bodyPr wrap="square" rtlCol="0" anchor="ctr">
            <a:noAutofit/>
          </a:bodyPr>
          <a:lstStyle/>
          <a:p>
            <a:endParaRPr lang="en-US"/>
          </a:p>
        </p:txBody>
      </p:sp>
      <p:sp>
        <p:nvSpPr>
          <p:cNvPr id="241" name="Freeform: Shape 240">
            <a:extLst>
              <a:ext uri="{FF2B5EF4-FFF2-40B4-BE49-F238E27FC236}">
                <a16:creationId xmlns:a16="http://schemas.microsoft.com/office/drawing/2014/main" xmlns="" id="{0A98399F-D986-4831-8DC3-DA60B3B7336B}"/>
              </a:ext>
            </a:extLst>
          </p:cNvPr>
          <p:cNvSpPr/>
          <p:nvPr/>
        </p:nvSpPr>
        <p:spPr>
          <a:xfrm rot="16200000">
            <a:off x="818400" y="5648423"/>
            <a:ext cx="565444" cy="989669"/>
          </a:xfrm>
          <a:custGeom>
            <a:avLst/>
            <a:gdLst>
              <a:gd name="connsiteX0" fmla="*/ 182559 w 565444"/>
              <a:gd name="connsiteY0" fmla="*/ 37056 h 676134"/>
              <a:gd name="connsiteX1" fmla="*/ 182559 w 565444"/>
              <a:gd name="connsiteY1" fmla="*/ 175472 h 676134"/>
              <a:gd name="connsiteX2" fmla="*/ 108447 w 565444"/>
              <a:gd name="connsiteY2" fmla="*/ 175472 h 676134"/>
              <a:gd name="connsiteX3" fmla="*/ 108447 w 565444"/>
              <a:gd name="connsiteY3" fmla="*/ 37056 h 676134"/>
              <a:gd name="connsiteX4" fmla="*/ 145503 w 565444"/>
              <a:gd name="connsiteY4" fmla="*/ 0 h 676134"/>
              <a:gd name="connsiteX5" fmla="*/ 182559 w 565444"/>
              <a:gd name="connsiteY5" fmla="*/ 37056 h 676134"/>
              <a:gd name="connsiteX6" fmla="*/ 456997 w 565444"/>
              <a:gd name="connsiteY6" fmla="*/ 37056 h 676134"/>
              <a:gd name="connsiteX7" fmla="*/ 456997 w 565444"/>
              <a:gd name="connsiteY7" fmla="*/ 175472 h 676134"/>
              <a:gd name="connsiteX8" fmla="*/ 382885 w 565444"/>
              <a:gd name="connsiteY8" fmla="*/ 175472 h 676134"/>
              <a:gd name="connsiteX9" fmla="*/ 382885 w 565444"/>
              <a:gd name="connsiteY9" fmla="*/ 37056 h 676134"/>
              <a:gd name="connsiteX10" fmla="*/ 419941 w 565444"/>
              <a:gd name="connsiteY10" fmla="*/ 0 h 676134"/>
              <a:gd name="connsiteX11" fmla="*/ 456997 w 565444"/>
              <a:gd name="connsiteY11" fmla="*/ 37056 h 676134"/>
              <a:gd name="connsiteX12" fmla="*/ 486828 w 565444"/>
              <a:gd name="connsiteY12" fmla="*/ 382985 h 676134"/>
              <a:gd name="connsiteX13" fmla="*/ 486828 w 565444"/>
              <a:gd name="connsiteY13" fmla="*/ 382986 h 676134"/>
              <a:gd name="connsiteX14" fmla="*/ 483130 w 565444"/>
              <a:gd name="connsiteY14" fmla="*/ 374057 h 676134"/>
              <a:gd name="connsiteX15" fmla="*/ 474201 w 565444"/>
              <a:gd name="connsiteY15" fmla="*/ 370359 h 676134"/>
              <a:gd name="connsiteX16" fmla="*/ 91242 w 565444"/>
              <a:gd name="connsiteY16" fmla="*/ 370358 h 676134"/>
              <a:gd name="connsiteX17" fmla="*/ 78615 w 565444"/>
              <a:gd name="connsiteY17" fmla="*/ 382985 h 676134"/>
              <a:gd name="connsiteX18" fmla="*/ 78614 w 565444"/>
              <a:gd name="connsiteY18" fmla="*/ 382985 h 676134"/>
              <a:gd name="connsiteX19" fmla="*/ 91241 w 565444"/>
              <a:gd name="connsiteY19" fmla="*/ 395612 h 676134"/>
              <a:gd name="connsiteX20" fmla="*/ 474201 w 565444"/>
              <a:gd name="connsiteY20" fmla="*/ 395612 h 676134"/>
              <a:gd name="connsiteX21" fmla="*/ 483130 w 565444"/>
              <a:gd name="connsiteY21" fmla="*/ 391914 h 676134"/>
              <a:gd name="connsiteX22" fmla="*/ 486828 w 565444"/>
              <a:gd name="connsiteY22" fmla="*/ 382986 h 676134"/>
              <a:gd name="connsiteX23" fmla="*/ 486828 w 565444"/>
              <a:gd name="connsiteY23" fmla="*/ 382986 h 676134"/>
              <a:gd name="connsiteX24" fmla="*/ 486828 w 565444"/>
              <a:gd name="connsiteY24" fmla="*/ 329551 h 676134"/>
              <a:gd name="connsiteX25" fmla="*/ 483130 w 565444"/>
              <a:gd name="connsiteY25" fmla="*/ 320622 h 676134"/>
              <a:gd name="connsiteX26" fmla="*/ 474201 w 565444"/>
              <a:gd name="connsiteY26" fmla="*/ 316924 h 676134"/>
              <a:gd name="connsiteX27" fmla="*/ 91242 w 565444"/>
              <a:gd name="connsiteY27" fmla="*/ 316923 h 676134"/>
              <a:gd name="connsiteX28" fmla="*/ 78615 w 565444"/>
              <a:gd name="connsiteY28" fmla="*/ 329550 h 676134"/>
              <a:gd name="connsiteX29" fmla="*/ 78614 w 565444"/>
              <a:gd name="connsiteY29" fmla="*/ 329550 h 676134"/>
              <a:gd name="connsiteX30" fmla="*/ 91241 w 565444"/>
              <a:gd name="connsiteY30" fmla="*/ 342177 h 676134"/>
              <a:gd name="connsiteX31" fmla="*/ 474201 w 565444"/>
              <a:gd name="connsiteY31" fmla="*/ 342177 h 676134"/>
              <a:gd name="connsiteX32" fmla="*/ 483130 w 565444"/>
              <a:gd name="connsiteY32" fmla="*/ 338479 h 676134"/>
              <a:gd name="connsiteX33" fmla="*/ 486828 w 565444"/>
              <a:gd name="connsiteY33" fmla="*/ 276116 h 676134"/>
              <a:gd name="connsiteX34" fmla="*/ 483130 w 565444"/>
              <a:gd name="connsiteY34" fmla="*/ 267187 h 676134"/>
              <a:gd name="connsiteX35" fmla="*/ 474201 w 565444"/>
              <a:gd name="connsiteY35" fmla="*/ 263489 h 676134"/>
              <a:gd name="connsiteX36" fmla="*/ 91242 w 565444"/>
              <a:gd name="connsiteY36" fmla="*/ 263488 h 676134"/>
              <a:gd name="connsiteX37" fmla="*/ 78615 w 565444"/>
              <a:gd name="connsiteY37" fmla="*/ 276115 h 676134"/>
              <a:gd name="connsiteX38" fmla="*/ 78614 w 565444"/>
              <a:gd name="connsiteY38" fmla="*/ 276115 h 676134"/>
              <a:gd name="connsiteX39" fmla="*/ 91241 w 565444"/>
              <a:gd name="connsiteY39" fmla="*/ 288742 h 676134"/>
              <a:gd name="connsiteX40" fmla="*/ 474201 w 565444"/>
              <a:gd name="connsiteY40" fmla="*/ 288742 h 676134"/>
              <a:gd name="connsiteX41" fmla="*/ 483130 w 565444"/>
              <a:gd name="connsiteY41" fmla="*/ 285044 h 676134"/>
              <a:gd name="connsiteX42" fmla="*/ 565444 w 565444"/>
              <a:gd name="connsiteY42" fmla="*/ 194687 h 676134"/>
              <a:gd name="connsiteX43" fmla="*/ 546230 w 565444"/>
              <a:gd name="connsiteY43" fmla="*/ 213901 h 676134"/>
              <a:gd name="connsiteX44" fmla="*/ 525276 w 565444"/>
              <a:gd name="connsiteY44" fmla="*/ 213901 h 676134"/>
              <a:gd name="connsiteX45" fmla="*/ 508899 w 565444"/>
              <a:gd name="connsiteY45" fmla="*/ 524387 h 676134"/>
              <a:gd name="connsiteX46" fmla="*/ 378243 w 565444"/>
              <a:gd name="connsiteY46" fmla="*/ 676134 h 676134"/>
              <a:gd name="connsiteX47" fmla="*/ 184455 w 565444"/>
              <a:gd name="connsiteY47" fmla="*/ 676134 h 676134"/>
              <a:gd name="connsiteX48" fmla="*/ 53798 w 565444"/>
              <a:gd name="connsiteY48" fmla="*/ 524387 h 676134"/>
              <a:gd name="connsiteX49" fmla="*/ 37421 w 565444"/>
              <a:gd name="connsiteY49" fmla="*/ 213901 h 676134"/>
              <a:gd name="connsiteX50" fmla="*/ 19214 w 565444"/>
              <a:gd name="connsiteY50" fmla="*/ 213901 h 676134"/>
              <a:gd name="connsiteX51" fmla="*/ 0 w 565444"/>
              <a:gd name="connsiteY51" fmla="*/ 194687 h 676134"/>
              <a:gd name="connsiteX52" fmla="*/ 19214 w 565444"/>
              <a:gd name="connsiteY52" fmla="*/ 175473 h 676134"/>
              <a:gd name="connsiteX53" fmla="*/ 546230 w 565444"/>
              <a:gd name="connsiteY53" fmla="*/ 175473 h 676134"/>
              <a:gd name="connsiteX54" fmla="*/ 565444 w 565444"/>
              <a:gd name="connsiteY54" fmla="*/ 194687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65444" h="676134">
                <a:moveTo>
                  <a:pt x="182559" y="37056"/>
                </a:moveTo>
                <a:lnTo>
                  <a:pt x="182559" y="175472"/>
                </a:lnTo>
                <a:lnTo>
                  <a:pt x="108447" y="175472"/>
                </a:lnTo>
                <a:lnTo>
                  <a:pt x="108447" y="37056"/>
                </a:lnTo>
                <a:cubicBezTo>
                  <a:pt x="108447" y="16591"/>
                  <a:pt x="125038" y="0"/>
                  <a:pt x="145503" y="0"/>
                </a:cubicBezTo>
                <a:cubicBezTo>
                  <a:pt x="165968" y="0"/>
                  <a:pt x="182559" y="16591"/>
                  <a:pt x="182559" y="37056"/>
                </a:cubicBezTo>
                <a:close/>
                <a:moveTo>
                  <a:pt x="456997" y="37056"/>
                </a:moveTo>
                <a:lnTo>
                  <a:pt x="456997" y="175472"/>
                </a:lnTo>
                <a:lnTo>
                  <a:pt x="382885" y="175472"/>
                </a:lnTo>
                <a:lnTo>
                  <a:pt x="382885" y="37056"/>
                </a:lnTo>
                <a:cubicBezTo>
                  <a:pt x="382885" y="16591"/>
                  <a:pt x="399476" y="0"/>
                  <a:pt x="419941" y="0"/>
                </a:cubicBezTo>
                <a:cubicBezTo>
                  <a:pt x="440406" y="0"/>
                  <a:pt x="456997" y="16591"/>
                  <a:pt x="456997" y="37056"/>
                </a:cubicBezTo>
                <a:close/>
                <a:moveTo>
                  <a:pt x="486828" y="382985"/>
                </a:moveTo>
                <a:lnTo>
                  <a:pt x="486828" y="382986"/>
                </a:lnTo>
                <a:lnTo>
                  <a:pt x="483130" y="374057"/>
                </a:lnTo>
                <a:cubicBezTo>
                  <a:pt x="480845" y="371772"/>
                  <a:pt x="477688" y="370359"/>
                  <a:pt x="474201" y="370359"/>
                </a:cubicBezTo>
                <a:lnTo>
                  <a:pt x="91242" y="370358"/>
                </a:lnTo>
                <a:cubicBezTo>
                  <a:pt x="84268" y="370358"/>
                  <a:pt x="78615" y="376011"/>
                  <a:pt x="78615" y="382985"/>
                </a:cubicBezTo>
                <a:lnTo>
                  <a:pt x="78614" y="382985"/>
                </a:lnTo>
                <a:cubicBezTo>
                  <a:pt x="78614" y="389959"/>
                  <a:pt x="84267" y="395612"/>
                  <a:pt x="91241" y="395612"/>
                </a:cubicBezTo>
                <a:lnTo>
                  <a:pt x="474201" y="395612"/>
                </a:lnTo>
                <a:cubicBezTo>
                  <a:pt x="477688" y="395612"/>
                  <a:pt x="480845" y="394199"/>
                  <a:pt x="483130" y="391914"/>
                </a:cubicBezTo>
                <a:lnTo>
                  <a:pt x="486828" y="382986"/>
                </a:lnTo>
                <a:lnTo>
                  <a:pt x="486828" y="382986"/>
                </a:lnTo>
                <a:close/>
                <a:moveTo>
                  <a:pt x="486828" y="329551"/>
                </a:moveTo>
                <a:lnTo>
                  <a:pt x="483130" y="320622"/>
                </a:lnTo>
                <a:cubicBezTo>
                  <a:pt x="480845" y="318337"/>
                  <a:pt x="477688" y="316924"/>
                  <a:pt x="474201" y="316924"/>
                </a:cubicBezTo>
                <a:lnTo>
                  <a:pt x="91242" y="316923"/>
                </a:lnTo>
                <a:cubicBezTo>
                  <a:pt x="84268" y="316923"/>
                  <a:pt x="78615" y="322576"/>
                  <a:pt x="78615" y="329550"/>
                </a:cubicBezTo>
                <a:lnTo>
                  <a:pt x="78614" y="329550"/>
                </a:lnTo>
                <a:cubicBezTo>
                  <a:pt x="78614" y="336524"/>
                  <a:pt x="84267" y="342177"/>
                  <a:pt x="91241" y="342177"/>
                </a:cubicBezTo>
                <a:lnTo>
                  <a:pt x="474201" y="342177"/>
                </a:lnTo>
                <a:cubicBezTo>
                  <a:pt x="477688" y="342177"/>
                  <a:pt x="480845" y="340764"/>
                  <a:pt x="483130" y="338479"/>
                </a:cubicBezTo>
                <a:close/>
                <a:moveTo>
                  <a:pt x="486828" y="276116"/>
                </a:moveTo>
                <a:lnTo>
                  <a:pt x="483130" y="267187"/>
                </a:lnTo>
                <a:cubicBezTo>
                  <a:pt x="480845" y="264902"/>
                  <a:pt x="477688" y="263489"/>
                  <a:pt x="474201" y="263489"/>
                </a:cubicBezTo>
                <a:lnTo>
                  <a:pt x="91242" y="263488"/>
                </a:lnTo>
                <a:cubicBezTo>
                  <a:pt x="84268" y="263488"/>
                  <a:pt x="78615" y="269141"/>
                  <a:pt x="78615" y="276115"/>
                </a:cubicBezTo>
                <a:lnTo>
                  <a:pt x="78614" y="276115"/>
                </a:lnTo>
                <a:cubicBezTo>
                  <a:pt x="78614" y="283089"/>
                  <a:pt x="84267" y="288742"/>
                  <a:pt x="91241" y="288742"/>
                </a:cubicBezTo>
                <a:lnTo>
                  <a:pt x="474201" y="288742"/>
                </a:lnTo>
                <a:cubicBezTo>
                  <a:pt x="477688" y="288742"/>
                  <a:pt x="480845" y="287329"/>
                  <a:pt x="483130" y="285044"/>
                </a:cubicBezTo>
                <a:close/>
                <a:moveTo>
                  <a:pt x="565444" y="194687"/>
                </a:moveTo>
                <a:cubicBezTo>
                  <a:pt x="565444" y="205299"/>
                  <a:pt x="556842" y="213901"/>
                  <a:pt x="546230" y="213901"/>
                </a:cubicBezTo>
                <a:lnTo>
                  <a:pt x="525276" y="213901"/>
                </a:lnTo>
                <a:lnTo>
                  <a:pt x="508899" y="524387"/>
                </a:lnTo>
                <a:cubicBezTo>
                  <a:pt x="504507" y="609787"/>
                  <a:pt x="447139" y="676134"/>
                  <a:pt x="378243" y="676134"/>
                </a:cubicBezTo>
                <a:lnTo>
                  <a:pt x="184455" y="676134"/>
                </a:lnTo>
                <a:cubicBezTo>
                  <a:pt x="115558" y="676134"/>
                  <a:pt x="58190" y="609787"/>
                  <a:pt x="53798" y="524387"/>
                </a:cubicBezTo>
                <a:lnTo>
                  <a:pt x="37421" y="213901"/>
                </a:lnTo>
                <a:lnTo>
                  <a:pt x="19214" y="213901"/>
                </a:lnTo>
                <a:cubicBezTo>
                  <a:pt x="8602" y="213901"/>
                  <a:pt x="0" y="205299"/>
                  <a:pt x="0" y="194687"/>
                </a:cubicBezTo>
                <a:cubicBezTo>
                  <a:pt x="0" y="184075"/>
                  <a:pt x="8602" y="175473"/>
                  <a:pt x="19214" y="175473"/>
                </a:cubicBezTo>
                <a:lnTo>
                  <a:pt x="546230" y="175473"/>
                </a:lnTo>
                <a:cubicBezTo>
                  <a:pt x="556842" y="175473"/>
                  <a:pt x="565444" y="184075"/>
                  <a:pt x="565444" y="19468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 name="Arrow: Bent 101">
            <a:extLst>
              <a:ext uri="{FF2B5EF4-FFF2-40B4-BE49-F238E27FC236}">
                <a16:creationId xmlns:a16="http://schemas.microsoft.com/office/drawing/2014/main" xmlns="" id="{8EBA192E-8507-4805-BD95-BD7B50896422}"/>
              </a:ext>
            </a:extLst>
          </p:cNvPr>
          <p:cNvSpPr/>
          <p:nvPr/>
        </p:nvSpPr>
        <p:spPr>
          <a:xfrm flipH="1" flipV="1">
            <a:off x="1504235" y="5623091"/>
            <a:ext cx="8974693" cy="582611"/>
          </a:xfrm>
          <a:prstGeom prst="bentArrow">
            <a:avLst>
              <a:gd name="adj1" fmla="val 14113"/>
              <a:gd name="adj2" fmla="val 12152"/>
              <a:gd name="adj3" fmla="val 0"/>
              <a:gd name="adj4" fmla="val 545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34" name="Group 133">
            <a:extLst>
              <a:ext uri="{FF2B5EF4-FFF2-40B4-BE49-F238E27FC236}">
                <a16:creationId xmlns:a16="http://schemas.microsoft.com/office/drawing/2014/main" xmlns="" id="{675CB1FB-8C3B-45CC-BE0E-D38541FA1A8D}"/>
              </a:ext>
            </a:extLst>
          </p:cNvPr>
          <p:cNvGrpSpPr/>
          <p:nvPr/>
        </p:nvGrpSpPr>
        <p:grpSpPr>
          <a:xfrm>
            <a:off x="3912092" y="5616841"/>
            <a:ext cx="1511367" cy="490966"/>
            <a:chOff x="2751274" y="4321303"/>
            <a:chExt cx="1511367" cy="490966"/>
          </a:xfrm>
        </p:grpSpPr>
        <p:sp>
          <p:nvSpPr>
            <p:cNvPr id="124" name="Freeform: Shape 123">
              <a:extLst>
                <a:ext uri="{FF2B5EF4-FFF2-40B4-BE49-F238E27FC236}">
                  <a16:creationId xmlns:a16="http://schemas.microsoft.com/office/drawing/2014/main" xmlns="" id="{7CAEE828-5ECA-4FF6-BD0F-5B1F50A8D329}"/>
                </a:ext>
              </a:extLst>
            </p:cNvPr>
            <p:cNvSpPr/>
            <p:nvPr/>
          </p:nvSpPr>
          <p:spPr>
            <a:xfrm>
              <a:off x="2751274" y="4567310"/>
              <a:ext cx="295404" cy="244959"/>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xmlns="" id="{6014D889-75E6-4C27-A7DD-5C75480E7AA7}"/>
                </a:ext>
              </a:extLst>
            </p:cNvPr>
            <p:cNvSpPr/>
            <p:nvPr/>
          </p:nvSpPr>
          <p:spPr>
            <a:xfrm>
              <a:off x="3027027" y="4321303"/>
              <a:ext cx="592071" cy="490966"/>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xmlns="" id="{0E88121F-1694-4C80-A9D6-3EF4AEFC8600}"/>
                </a:ext>
              </a:extLst>
            </p:cNvPr>
            <p:cNvSpPr/>
            <p:nvPr/>
          </p:nvSpPr>
          <p:spPr>
            <a:xfrm>
              <a:off x="3610202" y="4506062"/>
              <a:ext cx="369265" cy="306207"/>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xmlns="" id="{60315155-7170-414F-B014-9DE75187B30D}"/>
                </a:ext>
              </a:extLst>
            </p:cNvPr>
            <p:cNvSpPr/>
            <p:nvPr/>
          </p:nvSpPr>
          <p:spPr>
            <a:xfrm>
              <a:off x="3967237" y="4567310"/>
              <a:ext cx="295404" cy="244959"/>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grpSp>
      <p:grpSp>
        <p:nvGrpSpPr>
          <p:cNvPr id="9" name="Group 8">
            <a:extLst>
              <a:ext uri="{FF2B5EF4-FFF2-40B4-BE49-F238E27FC236}">
                <a16:creationId xmlns:a16="http://schemas.microsoft.com/office/drawing/2014/main" xmlns="" id="{CAE67E13-E58F-4FB0-B485-321111952A2F}"/>
              </a:ext>
            </a:extLst>
          </p:cNvPr>
          <p:cNvGrpSpPr/>
          <p:nvPr/>
        </p:nvGrpSpPr>
        <p:grpSpPr>
          <a:xfrm>
            <a:off x="9410500" y="2710940"/>
            <a:ext cx="2036454" cy="2914798"/>
            <a:chOff x="9392570" y="2693010"/>
            <a:chExt cx="2036454" cy="2914798"/>
          </a:xfrm>
          <a:solidFill>
            <a:schemeClr val="accent1"/>
          </a:solidFill>
        </p:grpSpPr>
        <p:sp>
          <p:nvSpPr>
            <p:cNvPr id="142" name="Oval 1">
              <a:extLst>
                <a:ext uri="{FF2B5EF4-FFF2-40B4-BE49-F238E27FC236}">
                  <a16:creationId xmlns:a16="http://schemas.microsoft.com/office/drawing/2014/main" xmlns="" id="{93C89472-3994-4F29-BCEA-F5B3750388F7}"/>
                </a:ext>
              </a:extLst>
            </p:cNvPr>
            <p:cNvSpPr/>
            <p:nvPr/>
          </p:nvSpPr>
          <p:spPr>
            <a:xfrm flipH="1">
              <a:off x="10130361" y="5170309"/>
              <a:ext cx="560872" cy="10016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3" name="Oval 1">
              <a:extLst>
                <a:ext uri="{FF2B5EF4-FFF2-40B4-BE49-F238E27FC236}">
                  <a16:creationId xmlns:a16="http://schemas.microsoft.com/office/drawing/2014/main" xmlns="" id="{562FA17F-34DD-4833-B88E-B25D0AD94387}"/>
                </a:ext>
              </a:extLst>
            </p:cNvPr>
            <p:cNvSpPr/>
            <p:nvPr/>
          </p:nvSpPr>
          <p:spPr>
            <a:xfrm flipH="1">
              <a:off x="10190455" y="5447560"/>
              <a:ext cx="440684" cy="16024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44" name="Oval 1">
              <a:extLst>
                <a:ext uri="{FF2B5EF4-FFF2-40B4-BE49-F238E27FC236}">
                  <a16:creationId xmlns:a16="http://schemas.microsoft.com/office/drawing/2014/main" xmlns="" id="{5FDE4BF7-69D8-4347-8B6F-1F7909A29DFA}"/>
                </a:ext>
              </a:extLst>
            </p:cNvPr>
            <p:cNvSpPr/>
            <p:nvPr/>
          </p:nvSpPr>
          <p:spPr>
            <a:xfrm flipH="1">
              <a:off x="10150393" y="5308935"/>
              <a:ext cx="520809" cy="10016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5" name="Oval 1">
              <a:extLst>
                <a:ext uri="{FF2B5EF4-FFF2-40B4-BE49-F238E27FC236}">
                  <a16:creationId xmlns:a16="http://schemas.microsoft.com/office/drawing/2014/main" xmlns="" id="{394F196D-2D6E-4120-AE3F-684AF1FF3436}"/>
                </a:ext>
              </a:extLst>
            </p:cNvPr>
            <p:cNvSpPr/>
            <p:nvPr/>
          </p:nvSpPr>
          <p:spPr>
            <a:xfrm flipH="1">
              <a:off x="10110330" y="5031684"/>
              <a:ext cx="600935" cy="10016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3" name="Freeform: Shape 152">
              <a:extLst>
                <a:ext uri="{FF2B5EF4-FFF2-40B4-BE49-F238E27FC236}">
                  <a16:creationId xmlns:a16="http://schemas.microsoft.com/office/drawing/2014/main" xmlns="" id="{8C7A0C76-30F6-4D40-A08F-49E0C4075BE9}"/>
                </a:ext>
              </a:extLst>
            </p:cNvPr>
            <p:cNvSpPr/>
            <p:nvPr/>
          </p:nvSpPr>
          <p:spPr>
            <a:xfrm flipH="1">
              <a:off x="9392570" y="2693010"/>
              <a:ext cx="2036454" cy="2246601"/>
            </a:xfrm>
            <a:custGeom>
              <a:avLst/>
              <a:gdLst>
                <a:gd name="connsiteX0" fmla="*/ 696638 w 2036454"/>
                <a:gd name="connsiteY0" fmla="*/ 2081097 h 2246601"/>
                <a:gd name="connsiteX1" fmla="*/ 717664 w 2036454"/>
                <a:gd name="connsiteY1" fmla="*/ 2094765 h 2246601"/>
                <a:gd name="connsiteX2" fmla="*/ 709915 w 2036454"/>
                <a:gd name="connsiteY2" fmla="*/ 2093208 h 2246601"/>
                <a:gd name="connsiteX3" fmla="*/ 1016176 w 2036454"/>
                <a:gd name="connsiteY3" fmla="*/ 69112 h 2246601"/>
                <a:gd name="connsiteX4" fmla="*/ 1972239 w 2036454"/>
                <a:gd name="connsiteY4" fmla="*/ 1025175 h 2246601"/>
                <a:gd name="connsiteX5" fmla="*/ 1016176 w 2036454"/>
                <a:gd name="connsiteY5" fmla="*/ 1981238 h 2246601"/>
                <a:gd name="connsiteX6" fmla="*/ 60113 w 2036454"/>
                <a:gd name="connsiteY6" fmla="*/ 1025175 h 2246601"/>
                <a:gd name="connsiteX7" fmla="*/ 1016176 w 2036454"/>
                <a:gd name="connsiteY7" fmla="*/ 69112 h 2246601"/>
                <a:gd name="connsiteX8" fmla="*/ 1020136 w 2036454"/>
                <a:gd name="connsiteY8" fmla="*/ 0 h 2246601"/>
                <a:gd name="connsiteX9" fmla="*/ 1018229 w 2036454"/>
                <a:gd name="connsiteY9" fmla="*/ 147 h 2246601"/>
                <a:gd name="connsiteX10" fmla="*/ 1016319 w 2036454"/>
                <a:gd name="connsiteY10" fmla="*/ 0 h 2246601"/>
                <a:gd name="connsiteX11" fmla="*/ 0 w 2036454"/>
                <a:gd name="connsiteY11" fmla="*/ 1016319 h 2246601"/>
                <a:gd name="connsiteX12" fmla="*/ 484581 w 2036454"/>
                <a:gd name="connsiteY12" fmla="*/ 1942131 h 2246601"/>
                <a:gd name="connsiteX13" fmla="*/ 533756 w 2036454"/>
                <a:gd name="connsiteY13" fmla="*/ 2149329 h 2246601"/>
                <a:gd name="connsiteX14" fmla="*/ 663812 w 2036454"/>
                <a:gd name="connsiteY14" fmla="*/ 2246601 h 2246601"/>
                <a:gd name="connsiteX15" fmla="*/ 1018229 w 2036454"/>
                <a:gd name="connsiteY15" fmla="*/ 2245332 h 2246601"/>
                <a:gd name="connsiteX16" fmla="*/ 1372641 w 2036454"/>
                <a:gd name="connsiteY16" fmla="*/ 2246601 h 2246601"/>
                <a:gd name="connsiteX17" fmla="*/ 1502697 w 2036454"/>
                <a:gd name="connsiteY17" fmla="*/ 2149329 h 2246601"/>
                <a:gd name="connsiteX18" fmla="*/ 1551873 w 2036454"/>
                <a:gd name="connsiteY18" fmla="*/ 1942131 h 2246601"/>
                <a:gd name="connsiteX19" fmla="*/ 2036454 w 2036454"/>
                <a:gd name="connsiteY19" fmla="*/ 1016319 h 2246601"/>
                <a:gd name="connsiteX20" fmla="*/ 1020136 w 2036454"/>
                <a:gd name="connsiteY20" fmla="*/ 0 h 224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36454" h="2246601">
                  <a:moveTo>
                    <a:pt x="696638" y="2081097"/>
                  </a:moveTo>
                  <a:lnTo>
                    <a:pt x="717664" y="2094765"/>
                  </a:lnTo>
                  <a:lnTo>
                    <a:pt x="709915" y="2093208"/>
                  </a:lnTo>
                  <a:close/>
                  <a:moveTo>
                    <a:pt x="1016176" y="69112"/>
                  </a:moveTo>
                  <a:cubicBezTo>
                    <a:pt x="1544195" y="69112"/>
                    <a:pt x="1972239" y="497156"/>
                    <a:pt x="1972239" y="1025175"/>
                  </a:cubicBezTo>
                  <a:cubicBezTo>
                    <a:pt x="1972239" y="1553194"/>
                    <a:pt x="1544195" y="1981238"/>
                    <a:pt x="1016176" y="1981238"/>
                  </a:cubicBezTo>
                  <a:cubicBezTo>
                    <a:pt x="488157" y="1981238"/>
                    <a:pt x="60113" y="1553194"/>
                    <a:pt x="60113" y="1025175"/>
                  </a:cubicBezTo>
                  <a:cubicBezTo>
                    <a:pt x="60113" y="497156"/>
                    <a:pt x="488157" y="69112"/>
                    <a:pt x="1016176" y="69112"/>
                  </a:cubicBezTo>
                  <a:close/>
                  <a:moveTo>
                    <a:pt x="1020136" y="0"/>
                  </a:moveTo>
                  <a:lnTo>
                    <a:pt x="1018229" y="147"/>
                  </a:lnTo>
                  <a:lnTo>
                    <a:pt x="1016319" y="0"/>
                  </a:lnTo>
                  <a:cubicBezTo>
                    <a:pt x="455022" y="0"/>
                    <a:pt x="0" y="455021"/>
                    <a:pt x="0" y="1016319"/>
                  </a:cubicBezTo>
                  <a:cubicBezTo>
                    <a:pt x="0" y="1396151"/>
                    <a:pt x="271200" y="1771022"/>
                    <a:pt x="484581" y="1942131"/>
                  </a:cubicBezTo>
                  <a:cubicBezTo>
                    <a:pt x="548151" y="2015370"/>
                    <a:pt x="520096" y="2053853"/>
                    <a:pt x="533756" y="2149329"/>
                  </a:cubicBezTo>
                  <a:cubicBezTo>
                    <a:pt x="569271" y="2223033"/>
                    <a:pt x="601038" y="2246601"/>
                    <a:pt x="663812" y="2246601"/>
                  </a:cubicBezTo>
                  <a:lnTo>
                    <a:pt x="1018229" y="2245332"/>
                  </a:lnTo>
                  <a:lnTo>
                    <a:pt x="1372641" y="2246601"/>
                  </a:lnTo>
                  <a:cubicBezTo>
                    <a:pt x="1435417" y="2246601"/>
                    <a:pt x="1467183" y="2223033"/>
                    <a:pt x="1502697" y="2149329"/>
                  </a:cubicBezTo>
                  <a:cubicBezTo>
                    <a:pt x="1516357" y="2053853"/>
                    <a:pt x="1488303" y="2015370"/>
                    <a:pt x="1551873" y="1942131"/>
                  </a:cubicBezTo>
                  <a:cubicBezTo>
                    <a:pt x="1765253" y="1771022"/>
                    <a:pt x="2036454" y="1396151"/>
                    <a:pt x="2036454" y="1016319"/>
                  </a:cubicBezTo>
                  <a:cubicBezTo>
                    <a:pt x="2036454" y="455021"/>
                    <a:pt x="1581432" y="0"/>
                    <a:pt x="102013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a:p>
          </p:txBody>
        </p:sp>
      </p:grpSp>
      <p:sp>
        <p:nvSpPr>
          <p:cNvPr id="152" name="Freeform: Shape 151">
            <a:extLst>
              <a:ext uri="{FF2B5EF4-FFF2-40B4-BE49-F238E27FC236}">
                <a16:creationId xmlns:a16="http://schemas.microsoft.com/office/drawing/2014/main" xmlns="" id="{1E1607B5-64B5-47A5-8D74-932DFF0AB39F}"/>
              </a:ext>
            </a:extLst>
          </p:cNvPr>
          <p:cNvSpPr/>
          <p:nvPr/>
        </p:nvSpPr>
        <p:spPr>
          <a:xfrm flipH="1">
            <a:off x="9516898" y="2907256"/>
            <a:ext cx="1787797" cy="1972285"/>
          </a:xfrm>
          <a:custGeom>
            <a:avLst/>
            <a:gdLst>
              <a:gd name="connsiteX0" fmla="*/ 696638 w 2036454"/>
              <a:gd name="connsiteY0" fmla="*/ 2081097 h 2246601"/>
              <a:gd name="connsiteX1" fmla="*/ 717664 w 2036454"/>
              <a:gd name="connsiteY1" fmla="*/ 2094765 h 2246601"/>
              <a:gd name="connsiteX2" fmla="*/ 709915 w 2036454"/>
              <a:gd name="connsiteY2" fmla="*/ 2093208 h 2246601"/>
              <a:gd name="connsiteX3" fmla="*/ 1020136 w 2036454"/>
              <a:gd name="connsiteY3" fmla="*/ 0 h 2246601"/>
              <a:gd name="connsiteX4" fmla="*/ 1018229 w 2036454"/>
              <a:gd name="connsiteY4" fmla="*/ 147 h 2246601"/>
              <a:gd name="connsiteX5" fmla="*/ 1016319 w 2036454"/>
              <a:gd name="connsiteY5" fmla="*/ 0 h 2246601"/>
              <a:gd name="connsiteX6" fmla="*/ 0 w 2036454"/>
              <a:gd name="connsiteY6" fmla="*/ 1016319 h 2246601"/>
              <a:gd name="connsiteX7" fmla="*/ 484581 w 2036454"/>
              <a:gd name="connsiteY7" fmla="*/ 1942131 h 2246601"/>
              <a:gd name="connsiteX8" fmla="*/ 533756 w 2036454"/>
              <a:gd name="connsiteY8" fmla="*/ 2149329 h 2246601"/>
              <a:gd name="connsiteX9" fmla="*/ 663812 w 2036454"/>
              <a:gd name="connsiteY9" fmla="*/ 2246601 h 2246601"/>
              <a:gd name="connsiteX10" fmla="*/ 1018229 w 2036454"/>
              <a:gd name="connsiteY10" fmla="*/ 2245332 h 2246601"/>
              <a:gd name="connsiteX11" fmla="*/ 1372641 w 2036454"/>
              <a:gd name="connsiteY11" fmla="*/ 2246601 h 2246601"/>
              <a:gd name="connsiteX12" fmla="*/ 1502697 w 2036454"/>
              <a:gd name="connsiteY12" fmla="*/ 2149329 h 2246601"/>
              <a:gd name="connsiteX13" fmla="*/ 1551873 w 2036454"/>
              <a:gd name="connsiteY13" fmla="*/ 1942131 h 2246601"/>
              <a:gd name="connsiteX14" fmla="*/ 2036454 w 2036454"/>
              <a:gd name="connsiteY14" fmla="*/ 1016319 h 2246601"/>
              <a:gd name="connsiteX15" fmla="*/ 1020136 w 2036454"/>
              <a:gd name="connsiteY15" fmla="*/ 0 h 224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6454" h="2246601">
                <a:moveTo>
                  <a:pt x="696638" y="2081097"/>
                </a:moveTo>
                <a:lnTo>
                  <a:pt x="717664" y="2094765"/>
                </a:lnTo>
                <a:lnTo>
                  <a:pt x="709915" y="2093208"/>
                </a:lnTo>
                <a:close/>
                <a:moveTo>
                  <a:pt x="1020136" y="0"/>
                </a:moveTo>
                <a:lnTo>
                  <a:pt x="1018229" y="147"/>
                </a:lnTo>
                <a:lnTo>
                  <a:pt x="1016319" y="0"/>
                </a:lnTo>
                <a:cubicBezTo>
                  <a:pt x="455022" y="0"/>
                  <a:pt x="0" y="455021"/>
                  <a:pt x="0" y="1016319"/>
                </a:cubicBezTo>
                <a:cubicBezTo>
                  <a:pt x="0" y="1396151"/>
                  <a:pt x="271200" y="1771022"/>
                  <a:pt x="484581" y="1942131"/>
                </a:cubicBezTo>
                <a:cubicBezTo>
                  <a:pt x="548151" y="2015370"/>
                  <a:pt x="520096" y="2053853"/>
                  <a:pt x="533756" y="2149329"/>
                </a:cubicBezTo>
                <a:cubicBezTo>
                  <a:pt x="569271" y="2223033"/>
                  <a:pt x="601038" y="2246601"/>
                  <a:pt x="663812" y="2246601"/>
                </a:cubicBezTo>
                <a:lnTo>
                  <a:pt x="1018229" y="2245332"/>
                </a:lnTo>
                <a:lnTo>
                  <a:pt x="1372641" y="2246601"/>
                </a:lnTo>
                <a:cubicBezTo>
                  <a:pt x="1435417" y="2246601"/>
                  <a:pt x="1467183" y="2223033"/>
                  <a:pt x="1502697" y="2149329"/>
                </a:cubicBezTo>
                <a:cubicBezTo>
                  <a:pt x="1516357" y="2053853"/>
                  <a:pt x="1488303" y="2015370"/>
                  <a:pt x="1551873" y="1942131"/>
                </a:cubicBezTo>
                <a:cubicBezTo>
                  <a:pt x="1765253" y="1771022"/>
                  <a:pt x="2036454" y="1396151"/>
                  <a:pt x="2036454" y="1016319"/>
                </a:cubicBezTo>
                <a:cubicBezTo>
                  <a:pt x="2036454" y="455021"/>
                  <a:pt x="1581432" y="0"/>
                  <a:pt x="10201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a:p>
        </p:txBody>
      </p:sp>
      <p:grpSp>
        <p:nvGrpSpPr>
          <p:cNvPr id="83" name="Group 82">
            <a:extLst>
              <a:ext uri="{FF2B5EF4-FFF2-40B4-BE49-F238E27FC236}">
                <a16:creationId xmlns:a16="http://schemas.microsoft.com/office/drawing/2014/main" xmlns="" id="{AB2A7E71-5738-44B8-8C95-AE69F852EEE2}"/>
              </a:ext>
            </a:extLst>
          </p:cNvPr>
          <p:cNvGrpSpPr/>
          <p:nvPr/>
        </p:nvGrpSpPr>
        <p:grpSpPr>
          <a:xfrm>
            <a:off x="9516898" y="2814396"/>
            <a:ext cx="1832724" cy="1832724"/>
            <a:chOff x="4547049" y="1897856"/>
            <a:chExt cx="3071634" cy="3071634"/>
          </a:xfrm>
          <a:effectLst/>
        </p:grpSpPr>
        <p:sp>
          <p:nvSpPr>
            <p:cNvPr id="84" name="Freeform: Shape 83">
              <a:extLst>
                <a:ext uri="{FF2B5EF4-FFF2-40B4-BE49-F238E27FC236}">
                  <a16:creationId xmlns:a16="http://schemas.microsoft.com/office/drawing/2014/main" xmlns="" id="{D8F22443-BC2E-481F-848C-C91988FF254D}"/>
                </a:ext>
              </a:extLst>
            </p:cNvPr>
            <p:cNvSpPr/>
            <p:nvPr/>
          </p:nvSpPr>
          <p:spPr>
            <a:xfrm>
              <a:off x="4547049" y="1897856"/>
              <a:ext cx="3071634" cy="307163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1">
                <a:lumMod val="20000"/>
                <a:lumOff val="80000"/>
              </a:schemeClr>
            </a:solidFill>
            <a:ln w="9525" cap="flat">
              <a:noFill/>
              <a:prstDash val="solid"/>
              <a:miter/>
            </a:ln>
            <a:effectLst/>
          </p:spPr>
          <p:txBody>
            <a:bodyPr rtlCol="0" anchor="ctr"/>
            <a:lstStyle/>
            <a:p>
              <a:endParaRPr lang="en-US" dirty="0"/>
            </a:p>
          </p:txBody>
        </p:sp>
        <p:sp>
          <p:nvSpPr>
            <p:cNvPr id="85" name="Freeform: Shape 84">
              <a:extLst>
                <a:ext uri="{FF2B5EF4-FFF2-40B4-BE49-F238E27FC236}">
                  <a16:creationId xmlns:a16="http://schemas.microsoft.com/office/drawing/2014/main" xmlns="" id="{35F2A40E-4190-437D-AC60-CD4CDF3B31A4}"/>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1">
                <a:lumMod val="40000"/>
                <a:lumOff val="60000"/>
              </a:schemeClr>
            </a:solidFill>
            <a:ln w="9525" cap="flat">
              <a:noFill/>
              <a:prstDash val="solid"/>
              <a:miter/>
            </a:ln>
          </p:spPr>
          <p:txBody>
            <a:bodyPr rtlCol="0" anchor="ctr"/>
            <a:lstStyle/>
            <a:p>
              <a:endParaRPr lang="en-US" dirty="0"/>
            </a:p>
          </p:txBody>
        </p:sp>
      </p:grpSp>
      <p:grpSp>
        <p:nvGrpSpPr>
          <p:cNvPr id="169" name="Group 168">
            <a:extLst>
              <a:ext uri="{FF2B5EF4-FFF2-40B4-BE49-F238E27FC236}">
                <a16:creationId xmlns:a16="http://schemas.microsoft.com/office/drawing/2014/main" xmlns="" id="{0DFE7297-5D2E-4A1E-AF36-A4B43D60EE20}"/>
              </a:ext>
            </a:extLst>
          </p:cNvPr>
          <p:cNvGrpSpPr/>
          <p:nvPr/>
        </p:nvGrpSpPr>
        <p:grpSpPr>
          <a:xfrm>
            <a:off x="1092450" y="4943210"/>
            <a:ext cx="2825440" cy="1166481"/>
            <a:chOff x="1786971" y="4942919"/>
            <a:chExt cx="2041538" cy="1037553"/>
          </a:xfrm>
        </p:grpSpPr>
        <p:sp>
          <p:nvSpPr>
            <p:cNvPr id="170" name="Rectangle: Rounded Corners 169">
              <a:extLst>
                <a:ext uri="{FF2B5EF4-FFF2-40B4-BE49-F238E27FC236}">
                  <a16:creationId xmlns:a16="http://schemas.microsoft.com/office/drawing/2014/main" xmlns="" id="{542EA2AA-46CA-4542-867B-4B1CB448291F}"/>
                </a:ext>
              </a:extLst>
            </p:cNvPr>
            <p:cNvSpPr/>
            <p:nvPr/>
          </p:nvSpPr>
          <p:spPr>
            <a:xfrm>
              <a:off x="1886713" y="4942919"/>
              <a:ext cx="1842053" cy="62168"/>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a:extLst>
                <a:ext uri="{FF2B5EF4-FFF2-40B4-BE49-F238E27FC236}">
                  <a16:creationId xmlns:a16="http://schemas.microsoft.com/office/drawing/2014/main" xmlns="" id="{D4CACEE3-B90F-4F91-BDC6-877A07B30437}"/>
                </a:ext>
              </a:extLst>
            </p:cNvPr>
            <p:cNvSpPr/>
            <p:nvPr/>
          </p:nvSpPr>
          <p:spPr>
            <a:xfrm>
              <a:off x="1786971" y="5005087"/>
              <a:ext cx="2041538" cy="972483"/>
            </a:xfrm>
            <a:prstGeom prst="trapezoid">
              <a:avLst>
                <a:gd name="adj" fmla="val 15411"/>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a:extLst>
                <a:ext uri="{FF2B5EF4-FFF2-40B4-BE49-F238E27FC236}">
                  <a16:creationId xmlns:a16="http://schemas.microsoft.com/office/drawing/2014/main" xmlns="" id="{7A91969B-169B-4C9F-A000-5E82C767548C}"/>
                </a:ext>
              </a:extLst>
            </p:cNvPr>
            <p:cNvSpPr/>
            <p:nvPr/>
          </p:nvSpPr>
          <p:spPr>
            <a:xfrm>
              <a:off x="1950379" y="5043805"/>
              <a:ext cx="1714722" cy="187750"/>
            </a:xfrm>
            <a:prstGeom prst="trapezoi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 name="Group 172">
              <a:extLst>
                <a:ext uri="{FF2B5EF4-FFF2-40B4-BE49-F238E27FC236}">
                  <a16:creationId xmlns:a16="http://schemas.microsoft.com/office/drawing/2014/main" xmlns="" id="{B05ABD50-FAA4-4DC3-8D60-F356E81A32AF}"/>
                </a:ext>
              </a:extLst>
            </p:cNvPr>
            <p:cNvGrpSpPr/>
            <p:nvPr/>
          </p:nvGrpSpPr>
          <p:grpSpPr>
            <a:xfrm>
              <a:off x="2260924" y="5043805"/>
              <a:ext cx="1107473" cy="187751"/>
              <a:chOff x="7962899" y="2433000"/>
              <a:chExt cx="2294160" cy="371747"/>
            </a:xfrm>
          </p:grpSpPr>
          <p:grpSp>
            <p:nvGrpSpPr>
              <p:cNvPr id="227" name="Group 226">
                <a:extLst>
                  <a:ext uri="{FF2B5EF4-FFF2-40B4-BE49-F238E27FC236}">
                    <a16:creationId xmlns:a16="http://schemas.microsoft.com/office/drawing/2014/main" xmlns="" id="{86FD9438-9622-4C4E-BFA8-0C05525FCFD4}"/>
                  </a:ext>
                </a:extLst>
              </p:cNvPr>
              <p:cNvGrpSpPr/>
              <p:nvPr/>
            </p:nvGrpSpPr>
            <p:grpSpPr>
              <a:xfrm>
                <a:off x="7962899" y="2433000"/>
                <a:ext cx="344267" cy="371747"/>
                <a:chOff x="6383215" y="2833551"/>
                <a:chExt cx="240196" cy="371747"/>
              </a:xfrm>
            </p:grpSpPr>
            <p:sp>
              <p:nvSpPr>
                <p:cNvPr id="236" name="Rectangle 235">
                  <a:extLst>
                    <a:ext uri="{FF2B5EF4-FFF2-40B4-BE49-F238E27FC236}">
                      <a16:creationId xmlns:a16="http://schemas.microsoft.com/office/drawing/2014/main" xmlns="" id="{3F8AB41D-920E-42F9-ADC4-C5E4FA92A810}"/>
                    </a:ext>
                  </a:extLst>
                </p:cNvPr>
                <p:cNvSpPr/>
                <p:nvPr/>
              </p:nvSpPr>
              <p:spPr>
                <a:xfrm>
                  <a:off x="6427177" y="2833551"/>
                  <a:ext cx="152272" cy="103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a:extLst>
                    <a:ext uri="{FF2B5EF4-FFF2-40B4-BE49-F238E27FC236}">
                      <a16:creationId xmlns:a16="http://schemas.microsoft.com/office/drawing/2014/main" xmlns="" id="{B6373E23-F5CD-4F0F-AA5B-23DBCE336F76}"/>
                    </a:ext>
                  </a:extLst>
                </p:cNvPr>
                <p:cNvSpPr/>
                <p:nvPr/>
              </p:nvSpPr>
              <p:spPr>
                <a:xfrm>
                  <a:off x="6383215" y="3030414"/>
                  <a:ext cx="240196" cy="1748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Trapezoid 237">
                  <a:extLst>
                    <a:ext uri="{FF2B5EF4-FFF2-40B4-BE49-F238E27FC236}">
                      <a16:creationId xmlns:a16="http://schemas.microsoft.com/office/drawing/2014/main" xmlns="" id="{F598B5F6-B0BA-4533-A3E1-814F76F6C2EA}"/>
                    </a:ext>
                  </a:extLst>
                </p:cNvPr>
                <p:cNvSpPr/>
                <p:nvPr/>
              </p:nvSpPr>
              <p:spPr>
                <a:xfrm>
                  <a:off x="6383215" y="2936632"/>
                  <a:ext cx="240196" cy="93782"/>
                </a:xfrm>
                <a:prstGeom prst="trapezoid">
                  <a:avLst>
                    <a:gd name="adj" fmla="val 7468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227">
                <a:extLst>
                  <a:ext uri="{FF2B5EF4-FFF2-40B4-BE49-F238E27FC236}">
                    <a16:creationId xmlns:a16="http://schemas.microsoft.com/office/drawing/2014/main" xmlns="" id="{B9895C98-0D69-4F95-ABCE-8B972769064A}"/>
                  </a:ext>
                </a:extLst>
              </p:cNvPr>
              <p:cNvGrpSpPr/>
              <p:nvPr/>
            </p:nvGrpSpPr>
            <p:grpSpPr>
              <a:xfrm>
                <a:off x="8933083" y="2433000"/>
                <a:ext cx="344267" cy="371747"/>
                <a:chOff x="6383215" y="2833551"/>
                <a:chExt cx="240196" cy="371747"/>
              </a:xfrm>
            </p:grpSpPr>
            <p:sp>
              <p:nvSpPr>
                <p:cNvPr id="233" name="Rectangle 232">
                  <a:extLst>
                    <a:ext uri="{FF2B5EF4-FFF2-40B4-BE49-F238E27FC236}">
                      <a16:creationId xmlns:a16="http://schemas.microsoft.com/office/drawing/2014/main" xmlns="" id="{96EBE5C6-DE8F-44F9-9B6B-8B5ECBD2BD9B}"/>
                    </a:ext>
                  </a:extLst>
                </p:cNvPr>
                <p:cNvSpPr/>
                <p:nvPr/>
              </p:nvSpPr>
              <p:spPr>
                <a:xfrm>
                  <a:off x="6427177" y="2833551"/>
                  <a:ext cx="152272" cy="103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a:extLst>
                    <a:ext uri="{FF2B5EF4-FFF2-40B4-BE49-F238E27FC236}">
                      <a16:creationId xmlns:a16="http://schemas.microsoft.com/office/drawing/2014/main" xmlns="" id="{3D184445-6645-4A77-A9FB-EB687E422469}"/>
                    </a:ext>
                  </a:extLst>
                </p:cNvPr>
                <p:cNvSpPr/>
                <p:nvPr/>
              </p:nvSpPr>
              <p:spPr>
                <a:xfrm>
                  <a:off x="6383215" y="3030414"/>
                  <a:ext cx="240196" cy="1748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Trapezoid 234">
                  <a:extLst>
                    <a:ext uri="{FF2B5EF4-FFF2-40B4-BE49-F238E27FC236}">
                      <a16:creationId xmlns:a16="http://schemas.microsoft.com/office/drawing/2014/main" xmlns="" id="{5A94EBDF-19DB-4165-92F2-1E0F0718FC4C}"/>
                    </a:ext>
                  </a:extLst>
                </p:cNvPr>
                <p:cNvSpPr/>
                <p:nvPr/>
              </p:nvSpPr>
              <p:spPr>
                <a:xfrm>
                  <a:off x="6383215" y="2936632"/>
                  <a:ext cx="240196" cy="93782"/>
                </a:xfrm>
                <a:prstGeom prst="trapezoid">
                  <a:avLst>
                    <a:gd name="adj" fmla="val 67722"/>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228">
                <a:extLst>
                  <a:ext uri="{FF2B5EF4-FFF2-40B4-BE49-F238E27FC236}">
                    <a16:creationId xmlns:a16="http://schemas.microsoft.com/office/drawing/2014/main" xmlns="" id="{FAD918A8-175F-40E7-869A-7618A3014E59}"/>
                  </a:ext>
                </a:extLst>
              </p:cNvPr>
              <p:cNvGrpSpPr/>
              <p:nvPr/>
            </p:nvGrpSpPr>
            <p:grpSpPr>
              <a:xfrm>
                <a:off x="9912792" y="2433000"/>
                <a:ext cx="344267" cy="371747"/>
                <a:chOff x="6383215" y="2833551"/>
                <a:chExt cx="240196" cy="371747"/>
              </a:xfrm>
            </p:grpSpPr>
            <p:sp>
              <p:nvSpPr>
                <p:cNvPr id="230" name="Rectangle 229">
                  <a:extLst>
                    <a:ext uri="{FF2B5EF4-FFF2-40B4-BE49-F238E27FC236}">
                      <a16:creationId xmlns:a16="http://schemas.microsoft.com/office/drawing/2014/main" xmlns="" id="{93BFED72-A954-4796-9EA9-FD6A91263F48}"/>
                    </a:ext>
                  </a:extLst>
                </p:cNvPr>
                <p:cNvSpPr/>
                <p:nvPr/>
              </p:nvSpPr>
              <p:spPr>
                <a:xfrm>
                  <a:off x="6427177" y="2833551"/>
                  <a:ext cx="152272" cy="103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xmlns="" id="{6DB22848-DE6A-434F-96FF-E95C3CD906E1}"/>
                    </a:ext>
                  </a:extLst>
                </p:cNvPr>
                <p:cNvSpPr/>
                <p:nvPr/>
              </p:nvSpPr>
              <p:spPr>
                <a:xfrm>
                  <a:off x="6383215" y="3030414"/>
                  <a:ext cx="240196" cy="1748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Trapezoid 231">
                  <a:extLst>
                    <a:ext uri="{FF2B5EF4-FFF2-40B4-BE49-F238E27FC236}">
                      <a16:creationId xmlns:a16="http://schemas.microsoft.com/office/drawing/2014/main" xmlns="" id="{B5E54CE8-3008-4CB1-824B-F057EC1055BB}"/>
                    </a:ext>
                  </a:extLst>
                </p:cNvPr>
                <p:cNvSpPr/>
                <p:nvPr/>
              </p:nvSpPr>
              <p:spPr>
                <a:xfrm>
                  <a:off x="6383215" y="2936632"/>
                  <a:ext cx="240196" cy="93782"/>
                </a:xfrm>
                <a:prstGeom prst="trapezoid">
                  <a:avLst>
                    <a:gd name="adj" fmla="val 7120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4" name="Trapezoid 173">
              <a:extLst>
                <a:ext uri="{FF2B5EF4-FFF2-40B4-BE49-F238E27FC236}">
                  <a16:creationId xmlns:a16="http://schemas.microsoft.com/office/drawing/2014/main" xmlns="" id="{D71F561F-BB5E-4E08-A62B-93F204E90C6F}"/>
                </a:ext>
              </a:extLst>
            </p:cNvPr>
            <p:cNvSpPr/>
            <p:nvPr/>
          </p:nvSpPr>
          <p:spPr>
            <a:xfrm>
              <a:off x="1842501"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Trapezoid 174">
              <a:extLst>
                <a:ext uri="{FF2B5EF4-FFF2-40B4-BE49-F238E27FC236}">
                  <a16:creationId xmlns:a16="http://schemas.microsoft.com/office/drawing/2014/main" xmlns="" id="{926B953F-E07E-4B44-A2F2-83C58280DC83}"/>
                </a:ext>
              </a:extLst>
            </p:cNvPr>
            <p:cNvSpPr/>
            <p:nvPr/>
          </p:nvSpPr>
          <p:spPr>
            <a:xfrm>
              <a:off x="2313764"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Trapezoid 175">
              <a:extLst>
                <a:ext uri="{FF2B5EF4-FFF2-40B4-BE49-F238E27FC236}">
                  <a16:creationId xmlns:a16="http://schemas.microsoft.com/office/drawing/2014/main" xmlns="" id="{D73A1ECF-C322-4F51-8A8A-056B6ECA0135}"/>
                </a:ext>
              </a:extLst>
            </p:cNvPr>
            <p:cNvSpPr/>
            <p:nvPr/>
          </p:nvSpPr>
          <p:spPr>
            <a:xfrm>
              <a:off x="2785027"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Trapezoid 176">
              <a:extLst>
                <a:ext uri="{FF2B5EF4-FFF2-40B4-BE49-F238E27FC236}">
                  <a16:creationId xmlns:a16="http://schemas.microsoft.com/office/drawing/2014/main" xmlns="" id="{EEDD94C3-C6F2-430C-83ED-9003CA2F314C}"/>
                </a:ext>
              </a:extLst>
            </p:cNvPr>
            <p:cNvSpPr/>
            <p:nvPr/>
          </p:nvSpPr>
          <p:spPr>
            <a:xfrm>
              <a:off x="3256290"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oup 177">
              <a:extLst>
                <a:ext uri="{FF2B5EF4-FFF2-40B4-BE49-F238E27FC236}">
                  <a16:creationId xmlns:a16="http://schemas.microsoft.com/office/drawing/2014/main" xmlns="" id="{10263849-62BA-451C-B197-C458827AF1E9}"/>
                </a:ext>
              </a:extLst>
            </p:cNvPr>
            <p:cNvGrpSpPr/>
            <p:nvPr/>
          </p:nvGrpSpPr>
          <p:grpSpPr>
            <a:xfrm>
              <a:off x="1962670" y="5271362"/>
              <a:ext cx="302363" cy="682663"/>
              <a:chOff x="7384246" y="2899703"/>
              <a:chExt cx="626352" cy="1351672"/>
            </a:xfrm>
            <a:solidFill>
              <a:schemeClr val="accent4">
                <a:lumMod val="60000"/>
                <a:lumOff val="40000"/>
              </a:schemeClr>
            </a:solidFill>
          </p:grpSpPr>
          <p:sp>
            <p:nvSpPr>
              <p:cNvPr id="216" name="Rectangle: Rounded Corners 215">
                <a:extLst>
                  <a:ext uri="{FF2B5EF4-FFF2-40B4-BE49-F238E27FC236}">
                    <a16:creationId xmlns:a16="http://schemas.microsoft.com/office/drawing/2014/main" xmlns="" id="{1C3CCF86-B933-4353-9B3A-1DB36D4305ED}"/>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Rounded Corners 216">
                <a:extLst>
                  <a:ext uri="{FF2B5EF4-FFF2-40B4-BE49-F238E27FC236}">
                    <a16:creationId xmlns:a16="http://schemas.microsoft.com/office/drawing/2014/main" xmlns="" id="{87141F13-5FAA-4FB3-BD57-65B1DCFB0C93}"/>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Rounded Corners 217">
                <a:extLst>
                  <a:ext uri="{FF2B5EF4-FFF2-40B4-BE49-F238E27FC236}">
                    <a16:creationId xmlns:a16="http://schemas.microsoft.com/office/drawing/2014/main" xmlns="" id="{81DFD139-9103-43FD-996F-0C33D81607F8}"/>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Rounded Corners 218">
                <a:extLst>
                  <a:ext uri="{FF2B5EF4-FFF2-40B4-BE49-F238E27FC236}">
                    <a16:creationId xmlns:a16="http://schemas.microsoft.com/office/drawing/2014/main" xmlns="" id="{29DD79B1-E490-4CE7-872E-5D99A26FB2E2}"/>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Rounded Corners 219">
                <a:extLst>
                  <a:ext uri="{FF2B5EF4-FFF2-40B4-BE49-F238E27FC236}">
                    <a16:creationId xmlns:a16="http://schemas.microsoft.com/office/drawing/2014/main" xmlns="" id="{C0564815-BC6C-4565-A05B-816A9361D561}"/>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Rounded Corners 220">
                <a:extLst>
                  <a:ext uri="{FF2B5EF4-FFF2-40B4-BE49-F238E27FC236}">
                    <a16:creationId xmlns:a16="http://schemas.microsoft.com/office/drawing/2014/main" xmlns="" id="{1E6B8734-96EA-42CE-9A25-027B730D03B3}"/>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Rounded Corners 221">
                <a:extLst>
                  <a:ext uri="{FF2B5EF4-FFF2-40B4-BE49-F238E27FC236}">
                    <a16:creationId xmlns:a16="http://schemas.microsoft.com/office/drawing/2014/main" xmlns="" id="{E07C30DC-29B8-49D1-815B-87EF8DAD90A6}"/>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Rounded Corners 222">
                <a:extLst>
                  <a:ext uri="{FF2B5EF4-FFF2-40B4-BE49-F238E27FC236}">
                    <a16:creationId xmlns:a16="http://schemas.microsoft.com/office/drawing/2014/main" xmlns="" id="{DFFAE26A-2273-41E9-B826-3C556F16755D}"/>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Rounded Corners 223">
                <a:extLst>
                  <a:ext uri="{FF2B5EF4-FFF2-40B4-BE49-F238E27FC236}">
                    <a16:creationId xmlns:a16="http://schemas.microsoft.com/office/drawing/2014/main" xmlns="" id="{F03B1CCC-644F-4515-AE4F-AEB9ED345D42}"/>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Rounded Corners 224">
                <a:extLst>
                  <a:ext uri="{FF2B5EF4-FFF2-40B4-BE49-F238E27FC236}">
                    <a16:creationId xmlns:a16="http://schemas.microsoft.com/office/drawing/2014/main" xmlns="" id="{7BCF6C98-A966-462D-88A5-DAD346C3ADEB}"/>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Rounded Corners 225">
                <a:extLst>
                  <a:ext uri="{FF2B5EF4-FFF2-40B4-BE49-F238E27FC236}">
                    <a16:creationId xmlns:a16="http://schemas.microsoft.com/office/drawing/2014/main" xmlns="" id="{DDB596CA-184F-40A2-9566-DF961E600637}"/>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78">
              <a:extLst>
                <a:ext uri="{FF2B5EF4-FFF2-40B4-BE49-F238E27FC236}">
                  <a16:creationId xmlns:a16="http://schemas.microsoft.com/office/drawing/2014/main" xmlns="" id="{A739D00F-806A-4BB7-8A2F-1DFE0310997B}"/>
                </a:ext>
              </a:extLst>
            </p:cNvPr>
            <p:cNvGrpSpPr/>
            <p:nvPr/>
          </p:nvGrpSpPr>
          <p:grpSpPr>
            <a:xfrm>
              <a:off x="2430707" y="5271362"/>
              <a:ext cx="302363" cy="682663"/>
              <a:chOff x="7384246" y="2899703"/>
              <a:chExt cx="626352" cy="1351672"/>
            </a:xfrm>
            <a:solidFill>
              <a:schemeClr val="accent4">
                <a:lumMod val="60000"/>
                <a:lumOff val="40000"/>
              </a:schemeClr>
            </a:solidFill>
          </p:grpSpPr>
          <p:sp>
            <p:nvSpPr>
              <p:cNvPr id="205" name="Rectangle: Rounded Corners 204">
                <a:extLst>
                  <a:ext uri="{FF2B5EF4-FFF2-40B4-BE49-F238E27FC236}">
                    <a16:creationId xmlns:a16="http://schemas.microsoft.com/office/drawing/2014/main" xmlns="" id="{1452CDC8-7256-4FF3-8FED-628116B53909}"/>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Rounded Corners 205">
                <a:extLst>
                  <a:ext uri="{FF2B5EF4-FFF2-40B4-BE49-F238E27FC236}">
                    <a16:creationId xmlns:a16="http://schemas.microsoft.com/office/drawing/2014/main" xmlns="" id="{BC5E81AA-5663-4DA9-9089-741502B53958}"/>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Rounded Corners 206">
                <a:extLst>
                  <a:ext uri="{FF2B5EF4-FFF2-40B4-BE49-F238E27FC236}">
                    <a16:creationId xmlns:a16="http://schemas.microsoft.com/office/drawing/2014/main" xmlns="" id="{8DC76A4B-48E7-498C-B613-19DA314AA69A}"/>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xmlns="" id="{C74E88BB-2AD8-434B-B25A-206207DF1CCD}"/>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208">
                <a:extLst>
                  <a:ext uri="{FF2B5EF4-FFF2-40B4-BE49-F238E27FC236}">
                    <a16:creationId xmlns:a16="http://schemas.microsoft.com/office/drawing/2014/main" xmlns="" id="{581F9D7B-C759-4535-A839-2ABC111149AB}"/>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Rounded Corners 209">
                <a:extLst>
                  <a:ext uri="{FF2B5EF4-FFF2-40B4-BE49-F238E27FC236}">
                    <a16:creationId xmlns:a16="http://schemas.microsoft.com/office/drawing/2014/main" xmlns="" id="{99965AFF-E5B1-498B-85E2-5B4EEC535799}"/>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Rounded Corners 210">
                <a:extLst>
                  <a:ext uri="{FF2B5EF4-FFF2-40B4-BE49-F238E27FC236}">
                    <a16:creationId xmlns:a16="http://schemas.microsoft.com/office/drawing/2014/main" xmlns="" id="{4708C725-A8B0-4EDB-8101-C8AEF888CA11}"/>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Rounded Corners 211">
                <a:extLst>
                  <a:ext uri="{FF2B5EF4-FFF2-40B4-BE49-F238E27FC236}">
                    <a16:creationId xmlns:a16="http://schemas.microsoft.com/office/drawing/2014/main" xmlns="" id="{0014FCF2-64F3-4347-99CD-10D4874CB1C6}"/>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Rounded Corners 212">
                <a:extLst>
                  <a:ext uri="{FF2B5EF4-FFF2-40B4-BE49-F238E27FC236}">
                    <a16:creationId xmlns:a16="http://schemas.microsoft.com/office/drawing/2014/main" xmlns="" id="{427272FB-D869-4B2F-BE88-D85A2175569F}"/>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Rounded Corners 213">
                <a:extLst>
                  <a:ext uri="{FF2B5EF4-FFF2-40B4-BE49-F238E27FC236}">
                    <a16:creationId xmlns:a16="http://schemas.microsoft.com/office/drawing/2014/main" xmlns="" id="{1B17C44F-98D1-4AC8-8120-2C369056386F}"/>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Rounded Corners 214">
                <a:extLst>
                  <a:ext uri="{FF2B5EF4-FFF2-40B4-BE49-F238E27FC236}">
                    <a16:creationId xmlns:a16="http://schemas.microsoft.com/office/drawing/2014/main" xmlns="" id="{10C4F26E-FC0C-4D71-A43D-DB65E27F3EC6}"/>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179">
              <a:extLst>
                <a:ext uri="{FF2B5EF4-FFF2-40B4-BE49-F238E27FC236}">
                  <a16:creationId xmlns:a16="http://schemas.microsoft.com/office/drawing/2014/main" xmlns="" id="{795CDE37-3FBD-418F-9733-EB19520F4D28}"/>
                </a:ext>
              </a:extLst>
            </p:cNvPr>
            <p:cNvGrpSpPr/>
            <p:nvPr/>
          </p:nvGrpSpPr>
          <p:grpSpPr>
            <a:xfrm>
              <a:off x="2898745" y="5271362"/>
              <a:ext cx="302363" cy="682663"/>
              <a:chOff x="7384246" y="2899703"/>
              <a:chExt cx="626352" cy="1351672"/>
            </a:xfrm>
            <a:solidFill>
              <a:schemeClr val="accent4">
                <a:lumMod val="60000"/>
                <a:lumOff val="40000"/>
              </a:schemeClr>
            </a:solidFill>
          </p:grpSpPr>
          <p:sp>
            <p:nvSpPr>
              <p:cNvPr id="194" name="Rectangle: Rounded Corners 193">
                <a:extLst>
                  <a:ext uri="{FF2B5EF4-FFF2-40B4-BE49-F238E27FC236}">
                    <a16:creationId xmlns:a16="http://schemas.microsoft.com/office/drawing/2014/main" xmlns="" id="{B0B55251-2755-45E1-BF60-CED61EF0A96A}"/>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xmlns="" id="{C4BD85E7-71FA-4639-ADC4-DEC534FBAE4E}"/>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Rounded Corners 195">
                <a:extLst>
                  <a:ext uri="{FF2B5EF4-FFF2-40B4-BE49-F238E27FC236}">
                    <a16:creationId xmlns:a16="http://schemas.microsoft.com/office/drawing/2014/main" xmlns="" id="{F734DBF5-03CF-4F1E-A840-2ED796BBEE13}"/>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xmlns="" id="{819B77A2-DFA0-4E71-BCD0-881DF33D51A4}"/>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xmlns="" id="{0129183D-51EB-4B5B-A106-2120213FDF06}"/>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Rounded Corners 198">
                <a:extLst>
                  <a:ext uri="{FF2B5EF4-FFF2-40B4-BE49-F238E27FC236}">
                    <a16:creationId xmlns:a16="http://schemas.microsoft.com/office/drawing/2014/main" xmlns="" id="{1E4B72F1-462E-4E33-A05B-B2E233933E3B}"/>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Rounded Corners 199">
                <a:extLst>
                  <a:ext uri="{FF2B5EF4-FFF2-40B4-BE49-F238E27FC236}">
                    <a16:creationId xmlns:a16="http://schemas.microsoft.com/office/drawing/2014/main" xmlns="" id="{4E4D23D5-B4A7-4958-8C67-5AD58C8D8ED0}"/>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xmlns="" id="{347D933A-BDB5-4645-9BBC-CCC53170E1E6}"/>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xmlns="" id="{1E91E59F-A2A6-4689-8835-8529250C6087}"/>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Rounded Corners 202">
                <a:extLst>
                  <a:ext uri="{FF2B5EF4-FFF2-40B4-BE49-F238E27FC236}">
                    <a16:creationId xmlns:a16="http://schemas.microsoft.com/office/drawing/2014/main" xmlns="" id="{9029F5D9-8869-4528-BA56-D6330F118906}"/>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xmlns="" id="{E1D524B3-9CE4-4E06-BF06-EDFB751E86E3}"/>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180">
              <a:extLst>
                <a:ext uri="{FF2B5EF4-FFF2-40B4-BE49-F238E27FC236}">
                  <a16:creationId xmlns:a16="http://schemas.microsoft.com/office/drawing/2014/main" xmlns="" id="{12D0751E-48A5-4D26-8896-4EB7C15FEE9B}"/>
                </a:ext>
              </a:extLst>
            </p:cNvPr>
            <p:cNvGrpSpPr/>
            <p:nvPr/>
          </p:nvGrpSpPr>
          <p:grpSpPr>
            <a:xfrm>
              <a:off x="3366783" y="5271362"/>
              <a:ext cx="302363" cy="682663"/>
              <a:chOff x="7384246" y="2899703"/>
              <a:chExt cx="626352" cy="1351672"/>
            </a:xfrm>
            <a:solidFill>
              <a:schemeClr val="accent4">
                <a:lumMod val="60000"/>
                <a:lumOff val="40000"/>
              </a:schemeClr>
            </a:solidFill>
          </p:grpSpPr>
          <p:sp>
            <p:nvSpPr>
              <p:cNvPr id="183" name="Rectangle: Rounded Corners 182">
                <a:extLst>
                  <a:ext uri="{FF2B5EF4-FFF2-40B4-BE49-F238E27FC236}">
                    <a16:creationId xmlns:a16="http://schemas.microsoft.com/office/drawing/2014/main" xmlns="" id="{0CE97A67-E510-43E1-9065-73B309F363B2}"/>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Rounded Corners 183">
                <a:extLst>
                  <a:ext uri="{FF2B5EF4-FFF2-40B4-BE49-F238E27FC236}">
                    <a16:creationId xmlns:a16="http://schemas.microsoft.com/office/drawing/2014/main" xmlns="" id="{D05D845F-EC26-43B5-83C8-05AA7E02D077}"/>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Rounded Corners 184">
                <a:extLst>
                  <a:ext uri="{FF2B5EF4-FFF2-40B4-BE49-F238E27FC236}">
                    <a16:creationId xmlns:a16="http://schemas.microsoft.com/office/drawing/2014/main" xmlns="" id="{716D805E-88CA-4423-9482-CAF413AA40A5}"/>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Rounded Corners 185">
                <a:extLst>
                  <a:ext uri="{FF2B5EF4-FFF2-40B4-BE49-F238E27FC236}">
                    <a16:creationId xmlns:a16="http://schemas.microsoft.com/office/drawing/2014/main" xmlns="" id="{DBC13362-F944-4171-801C-366C3F5A5EEA}"/>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xmlns="" id="{4F66B606-A82B-4BD3-A624-3B73E4B2FF55}"/>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a:extLst>
                  <a:ext uri="{FF2B5EF4-FFF2-40B4-BE49-F238E27FC236}">
                    <a16:creationId xmlns:a16="http://schemas.microsoft.com/office/drawing/2014/main" xmlns="" id="{3BEFD1C3-6970-4F5D-AC99-B87C07A11B1D}"/>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xmlns="" id="{A9F7D3E2-7B87-4B44-864D-C1943A2E6A55}"/>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xmlns="" id="{C25A9BF3-0A32-4742-BE9A-F77C9AFEFA3A}"/>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xmlns="" id="{E77F2A87-AE22-481A-A853-243B8DA7D6C8}"/>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xmlns="" id="{6FDC3D30-5BA1-4BE7-BFC0-A55999B69580}"/>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xmlns="" id="{112E3405-B4AA-4531-BCBA-8323FCD79172}"/>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2" name="Graphic 181">
              <a:extLst>
                <a:ext uri="{FF2B5EF4-FFF2-40B4-BE49-F238E27FC236}">
                  <a16:creationId xmlns:a16="http://schemas.microsoft.com/office/drawing/2014/main" xmlns="" id="{9F8183D3-839A-4097-B592-2553D368534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843781" y="5671824"/>
              <a:ext cx="1940381" cy="308648"/>
            </a:xfrm>
            <a:prstGeom prst="rect">
              <a:avLst/>
            </a:prstGeom>
          </p:spPr>
        </p:pic>
      </p:grpSp>
      <p:sp>
        <p:nvSpPr>
          <p:cNvPr id="239" name="Freeform: Shape 238">
            <a:extLst>
              <a:ext uri="{FF2B5EF4-FFF2-40B4-BE49-F238E27FC236}">
                <a16:creationId xmlns:a16="http://schemas.microsoft.com/office/drawing/2014/main" xmlns="" id="{60A7BAFE-4515-426B-B889-AB845EEA69F9}"/>
              </a:ext>
            </a:extLst>
          </p:cNvPr>
          <p:cNvSpPr/>
          <p:nvPr/>
        </p:nvSpPr>
        <p:spPr>
          <a:xfrm flipH="1">
            <a:off x="9955729" y="1432002"/>
            <a:ext cx="892078" cy="1332338"/>
          </a:xfrm>
          <a:custGeom>
            <a:avLst/>
            <a:gdLst>
              <a:gd name="connsiteX0" fmla="*/ 501893 w 892078"/>
              <a:gd name="connsiteY0" fmla="*/ 0 h 1332338"/>
              <a:gd name="connsiteX1" fmla="*/ 498205 w 892078"/>
              <a:gd name="connsiteY1" fmla="*/ 53000 h 1332338"/>
              <a:gd name="connsiteX2" fmla="*/ 456830 w 892078"/>
              <a:gd name="connsiteY2" fmla="*/ 120945 h 1332338"/>
              <a:gd name="connsiteX3" fmla="*/ 387912 w 892078"/>
              <a:gd name="connsiteY3" fmla="*/ 218109 h 1332338"/>
              <a:gd name="connsiteX4" fmla="*/ 391667 w 892078"/>
              <a:gd name="connsiteY4" fmla="*/ 334412 h 1332338"/>
              <a:gd name="connsiteX5" fmla="*/ 407219 w 892078"/>
              <a:gd name="connsiteY5" fmla="*/ 351214 h 1332338"/>
              <a:gd name="connsiteX6" fmla="*/ 413637 w 892078"/>
              <a:gd name="connsiteY6" fmla="*/ 474030 h 1332338"/>
              <a:gd name="connsiteX7" fmla="*/ 416812 w 892078"/>
              <a:gd name="connsiteY7" fmla="*/ 504492 h 1332338"/>
              <a:gd name="connsiteX8" fmla="*/ 402754 w 892078"/>
              <a:gd name="connsiteY8" fmla="*/ 505610 h 1332338"/>
              <a:gd name="connsiteX9" fmla="*/ 369924 w 892078"/>
              <a:gd name="connsiteY9" fmla="*/ 475906 h 1332338"/>
              <a:gd name="connsiteX10" fmla="*/ 126043 w 892078"/>
              <a:gd name="connsiteY10" fmla="*/ 282053 h 1332338"/>
              <a:gd name="connsiteX11" fmla="*/ 204209 w 892078"/>
              <a:gd name="connsiteY11" fmla="*/ 408681 h 1332338"/>
              <a:gd name="connsiteX12" fmla="*/ 344910 w 892078"/>
              <a:gd name="connsiteY12" fmla="*/ 500918 h 1332338"/>
              <a:gd name="connsiteX13" fmla="*/ 418387 w 892078"/>
              <a:gd name="connsiteY13" fmla="*/ 565015 h 1332338"/>
              <a:gd name="connsiteX14" fmla="*/ 404318 w 892078"/>
              <a:gd name="connsiteY14" fmla="*/ 841726 h 1332338"/>
              <a:gd name="connsiteX15" fmla="*/ 354290 w 892078"/>
              <a:gd name="connsiteY15" fmla="*/ 830783 h 1332338"/>
              <a:gd name="connsiteX16" fmla="*/ 353526 w 892078"/>
              <a:gd name="connsiteY16" fmla="*/ 831058 h 1332338"/>
              <a:gd name="connsiteX17" fmla="*/ 350580 w 892078"/>
              <a:gd name="connsiteY17" fmla="*/ 827584 h 1332338"/>
              <a:gd name="connsiteX18" fmla="*/ 347061 w 892078"/>
              <a:gd name="connsiteY18" fmla="*/ 800105 h 1332338"/>
              <a:gd name="connsiteX19" fmla="*/ 281402 w 892078"/>
              <a:gd name="connsiteY19" fmla="*/ 603126 h 1332338"/>
              <a:gd name="connsiteX20" fmla="*/ 0 w 892078"/>
              <a:gd name="connsiteY20" fmla="*/ 531211 h 1332338"/>
              <a:gd name="connsiteX21" fmla="*/ 87546 w 892078"/>
              <a:gd name="connsiteY21" fmla="*/ 639081 h 1332338"/>
              <a:gd name="connsiteX22" fmla="*/ 156335 w 892078"/>
              <a:gd name="connsiteY22" fmla="*/ 770401 h 1332338"/>
              <a:gd name="connsiteX23" fmla="*/ 309542 w 892078"/>
              <a:gd name="connsiteY23" fmla="*/ 829808 h 1332338"/>
              <a:gd name="connsiteX24" fmla="*/ 340979 w 892078"/>
              <a:gd name="connsiteY24" fmla="*/ 837942 h 1332338"/>
              <a:gd name="connsiteX25" fmla="*/ 348283 w 892078"/>
              <a:gd name="connsiteY25" fmla="*/ 838787 h 1332338"/>
              <a:gd name="connsiteX26" fmla="*/ 348036 w 892078"/>
              <a:gd name="connsiteY26" fmla="*/ 840162 h 1332338"/>
              <a:gd name="connsiteX27" fmla="*/ 405880 w 892078"/>
              <a:gd name="connsiteY27" fmla="*/ 949596 h 1332338"/>
              <a:gd name="connsiteX28" fmla="*/ 392717 w 892078"/>
              <a:gd name="connsiteY28" fmla="*/ 1332338 h 1332338"/>
              <a:gd name="connsiteX29" fmla="*/ 473368 w 892078"/>
              <a:gd name="connsiteY29" fmla="*/ 1332338 h 1332338"/>
              <a:gd name="connsiteX30" fmla="*/ 463724 w 892078"/>
              <a:gd name="connsiteY30" fmla="*/ 999622 h 1332338"/>
              <a:gd name="connsiteX31" fmla="*/ 476231 w 892078"/>
              <a:gd name="connsiteY31" fmla="*/ 908949 h 1332338"/>
              <a:gd name="connsiteX32" fmla="*/ 523131 w 892078"/>
              <a:gd name="connsiteY32" fmla="*/ 880809 h 1332338"/>
              <a:gd name="connsiteX33" fmla="*/ 827981 w 892078"/>
              <a:gd name="connsiteY33" fmla="*/ 722913 h 1332338"/>
              <a:gd name="connsiteX34" fmla="*/ 892078 w 892078"/>
              <a:gd name="connsiteY34" fmla="*/ 391486 h 1332338"/>
              <a:gd name="connsiteX35" fmla="*/ 671648 w 892078"/>
              <a:gd name="connsiteY35" fmla="*/ 560326 h 1332338"/>
              <a:gd name="connsiteX36" fmla="*/ 535636 w 892078"/>
              <a:gd name="connsiteY36" fmla="*/ 646309 h 1332338"/>
              <a:gd name="connsiteX37" fmla="*/ 480920 w 892078"/>
              <a:gd name="connsiteY37" fmla="*/ 830783 h 1332338"/>
              <a:gd name="connsiteX38" fmla="*/ 448091 w 892078"/>
              <a:gd name="connsiteY38" fmla="*/ 882373 h 1332338"/>
              <a:gd name="connsiteX39" fmla="*/ 448091 w 892078"/>
              <a:gd name="connsiteY39" fmla="*/ 608790 h 1332338"/>
              <a:gd name="connsiteX40" fmla="*/ 513752 w 892078"/>
              <a:gd name="connsiteY40" fmla="*/ 546257 h 1332338"/>
              <a:gd name="connsiteX41" fmla="*/ 582537 w 892078"/>
              <a:gd name="connsiteY41" fmla="*/ 540003 h 1332338"/>
              <a:gd name="connsiteX42" fmla="*/ 748253 w 892078"/>
              <a:gd name="connsiteY42" fmla="*/ 207012 h 1332338"/>
              <a:gd name="connsiteX43" fmla="*/ 596608 w 892078"/>
              <a:gd name="connsiteY43" fmla="*/ 313318 h 1332338"/>
              <a:gd name="connsiteX44" fmla="*/ 451217 w 892078"/>
              <a:gd name="connsiteY44" fmla="*/ 482159 h 1332338"/>
              <a:gd name="connsiteX45" fmla="*/ 445183 w 892078"/>
              <a:gd name="connsiteY45" fmla="*/ 497255 h 1332338"/>
              <a:gd name="connsiteX46" fmla="*/ 439086 w 892078"/>
              <a:gd name="connsiteY46" fmla="*/ 500090 h 1332338"/>
              <a:gd name="connsiteX47" fmla="*/ 435706 w 892078"/>
              <a:gd name="connsiteY47" fmla="*/ 482384 h 1332338"/>
              <a:gd name="connsiteX48" fmla="*/ 420305 w 892078"/>
              <a:gd name="connsiteY48" fmla="*/ 370688 h 1332338"/>
              <a:gd name="connsiteX49" fmla="*/ 426244 w 892078"/>
              <a:gd name="connsiteY49" fmla="*/ 360755 h 1332338"/>
              <a:gd name="connsiteX50" fmla="*/ 485748 w 892078"/>
              <a:gd name="connsiteY50" fmla="*/ 335852 h 1332338"/>
              <a:gd name="connsiteX51" fmla="*/ 556629 w 892078"/>
              <a:gd name="connsiteY51" fmla="*/ 224791 h 1332338"/>
              <a:gd name="connsiteX52" fmla="*/ 533558 w 892078"/>
              <a:gd name="connsiteY52" fmla="*/ 68029 h 1332338"/>
              <a:gd name="connsiteX53" fmla="*/ 501893 w 892078"/>
              <a:gd name="connsiteY53" fmla="*/ 0 h 133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92078" h="1332338">
                <a:moveTo>
                  <a:pt x="501893" y="0"/>
                </a:moveTo>
                <a:cubicBezTo>
                  <a:pt x="505496" y="20041"/>
                  <a:pt x="503339" y="36518"/>
                  <a:pt x="498205" y="53000"/>
                </a:cubicBezTo>
                <a:cubicBezTo>
                  <a:pt x="489909" y="79014"/>
                  <a:pt x="474662" y="101069"/>
                  <a:pt x="456830" y="120945"/>
                </a:cubicBezTo>
                <a:cubicBezTo>
                  <a:pt x="430082" y="150759"/>
                  <a:pt x="404129" y="181166"/>
                  <a:pt x="387912" y="218109"/>
                </a:cubicBezTo>
                <a:cubicBezTo>
                  <a:pt x="370904" y="257435"/>
                  <a:pt x="367592" y="296342"/>
                  <a:pt x="391667" y="334412"/>
                </a:cubicBezTo>
                <a:cubicBezTo>
                  <a:pt x="396044" y="341153"/>
                  <a:pt x="402085" y="346893"/>
                  <a:pt x="407219" y="351214"/>
                </a:cubicBezTo>
                <a:cubicBezTo>
                  <a:pt x="406074" y="380095"/>
                  <a:pt x="409823" y="433373"/>
                  <a:pt x="413637" y="474030"/>
                </a:cubicBezTo>
                <a:lnTo>
                  <a:pt x="416812" y="504492"/>
                </a:lnTo>
                <a:lnTo>
                  <a:pt x="402754" y="505610"/>
                </a:lnTo>
                <a:cubicBezTo>
                  <a:pt x="393375" y="507174"/>
                  <a:pt x="371487" y="502482"/>
                  <a:pt x="369924" y="475906"/>
                </a:cubicBezTo>
                <a:cubicBezTo>
                  <a:pt x="358979" y="328953"/>
                  <a:pt x="269870" y="258602"/>
                  <a:pt x="126043" y="282053"/>
                </a:cubicBezTo>
                <a:cubicBezTo>
                  <a:pt x="168253" y="316446"/>
                  <a:pt x="180759" y="364908"/>
                  <a:pt x="204209" y="408681"/>
                </a:cubicBezTo>
                <a:cubicBezTo>
                  <a:pt x="232351" y="463399"/>
                  <a:pt x="265180" y="511863"/>
                  <a:pt x="344910" y="500918"/>
                </a:cubicBezTo>
                <a:cubicBezTo>
                  <a:pt x="371487" y="496228"/>
                  <a:pt x="423077" y="507174"/>
                  <a:pt x="418387" y="565015"/>
                </a:cubicBezTo>
                <a:cubicBezTo>
                  <a:pt x="412133" y="655690"/>
                  <a:pt x="409008" y="747925"/>
                  <a:pt x="404318" y="841726"/>
                </a:cubicBezTo>
                <a:cubicBezTo>
                  <a:pt x="387119" y="838598"/>
                  <a:pt x="371487" y="833909"/>
                  <a:pt x="354290" y="830783"/>
                </a:cubicBezTo>
                <a:lnTo>
                  <a:pt x="353526" y="831058"/>
                </a:lnTo>
                <a:lnTo>
                  <a:pt x="350580" y="827584"/>
                </a:lnTo>
                <a:cubicBezTo>
                  <a:pt x="345889" y="820623"/>
                  <a:pt x="344717" y="813002"/>
                  <a:pt x="347061" y="800105"/>
                </a:cubicBezTo>
                <a:cubicBezTo>
                  <a:pt x="362694" y="723500"/>
                  <a:pt x="339244" y="656278"/>
                  <a:pt x="281402" y="603126"/>
                </a:cubicBezTo>
                <a:cubicBezTo>
                  <a:pt x="218869" y="545282"/>
                  <a:pt x="87546" y="512451"/>
                  <a:pt x="0" y="531211"/>
                </a:cubicBezTo>
                <a:cubicBezTo>
                  <a:pt x="43773" y="554661"/>
                  <a:pt x="68787" y="595308"/>
                  <a:pt x="87546" y="639081"/>
                </a:cubicBezTo>
                <a:cubicBezTo>
                  <a:pt x="106307" y="684418"/>
                  <a:pt x="123503" y="731318"/>
                  <a:pt x="156335" y="770401"/>
                </a:cubicBezTo>
                <a:cubicBezTo>
                  <a:pt x="196980" y="818865"/>
                  <a:pt x="240755" y="856384"/>
                  <a:pt x="309542" y="829808"/>
                </a:cubicBezTo>
                <a:cubicBezTo>
                  <a:pt x="322440" y="823945"/>
                  <a:pt x="330940" y="833912"/>
                  <a:pt x="340979" y="837942"/>
                </a:cubicBezTo>
                <a:lnTo>
                  <a:pt x="348283" y="838787"/>
                </a:lnTo>
                <a:lnTo>
                  <a:pt x="348036" y="840162"/>
                </a:lnTo>
                <a:cubicBezTo>
                  <a:pt x="404318" y="857359"/>
                  <a:pt x="409008" y="898006"/>
                  <a:pt x="405880" y="949596"/>
                </a:cubicBezTo>
                <a:lnTo>
                  <a:pt x="392717" y="1332338"/>
                </a:lnTo>
                <a:lnTo>
                  <a:pt x="473368" y="1332338"/>
                </a:lnTo>
                <a:lnTo>
                  <a:pt x="463724" y="999622"/>
                </a:lnTo>
                <a:cubicBezTo>
                  <a:pt x="463724" y="968357"/>
                  <a:pt x="463724" y="938653"/>
                  <a:pt x="476231" y="908949"/>
                </a:cubicBezTo>
                <a:cubicBezTo>
                  <a:pt x="485610" y="887063"/>
                  <a:pt x="490302" y="874556"/>
                  <a:pt x="523131" y="880809"/>
                </a:cubicBezTo>
                <a:cubicBezTo>
                  <a:pt x="652888" y="904260"/>
                  <a:pt x="767011" y="840162"/>
                  <a:pt x="827981" y="722913"/>
                </a:cubicBezTo>
                <a:cubicBezTo>
                  <a:pt x="878009" y="624423"/>
                  <a:pt x="884261" y="516553"/>
                  <a:pt x="892078" y="391486"/>
                </a:cubicBezTo>
                <a:cubicBezTo>
                  <a:pt x="840488" y="494664"/>
                  <a:pt x="756068" y="525932"/>
                  <a:pt x="671648" y="560326"/>
                </a:cubicBezTo>
                <a:cubicBezTo>
                  <a:pt x="621620" y="580648"/>
                  <a:pt x="573158" y="607226"/>
                  <a:pt x="535636" y="646309"/>
                </a:cubicBezTo>
                <a:cubicBezTo>
                  <a:pt x="485610" y="697899"/>
                  <a:pt x="448091" y="754179"/>
                  <a:pt x="480920" y="830783"/>
                </a:cubicBezTo>
                <a:cubicBezTo>
                  <a:pt x="488738" y="849542"/>
                  <a:pt x="477793" y="868302"/>
                  <a:pt x="448091" y="882373"/>
                </a:cubicBezTo>
                <a:cubicBezTo>
                  <a:pt x="448091" y="787008"/>
                  <a:pt x="448091" y="697899"/>
                  <a:pt x="448091" y="608790"/>
                </a:cubicBezTo>
                <a:cubicBezTo>
                  <a:pt x="448091" y="565015"/>
                  <a:pt x="455908" y="533749"/>
                  <a:pt x="513752" y="546257"/>
                </a:cubicBezTo>
                <a:cubicBezTo>
                  <a:pt x="535636" y="550946"/>
                  <a:pt x="559087" y="546257"/>
                  <a:pt x="582537" y="540003"/>
                </a:cubicBezTo>
                <a:cubicBezTo>
                  <a:pt x="701352" y="504046"/>
                  <a:pt x="779518" y="347712"/>
                  <a:pt x="748253" y="207012"/>
                </a:cubicBezTo>
                <a:cubicBezTo>
                  <a:pt x="716985" y="269546"/>
                  <a:pt x="652888" y="285178"/>
                  <a:pt x="596608" y="313318"/>
                </a:cubicBezTo>
                <a:cubicBezTo>
                  <a:pt x="524693" y="349275"/>
                  <a:pt x="454344" y="386797"/>
                  <a:pt x="451217" y="482159"/>
                </a:cubicBezTo>
                <a:cubicBezTo>
                  <a:pt x="450826" y="489194"/>
                  <a:pt x="448579" y="493982"/>
                  <a:pt x="445183" y="497255"/>
                </a:cubicBezTo>
                <a:lnTo>
                  <a:pt x="439086" y="500090"/>
                </a:lnTo>
                <a:lnTo>
                  <a:pt x="435706" y="482384"/>
                </a:lnTo>
                <a:cubicBezTo>
                  <a:pt x="429401" y="445321"/>
                  <a:pt x="420625" y="384681"/>
                  <a:pt x="420305" y="370688"/>
                </a:cubicBezTo>
                <a:cubicBezTo>
                  <a:pt x="420100" y="366322"/>
                  <a:pt x="417511" y="361166"/>
                  <a:pt x="426244" y="360755"/>
                </a:cubicBezTo>
                <a:cubicBezTo>
                  <a:pt x="449067" y="359727"/>
                  <a:pt x="467310" y="348584"/>
                  <a:pt x="485748" y="335852"/>
                </a:cubicBezTo>
                <a:cubicBezTo>
                  <a:pt x="524607" y="308401"/>
                  <a:pt x="549757" y="272437"/>
                  <a:pt x="556629" y="224791"/>
                </a:cubicBezTo>
                <a:cubicBezTo>
                  <a:pt x="564085" y="170396"/>
                  <a:pt x="553286" y="118213"/>
                  <a:pt x="533558" y="68029"/>
                </a:cubicBezTo>
                <a:cubicBezTo>
                  <a:pt x="524789" y="45615"/>
                  <a:pt x="518004" y="22205"/>
                  <a:pt x="501893" y="0"/>
                </a:cubicBezTo>
                <a:close/>
              </a:path>
            </a:pathLst>
          </a:custGeom>
          <a:solidFill>
            <a:schemeClr val="accent1"/>
          </a:solidFill>
          <a:ln w="8081" cap="flat">
            <a:noFill/>
            <a:prstDash val="solid"/>
            <a:miter/>
          </a:ln>
        </p:spPr>
        <p:txBody>
          <a:bodyPr wrap="square" rtlCol="0" anchor="ctr">
            <a:noAutofit/>
          </a:bodyPr>
          <a:lstStyle/>
          <a:p>
            <a:endParaRPr lang="en-US"/>
          </a:p>
        </p:txBody>
      </p:sp>
      <p:sp>
        <p:nvSpPr>
          <p:cNvPr id="3" name="Rectangle 2"/>
          <p:cNvSpPr/>
          <p:nvPr/>
        </p:nvSpPr>
        <p:spPr>
          <a:xfrm>
            <a:off x="1077396" y="743781"/>
            <a:ext cx="8746435"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50000"/>
              </a:lnSpc>
            </a:pP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Xác</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định</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Ôi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nở</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 Than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ôi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oanh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liệt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rừng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Lữ</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p:cNvSpPr txBox="1"/>
          <p:nvPr/>
        </p:nvSpPr>
        <p:spPr>
          <a:xfrm>
            <a:off x="1417720" y="3536701"/>
            <a:ext cx="7573720" cy="523220"/>
          </a:xfrm>
          <a:prstGeom prst="rect">
            <a:avLst/>
          </a:prstGeom>
          <a:solidFill>
            <a:srgbClr val="FFCCFF"/>
          </a:solidFill>
        </p:spPr>
        <p:txBody>
          <a:bodyPr wrap="square" rtlCol="0">
            <a:spAutoFit/>
          </a:bodyPr>
          <a:lstStyle/>
          <a:p>
            <a:pPr algn="ctr"/>
            <a:r>
              <a:rPr lang="en-US" sz="2800" dirty="0" err="1" smtClean="0">
                <a:latin typeface="Times New Roman" panose="02020603050405020304" pitchFamily="18" charset="0"/>
                <a:cs typeface="Times New Roman" panose="02020603050405020304" pitchFamily="18" charset="0"/>
              </a:rPr>
              <a:t>Đáp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ngữ</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cảm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xúc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Ôi</a:t>
            </a:r>
            <a:r>
              <a:rPr lang="en-US" sz="2800" dirty="0" smtClean="0">
                <a:latin typeface="Times New Roman" panose="02020603050405020304" pitchFamily="18" charset="0"/>
                <a:cs typeface="Times New Roman" panose="02020603050405020304" pitchFamily="18" charset="0"/>
              </a:rPr>
              <a:t>, than </a:t>
            </a:r>
            <a:r>
              <a:rPr lang="en-US" sz="2800" dirty="0" err="1" smtClean="0">
                <a:latin typeface="Times New Roman" panose="02020603050405020304" pitchFamily="18" charset="0"/>
                <a:cs typeface="Times New Roman" panose="02020603050405020304" pitchFamily="18" charset="0"/>
              </a:rPr>
              <a:t>ôi</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668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 name="Group 115">
            <a:extLst>
              <a:ext uri="{FF2B5EF4-FFF2-40B4-BE49-F238E27FC236}">
                <a16:creationId xmlns:a16="http://schemas.microsoft.com/office/drawing/2014/main" xmlns="" id="{E754F5EF-71E4-4349-B7E5-7D7521D1A63C}"/>
              </a:ext>
            </a:extLst>
          </p:cNvPr>
          <p:cNvGrpSpPr/>
          <p:nvPr/>
        </p:nvGrpSpPr>
        <p:grpSpPr>
          <a:xfrm>
            <a:off x="9102029" y="4718858"/>
            <a:ext cx="1096211" cy="1445026"/>
            <a:chOff x="5733204" y="4148522"/>
            <a:chExt cx="1306402" cy="1722100"/>
          </a:xfrm>
        </p:grpSpPr>
        <p:grpSp>
          <p:nvGrpSpPr>
            <p:cNvPr id="108" name="Group 107">
              <a:extLst>
                <a:ext uri="{FF2B5EF4-FFF2-40B4-BE49-F238E27FC236}">
                  <a16:creationId xmlns:a16="http://schemas.microsoft.com/office/drawing/2014/main" xmlns="" id="{0498D15C-86EF-41E8-89B4-727E8FD5F756}"/>
                </a:ext>
              </a:extLst>
            </p:cNvPr>
            <p:cNvGrpSpPr/>
            <p:nvPr/>
          </p:nvGrpSpPr>
          <p:grpSpPr>
            <a:xfrm>
              <a:off x="5733204" y="4148522"/>
              <a:ext cx="1306402" cy="1722100"/>
              <a:chOff x="2445111" y="599435"/>
              <a:chExt cx="5312311" cy="7002691"/>
            </a:xfrm>
            <a:solidFill>
              <a:schemeClr val="accent3"/>
            </a:solidFill>
          </p:grpSpPr>
          <p:sp>
            <p:nvSpPr>
              <p:cNvPr id="109" name="Freeform: Shape 108">
                <a:extLst>
                  <a:ext uri="{FF2B5EF4-FFF2-40B4-BE49-F238E27FC236}">
                    <a16:creationId xmlns:a16="http://schemas.microsoft.com/office/drawing/2014/main" xmlns="" id="{9F3DD7B3-9256-4449-A9D8-904C4F6B2CB2}"/>
                  </a:ext>
                </a:extLst>
              </p:cNvPr>
              <p:cNvSpPr/>
              <p:nvPr/>
            </p:nvSpPr>
            <p:spPr>
              <a:xfrm>
                <a:off x="2445111" y="599435"/>
                <a:ext cx="3497902" cy="68381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xmlns="" id="{34BD4AEA-A87C-4895-B55C-5B63AF4D01C1}"/>
                  </a:ext>
                </a:extLst>
              </p:cNvPr>
              <p:cNvSpPr/>
              <p:nvPr/>
            </p:nvSpPr>
            <p:spPr>
              <a:xfrm>
                <a:off x="2473235" y="4334670"/>
                <a:ext cx="1615901" cy="31589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xmlns="" id="{E261E1E8-ED34-4F89-9F42-A501668B12C3}"/>
                  </a:ext>
                </a:extLst>
              </p:cNvPr>
              <p:cNvSpPr/>
              <p:nvPr/>
            </p:nvSpPr>
            <p:spPr>
              <a:xfrm>
                <a:off x="5693427" y="3567142"/>
                <a:ext cx="2063995" cy="4034984"/>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grpSp>
        <p:grpSp>
          <p:nvGrpSpPr>
            <p:cNvPr id="112" name="Group 111">
              <a:extLst>
                <a:ext uri="{FF2B5EF4-FFF2-40B4-BE49-F238E27FC236}">
                  <a16:creationId xmlns:a16="http://schemas.microsoft.com/office/drawing/2014/main" xmlns="" id="{E91644DD-967D-45F9-B4CE-52D674ABC316}"/>
                </a:ext>
              </a:extLst>
            </p:cNvPr>
            <p:cNvGrpSpPr/>
            <p:nvPr/>
          </p:nvGrpSpPr>
          <p:grpSpPr>
            <a:xfrm>
              <a:off x="5960899" y="4970731"/>
              <a:ext cx="821311" cy="845919"/>
              <a:chOff x="954383" y="599435"/>
              <a:chExt cx="6803039" cy="7006874"/>
            </a:xfrm>
            <a:solidFill>
              <a:schemeClr val="accent3"/>
            </a:solidFill>
          </p:grpSpPr>
          <p:sp>
            <p:nvSpPr>
              <p:cNvPr id="113" name="Freeform: Shape 112">
                <a:extLst>
                  <a:ext uri="{FF2B5EF4-FFF2-40B4-BE49-F238E27FC236}">
                    <a16:creationId xmlns:a16="http://schemas.microsoft.com/office/drawing/2014/main" xmlns="" id="{F926F830-9431-4A01-858B-6C7609BA8B14}"/>
                  </a:ext>
                </a:extLst>
              </p:cNvPr>
              <p:cNvSpPr/>
              <p:nvPr/>
            </p:nvSpPr>
            <p:spPr>
              <a:xfrm>
                <a:off x="2445111" y="599435"/>
                <a:ext cx="3497902" cy="68381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xmlns="" id="{B5122FFA-E0CF-4E1E-8400-AA94350B909F}"/>
                  </a:ext>
                </a:extLst>
              </p:cNvPr>
              <p:cNvSpPr/>
              <p:nvPr/>
            </p:nvSpPr>
            <p:spPr>
              <a:xfrm>
                <a:off x="954383" y="4447323"/>
                <a:ext cx="1615901" cy="3158986"/>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xmlns="" id="{28E02E29-2F2B-4D29-ACE5-D3DA1AF4301D}"/>
                  </a:ext>
                </a:extLst>
              </p:cNvPr>
              <p:cNvSpPr/>
              <p:nvPr/>
            </p:nvSpPr>
            <p:spPr>
              <a:xfrm>
                <a:off x="5693427" y="3567142"/>
                <a:ext cx="2063995" cy="4034984"/>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grpSp>
      </p:grpSp>
      <p:sp>
        <p:nvSpPr>
          <p:cNvPr id="125" name="Freeform: Shape 124">
            <a:extLst>
              <a:ext uri="{FF2B5EF4-FFF2-40B4-BE49-F238E27FC236}">
                <a16:creationId xmlns:a16="http://schemas.microsoft.com/office/drawing/2014/main" xmlns="" id="{C360A68B-217E-458B-828B-F7B8E08A7451}"/>
              </a:ext>
            </a:extLst>
          </p:cNvPr>
          <p:cNvSpPr/>
          <p:nvPr/>
        </p:nvSpPr>
        <p:spPr>
          <a:xfrm>
            <a:off x="8388704" y="4896394"/>
            <a:ext cx="291457" cy="1205216"/>
          </a:xfrm>
          <a:custGeom>
            <a:avLst/>
            <a:gdLst>
              <a:gd name="connsiteX0" fmla="*/ 360045 w 352425"/>
              <a:gd name="connsiteY0" fmla="*/ 1458278 h 1457325"/>
              <a:gd name="connsiteX1" fmla="*/ 360045 w 352425"/>
              <a:gd name="connsiteY1" fmla="*/ 1433513 h 1457325"/>
              <a:gd name="connsiteX2" fmla="*/ 360998 w 352425"/>
              <a:gd name="connsiteY2" fmla="*/ 160020 h 1457325"/>
              <a:gd name="connsiteX3" fmla="*/ 334328 w 352425"/>
              <a:gd name="connsiteY3" fmla="*/ 122873 h 1457325"/>
              <a:gd name="connsiteX4" fmla="*/ 124778 w 352425"/>
              <a:gd name="connsiteY4" fmla="*/ 45720 h 1457325"/>
              <a:gd name="connsiteX5" fmla="*/ 0 w 352425"/>
              <a:gd name="connsiteY5" fmla="*/ 0 h 1457325"/>
              <a:gd name="connsiteX6" fmla="*/ 0 w 352425"/>
              <a:gd name="connsiteY6" fmla="*/ 1457325 h 1457325"/>
              <a:gd name="connsiteX7" fmla="*/ 360045 w 352425"/>
              <a:gd name="connsiteY7" fmla="*/ 1457325 h 1457325"/>
              <a:gd name="connsiteX8" fmla="*/ 323850 w 352425"/>
              <a:gd name="connsiteY8" fmla="*/ 1391603 h 1457325"/>
              <a:gd name="connsiteX9" fmla="*/ 300990 w 352425"/>
              <a:gd name="connsiteY9" fmla="*/ 1392555 h 1457325"/>
              <a:gd name="connsiteX10" fmla="*/ 60960 w 352425"/>
              <a:gd name="connsiteY10" fmla="*/ 1392555 h 1457325"/>
              <a:gd name="connsiteX11" fmla="*/ 37148 w 352425"/>
              <a:gd name="connsiteY11" fmla="*/ 1362075 h 1457325"/>
              <a:gd name="connsiteX12" fmla="*/ 323850 w 352425"/>
              <a:gd name="connsiteY12" fmla="*/ 1362075 h 1457325"/>
              <a:gd name="connsiteX13" fmla="*/ 323850 w 352425"/>
              <a:gd name="connsiteY13" fmla="*/ 1391603 h 1457325"/>
              <a:gd name="connsiteX14" fmla="*/ 323850 w 352425"/>
              <a:gd name="connsiteY14" fmla="*/ 1333500 h 1457325"/>
              <a:gd name="connsiteX15" fmla="*/ 37148 w 352425"/>
              <a:gd name="connsiteY15" fmla="*/ 1333500 h 1457325"/>
              <a:gd name="connsiteX16" fmla="*/ 60960 w 352425"/>
              <a:gd name="connsiteY16" fmla="*/ 1302068 h 1457325"/>
              <a:gd name="connsiteX17" fmla="*/ 300990 w 352425"/>
              <a:gd name="connsiteY17" fmla="*/ 1302068 h 1457325"/>
              <a:gd name="connsiteX18" fmla="*/ 323850 w 352425"/>
              <a:gd name="connsiteY18" fmla="*/ 1303020 h 1457325"/>
              <a:gd name="connsiteX19" fmla="*/ 323850 w 352425"/>
              <a:gd name="connsiteY19" fmla="*/ 1333500 h 1457325"/>
              <a:gd name="connsiteX20" fmla="*/ 323850 w 352425"/>
              <a:gd name="connsiteY20" fmla="*/ 1277303 h 1457325"/>
              <a:gd name="connsiteX21" fmla="*/ 300990 w 352425"/>
              <a:gd name="connsiteY21" fmla="*/ 1278255 h 1457325"/>
              <a:gd name="connsiteX22" fmla="*/ 60960 w 352425"/>
              <a:gd name="connsiteY22" fmla="*/ 1278255 h 1457325"/>
              <a:gd name="connsiteX23" fmla="*/ 37148 w 352425"/>
              <a:gd name="connsiteY23" fmla="*/ 1247775 h 1457325"/>
              <a:gd name="connsiteX24" fmla="*/ 323850 w 352425"/>
              <a:gd name="connsiteY24" fmla="*/ 1247775 h 1457325"/>
              <a:gd name="connsiteX25" fmla="*/ 323850 w 352425"/>
              <a:gd name="connsiteY25" fmla="*/ 1277303 h 1457325"/>
              <a:gd name="connsiteX26" fmla="*/ 322898 w 352425"/>
              <a:gd name="connsiteY26" fmla="*/ 1163003 h 1457325"/>
              <a:gd name="connsiteX27" fmla="*/ 300038 w 352425"/>
              <a:gd name="connsiteY27" fmla="*/ 1163955 h 1457325"/>
              <a:gd name="connsiteX28" fmla="*/ 60008 w 352425"/>
              <a:gd name="connsiteY28" fmla="*/ 1163955 h 1457325"/>
              <a:gd name="connsiteX29" fmla="*/ 36195 w 352425"/>
              <a:gd name="connsiteY29" fmla="*/ 1133475 h 1457325"/>
              <a:gd name="connsiteX30" fmla="*/ 322898 w 352425"/>
              <a:gd name="connsiteY30" fmla="*/ 1133475 h 1457325"/>
              <a:gd name="connsiteX31" fmla="*/ 323850 w 352425"/>
              <a:gd name="connsiteY31" fmla="*/ 1150620 h 1457325"/>
              <a:gd name="connsiteX32" fmla="*/ 322898 w 352425"/>
              <a:gd name="connsiteY32" fmla="*/ 1163003 h 1457325"/>
              <a:gd name="connsiteX33" fmla="*/ 300990 w 352425"/>
              <a:gd name="connsiteY33" fmla="*/ 936308 h 1457325"/>
              <a:gd name="connsiteX34" fmla="*/ 60960 w 352425"/>
              <a:gd name="connsiteY34" fmla="*/ 936308 h 1457325"/>
              <a:gd name="connsiteX35" fmla="*/ 37148 w 352425"/>
              <a:gd name="connsiteY35" fmla="*/ 904875 h 1457325"/>
              <a:gd name="connsiteX36" fmla="*/ 323850 w 352425"/>
              <a:gd name="connsiteY36" fmla="*/ 904875 h 1457325"/>
              <a:gd name="connsiteX37" fmla="*/ 323850 w 352425"/>
              <a:gd name="connsiteY37" fmla="*/ 934403 h 1457325"/>
              <a:gd name="connsiteX38" fmla="*/ 300990 w 352425"/>
              <a:gd name="connsiteY38" fmla="*/ 936308 h 1457325"/>
              <a:gd name="connsiteX39" fmla="*/ 322898 w 352425"/>
              <a:gd name="connsiteY39" fmla="*/ 960120 h 1457325"/>
              <a:gd name="connsiteX40" fmla="*/ 322898 w 352425"/>
              <a:gd name="connsiteY40" fmla="*/ 990600 h 1457325"/>
              <a:gd name="connsiteX41" fmla="*/ 37148 w 352425"/>
              <a:gd name="connsiteY41" fmla="*/ 990600 h 1457325"/>
              <a:gd name="connsiteX42" fmla="*/ 60960 w 352425"/>
              <a:gd name="connsiteY42" fmla="*/ 959168 h 1457325"/>
              <a:gd name="connsiteX43" fmla="*/ 298133 w 352425"/>
              <a:gd name="connsiteY43" fmla="*/ 959168 h 1457325"/>
              <a:gd name="connsiteX44" fmla="*/ 322898 w 352425"/>
              <a:gd name="connsiteY44" fmla="*/ 960120 h 1457325"/>
              <a:gd name="connsiteX45" fmla="*/ 37148 w 352425"/>
              <a:gd name="connsiteY45" fmla="*/ 762000 h 1457325"/>
              <a:gd name="connsiteX46" fmla="*/ 37148 w 352425"/>
              <a:gd name="connsiteY46" fmla="*/ 731520 h 1457325"/>
              <a:gd name="connsiteX47" fmla="*/ 323850 w 352425"/>
              <a:gd name="connsiteY47" fmla="*/ 731520 h 1457325"/>
              <a:gd name="connsiteX48" fmla="*/ 323850 w 352425"/>
              <a:gd name="connsiteY48" fmla="*/ 762000 h 1457325"/>
              <a:gd name="connsiteX49" fmla="*/ 37148 w 352425"/>
              <a:gd name="connsiteY49" fmla="*/ 762000 h 1457325"/>
              <a:gd name="connsiteX50" fmla="*/ 322898 w 352425"/>
              <a:gd name="connsiteY50" fmla="*/ 789623 h 1457325"/>
              <a:gd name="connsiteX51" fmla="*/ 322898 w 352425"/>
              <a:gd name="connsiteY51" fmla="*/ 820103 h 1457325"/>
              <a:gd name="connsiteX52" fmla="*/ 300038 w 352425"/>
              <a:gd name="connsiteY52" fmla="*/ 821055 h 1457325"/>
              <a:gd name="connsiteX53" fmla="*/ 60008 w 352425"/>
              <a:gd name="connsiteY53" fmla="*/ 821055 h 1457325"/>
              <a:gd name="connsiteX54" fmla="*/ 36195 w 352425"/>
              <a:gd name="connsiteY54" fmla="*/ 789623 h 1457325"/>
              <a:gd name="connsiteX55" fmla="*/ 322898 w 352425"/>
              <a:gd name="connsiteY55" fmla="*/ 789623 h 1457325"/>
              <a:gd name="connsiteX56" fmla="*/ 39053 w 352425"/>
              <a:gd name="connsiteY56" fmla="*/ 647700 h 1457325"/>
              <a:gd name="connsiteX57" fmla="*/ 61913 w 352425"/>
              <a:gd name="connsiteY57" fmla="*/ 616268 h 1457325"/>
              <a:gd name="connsiteX58" fmla="*/ 301943 w 352425"/>
              <a:gd name="connsiteY58" fmla="*/ 616268 h 1457325"/>
              <a:gd name="connsiteX59" fmla="*/ 324803 w 352425"/>
              <a:gd name="connsiteY59" fmla="*/ 617220 h 1457325"/>
              <a:gd name="connsiteX60" fmla="*/ 324803 w 352425"/>
              <a:gd name="connsiteY60" fmla="*/ 647700 h 1457325"/>
              <a:gd name="connsiteX61" fmla="*/ 39053 w 352425"/>
              <a:gd name="connsiteY61" fmla="*/ 647700 h 1457325"/>
              <a:gd name="connsiteX62" fmla="*/ 37148 w 352425"/>
              <a:gd name="connsiteY62" fmla="*/ 561975 h 1457325"/>
              <a:gd name="connsiteX63" fmla="*/ 323850 w 352425"/>
              <a:gd name="connsiteY63" fmla="*/ 561975 h 1457325"/>
              <a:gd name="connsiteX64" fmla="*/ 323850 w 352425"/>
              <a:gd name="connsiteY64" fmla="*/ 591503 h 1457325"/>
              <a:gd name="connsiteX65" fmla="*/ 300990 w 352425"/>
              <a:gd name="connsiteY65" fmla="*/ 592455 h 1457325"/>
              <a:gd name="connsiteX66" fmla="*/ 60960 w 352425"/>
              <a:gd name="connsiteY66" fmla="*/ 592455 h 1457325"/>
              <a:gd name="connsiteX67" fmla="*/ 37148 w 352425"/>
              <a:gd name="connsiteY67" fmla="*/ 561975 h 1457325"/>
              <a:gd name="connsiteX68" fmla="*/ 60960 w 352425"/>
              <a:gd name="connsiteY68" fmla="*/ 1073468 h 1457325"/>
              <a:gd name="connsiteX69" fmla="*/ 300990 w 352425"/>
              <a:gd name="connsiteY69" fmla="*/ 1073468 h 1457325"/>
              <a:gd name="connsiteX70" fmla="*/ 323850 w 352425"/>
              <a:gd name="connsiteY70" fmla="*/ 1074420 h 1457325"/>
              <a:gd name="connsiteX71" fmla="*/ 323850 w 352425"/>
              <a:gd name="connsiteY71" fmla="*/ 1103948 h 1457325"/>
              <a:gd name="connsiteX72" fmla="*/ 37148 w 352425"/>
              <a:gd name="connsiteY72" fmla="*/ 1103948 h 1457325"/>
              <a:gd name="connsiteX73" fmla="*/ 60960 w 352425"/>
              <a:gd name="connsiteY73" fmla="*/ 1073468 h 1457325"/>
              <a:gd name="connsiteX74" fmla="*/ 323850 w 352425"/>
              <a:gd name="connsiteY74" fmla="*/ 533400 h 1457325"/>
              <a:gd name="connsiteX75" fmla="*/ 38100 w 352425"/>
              <a:gd name="connsiteY75" fmla="*/ 533400 h 1457325"/>
              <a:gd name="connsiteX76" fmla="*/ 60008 w 352425"/>
              <a:gd name="connsiteY76" fmla="*/ 502920 h 1457325"/>
              <a:gd name="connsiteX77" fmla="*/ 301943 w 352425"/>
              <a:gd name="connsiteY77" fmla="*/ 502920 h 1457325"/>
              <a:gd name="connsiteX78" fmla="*/ 324803 w 352425"/>
              <a:gd name="connsiteY78" fmla="*/ 504825 h 1457325"/>
              <a:gd name="connsiteX79" fmla="*/ 323850 w 352425"/>
              <a:gd name="connsiteY79" fmla="*/ 533400 h 1457325"/>
              <a:gd name="connsiteX80" fmla="*/ 38100 w 352425"/>
              <a:gd name="connsiteY80" fmla="*/ 447675 h 1457325"/>
              <a:gd name="connsiteX81" fmla="*/ 322898 w 352425"/>
              <a:gd name="connsiteY81" fmla="*/ 447675 h 1457325"/>
              <a:gd name="connsiteX82" fmla="*/ 322898 w 352425"/>
              <a:gd name="connsiteY82" fmla="*/ 477203 h 1457325"/>
              <a:gd name="connsiteX83" fmla="*/ 300990 w 352425"/>
              <a:gd name="connsiteY83" fmla="*/ 479108 h 1457325"/>
              <a:gd name="connsiteX84" fmla="*/ 59055 w 352425"/>
              <a:gd name="connsiteY84" fmla="*/ 479108 h 1457325"/>
              <a:gd name="connsiteX85" fmla="*/ 38100 w 352425"/>
              <a:gd name="connsiteY85" fmla="*/ 447675 h 1457325"/>
              <a:gd name="connsiteX86" fmla="*/ 37148 w 352425"/>
              <a:gd name="connsiteY86" fmla="*/ 218123 h 1457325"/>
              <a:gd name="connsiteX87" fmla="*/ 322898 w 352425"/>
              <a:gd name="connsiteY87" fmla="*/ 218123 h 1457325"/>
              <a:gd name="connsiteX88" fmla="*/ 322898 w 352425"/>
              <a:gd name="connsiteY88" fmla="*/ 248603 h 1457325"/>
              <a:gd name="connsiteX89" fmla="*/ 300038 w 352425"/>
              <a:gd name="connsiteY89" fmla="*/ 249555 h 1457325"/>
              <a:gd name="connsiteX90" fmla="*/ 60008 w 352425"/>
              <a:gd name="connsiteY90" fmla="*/ 249555 h 1457325"/>
              <a:gd name="connsiteX91" fmla="*/ 37148 w 352425"/>
              <a:gd name="connsiteY91" fmla="*/ 218123 h 1457325"/>
              <a:gd name="connsiteX92" fmla="*/ 61913 w 352425"/>
              <a:gd name="connsiteY92" fmla="*/ 273368 h 1457325"/>
              <a:gd name="connsiteX93" fmla="*/ 299085 w 352425"/>
              <a:gd name="connsiteY93" fmla="*/ 273368 h 1457325"/>
              <a:gd name="connsiteX94" fmla="*/ 323850 w 352425"/>
              <a:gd name="connsiteY94" fmla="*/ 274320 h 1457325"/>
              <a:gd name="connsiteX95" fmla="*/ 323850 w 352425"/>
              <a:gd name="connsiteY95" fmla="*/ 304800 h 1457325"/>
              <a:gd name="connsiteX96" fmla="*/ 39053 w 352425"/>
              <a:gd name="connsiteY96" fmla="*/ 304800 h 1457325"/>
              <a:gd name="connsiteX97" fmla="*/ 61913 w 352425"/>
              <a:gd name="connsiteY97" fmla="*/ 273368 h 1457325"/>
              <a:gd name="connsiteX98" fmla="*/ 322898 w 352425"/>
              <a:gd name="connsiteY98" fmla="*/ 332423 h 1457325"/>
              <a:gd name="connsiteX99" fmla="*/ 322898 w 352425"/>
              <a:gd name="connsiteY99" fmla="*/ 362903 h 1457325"/>
              <a:gd name="connsiteX100" fmla="*/ 300038 w 352425"/>
              <a:gd name="connsiteY100" fmla="*/ 363855 h 1457325"/>
              <a:gd name="connsiteX101" fmla="*/ 60008 w 352425"/>
              <a:gd name="connsiteY101" fmla="*/ 363855 h 1457325"/>
              <a:gd name="connsiteX102" fmla="*/ 36195 w 352425"/>
              <a:gd name="connsiteY102" fmla="*/ 332423 h 1457325"/>
              <a:gd name="connsiteX103" fmla="*/ 322898 w 352425"/>
              <a:gd name="connsiteY103" fmla="*/ 332423 h 1457325"/>
              <a:gd name="connsiteX104" fmla="*/ 60960 w 352425"/>
              <a:gd name="connsiteY104" fmla="*/ 387668 h 1457325"/>
              <a:gd name="connsiteX105" fmla="*/ 300990 w 352425"/>
              <a:gd name="connsiteY105" fmla="*/ 387668 h 1457325"/>
              <a:gd name="connsiteX106" fmla="*/ 323850 w 352425"/>
              <a:gd name="connsiteY106" fmla="*/ 388620 h 1457325"/>
              <a:gd name="connsiteX107" fmla="*/ 323850 w 352425"/>
              <a:gd name="connsiteY107" fmla="*/ 419100 h 1457325"/>
              <a:gd name="connsiteX108" fmla="*/ 39053 w 352425"/>
              <a:gd name="connsiteY108" fmla="*/ 419100 h 1457325"/>
              <a:gd name="connsiteX109" fmla="*/ 60960 w 352425"/>
              <a:gd name="connsiteY109" fmla="*/ 387668 h 1457325"/>
              <a:gd name="connsiteX110" fmla="*/ 60960 w 352425"/>
              <a:gd name="connsiteY110" fmla="*/ 844868 h 1457325"/>
              <a:gd name="connsiteX111" fmla="*/ 300990 w 352425"/>
              <a:gd name="connsiteY111" fmla="*/ 844868 h 1457325"/>
              <a:gd name="connsiteX112" fmla="*/ 324803 w 352425"/>
              <a:gd name="connsiteY112" fmla="*/ 845820 h 1457325"/>
              <a:gd name="connsiteX113" fmla="*/ 324803 w 352425"/>
              <a:gd name="connsiteY113" fmla="*/ 875348 h 1457325"/>
              <a:gd name="connsiteX114" fmla="*/ 40005 w 352425"/>
              <a:gd name="connsiteY114" fmla="*/ 875348 h 1457325"/>
              <a:gd name="connsiteX115" fmla="*/ 60960 w 352425"/>
              <a:gd name="connsiteY115" fmla="*/ 844868 h 1457325"/>
              <a:gd name="connsiteX116" fmla="*/ 37148 w 352425"/>
              <a:gd name="connsiteY116" fmla="*/ 1019175 h 1457325"/>
              <a:gd name="connsiteX117" fmla="*/ 323850 w 352425"/>
              <a:gd name="connsiteY117" fmla="*/ 1019175 h 1457325"/>
              <a:gd name="connsiteX118" fmla="*/ 323850 w 352425"/>
              <a:gd name="connsiteY118" fmla="*/ 1049655 h 1457325"/>
              <a:gd name="connsiteX119" fmla="*/ 219075 w 352425"/>
              <a:gd name="connsiteY119" fmla="*/ 1049655 h 1457325"/>
              <a:gd name="connsiteX120" fmla="*/ 61913 w 352425"/>
              <a:gd name="connsiteY120" fmla="*/ 1049655 h 1457325"/>
              <a:gd name="connsiteX121" fmla="*/ 37148 w 352425"/>
              <a:gd name="connsiteY121" fmla="*/ 1019175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52425" h="14573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chemeClr val="accent1"/>
          </a:solid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xmlns="" id="{98804212-77B1-450E-B1C3-3A7C12783091}"/>
              </a:ext>
            </a:extLst>
          </p:cNvPr>
          <p:cNvSpPr/>
          <p:nvPr/>
        </p:nvSpPr>
        <p:spPr>
          <a:xfrm>
            <a:off x="7999446" y="5156343"/>
            <a:ext cx="338721" cy="945267"/>
          </a:xfrm>
          <a:custGeom>
            <a:avLst/>
            <a:gdLst>
              <a:gd name="connsiteX0" fmla="*/ 417195 w 409575"/>
              <a:gd name="connsiteY0" fmla="*/ 1149668 h 1143000"/>
              <a:gd name="connsiteX1" fmla="*/ 417195 w 409575"/>
              <a:gd name="connsiteY1" fmla="*/ 0 h 1143000"/>
              <a:gd name="connsiteX2" fmla="*/ 0 w 409575"/>
              <a:gd name="connsiteY2" fmla="*/ 0 h 1143000"/>
              <a:gd name="connsiteX3" fmla="*/ 0 w 409575"/>
              <a:gd name="connsiteY3" fmla="*/ 1149668 h 1143000"/>
              <a:gd name="connsiteX4" fmla="*/ 417195 w 409575"/>
              <a:gd name="connsiteY4" fmla="*/ 1149668 h 1143000"/>
              <a:gd name="connsiteX5" fmla="*/ 342900 w 409575"/>
              <a:gd name="connsiteY5" fmla="*/ 1091565 h 1143000"/>
              <a:gd name="connsiteX6" fmla="*/ 342900 w 409575"/>
              <a:gd name="connsiteY6" fmla="*/ 921068 h 1143000"/>
              <a:gd name="connsiteX7" fmla="*/ 383858 w 409575"/>
              <a:gd name="connsiteY7" fmla="*/ 951548 h 1143000"/>
              <a:gd name="connsiteX8" fmla="*/ 383858 w 409575"/>
              <a:gd name="connsiteY8" fmla="*/ 1061085 h 1143000"/>
              <a:gd name="connsiteX9" fmla="*/ 342900 w 409575"/>
              <a:gd name="connsiteY9" fmla="*/ 1091565 h 1143000"/>
              <a:gd name="connsiteX10" fmla="*/ 382905 w 409575"/>
              <a:gd name="connsiteY10" fmla="*/ 879158 h 1143000"/>
              <a:gd name="connsiteX11" fmla="*/ 343852 w 409575"/>
              <a:gd name="connsiteY11" fmla="*/ 894398 h 1143000"/>
              <a:gd name="connsiteX12" fmla="*/ 343852 w 409575"/>
              <a:gd name="connsiteY12" fmla="*/ 727710 h 1143000"/>
              <a:gd name="connsiteX13" fmla="*/ 367665 w 409575"/>
              <a:gd name="connsiteY13" fmla="*/ 728663 h 1143000"/>
              <a:gd name="connsiteX14" fmla="*/ 382905 w 409575"/>
              <a:gd name="connsiteY14" fmla="*/ 741998 h 1143000"/>
              <a:gd name="connsiteX15" fmla="*/ 382905 w 409575"/>
              <a:gd name="connsiteY15" fmla="*/ 879158 h 1143000"/>
              <a:gd name="connsiteX16" fmla="*/ 342900 w 409575"/>
              <a:gd name="connsiteY16" fmla="*/ 139065 h 1143000"/>
              <a:gd name="connsiteX17" fmla="*/ 382905 w 409575"/>
              <a:gd name="connsiteY17" fmla="*/ 139065 h 1143000"/>
              <a:gd name="connsiteX18" fmla="*/ 382905 w 409575"/>
              <a:gd name="connsiteY18" fmla="*/ 225743 h 1143000"/>
              <a:gd name="connsiteX19" fmla="*/ 382905 w 409575"/>
              <a:gd name="connsiteY19" fmla="*/ 268605 h 1143000"/>
              <a:gd name="connsiteX20" fmla="*/ 342900 w 409575"/>
              <a:gd name="connsiteY20" fmla="*/ 301943 h 1143000"/>
              <a:gd name="connsiteX21" fmla="*/ 342900 w 409575"/>
              <a:gd name="connsiteY21" fmla="*/ 139065 h 1143000"/>
              <a:gd name="connsiteX22" fmla="*/ 382905 w 409575"/>
              <a:gd name="connsiteY22" fmla="*/ 470535 h 1143000"/>
              <a:gd name="connsiteX23" fmla="*/ 342900 w 409575"/>
              <a:gd name="connsiteY23" fmla="*/ 501015 h 1143000"/>
              <a:gd name="connsiteX24" fmla="*/ 342900 w 409575"/>
              <a:gd name="connsiteY24" fmla="*/ 340043 h 1143000"/>
              <a:gd name="connsiteX25" fmla="*/ 382905 w 409575"/>
              <a:gd name="connsiteY25" fmla="*/ 370522 h 1143000"/>
              <a:gd name="connsiteX26" fmla="*/ 382905 w 409575"/>
              <a:gd name="connsiteY26" fmla="*/ 470535 h 1143000"/>
              <a:gd name="connsiteX27" fmla="*/ 342900 w 409575"/>
              <a:gd name="connsiteY27" fmla="*/ 531495 h 1143000"/>
              <a:gd name="connsiteX28" fmla="*/ 383858 w 409575"/>
              <a:gd name="connsiteY28" fmla="*/ 559118 h 1143000"/>
              <a:gd name="connsiteX29" fmla="*/ 383858 w 409575"/>
              <a:gd name="connsiteY29" fmla="*/ 690563 h 1143000"/>
              <a:gd name="connsiteX30" fmla="*/ 342900 w 409575"/>
              <a:gd name="connsiteY30" fmla="*/ 690563 h 1143000"/>
              <a:gd name="connsiteX31" fmla="*/ 342900 w 409575"/>
              <a:gd name="connsiteY31" fmla="*/ 531495 h 1143000"/>
              <a:gd name="connsiteX32" fmla="*/ 263842 w 409575"/>
              <a:gd name="connsiteY32" fmla="*/ 139065 h 1143000"/>
              <a:gd name="connsiteX33" fmla="*/ 305752 w 409575"/>
              <a:gd name="connsiteY33" fmla="*/ 139065 h 1143000"/>
              <a:gd name="connsiteX34" fmla="*/ 305752 w 409575"/>
              <a:gd name="connsiteY34" fmla="*/ 250508 h 1143000"/>
              <a:gd name="connsiteX35" fmla="*/ 305752 w 409575"/>
              <a:gd name="connsiteY35" fmla="*/ 278130 h 1143000"/>
              <a:gd name="connsiteX36" fmla="*/ 277177 w 409575"/>
              <a:gd name="connsiteY36" fmla="*/ 302895 h 1143000"/>
              <a:gd name="connsiteX37" fmla="*/ 264795 w 409575"/>
              <a:gd name="connsiteY37" fmla="*/ 289560 h 1143000"/>
              <a:gd name="connsiteX38" fmla="*/ 263842 w 409575"/>
              <a:gd name="connsiteY38" fmla="*/ 139065 h 1143000"/>
              <a:gd name="connsiteX39" fmla="*/ 284798 w 409575"/>
              <a:gd name="connsiteY39" fmla="*/ 526733 h 1143000"/>
              <a:gd name="connsiteX40" fmla="*/ 306705 w 409575"/>
              <a:gd name="connsiteY40" fmla="*/ 549593 h 1143000"/>
              <a:gd name="connsiteX41" fmla="*/ 306705 w 409575"/>
              <a:gd name="connsiteY41" fmla="*/ 691515 h 1143000"/>
              <a:gd name="connsiteX42" fmla="*/ 264795 w 409575"/>
              <a:gd name="connsiteY42" fmla="*/ 691515 h 1143000"/>
              <a:gd name="connsiteX43" fmla="*/ 264795 w 409575"/>
              <a:gd name="connsiteY43" fmla="*/ 602933 h 1143000"/>
              <a:gd name="connsiteX44" fmla="*/ 264795 w 409575"/>
              <a:gd name="connsiteY44" fmla="*/ 550545 h 1143000"/>
              <a:gd name="connsiteX45" fmla="*/ 284798 w 409575"/>
              <a:gd name="connsiteY45" fmla="*/ 526733 h 1143000"/>
              <a:gd name="connsiteX46" fmla="*/ 230505 w 409575"/>
              <a:gd name="connsiteY46" fmla="*/ 1012508 h 1143000"/>
              <a:gd name="connsiteX47" fmla="*/ 230505 w 409575"/>
              <a:gd name="connsiteY47" fmla="*/ 1079183 h 1143000"/>
              <a:gd name="connsiteX48" fmla="*/ 210502 w 409575"/>
              <a:gd name="connsiteY48" fmla="*/ 1093470 h 1143000"/>
              <a:gd name="connsiteX49" fmla="*/ 187642 w 409575"/>
              <a:gd name="connsiteY49" fmla="*/ 1079183 h 1143000"/>
              <a:gd name="connsiteX50" fmla="*/ 187642 w 409575"/>
              <a:gd name="connsiteY50" fmla="*/ 919163 h 1143000"/>
              <a:gd name="connsiteX51" fmla="*/ 230505 w 409575"/>
              <a:gd name="connsiteY51" fmla="*/ 919163 h 1143000"/>
              <a:gd name="connsiteX52" fmla="*/ 230505 w 409575"/>
              <a:gd name="connsiteY52" fmla="*/ 1012508 h 1143000"/>
              <a:gd name="connsiteX53" fmla="*/ 187642 w 409575"/>
              <a:gd name="connsiteY53" fmla="*/ 351472 h 1143000"/>
              <a:gd name="connsiteX54" fmla="*/ 200977 w 409575"/>
              <a:gd name="connsiteY54" fmla="*/ 338138 h 1143000"/>
              <a:gd name="connsiteX55" fmla="*/ 229552 w 409575"/>
              <a:gd name="connsiteY55" fmla="*/ 337185 h 1143000"/>
              <a:gd name="connsiteX56" fmla="*/ 229552 w 409575"/>
              <a:gd name="connsiteY56" fmla="*/ 490538 h 1143000"/>
              <a:gd name="connsiteX57" fmla="*/ 208598 w 409575"/>
              <a:gd name="connsiteY57" fmla="*/ 502920 h 1143000"/>
              <a:gd name="connsiteX58" fmla="*/ 187642 w 409575"/>
              <a:gd name="connsiteY58" fmla="*/ 490538 h 1143000"/>
              <a:gd name="connsiteX59" fmla="*/ 187642 w 409575"/>
              <a:gd name="connsiteY59" fmla="*/ 351472 h 1143000"/>
              <a:gd name="connsiteX60" fmla="*/ 187642 w 409575"/>
              <a:gd name="connsiteY60" fmla="*/ 743903 h 1143000"/>
              <a:gd name="connsiteX61" fmla="*/ 227648 w 409575"/>
              <a:gd name="connsiteY61" fmla="*/ 727710 h 1143000"/>
              <a:gd name="connsiteX62" fmla="*/ 227648 w 409575"/>
              <a:gd name="connsiteY62" fmla="*/ 893445 h 1143000"/>
              <a:gd name="connsiteX63" fmla="*/ 202883 w 409575"/>
              <a:gd name="connsiteY63" fmla="*/ 893445 h 1143000"/>
              <a:gd name="connsiteX64" fmla="*/ 186690 w 409575"/>
              <a:gd name="connsiteY64" fmla="*/ 878205 h 1143000"/>
              <a:gd name="connsiteX65" fmla="*/ 187642 w 409575"/>
              <a:gd name="connsiteY65" fmla="*/ 743903 h 1143000"/>
              <a:gd name="connsiteX66" fmla="*/ 114300 w 409575"/>
              <a:gd name="connsiteY66" fmla="*/ 139065 h 1143000"/>
              <a:gd name="connsiteX67" fmla="*/ 154305 w 409575"/>
              <a:gd name="connsiteY67" fmla="*/ 139065 h 1143000"/>
              <a:gd name="connsiteX68" fmla="*/ 154305 w 409575"/>
              <a:gd name="connsiteY68" fmla="*/ 230505 h 1143000"/>
              <a:gd name="connsiteX69" fmla="*/ 154305 w 409575"/>
              <a:gd name="connsiteY69" fmla="*/ 269558 h 1143000"/>
              <a:gd name="connsiteX70" fmla="*/ 114300 w 409575"/>
              <a:gd name="connsiteY70" fmla="*/ 301943 h 1143000"/>
              <a:gd name="connsiteX71" fmla="*/ 114300 w 409575"/>
              <a:gd name="connsiteY71" fmla="*/ 139065 h 1143000"/>
              <a:gd name="connsiteX72" fmla="*/ 114300 w 409575"/>
              <a:gd name="connsiteY72" fmla="*/ 339090 h 1143000"/>
              <a:gd name="connsiteX73" fmla="*/ 130492 w 409575"/>
              <a:gd name="connsiteY73" fmla="*/ 337185 h 1143000"/>
              <a:gd name="connsiteX74" fmla="*/ 155258 w 409575"/>
              <a:gd name="connsiteY74" fmla="*/ 360997 h 1143000"/>
              <a:gd name="connsiteX75" fmla="*/ 155258 w 409575"/>
              <a:gd name="connsiteY75" fmla="*/ 472440 h 1143000"/>
              <a:gd name="connsiteX76" fmla="*/ 115252 w 409575"/>
              <a:gd name="connsiteY76" fmla="*/ 501015 h 1143000"/>
              <a:gd name="connsiteX77" fmla="*/ 114300 w 409575"/>
              <a:gd name="connsiteY77" fmla="*/ 339090 h 1143000"/>
              <a:gd name="connsiteX78" fmla="*/ 154305 w 409575"/>
              <a:gd name="connsiteY78" fmla="*/ 691515 h 1143000"/>
              <a:gd name="connsiteX79" fmla="*/ 114300 w 409575"/>
              <a:gd name="connsiteY79" fmla="*/ 691515 h 1143000"/>
              <a:gd name="connsiteX80" fmla="*/ 114300 w 409575"/>
              <a:gd name="connsiteY80" fmla="*/ 530543 h 1143000"/>
              <a:gd name="connsiteX81" fmla="*/ 154305 w 409575"/>
              <a:gd name="connsiteY81" fmla="*/ 559118 h 1143000"/>
              <a:gd name="connsiteX82" fmla="*/ 154305 w 409575"/>
              <a:gd name="connsiteY82" fmla="*/ 691515 h 1143000"/>
              <a:gd name="connsiteX83" fmla="*/ 114300 w 409575"/>
              <a:gd name="connsiteY83" fmla="*/ 727710 h 1143000"/>
              <a:gd name="connsiteX84" fmla="*/ 139065 w 409575"/>
              <a:gd name="connsiteY84" fmla="*/ 728663 h 1143000"/>
              <a:gd name="connsiteX85" fmla="*/ 154305 w 409575"/>
              <a:gd name="connsiteY85" fmla="*/ 741998 h 1143000"/>
              <a:gd name="connsiteX86" fmla="*/ 154305 w 409575"/>
              <a:gd name="connsiteY86" fmla="*/ 879158 h 1143000"/>
              <a:gd name="connsiteX87" fmla="*/ 114300 w 409575"/>
              <a:gd name="connsiteY87" fmla="*/ 894398 h 1143000"/>
              <a:gd name="connsiteX88" fmla="*/ 114300 w 409575"/>
              <a:gd name="connsiteY88" fmla="*/ 72771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09575" h="1143000">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chemeClr val="accent1"/>
          </a:solid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xmlns="" id="{6B4BDCC1-2140-4DB6-8372-B7C743721AA2}"/>
              </a:ext>
            </a:extLst>
          </p:cNvPr>
          <p:cNvSpPr/>
          <p:nvPr/>
        </p:nvSpPr>
        <p:spPr>
          <a:xfrm>
            <a:off x="7241942" y="5109079"/>
            <a:ext cx="385984" cy="992531"/>
          </a:xfrm>
          <a:custGeom>
            <a:avLst/>
            <a:gdLst>
              <a:gd name="connsiteX0" fmla="*/ 0 w 466725"/>
              <a:gd name="connsiteY0" fmla="*/ 1203008 h 1200150"/>
              <a:gd name="connsiteX1" fmla="*/ 468630 w 466725"/>
              <a:gd name="connsiteY1" fmla="*/ 1203008 h 1200150"/>
              <a:gd name="connsiteX2" fmla="*/ 464820 w 466725"/>
              <a:gd name="connsiteY2" fmla="*/ 1182053 h 1200150"/>
              <a:gd name="connsiteX3" fmla="*/ 464820 w 466725"/>
              <a:gd name="connsiteY3" fmla="*/ 32385 h 1200150"/>
              <a:gd name="connsiteX4" fmla="*/ 464820 w 466725"/>
              <a:gd name="connsiteY4" fmla="*/ 0 h 1200150"/>
              <a:gd name="connsiteX5" fmla="*/ 0 w 466725"/>
              <a:gd name="connsiteY5" fmla="*/ 0 h 1200150"/>
              <a:gd name="connsiteX6" fmla="*/ 0 w 466725"/>
              <a:gd name="connsiteY6" fmla="*/ 29528 h 1200150"/>
              <a:gd name="connsiteX7" fmla="*/ 0 w 466725"/>
              <a:gd name="connsiteY7" fmla="*/ 1183958 h 1200150"/>
              <a:gd name="connsiteX8" fmla="*/ 0 w 466725"/>
              <a:gd name="connsiteY8" fmla="*/ 1203008 h 1200150"/>
              <a:gd name="connsiteX9" fmla="*/ 110490 w 466725"/>
              <a:gd name="connsiteY9" fmla="*/ 892493 h 1200150"/>
              <a:gd name="connsiteX10" fmla="*/ 41910 w 466725"/>
              <a:gd name="connsiteY10" fmla="*/ 892493 h 1200150"/>
              <a:gd name="connsiteX11" fmla="*/ 41910 w 466725"/>
              <a:gd name="connsiteY11" fmla="*/ 825818 h 1200150"/>
              <a:gd name="connsiteX12" fmla="*/ 110490 w 466725"/>
              <a:gd name="connsiteY12" fmla="*/ 825818 h 1200150"/>
              <a:gd name="connsiteX13" fmla="*/ 110490 w 466725"/>
              <a:gd name="connsiteY13" fmla="*/ 892493 h 1200150"/>
              <a:gd name="connsiteX14" fmla="*/ 204788 w 466725"/>
              <a:gd name="connsiteY14" fmla="*/ 892493 h 1200150"/>
              <a:gd name="connsiteX15" fmla="*/ 146685 w 466725"/>
              <a:gd name="connsiteY15" fmla="*/ 892493 h 1200150"/>
              <a:gd name="connsiteX16" fmla="*/ 146685 w 466725"/>
              <a:gd name="connsiteY16" fmla="*/ 824865 h 1200150"/>
              <a:gd name="connsiteX17" fmla="*/ 204788 w 466725"/>
              <a:gd name="connsiteY17" fmla="*/ 824865 h 1200150"/>
              <a:gd name="connsiteX18" fmla="*/ 204788 w 466725"/>
              <a:gd name="connsiteY18" fmla="*/ 892493 h 1200150"/>
              <a:gd name="connsiteX19" fmla="*/ 206692 w 466725"/>
              <a:gd name="connsiteY19" fmla="*/ 673418 h 1200150"/>
              <a:gd name="connsiteX20" fmla="*/ 206692 w 466725"/>
              <a:gd name="connsiteY20" fmla="*/ 701040 h 1200150"/>
              <a:gd name="connsiteX21" fmla="*/ 195263 w 466725"/>
              <a:gd name="connsiteY21" fmla="*/ 702945 h 1200150"/>
              <a:gd name="connsiteX22" fmla="*/ 144780 w 466725"/>
              <a:gd name="connsiteY22" fmla="*/ 652463 h 1200150"/>
              <a:gd name="connsiteX23" fmla="*/ 164782 w 466725"/>
              <a:gd name="connsiteY23" fmla="*/ 632460 h 1200150"/>
              <a:gd name="connsiteX24" fmla="*/ 206692 w 466725"/>
              <a:gd name="connsiteY24" fmla="*/ 673418 h 1200150"/>
              <a:gd name="connsiteX25" fmla="*/ 309563 w 466725"/>
              <a:gd name="connsiteY25" fmla="*/ 892493 h 1200150"/>
              <a:gd name="connsiteX26" fmla="*/ 252413 w 466725"/>
              <a:gd name="connsiteY26" fmla="*/ 892493 h 1200150"/>
              <a:gd name="connsiteX27" fmla="*/ 252413 w 466725"/>
              <a:gd name="connsiteY27" fmla="*/ 824865 h 1200150"/>
              <a:gd name="connsiteX28" fmla="*/ 309563 w 466725"/>
              <a:gd name="connsiteY28" fmla="*/ 824865 h 1200150"/>
              <a:gd name="connsiteX29" fmla="*/ 309563 w 466725"/>
              <a:gd name="connsiteY29" fmla="*/ 892493 h 1200150"/>
              <a:gd name="connsiteX30" fmla="*/ 311467 w 466725"/>
              <a:gd name="connsiteY30" fmla="*/ 701993 h 1200150"/>
              <a:gd name="connsiteX31" fmla="*/ 250507 w 466725"/>
              <a:gd name="connsiteY31" fmla="*/ 701993 h 1200150"/>
              <a:gd name="connsiteX32" fmla="*/ 251460 w 466725"/>
              <a:gd name="connsiteY32" fmla="*/ 644843 h 1200150"/>
              <a:gd name="connsiteX33" fmla="*/ 264795 w 466725"/>
              <a:gd name="connsiteY33" fmla="*/ 633413 h 1200150"/>
              <a:gd name="connsiteX34" fmla="*/ 311467 w 466725"/>
              <a:gd name="connsiteY34" fmla="*/ 672465 h 1200150"/>
              <a:gd name="connsiteX35" fmla="*/ 311467 w 466725"/>
              <a:gd name="connsiteY35" fmla="*/ 701993 h 1200150"/>
              <a:gd name="connsiteX36" fmla="*/ 404813 w 466725"/>
              <a:gd name="connsiteY36" fmla="*/ 892493 h 1200150"/>
              <a:gd name="connsiteX37" fmla="*/ 347663 w 466725"/>
              <a:gd name="connsiteY37" fmla="*/ 892493 h 1200150"/>
              <a:gd name="connsiteX38" fmla="*/ 347663 w 466725"/>
              <a:gd name="connsiteY38" fmla="*/ 824865 h 1200150"/>
              <a:gd name="connsiteX39" fmla="*/ 404813 w 466725"/>
              <a:gd name="connsiteY39" fmla="*/ 824865 h 1200150"/>
              <a:gd name="connsiteX40" fmla="*/ 404813 w 466725"/>
              <a:gd name="connsiteY40" fmla="*/ 892493 h 1200150"/>
              <a:gd name="connsiteX41" fmla="*/ 404813 w 466725"/>
              <a:gd name="connsiteY41" fmla="*/ 797243 h 1200150"/>
              <a:gd name="connsiteX42" fmla="*/ 346710 w 466725"/>
              <a:gd name="connsiteY42" fmla="*/ 797243 h 1200150"/>
              <a:gd name="connsiteX43" fmla="*/ 345757 w 466725"/>
              <a:gd name="connsiteY43" fmla="*/ 779145 h 1200150"/>
              <a:gd name="connsiteX44" fmla="*/ 404813 w 466725"/>
              <a:gd name="connsiteY44" fmla="*/ 731520 h 1200150"/>
              <a:gd name="connsiteX45" fmla="*/ 404813 w 466725"/>
              <a:gd name="connsiteY45" fmla="*/ 797243 h 1200150"/>
              <a:gd name="connsiteX46" fmla="*/ 405765 w 466725"/>
              <a:gd name="connsiteY46" fmla="*/ 701993 h 1200150"/>
              <a:gd name="connsiteX47" fmla="*/ 345757 w 466725"/>
              <a:gd name="connsiteY47" fmla="*/ 701993 h 1200150"/>
              <a:gd name="connsiteX48" fmla="*/ 345757 w 466725"/>
              <a:gd name="connsiteY48" fmla="*/ 643890 h 1200150"/>
              <a:gd name="connsiteX49" fmla="*/ 355282 w 466725"/>
              <a:gd name="connsiteY49" fmla="*/ 634365 h 1200150"/>
              <a:gd name="connsiteX50" fmla="*/ 404813 w 466725"/>
              <a:gd name="connsiteY50" fmla="*/ 634365 h 1200150"/>
              <a:gd name="connsiteX51" fmla="*/ 405765 w 466725"/>
              <a:gd name="connsiteY51" fmla="*/ 701993 h 1200150"/>
              <a:gd name="connsiteX52" fmla="*/ 405765 w 466725"/>
              <a:gd name="connsiteY52" fmla="*/ 444818 h 1200150"/>
              <a:gd name="connsiteX53" fmla="*/ 405765 w 466725"/>
              <a:gd name="connsiteY53" fmla="*/ 513398 h 1200150"/>
              <a:gd name="connsiteX54" fmla="*/ 358140 w 466725"/>
              <a:gd name="connsiteY54" fmla="*/ 512445 h 1200150"/>
              <a:gd name="connsiteX55" fmla="*/ 345757 w 466725"/>
              <a:gd name="connsiteY55" fmla="*/ 500063 h 1200150"/>
              <a:gd name="connsiteX56" fmla="*/ 344805 w 466725"/>
              <a:gd name="connsiteY56" fmla="*/ 443865 h 1200150"/>
              <a:gd name="connsiteX57" fmla="*/ 405765 w 466725"/>
              <a:gd name="connsiteY57" fmla="*/ 444818 h 1200150"/>
              <a:gd name="connsiteX58" fmla="*/ 404813 w 466725"/>
              <a:gd name="connsiteY58" fmla="*/ 321945 h 1200150"/>
              <a:gd name="connsiteX59" fmla="*/ 346710 w 466725"/>
              <a:gd name="connsiteY59" fmla="*/ 321945 h 1200150"/>
              <a:gd name="connsiteX60" fmla="*/ 346710 w 466725"/>
              <a:gd name="connsiteY60" fmla="*/ 254318 h 1200150"/>
              <a:gd name="connsiteX61" fmla="*/ 404813 w 466725"/>
              <a:gd name="connsiteY61" fmla="*/ 254318 h 1200150"/>
              <a:gd name="connsiteX62" fmla="*/ 404813 w 466725"/>
              <a:gd name="connsiteY62" fmla="*/ 321945 h 1200150"/>
              <a:gd name="connsiteX63" fmla="*/ 404813 w 466725"/>
              <a:gd name="connsiteY63" fmla="*/ 159068 h 1200150"/>
              <a:gd name="connsiteX64" fmla="*/ 404813 w 466725"/>
              <a:gd name="connsiteY64" fmla="*/ 224790 h 1200150"/>
              <a:gd name="connsiteX65" fmla="*/ 346710 w 466725"/>
              <a:gd name="connsiteY65" fmla="*/ 224790 h 1200150"/>
              <a:gd name="connsiteX66" fmla="*/ 345757 w 466725"/>
              <a:gd name="connsiteY66" fmla="*/ 207645 h 1200150"/>
              <a:gd name="connsiteX67" fmla="*/ 404813 w 466725"/>
              <a:gd name="connsiteY67" fmla="*/ 159068 h 1200150"/>
              <a:gd name="connsiteX68" fmla="*/ 346710 w 466725"/>
              <a:gd name="connsiteY68" fmla="*/ 349568 h 1200150"/>
              <a:gd name="connsiteX69" fmla="*/ 403860 w 466725"/>
              <a:gd name="connsiteY69" fmla="*/ 349568 h 1200150"/>
              <a:gd name="connsiteX70" fmla="*/ 403860 w 466725"/>
              <a:gd name="connsiteY70" fmla="*/ 415290 h 1200150"/>
              <a:gd name="connsiteX71" fmla="*/ 399097 w 466725"/>
              <a:gd name="connsiteY71" fmla="*/ 417195 h 1200150"/>
              <a:gd name="connsiteX72" fmla="*/ 346710 w 466725"/>
              <a:gd name="connsiteY72" fmla="*/ 349568 h 1200150"/>
              <a:gd name="connsiteX73" fmla="*/ 348615 w 466725"/>
              <a:gd name="connsiteY73" fmla="*/ 544830 h 1200150"/>
              <a:gd name="connsiteX74" fmla="*/ 405765 w 466725"/>
              <a:gd name="connsiteY74" fmla="*/ 534353 h 1200150"/>
              <a:gd name="connsiteX75" fmla="*/ 405765 w 466725"/>
              <a:gd name="connsiteY75" fmla="*/ 593408 h 1200150"/>
              <a:gd name="connsiteX76" fmla="*/ 403860 w 466725"/>
              <a:gd name="connsiteY76" fmla="*/ 611505 h 1200150"/>
              <a:gd name="connsiteX77" fmla="*/ 348615 w 466725"/>
              <a:gd name="connsiteY77" fmla="*/ 602933 h 1200150"/>
              <a:gd name="connsiteX78" fmla="*/ 348615 w 466725"/>
              <a:gd name="connsiteY78" fmla="*/ 544830 h 1200150"/>
              <a:gd name="connsiteX79" fmla="*/ 306705 w 466725"/>
              <a:gd name="connsiteY79" fmla="*/ 605790 h 1200150"/>
              <a:gd name="connsiteX80" fmla="*/ 258127 w 466725"/>
              <a:gd name="connsiteY80" fmla="*/ 607695 h 1200150"/>
              <a:gd name="connsiteX81" fmla="*/ 251460 w 466725"/>
              <a:gd name="connsiteY81" fmla="*/ 595313 h 1200150"/>
              <a:gd name="connsiteX82" fmla="*/ 251460 w 466725"/>
              <a:gd name="connsiteY82" fmla="*/ 570548 h 1200150"/>
              <a:gd name="connsiteX83" fmla="*/ 284797 w 466725"/>
              <a:gd name="connsiteY83" fmla="*/ 537210 h 1200150"/>
              <a:gd name="connsiteX84" fmla="*/ 314325 w 466725"/>
              <a:gd name="connsiteY84" fmla="*/ 575310 h 1200150"/>
              <a:gd name="connsiteX85" fmla="*/ 306705 w 466725"/>
              <a:gd name="connsiteY85" fmla="*/ 605790 h 1200150"/>
              <a:gd name="connsiteX86" fmla="*/ 252413 w 466725"/>
              <a:gd name="connsiteY86" fmla="*/ 254318 h 1200150"/>
              <a:gd name="connsiteX87" fmla="*/ 309563 w 466725"/>
              <a:gd name="connsiteY87" fmla="*/ 254318 h 1200150"/>
              <a:gd name="connsiteX88" fmla="*/ 309563 w 466725"/>
              <a:gd name="connsiteY88" fmla="*/ 321945 h 1200150"/>
              <a:gd name="connsiteX89" fmla="*/ 252413 w 466725"/>
              <a:gd name="connsiteY89" fmla="*/ 321945 h 1200150"/>
              <a:gd name="connsiteX90" fmla="*/ 252413 w 466725"/>
              <a:gd name="connsiteY90" fmla="*/ 254318 h 1200150"/>
              <a:gd name="connsiteX91" fmla="*/ 253365 w 466725"/>
              <a:gd name="connsiteY91" fmla="*/ 349568 h 1200150"/>
              <a:gd name="connsiteX92" fmla="*/ 309563 w 466725"/>
              <a:gd name="connsiteY92" fmla="*/ 349568 h 1200150"/>
              <a:gd name="connsiteX93" fmla="*/ 309563 w 466725"/>
              <a:gd name="connsiteY93" fmla="*/ 414338 h 1200150"/>
              <a:gd name="connsiteX94" fmla="*/ 304800 w 466725"/>
              <a:gd name="connsiteY94" fmla="*/ 417195 h 1200150"/>
              <a:gd name="connsiteX95" fmla="*/ 253365 w 466725"/>
              <a:gd name="connsiteY95" fmla="*/ 349568 h 1200150"/>
              <a:gd name="connsiteX96" fmla="*/ 254317 w 466725"/>
              <a:gd name="connsiteY96" fmla="*/ 736283 h 1200150"/>
              <a:gd name="connsiteX97" fmla="*/ 310515 w 466725"/>
              <a:gd name="connsiteY97" fmla="*/ 725805 h 1200150"/>
              <a:gd name="connsiteX98" fmla="*/ 310515 w 466725"/>
              <a:gd name="connsiteY98" fmla="*/ 799147 h 1200150"/>
              <a:gd name="connsiteX99" fmla="*/ 255270 w 466725"/>
              <a:gd name="connsiteY99" fmla="*/ 793433 h 1200150"/>
              <a:gd name="connsiteX100" fmla="*/ 254317 w 466725"/>
              <a:gd name="connsiteY100" fmla="*/ 736283 h 1200150"/>
              <a:gd name="connsiteX101" fmla="*/ 201930 w 466725"/>
              <a:gd name="connsiteY101" fmla="*/ 605790 h 1200150"/>
              <a:gd name="connsiteX102" fmla="*/ 153352 w 466725"/>
              <a:gd name="connsiteY102" fmla="*/ 607695 h 1200150"/>
              <a:gd name="connsiteX103" fmla="*/ 146685 w 466725"/>
              <a:gd name="connsiteY103" fmla="*/ 595313 h 1200150"/>
              <a:gd name="connsiteX104" fmla="*/ 145732 w 466725"/>
              <a:gd name="connsiteY104" fmla="*/ 559118 h 1200150"/>
              <a:gd name="connsiteX105" fmla="*/ 169545 w 466725"/>
              <a:gd name="connsiteY105" fmla="*/ 536258 h 1200150"/>
              <a:gd name="connsiteX106" fmla="*/ 208597 w 466725"/>
              <a:gd name="connsiteY106" fmla="*/ 574358 h 1200150"/>
              <a:gd name="connsiteX107" fmla="*/ 201930 w 466725"/>
              <a:gd name="connsiteY107" fmla="*/ 605790 h 1200150"/>
              <a:gd name="connsiteX108" fmla="*/ 145732 w 466725"/>
              <a:gd name="connsiteY108" fmla="*/ 167640 h 1200150"/>
              <a:gd name="connsiteX109" fmla="*/ 157163 w 466725"/>
              <a:gd name="connsiteY109" fmla="*/ 158115 h 1200150"/>
              <a:gd name="connsiteX110" fmla="*/ 204788 w 466725"/>
              <a:gd name="connsiteY110" fmla="*/ 158115 h 1200150"/>
              <a:gd name="connsiteX111" fmla="*/ 204788 w 466725"/>
              <a:gd name="connsiteY111" fmla="*/ 226695 h 1200150"/>
              <a:gd name="connsiteX112" fmla="*/ 144780 w 466725"/>
              <a:gd name="connsiteY112" fmla="*/ 226695 h 1200150"/>
              <a:gd name="connsiteX113" fmla="*/ 145732 w 466725"/>
              <a:gd name="connsiteY113" fmla="*/ 167640 h 1200150"/>
              <a:gd name="connsiteX114" fmla="*/ 204788 w 466725"/>
              <a:gd name="connsiteY114" fmla="*/ 254318 h 1200150"/>
              <a:gd name="connsiteX115" fmla="*/ 204788 w 466725"/>
              <a:gd name="connsiteY115" fmla="*/ 320993 h 1200150"/>
              <a:gd name="connsiteX116" fmla="*/ 146685 w 466725"/>
              <a:gd name="connsiteY116" fmla="*/ 320993 h 1200150"/>
              <a:gd name="connsiteX117" fmla="*/ 146685 w 466725"/>
              <a:gd name="connsiteY117" fmla="*/ 254318 h 1200150"/>
              <a:gd name="connsiteX118" fmla="*/ 204788 w 466725"/>
              <a:gd name="connsiteY118" fmla="*/ 254318 h 1200150"/>
              <a:gd name="connsiteX119" fmla="*/ 144780 w 466725"/>
              <a:gd name="connsiteY119" fmla="*/ 349568 h 1200150"/>
              <a:gd name="connsiteX120" fmla="*/ 205740 w 466725"/>
              <a:gd name="connsiteY120" fmla="*/ 349568 h 1200150"/>
              <a:gd name="connsiteX121" fmla="*/ 204788 w 466725"/>
              <a:gd name="connsiteY121" fmla="*/ 407670 h 1200150"/>
              <a:gd name="connsiteX122" fmla="*/ 194310 w 466725"/>
              <a:gd name="connsiteY122" fmla="*/ 418148 h 1200150"/>
              <a:gd name="connsiteX123" fmla="*/ 144780 w 466725"/>
              <a:gd name="connsiteY123" fmla="*/ 377190 h 1200150"/>
              <a:gd name="connsiteX124" fmla="*/ 144780 w 466725"/>
              <a:gd name="connsiteY124" fmla="*/ 349568 h 1200150"/>
              <a:gd name="connsiteX125" fmla="*/ 148590 w 466725"/>
              <a:gd name="connsiteY125" fmla="*/ 451485 h 1200150"/>
              <a:gd name="connsiteX126" fmla="*/ 204788 w 466725"/>
              <a:gd name="connsiteY126" fmla="*/ 441008 h 1200150"/>
              <a:gd name="connsiteX127" fmla="*/ 204788 w 466725"/>
              <a:gd name="connsiteY127" fmla="*/ 515303 h 1200150"/>
              <a:gd name="connsiteX128" fmla="*/ 148590 w 466725"/>
              <a:gd name="connsiteY128" fmla="*/ 506730 h 1200150"/>
              <a:gd name="connsiteX129" fmla="*/ 148590 w 466725"/>
              <a:gd name="connsiteY129" fmla="*/ 451485 h 1200150"/>
              <a:gd name="connsiteX130" fmla="*/ 112395 w 466725"/>
              <a:gd name="connsiteY130" fmla="*/ 782003 h 1200150"/>
              <a:gd name="connsiteX131" fmla="*/ 110490 w 466725"/>
              <a:gd name="connsiteY131" fmla="*/ 797243 h 1200150"/>
              <a:gd name="connsiteX132" fmla="*/ 89535 w 466725"/>
              <a:gd name="connsiteY132" fmla="*/ 798195 h 1200150"/>
              <a:gd name="connsiteX133" fmla="*/ 39052 w 466725"/>
              <a:gd name="connsiteY133" fmla="*/ 745808 h 1200150"/>
              <a:gd name="connsiteX134" fmla="*/ 56197 w 466725"/>
              <a:gd name="connsiteY134" fmla="*/ 727710 h 1200150"/>
              <a:gd name="connsiteX135" fmla="*/ 112395 w 466725"/>
              <a:gd name="connsiteY135" fmla="*/ 782003 h 1200150"/>
              <a:gd name="connsiteX136" fmla="*/ 74295 w 466725"/>
              <a:gd name="connsiteY136" fmla="*/ 609600 h 1200150"/>
              <a:gd name="connsiteX137" fmla="*/ 40005 w 466725"/>
              <a:gd name="connsiteY137" fmla="*/ 572453 h 1200150"/>
              <a:gd name="connsiteX138" fmla="*/ 78105 w 466725"/>
              <a:gd name="connsiteY138" fmla="*/ 537210 h 1200150"/>
              <a:gd name="connsiteX139" fmla="*/ 112395 w 466725"/>
              <a:gd name="connsiteY139" fmla="*/ 574358 h 1200150"/>
              <a:gd name="connsiteX140" fmla="*/ 74295 w 466725"/>
              <a:gd name="connsiteY140" fmla="*/ 609600 h 1200150"/>
              <a:gd name="connsiteX141" fmla="*/ 112395 w 466725"/>
              <a:gd name="connsiteY141" fmla="*/ 480060 h 1200150"/>
              <a:gd name="connsiteX142" fmla="*/ 75247 w 466725"/>
              <a:gd name="connsiteY142" fmla="*/ 513398 h 1200150"/>
              <a:gd name="connsiteX143" fmla="*/ 40005 w 466725"/>
              <a:gd name="connsiteY143" fmla="*/ 477203 h 1200150"/>
              <a:gd name="connsiteX144" fmla="*/ 76200 w 466725"/>
              <a:gd name="connsiteY144" fmla="*/ 442913 h 1200150"/>
              <a:gd name="connsiteX145" fmla="*/ 112395 w 466725"/>
              <a:gd name="connsiteY145" fmla="*/ 480060 h 1200150"/>
              <a:gd name="connsiteX146" fmla="*/ 41910 w 466725"/>
              <a:gd name="connsiteY146" fmla="*/ 320993 h 1200150"/>
              <a:gd name="connsiteX147" fmla="*/ 41910 w 466725"/>
              <a:gd name="connsiteY147" fmla="*/ 252413 h 1200150"/>
              <a:gd name="connsiteX148" fmla="*/ 109538 w 466725"/>
              <a:gd name="connsiteY148" fmla="*/ 252413 h 1200150"/>
              <a:gd name="connsiteX149" fmla="*/ 109538 w 466725"/>
              <a:gd name="connsiteY149" fmla="*/ 320993 h 1200150"/>
              <a:gd name="connsiteX150" fmla="*/ 41910 w 466725"/>
              <a:gd name="connsiteY150" fmla="*/ 320993 h 1200150"/>
              <a:gd name="connsiteX151" fmla="*/ 40957 w 466725"/>
              <a:gd name="connsiteY151" fmla="*/ 169545 h 1200150"/>
              <a:gd name="connsiteX152" fmla="*/ 91440 w 466725"/>
              <a:gd name="connsiteY152" fmla="*/ 158115 h 1200150"/>
              <a:gd name="connsiteX153" fmla="*/ 111442 w 466725"/>
              <a:gd name="connsiteY153" fmla="*/ 171450 h 1200150"/>
              <a:gd name="connsiteX154" fmla="*/ 111442 w 466725"/>
              <a:gd name="connsiteY154" fmla="*/ 226695 h 1200150"/>
              <a:gd name="connsiteX155" fmla="*/ 87630 w 466725"/>
              <a:gd name="connsiteY155" fmla="*/ 227648 h 1200150"/>
              <a:gd name="connsiteX156" fmla="*/ 39052 w 466725"/>
              <a:gd name="connsiteY156" fmla="*/ 227648 h 1200150"/>
              <a:gd name="connsiteX157" fmla="*/ 40957 w 466725"/>
              <a:gd name="connsiteY157" fmla="*/ 169545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66725" h="1200150">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chemeClr val="accent1"/>
          </a:solid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xmlns="" id="{B082EF12-1293-4E63-9EFE-BD288D5BE835}"/>
              </a:ext>
            </a:extLst>
          </p:cNvPr>
          <p:cNvSpPr/>
          <p:nvPr/>
        </p:nvSpPr>
        <p:spPr>
          <a:xfrm>
            <a:off x="7671896" y="5116957"/>
            <a:ext cx="283580" cy="984653"/>
          </a:xfrm>
          <a:custGeom>
            <a:avLst/>
            <a:gdLst>
              <a:gd name="connsiteX0" fmla="*/ 344805 w 342900"/>
              <a:gd name="connsiteY0" fmla="*/ 1193721 h 1190625"/>
              <a:gd name="connsiteX1" fmla="*/ 342900 w 342900"/>
              <a:gd name="connsiteY1" fmla="*/ 1161335 h 1190625"/>
              <a:gd name="connsiteX2" fmla="*/ 342900 w 342900"/>
              <a:gd name="connsiteY2" fmla="*/ 116443 h 1190625"/>
              <a:gd name="connsiteX3" fmla="*/ 342900 w 342900"/>
              <a:gd name="connsiteY3" fmla="*/ 86916 h 1190625"/>
              <a:gd name="connsiteX4" fmla="*/ 304800 w 342900"/>
              <a:gd name="connsiteY4" fmla="*/ 84058 h 1190625"/>
              <a:gd name="connsiteX5" fmla="*/ 303848 w 342900"/>
              <a:gd name="connsiteY5" fmla="*/ 17383 h 1190625"/>
              <a:gd name="connsiteX6" fmla="*/ 291465 w 342900"/>
              <a:gd name="connsiteY6" fmla="*/ 1191 h 1190625"/>
              <a:gd name="connsiteX7" fmla="*/ 237173 w 342900"/>
              <a:gd name="connsiteY7" fmla="*/ 238 h 1190625"/>
              <a:gd name="connsiteX8" fmla="*/ 237173 w 342900"/>
              <a:gd name="connsiteY8" fmla="*/ 86916 h 1190625"/>
              <a:gd name="connsiteX9" fmla="*/ 0 w 342900"/>
              <a:gd name="connsiteY9" fmla="*/ 86916 h 1190625"/>
              <a:gd name="connsiteX10" fmla="*/ 0 w 342900"/>
              <a:gd name="connsiteY10" fmla="*/ 1193721 h 1190625"/>
              <a:gd name="connsiteX11" fmla="*/ 344805 w 342900"/>
              <a:gd name="connsiteY11" fmla="*/ 1193721 h 1190625"/>
              <a:gd name="connsiteX12" fmla="*/ 315278 w 342900"/>
              <a:gd name="connsiteY12" fmla="*/ 971788 h 1190625"/>
              <a:gd name="connsiteX13" fmla="*/ 238125 w 342900"/>
              <a:gd name="connsiteY13" fmla="*/ 971788 h 1190625"/>
              <a:gd name="connsiteX14" fmla="*/ 238125 w 342900"/>
              <a:gd name="connsiteY14" fmla="*/ 885110 h 1190625"/>
              <a:gd name="connsiteX15" fmla="*/ 315278 w 342900"/>
              <a:gd name="connsiteY15" fmla="*/ 885110 h 1190625"/>
              <a:gd name="connsiteX16" fmla="*/ 315278 w 342900"/>
              <a:gd name="connsiteY16" fmla="*/ 971788 h 1190625"/>
              <a:gd name="connsiteX17" fmla="*/ 315278 w 342900"/>
              <a:gd name="connsiteY17" fmla="*/ 724138 h 1190625"/>
              <a:gd name="connsiteX18" fmla="*/ 238125 w 342900"/>
              <a:gd name="connsiteY18" fmla="*/ 724138 h 1190625"/>
              <a:gd name="connsiteX19" fmla="*/ 238125 w 342900"/>
              <a:gd name="connsiteY19" fmla="*/ 637460 h 1190625"/>
              <a:gd name="connsiteX20" fmla="*/ 315278 w 342900"/>
              <a:gd name="connsiteY20" fmla="*/ 637460 h 1190625"/>
              <a:gd name="connsiteX21" fmla="*/ 315278 w 342900"/>
              <a:gd name="connsiteY21" fmla="*/ 724138 h 1190625"/>
              <a:gd name="connsiteX22" fmla="*/ 239078 w 342900"/>
              <a:gd name="connsiteY22" fmla="*/ 265033 h 1190625"/>
              <a:gd name="connsiteX23" fmla="*/ 316230 w 342900"/>
              <a:gd name="connsiteY23" fmla="*/ 265033 h 1190625"/>
              <a:gd name="connsiteX24" fmla="*/ 316230 w 342900"/>
              <a:gd name="connsiteY24" fmla="*/ 353616 h 1190625"/>
              <a:gd name="connsiteX25" fmla="*/ 239078 w 342900"/>
              <a:gd name="connsiteY25" fmla="*/ 353616 h 1190625"/>
              <a:gd name="connsiteX26" fmla="*/ 239078 w 342900"/>
              <a:gd name="connsiteY26" fmla="*/ 265033 h 1190625"/>
              <a:gd name="connsiteX27" fmla="*/ 238125 w 342900"/>
              <a:gd name="connsiteY27" fmla="*/ 388858 h 1190625"/>
              <a:gd name="connsiteX28" fmla="*/ 314325 w 342900"/>
              <a:gd name="connsiteY28" fmla="*/ 388858 h 1190625"/>
              <a:gd name="connsiteX29" fmla="*/ 314325 w 342900"/>
              <a:gd name="connsiteY29" fmla="*/ 477441 h 1190625"/>
              <a:gd name="connsiteX30" fmla="*/ 238125 w 342900"/>
              <a:gd name="connsiteY30" fmla="*/ 477441 h 1190625"/>
              <a:gd name="connsiteX31" fmla="*/ 238125 w 342900"/>
              <a:gd name="connsiteY31" fmla="*/ 388858 h 1190625"/>
              <a:gd name="connsiteX32" fmla="*/ 238125 w 342900"/>
              <a:gd name="connsiteY32" fmla="*/ 761285 h 1190625"/>
              <a:gd name="connsiteX33" fmla="*/ 314325 w 342900"/>
              <a:gd name="connsiteY33" fmla="*/ 761285 h 1190625"/>
              <a:gd name="connsiteX34" fmla="*/ 314325 w 342900"/>
              <a:gd name="connsiteY34" fmla="*/ 848916 h 1190625"/>
              <a:gd name="connsiteX35" fmla="*/ 238125 w 342900"/>
              <a:gd name="connsiteY35" fmla="*/ 848916 h 1190625"/>
              <a:gd name="connsiteX36" fmla="*/ 238125 w 342900"/>
              <a:gd name="connsiteY36" fmla="*/ 761285 h 1190625"/>
              <a:gd name="connsiteX37" fmla="*/ 103823 w 342900"/>
              <a:gd name="connsiteY37" fmla="*/ 1094660 h 1190625"/>
              <a:gd name="connsiteX38" fmla="*/ 26670 w 342900"/>
              <a:gd name="connsiteY38" fmla="*/ 1094660 h 1190625"/>
              <a:gd name="connsiteX39" fmla="*/ 26670 w 342900"/>
              <a:gd name="connsiteY39" fmla="*/ 1008935 h 1190625"/>
              <a:gd name="connsiteX40" fmla="*/ 103823 w 342900"/>
              <a:gd name="connsiteY40" fmla="*/ 1008935 h 1190625"/>
              <a:gd name="connsiteX41" fmla="*/ 103823 w 342900"/>
              <a:gd name="connsiteY41" fmla="*/ 1094660 h 1190625"/>
              <a:gd name="connsiteX42" fmla="*/ 103823 w 342900"/>
              <a:gd name="connsiteY42" fmla="*/ 971788 h 1190625"/>
              <a:gd name="connsiteX43" fmla="*/ 27623 w 342900"/>
              <a:gd name="connsiteY43" fmla="*/ 971788 h 1190625"/>
              <a:gd name="connsiteX44" fmla="*/ 27623 w 342900"/>
              <a:gd name="connsiteY44" fmla="*/ 885110 h 1190625"/>
              <a:gd name="connsiteX45" fmla="*/ 103823 w 342900"/>
              <a:gd name="connsiteY45" fmla="*/ 885110 h 1190625"/>
              <a:gd name="connsiteX46" fmla="*/ 103823 w 342900"/>
              <a:gd name="connsiteY46" fmla="*/ 971788 h 1190625"/>
              <a:gd name="connsiteX47" fmla="*/ 104775 w 342900"/>
              <a:gd name="connsiteY47" fmla="*/ 847010 h 1190625"/>
              <a:gd name="connsiteX48" fmla="*/ 28575 w 342900"/>
              <a:gd name="connsiteY48" fmla="*/ 847010 h 1190625"/>
              <a:gd name="connsiteX49" fmla="*/ 28575 w 342900"/>
              <a:gd name="connsiteY49" fmla="*/ 760333 h 1190625"/>
              <a:gd name="connsiteX50" fmla="*/ 104775 w 342900"/>
              <a:gd name="connsiteY50" fmla="*/ 760333 h 1190625"/>
              <a:gd name="connsiteX51" fmla="*/ 104775 w 342900"/>
              <a:gd name="connsiteY51" fmla="*/ 847010 h 1190625"/>
              <a:gd name="connsiteX52" fmla="*/ 28575 w 342900"/>
              <a:gd name="connsiteY52" fmla="*/ 724138 h 1190625"/>
              <a:gd name="connsiteX53" fmla="*/ 28575 w 342900"/>
              <a:gd name="connsiteY53" fmla="*/ 637460 h 1190625"/>
              <a:gd name="connsiteX54" fmla="*/ 104775 w 342900"/>
              <a:gd name="connsiteY54" fmla="*/ 637460 h 1190625"/>
              <a:gd name="connsiteX55" fmla="*/ 104775 w 342900"/>
              <a:gd name="connsiteY55" fmla="*/ 724138 h 1190625"/>
              <a:gd name="connsiteX56" fmla="*/ 28575 w 342900"/>
              <a:gd name="connsiteY56" fmla="*/ 724138 h 1190625"/>
              <a:gd name="connsiteX57" fmla="*/ 104775 w 342900"/>
              <a:gd name="connsiteY57" fmla="*/ 601266 h 1190625"/>
              <a:gd name="connsiteX58" fmla="*/ 27623 w 342900"/>
              <a:gd name="connsiteY58" fmla="*/ 601266 h 1190625"/>
              <a:gd name="connsiteX59" fmla="*/ 27623 w 342900"/>
              <a:gd name="connsiteY59" fmla="*/ 514588 h 1190625"/>
              <a:gd name="connsiteX60" fmla="*/ 104775 w 342900"/>
              <a:gd name="connsiteY60" fmla="*/ 514588 h 1190625"/>
              <a:gd name="connsiteX61" fmla="*/ 104775 w 342900"/>
              <a:gd name="connsiteY61" fmla="*/ 601266 h 1190625"/>
              <a:gd name="connsiteX62" fmla="*/ 209550 w 342900"/>
              <a:gd name="connsiteY62" fmla="*/ 1094660 h 1190625"/>
              <a:gd name="connsiteX63" fmla="*/ 132398 w 342900"/>
              <a:gd name="connsiteY63" fmla="*/ 1094660 h 1190625"/>
              <a:gd name="connsiteX64" fmla="*/ 132398 w 342900"/>
              <a:gd name="connsiteY64" fmla="*/ 1008935 h 1190625"/>
              <a:gd name="connsiteX65" fmla="*/ 209550 w 342900"/>
              <a:gd name="connsiteY65" fmla="*/ 1008935 h 1190625"/>
              <a:gd name="connsiteX66" fmla="*/ 209550 w 342900"/>
              <a:gd name="connsiteY66" fmla="*/ 1094660 h 1190625"/>
              <a:gd name="connsiteX67" fmla="*/ 132398 w 342900"/>
              <a:gd name="connsiteY67" fmla="*/ 476488 h 1190625"/>
              <a:gd name="connsiteX68" fmla="*/ 132398 w 342900"/>
              <a:gd name="connsiteY68" fmla="*/ 387906 h 1190625"/>
              <a:gd name="connsiteX69" fmla="*/ 208598 w 342900"/>
              <a:gd name="connsiteY69" fmla="*/ 387906 h 1190625"/>
              <a:gd name="connsiteX70" fmla="*/ 208598 w 342900"/>
              <a:gd name="connsiteY70" fmla="*/ 476488 h 1190625"/>
              <a:gd name="connsiteX71" fmla="*/ 132398 w 342900"/>
              <a:gd name="connsiteY71" fmla="*/ 476488 h 1190625"/>
              <a:gd name="connsiteX72" fmla="*/ 209550 w 342900"/>
              <a:gd name="connsiteY72" fmla="*/ 971788 h 1190625"/>
              <a:gd name="connsiteX73" fmla="*/ 132398 w 342900"/>
              <a:gd name="connsiteY73" fmla="*/ 971788 h 1190625"/>
              <a:gd name="connsiteX74" fmla="*/ 132398 w 342900"/>
              <a:gd name="connsiteY74" fmla="*/ 885110 h 1190625"/>
              <a:gd name="connsiteX75" fmla="*/ 209550 w 342900"/>
              <a:gd name="connsiteY75" fmla="*/ 885110 h 1190625"/>
              <a:gd name="connsiteX76" fmla="*/ 209550 w 342900"/>
              <a:gd name="connsiteY76" fmla="*/ 971788 h 1190625"/>
              <a:gd name="connsiteX77" fmla="*/ 209550 w 342900"/>
              <a:gd name="connsiteY77" fmla="*/ 724138 h 1190625"/>
              <a:gd name="connsiteX78" fmla="*/ 132398 w 342900"/>
              <a:gd name="connsiteY78" fmla="*/ 724138 h 1190625"/>
              <a:gd name="connsiteX79" fmla="*/ 132398 w 342900"/>
              <a:gd name="connsiteY79" fmla="*/ 637460 h 1190625"/>
              <a:gd name="connsiteX80" fmla="*/ 209550 w 342900"/>
              <a:gd name="connsiteY80" fmla="*/ 637460 h 1190625"/>
              <a:gd name="connsiteX81" fmla="*/ 209550 w 342900"/>
              <a:gd name="connsiteY81" fmla="*/ 724138 h 1190625"/>
              <a:gd name="connsiteX82" fmla="*/ 209550 w 342900"/>
              <a:gd name="connsiteY82" fmla="*/ 601266 h 1190625"/>
              <a:gd name="connsiteX83" fmla="*/ 133350 w 342900"/>
              <a:gd name="connsiteY83" fmla="*/ 601266 h 1190625"/>
              <a:gd name="connsiteX84" fmla="*/ 133350 w 342900"/>
              <a:gd name="connsiteY84" fmla="*/ 514588 h 1190625"/>
              <a:gd name="connsiteX85" fmla="*/ 209550 w 342900"/>
              <a:gd name="connsiteY85" fmla="*/ 514588 h 1190625"/>
              <a:gd name="connsiteX86" fmla="*/ 209550 w 342900"/>
              <a:gd name="connsiteY86" fmla="*/ 601266 h 1190625"/>
              <a:gd name="connsiteX87" fmla="*/ 133350 w 342900"/>
              <a:gd name="connsiteY87" fmla="*/ 142160 h 1190625"/>
              <a:gd name="connsiteX88" fmla="*/ 209550 w 342900"/>
              <a:gd name="connsiteY88" fmla="*/ 142160 h 1190625"/>
              <a:gd name="connsiteX89" fmla="*/ 209550 w 342900"/>
              <a:gd name="connsiteY89" fmla="*/ 230743 h 1190625"/>
              <a:gd name="connsiteX90" fmla="*/ 133350 w 342900"/>
              <a:gd name="connsiteY90" fmla="*/ 230743 h 1190625"/>
              <a:gd name="connsiteX91" fmla="*/ 133350 w 342900"/>
              <a:gd name="connsiteY91" fmla="*/ 142160 h 1190625"/>
              <a:gd name="connsiteX92" fmla="*/ 132398 w 342900"/>
              <a:gd name="connsiteY92" fmla="*/ 265033 h 1190625"/>
              <a:gd name="connsiteX93" fmla="*/ 209550 w 342900"/>
              <a:gd name="connsiteY93" fmla="*/ 265033 h 1190625"/>
              <a:gd name="connsiteX94" fmla="*/ 209550 w 342900"/>
              <a:gd name="connsiteY94" fmla="*/ 353616 h 1190625"/>
              <a:gd name="connsiteX95" fmla="*/ 132398 w 342900"/>
              <a:gd name="connsiteY95" fmla="*/ 353616 h 1190625"/>
              <a:gd name="connsiteX96" fmla="*/ 132398 w 342900"/>
              <a:gd name="connsiteY96" fmla="*/ 265033 h 1190625"/>
              <a:gd name="connsiteX97" fmla="*/ 26670 w 342900"/>
              <a:gd name="connsiteY97" fmla="*/ 153591 h 1190625"/>
              <a:gd name="connsiteX98" fmla="*/ 40005 w 342900"/>
              <a:gd name="connsiteY98" fmla="*/ 140256 h 1190625"/>
              <a:gd name="connsiteX99" fmla="*/ 103823 w 342900"/>
              <a:gd name="connsiteY99" fmla="*/ 139303 h 1190625"/>
              <a:gd name="connsiteX100" fmla="*/ 103823 w 342900"/>
              <a:gd name="connsiteY100" fmla="*/ 230743 h 1190625"/>
              <a:gd name="connsiteX101" fmla="*/ 38100 w 342900"/>
              <a:gd name="connsiteY101" fmla="*/ 229791 h 1190625"/>
              <a:gd name="connsiteX102" fmla="*/ 27623 w 342900"/>
              <a:gd name="connsiteY102" fmla="*/ 216456 h 1190625"/>
              <a:gd name="connsiteX103" fmla="*/ 26670 w 342900"/>
              <a:gd name="connsiteY103" fmla="*/ 153591 h 1190625"/>
              <a:gd name="connsiteX104" fmla="*/ 26670 w 342900"/>
              <a:gd name="connsiteY104" fmla="*/ 325993 h 1190625"/>
              <a:gd name="connsiteX105" fmla="*/ 104775 w 342900"/>
              <a:gd name="connsiteY105" fmla="*/ 266938 h 1190625"/>
              <a:gd name="connsiteX106" fmla="*/ 104775 w 342900"/>
              <a:gd name="connsiteY106" fmla="*/ 355521 h 1190625"/>
              <a:gd name="connsiteX107" fmla="*/ 38100 w 342900"/>
              <a:gd name="connsiteY107" fmla="*/ 354568 h 1190625"/>
              <a:gd name="connsiteX108" fmla="*/ 26670 w 342900"/>
              <a:gd name="connsiteY108" fmla="*/ 342185 h 1190625"/>
              <a:gd name="connsiteX109" fmla="*/ 26670 w 342900"/>
              <a:gd name="connsiteY109" fmla="*/ 325993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42900" h="1190625">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chemeClr val="accent1"/>
          </a:solid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xmlns="" id="{04E8BEE7-68DF-4401-A0CD-37CFDEDDA8D2}"/>
              </a:ext>
            </a:extLst>
          </p:cNvPr>
          <p:cNvSpPr/>
          <p:nvPr/>
        </p:nvSpPr>
        <p:spPr>
          <a:xfrm>
            <a:off x="6880247" y="5014553"/>
            <a:ext cx="322966" cy="1087057"/>
          </a:xfrm>
          <a:custGeom>
            <a:avLst/>
            <a:gdLst>
              <a:gd name="connsiteX0" fmla="*/ 398145 w 390525"/>
              <a:gd name="connsiteY0" fmla="*/ 1319213 h 1314450"/>
              <a:gd name="connsiteX1" fmla="*/ 398145 w 390525"/>
              <a:gd name="connsiteY1" fmla="*/ 296228 h 1314450"/>
              <a:gd name="connsiteX2" fmla="*/ 363855 w 390525"/>
              <a:gd name="connsiteY2" fmla="*/ 296228 h 1314450"/>
              <a:gd name="connsiteX3" fmla="*/ 340995 w 390525"/>
              <a:gd name="connsiteY3" fmla="*/ 272415 h 1314450"/>
              <a:gd name="connsiteX4" fmla="*/ 340995 w 390525"/>
              <a:gd name="connsiteY4" fmla="*/ 164783 h 1314450"/>
              <a:gd name="connsiteX5" fmla="*/ 340995 w 390525"/>
              <a:gd name="connsiteY5" fmla="*/ 104775 h 1314450"/>
              <a:gd name="connsiteX6" fmla="*/ 239078 w 390525"/>
              <a:gd name="connsiteY6" fmla="*/ 104775 h 1314450"/>
              <a:gd name="connsiteX7" fmla="*/ 216217 w 390525"/>
              <a:gd name="connsiteY7" fmla="*/ 80963 h 1314450"/>
              <a:gd name="connsiteX8" fmla="*/ 216217 w 390525"/>
              <a:gd name="connsiteY8" fmla="*/ 0 h 1314450"/>
              <a:gd name="connsiteX9" fmla="*/ 180975 w 390525"/>
              <a:gd name="connsiteY9" fmla="*/ 0 h 1314450"/>
              <a:gd name="connsiteX10" fmla="*/ 180975 w 390525"/>
              <a:gd name="connsiteY10" fmla="*/ 80963 h 1314450"/>
              <a:gd name="connsiteX11" fmla="*/ 158115 w 390525"/>
              <a:gd name="connsiteY11" fmla="*/ 104775 h 1314450"/>
              <a:gd name="connsiteX12" fmla="*/ 67628 w 390525"/>
              <a:gd name="connsiteY12" fmla="*/ 104775 h 1314450"/>
              <a:gd name="connsiteX13" fmla="*/ 66675 w 390525"/>
              <a:gd name="connsiteY13" fmla="*/ 120015 h 1314450"/>
              <a:gd name="connsiteX14" fmla="*/ 66675 w 390525"/>
              <a:gd name="connsiteY14" fmla="*/ 275273 h 1314450"/>
              <a:gd name="connsiteX15" fmla="*/ 45720 w 390525"/>
              <a:gd name="connsiteY15" fmla="*/ 296228 h 1314450"/>
              <a:gd name="connsiteX16" fmla="*/ 0 w 390525"/>
              <a:gd name="connsiteY16" fmla="*/ 296228 h 1314450"/>
              <a:gd name="connsiteX17" fmla="*/ 0 w 390525"/>
              <a:gd name="connsiteY17" fmla="*/ 1319213 h 1314450"/>
              <a:gd name="connsiteX18" fmla="*/ 398145 w 390525"/>
              <a:gd name="connsiteY18" fmla="*/ 1319213 h 1314450"/>
              <a:gd name="connsiteX19" fmla="*/ 294323 w 390525"/>
              <a:gd name="connsiteY19" fmla="*/ 1219200 h 1314450"/>
              <a:gd name="connsiteX20" fmla="*/ 273367 w 390525"/>
              <a:gd name="connsiteY20" fmla="*/ 1220152 h 1314450"/>
              <a:gd name="connsiteX21" fmla="*/ 253365 w 390525"/>
              <a:gd name="connsiteY21" fmla="*/ 1199198 h 1314450"/>
              <a:gd name="connsiteX22" fmla="*/ 253365 w 390525"/>
              <a:gd name="connsiteY22" fmla="*/ 1174433 h 1314450"/>
              <a:gd name="connsiteX23" fmla="*/ 294323 w 390525"/>
              <a:gd name="connsiteY23" fmla="*/ 1142048 h 1314450"/>
              <a:gd name="connsiteX24" fmla="*/ 294323 w 390525"/>
              <a:gd name="connsiteY24" fmla="*/ 1219200 h 1314450"/>
              <a:gd name="connsiteX25" fmla="*/ 253365 w 390525"/>
              <a:gd name="connsiteY25" fmla="*/ 1052513 h 1314450"/>
              <a:gd name="connsiteX26" fmla="*/ 253365 w 390525"/>
              <a:gd name="connsiteY26" fmla="*/ 1042988 h 1314450"/>
              <a:gd name="connsiteX27" fmla="*/ 294323 w 390525"/>
              <a:gd name="connsiteY27" fmla="*/ 1008698 h 1314450"/>
              <a:gd name="connsiteX28" fmla="*/ 294323 w 390525"/>
              <a:gd name="connsiteY28" fmla="*/ 1084898 h 1314450"/>
              <a:gd name="connsiteX29" fmla="*/ 253365 w 390525"/>
              <a:gd name="connsiteY29" fmla="*/ 1052513 h 1314450"/>
              <a:gd name="connsiteX30" fmla="*/ 296228 w 390525"/>
              <a:gd name="connsiteY30" fmla="*/ 914400 h 1314450"/>
              <a:gd name="connsiteX31" fmla="*/ 296228 w 390525"/>
              <a:gd name="connsiteY31" fmla="*/ 932498 h 1314450"/>
              <a:gd name="connsiteX32" fmla="*/ 275273 w 390525"/>
              <a:gd name="connsiteY32" fmla="*/ 955358 h 1314450"/>
              <a:gd name="connsiteX33" fmla="*/ 253365 w 390525"/>
              <a:gd name="connsiteY33" fmla="*/ 932498 h 1314450"/>
              <a:gd name="connsiteX34" fmla="*/ 253365 w 390525"/>
              <a:gd name="connsiteY34" fmla="*/ 894398 h 1314450"/>
              <a:gd name="connsiteX35" fmla="*/ 275273 w 390525"/>
              <a:gd name="connsiteY35" fmla="*/ 871538 h 1314450"/>
              <a:gd name="connsiteX36" fmla="*/ 296228 w 390525"/>
              <a:gd name="connsiteY36" fmla="*/ 894398 h 1314450"/>
              <a:gd name="connsiteX37" fmla="*/ 296228 w 390525"/>
              <a:gd name="connsiteY37" fmla="*/ 914400 h 1314450"/>
              <a:gd name="connsiteX38" fmla="*/ 253365 w 390525"/>
              <a:gd name="connsiteY38" fmla="*/ 374333 h 1314450"/>
              <a:gd name="connsiteX39" fmla="*/ 294323 w 390525"/>
              <a:gd name="connsiteY39" fmla="*/ 342900 h 1314450"/>
              <a:gd name="connsiteX40" fmla="*/ 294323 w 390525"/>
              <a:gd name="connsiteY40" fmla="*/ 419100 h 1314450"/>
              <a:gd name="connsiteX41" fmla="*/ 270510 w 390525"/>
              <a:gd name="connsiteY41" fmla="*/ 420053 h 1314450"/>
              <a:gd name="connsiteX42" fmla="*/ 253365 w 390525"/>
              <a:gd name="connsiteY42" fmla="*/ 402908 h 1314450"/>
              <a:gd name="connsiteX43" fmla="*/ 253365 w 390525"/>
              <a:gd name="connsiteY43" fmla="*/ 374333 h 1314450"/>
              <a:gd name="connsiteX44" fmla="*/ 294323 w 390525"/>
              <a:gd name="connsiteY44" fmla="*/ 475298 h 1314450"/>
              <a:gd name="connsiteX45" fmla="*/ 294323 w 390525"/>
              <a:gd name="connsiteY45" fmla="*/ 552450 h 1314450"/>
              <a:gd name="connsiteX46" fmla="*/ 256223 w 390525"/>
              <a:gd name="connsiteY46" fmla="*/ 552450 h 1314450"/>
              <a:gd name="connsiteX47" fmla="*/ 256223 w 390525"/>
              <a:gd name="connsiteY47" fmla="*/ 475298 h 1314450"/>
              <a:gd name="connsiteX48" fmla="*/ 294323 w 390525"/>
              <a:gd name="connsiteY48" fmla="*/ 475298 h 1314450"/>
              <a:gd name="connsiteX49" fmla="*/ 254317 w 390525"/>
              <a:gd name="connsiteY49" fmla="*/ 618173 h 1314450"/>
              <a:gd name="connsiteX50" fmla="*/ 266700 w 390525"/>
              <a:gd name="connsiteY50" fmla="*/ 606743 h 1314450"/>
              <a:gd name="connsiteX51" fmla="*/ 294323 w 390525"/>
              <a:gd name="connsiteY51" fmla="*/ 605790 h 1314450"/>
              <a:gd name="connsiteX52" fmla="*/ 294323 w 390525"/>
              <a:gd name="connsiteY52" fmla="*/ 683895 h 1314450"/>
              <a:gd name="connsiteX53" fmla="*/ 253365 w 390525"/>
              <a:gd name="connsiteY53" fmla="*/ 683895 h 1314450"/>
              <a:gd name="connsiteX54" fmla="*/ 254317 w 390525"/>
              <a:gd name="connsiteY54" fmla="*/ 618173 h 1314450"/>
              <a:gd name="connsiteX55" fmla="*/ 253365 w 390525"/>
              <a:gd name="connsiteY55" fmla="*/ 231458 h 1314450"/>
              <a:gd name="connsiteX56" fmla="*/ 253365 w 390525"/>
              <a:gd name="connsiteY56" fmla="*/ 203835 h 1314450"/>
              <a:gd name="connsiteX57" fmla="*/ 294323 w 390525"/>
              <a:gd name="connsiteY57" fmla="*/ 168592 h 1314450"/>
              <a:gd name="connsiteX58" fmla="*/ 294323 w 390525"/>
              <a:gd name="connsiteY58" fmla="*/ 246698 h 1314450"/>
              <a:gd name="connsiteX59" fmla="*/ 270510 w 390525"/>
              <a:gd name="connsiteY59" fmla="*/ 247650 h 1314450"/>
              <a:gd name="connsiteX60" fmla="*/ 253365 w 390525"/>
              <a:gd name="connsiteY60" fmla="*/ 231458 h 1314450"/>
              <a:gd name="connsiteX61" fmla="*/ 253365 w 390525"/>
              <a:gd name="connsiteY61" fmla="*/ 774383 h 1314450"/>
              <a:gd name="connsiteX62" fmla="*/ 294323 w 390525"/>
              <a:gd name="connsiteY62" fmla="*/ 741998 h 1314450"/>
              <a:gd name="connsiteX63" fmla="*/ 294323 w 390525"/>
              <a:gd name="connsiteY63" fmla="*/ 820102 h 1314450"/>
              <a:gd name="connsiteX64" fmla="*/ 266700 w 390525"/>
              <a:gd name="connsiteY64" fmla="*/ 819150 h 1314450"/>
              <a:gd name="connsiteX65" fmla="*/ 254317 w 390525"/>
              <a:gd name="connsiteY65" fmla="*/ 805815 h 1314450"/>
              <a:gd name="connsiteX66" fmla="*/ 253365 w 390525"/>
              <a:gd name="connsiteY66" fmla="*/ 774383 h 1314450"/>
              <a:gd name="connsiteX67" fmla="*/ 218123 w 390525"/>
              <a:gd name="connsiteY67" fmla="*/ 1220152 h 1314450"/>
              <a:gd name="connsiteX68" fmla="*/ 180975 w 390525"/>
              <a:gd name="connsiteY68" fmla="*/ 1220152 h 1314450"/>
              <a:gd name="connsiteX69" fmla="*/ 180975 w 390525"/>
              <a:gd name="connsiteY69" fmla="*/ 1142048 h 1314450"/>
              <a:gd name="connsiteX70" fmla="*/ 218123 w 390525"/>
              <a:gd name="connsiteY70" fmla="*/ 1142048 h 1314450"/>
              <a:gd name="connsiteX71" fmla="*/ 218123 w 390525"/>
              <a:gd name="connsiteY71" fmla="*/ 1220152 h 1314450"/>
              <a:gd name="connsiteX72" fmla="*/ 218123 w 390525"/>
              <a:gd name="connsiteY72" fmla="*/ 1075373 h 1314450"/>
              <a:gd name="connsiteX73" fmla="*/ 199073 w 390525"/>
              <a:gd name="connsiteY73" fmla="*/ 1085850 h 1314450"/>
              <a:gd name="connsiteX74" fmla="*/ 180023 w 390525"/>
              <a:gd name="connsiteY74" fmla="*/ 1075373 h 1314450"/>
              <a:gd name="connsiteX75" fmla="*/ 179070 w 390525"/>
              <a:gd name="connsiteY75" fmla="*/ 1008698 h 1314450"/>
              <a:gd name="connsiteX76" fmla="*/ 219075 w 390525"/>
              <a:gd name="connsiteY76" fmla="*/ 1008698 h 1314450"/>
              <a:gd name="connsiteX77" fmla="*/ 218123 w 390525"/>
              <a:gd name="connsiteY77" fmla="*/ 1075373 h 1314450"/>
              <a:gd name="connsiteX78" fmla="*/ 180023 w 390525"/>
              <a:gd name="connsiteY78" fmla="*/ 168592 h 1314450"/>
              <a:gd name="connsiteX79" fmla="*/ 217170 w 390525"/>
              <a:gd name="connsiteY79" fmla="*/ 168592 h 1314450"/>
              <a:gd name="connsiteX80" fmla="*/ 217170 w 390525"/>
              <a:gd name="connsiteY80" fmla="*/ 245745 h 1314450"/>
              <a:gd name="connsiteX81" fmla="*/ 180023 w 390525"/>
              <a:gd name="connsiteY81" fmla="*/ 245745 h 1314450"/>
              <a:gd name="connsiteX82" fmla="*/ 180023 w 390525"/>
              <a:gd name="connsiteY82" fmla="*/ 168592 h 1314450"/>
              <a:gd name="connsiteX83" fmla="*/ 218123 w 390525"/>
              <a:gd name="connsiteY83" fmla="*/ 741045 h 1314450"/>
              <a:gd name="connsiteX84" fmla="*/ 218123 w 390525"/>
              <a:gd name="connsiteY84" fmla="*/ 818198 h 1314450"/>
              <a:gd name="connsiteX85" fmla="*/ 180023 w 390525"/>
              <a:gd name="connsiteY85" fmla="*/ 818198 h 1314450"/>
              <a:gd name="connsiteX86" fmla="*/ 180023 w 390525"/>
              <a:gd name="connsiteY86" fmla="*/ 741045 h 1314450"/>
              <a:gd name="connsiteX87" fmla="*/ 218123 w 390525"/>
              <a:gd name="connsiteY87" fmla="*/ 741045 h 1314450"/>
              <a:gd name="connsiteX88" fmla="*/ 217170 w 390525"/>
              <a:gd name="connsiteY88" fmla="*/ 341948 h 1314450"/>
              <a:gd name="connsiteX89" fmla="*/ 217170 w 390525"/>
              <a:gd name="connsiteY89" fmla="*/ 419100 h 1314450"/>
              <a:gd name="connsiteX90" fmla="*/ 180023 w 390525"/>
              <a:gd name="connsiteY90" fmla="*/ 419100 h 1314450"/>
              <a:gd name="connsiteX91" fmla="*/ 180023 w 390525"/>
              <a:gd name="connsiteY91" fmla="*/ 341948 h 1314450"/>
              <a:gd name="connsiteX92" fmla="*/ 217170 w 390525"/>
              <a:gd name="connsiteY92" fmla="*/ 341948 h 1314450"/>
              <a:gd name="connsiteX93" fmla="*/ 180023 w 390525"/>
              <a:gd name="connsiteY93" fmla="*/ 475298 h 1314450"/>
              <a:gd name="connsiteX94" fmla="*/ 217170 w 390525"/>
              <a:gd name="connsiteY94" fmla="*/ 475298 h 1314450"/>
              <a:gd name="connsiteX95" fmla="*/ 217170 w 390525"/>
              <a:gd name="connsiteY95" fmla="*/ 552450 h 1314450"/>
              <a:gd name="connsiteX96" fmla="*/ 180023 w 390525"/>
              <a:gd name="connsiteY96" fmla="*/ 552450 h 1314450"/>
              <a:gd name="connsiteX97" fmla="*/ 180023 w 390525"/>
              <a:gd name="connsiteY97" fmla="*/ 475298 h 1314450"/>
              <a:gd name="connsiteX98" fmla="*/ 180023 w 390525"/>
              <a:gd name="connsiteY98" fmla="*/ 607695 h 1314450"/>
              <a:gd name="connsiteX99" fmla="*/ 217170 w 390525"/>
              <a:gd name="connsiteY99" fmla="*/ 607695 h 1314450"/>
              <a:gd name="connsiteX100" fmla="*/ 217170 w 390525"/>
              <a:gd name="connsiteY100" fmla="*/ 683895 h 1314450"/>
              <a:gd name="connsiteX101" fmla="*/ 180023 w 390525"/>
              <a:gd name="connsiteY101" fmla="*/ 683895 h 1314450"/>
              <a:gd name="connsiteX102" fmla="*/ 180023 w 390525"/>
              <a:gd name="connsiteY102" fmla="*/ 607695 h 1314450"/>
              <a:gd name="connsiteX103" fmla="*/ 178117 w 390525"/>
              <a:gd name="connsiteY103" fmla="*/ 897255 h 1314450"/>
              <a:gd name="connsiteX104" fmla="*/ 198120 w 390525"/>
              <a:gd name="connsiteY104" fmla="*/ 871538 h 1314450"/>
              <a:gd name="connsiteX105" fmla="*/ 218123 w 390525"/>
              <a:gd name="connsiteY105" fmla="*/ 897255 h 1314450"/>
              <a:gd name="connsiteX106" fmla="*/ 218123 w 390525"/>
              <a:gd name="connsiteY106" fmla="*/ 913448 h 1314450"/>
              <a:gd name="connsiteX107" fmla="*/ 218123 w 390525"/>
              <a:gd name="connsiteY107" fmla="*/ 931545 h 1314450"/>
              <a:gd name="connsiteX108" fmla="*/ 197167 w 390525"/>
              <a:gd name="connsiteY108" fmla="*/ 955358 h 1314450"/>
              <a:gd name="connsiteX109" fmla="*/ 177165 w 390525"/>
              <a:gd name="connsiteY109" fmla="*/ 931545 h 1314450"/>
              <a:gd name="connsiteX110" fmla="*/ 178117 w 390525"/>
              <a:gd name="connsiteY110" fmla="*/ 897255 h 1314450"/>
              <a:gd name="connsiteX111" fmla="*/ 142875 w 390525"/>
              <a:gd name="connsiteY111" fmla="*/ 1220152 h 1314450"/>
              <a:gd name="connsiteX112" fmla="*/ 102870 w 390525"/>
              <a:gd name="connsiteY112" fmla="*/ 1220152 h 1314450"/>
              <a:gd name="connsiteX113" fmla="*/ 102870 w 390525"/>
              <a:gd name="connsiteY113" fmla="*/ 1142048 h 1314450"/>
              <a:gd name="connsiteX114" fmla="*/ 142875 w 390525"/>
              <a:gd name="connsiteY114" fmla="*/ 1142048 h 1314450"/>
              <a:gd name="connsiteX115" fmla="*/ 142875 w 390525"/>
              <a:gd name="connsiteY115" fmla="*/ 1220152 h 1314450"/>
              <a:gd name="connsiteX116" fmla="*/ 102870 w 390525"/>
              <a:gd name="connsiteY116" fmla="*/ 818198 h 1314450"/>
              <a:gd name="connsiteX117" fmla="*/ 102870 w 390525"/>
              <a:gd name="connsiteY117" fmla="*/ 741045 h 1314450"/>
              <a:gd name="connsiteX118" fmla="*/ 142875 w 390525"/>
              <a:gd name="connsiteY118" fmla="*/ 741045 h 1314450"/>
              <a:gd name="connsiteX119" fmla="*/ 142875 w 390525"/>
              <a:gd name="connsiteY119" fmla="*/ 818198 h 1314450"/>
              <a:gd name="connsiteX120" fmla="*/ 102870 w 390525"/>
              <a:gd name="connsiteY120" fmla="*/ 818198 h 1314450"/>
              <a:gd name="connsiteX121" fmla="*/ 143828 w 390525"/>
              <a:gd name="connsiteY121" fmla="*/ 1075373 h 1314450"/>
              <a:gd name="connsiteX122" fmla="*/ 129540 w 390525"/>
              <a:gd name="connsiteY122" fmla="*/ 1086802 h 1314450"/>
              <a:gd name="connsiteX123" fmla="*/ 103823 w 390525"/>
              <a:gd name="connsiteY123" fmla="*/ 1087755 h 1314450"/>
              <a:gd name="connsiteX124" fmla="*/ 103823 w 390525"/>
              <a:gd name="connsiteY124" fmla="*/ 1009650 h 1314450"/>
              <a:gd name="connsiteX125" fmla="*/ 144780 w 390525"/>
              <a:gd name="connsiteY125" fmla="*/ 1009650 h 1314450"/>
              <a:gd name="connsiteX126" fmla="*/ 143828 w 390525"/>
              <a:gd name="connsiteY126" fmla="*/ 1075373 h 1314450"/>
              <a:gd name="connsiteX127" fmla="*/ 144780 w 390525"/>
              <a:gd name="connsiteY127" fmla="*/ 889635 h 1314450"/>
              <a:gd name="connsiteX128" fmla="*/ 144780 w 390525"/>
              <a:gd name="connsiteY128" fmla="*/ 922020 h 1314450"/>
              <a:gd name="connsiteX129" fmla="*/ 103823 w 390525"/>
              <a:gd name="connsiteY129" fmla="*/ 952500 h 1314450"/>
              <a:gd name="connsiteX130" fmla="*/ 103823 w 390525"/>
              <a:gd name="connsiteY130" fmla="*/ 872490 h 1314450"/>
              <a:gd name="connsiteX131" fmla="*/ 127635 w 390525"/>
              <a:gd name="connsiteY131" fmla="*/ 872490 h 1314450"/>
              <a:gd name="connsiteX132" fmla="*/ 144780 w 390525"/>
              <a:gd name="connsiteY132" fmla="*/ 889635 h 1314450"/>
              <a:gd name="connsiteX133" fmla="*/ 143828 w 390525"/>
              <a:gd name="connsiteY133" fmla="*/ 678180 h 1314450"/>
              <a:gd name="connsiteX134" fmla="*/ 141923 w 390525"/>
              <a:gd name="connsiteY134" fmla="*/ 683895 h 1314450"/>
              <a:gd name="connsiteX135" fmla="*/ 102870 w 390525"/>
              <a:gd name="connsiteY135" fmla="*/ 683895 h 1314450"/>
              <a:gd name="connsiteX136" fmla="*/ 102870 w 390525"/>
              <a:gd name="connsiteY136" fmla="*/ 607695 h 1314450"/>
              <a:gd name="connsiteX137" fmla="*/ 114300 w 390525"/>
              <a:gd name="connsiteY137" fmla="*/ 605790 h 1314450"/>
              <a:gd name="connsiteX138" fmla="*/ 144780 w 390525"/>
              <a:gd name="connsiteY138" fmla="*/ 634365 h 1314450"/>
              <a:gd name="connsiteX139" fmla="*/ 143828 w 390525"/>
              <a:gd name="connsiteY139" fmla="*/ 678180 h 1314450"/>
              <a:gd name="connsiteX140" fmla="*/ 142875 w 390525"/>
              <a:gd name="connsiteY140" fmla="*/ 419100 h 1314450"/>
              <a:gd name="connsiteX141" fmla="*/ 103823 w 390525"/>
              <a:gd name="connsiteY141" fmla="*/ 419100 h 1314450"/>
              <a:gd name="connsiteX142" fmla="*/ 103823 w 390525"/>
              <a:gd name="connsiteY142" fmla="*/ 341948 h 1314450"/>
              <a:gd name="connsiteX143" fmla="*/ 142875 w 390525"/>
              <a:gd name="connsiteY143" fmla="*/ 341948 h 1314450"/>
              <a:gd name="connsiteX144" fmla="*/ 142875 w 390525"/>
              <a:gd name="connsiteY144" fmla="*/ 419100 h 1314450"/>
              <a:gd name="connsiteX145" fmla="*/ 103823 w 390525"/>
              <a:gd name="connsiteY145" fmla="*/ 168592 h 1314450"/>
              <a:gd name="connsiteX146" fmla="*/ 142875 w 390525"/>
              <a:gd name="connsiteY146" fmla="*/ 168592 h 1314450"/>
              <a:gd name="connsiteX147" fmla="*/ 142875 w 390525"/>
              <a:gd name="connsiteY147" fmla="*/ 245745 h 1314450"/>
              <a:gd name="connsiteX148" fmla="*/ 103823 w 390525"/>
              <a:gd name="connsiteY148" fmla="*/ 245745 h 1314450"/>
              <a:gd name="connsiteX149" fmla="*/ 103823 w 390525"/>
              <a:gd name="connsiteY149" fmla="*/ 168592 h 1314450"/>
              <a:gd name="connsiteX150" fmla="*/ 102870 w 390525"/>
              <a:gd name="connsiteY150" fmla="*/ 475298 h 1314450"/>
              <a:gd name="connsiteX151" fmla="*/ 142875 w 390525"/>
              <a:gd name="connsiteY151" fmla="*/ 475298 h 1314450"/>
              <a:gd name="connsiteX152" fmla="*/ 142875 w 390525"/>
              <a:gd name="connsiteY152" fmla="*/ 551498 h 1314450"/>
              <a:gd name="connsiteX153" fmla="*/ 102870 w 390525"/>
              <a:gd name="connsiteY153" fmla="*/ 551498 h 1314450"/>
              <a:gd name="connsiteX154" fmla="*/ 102870 w 390525"/>
              <a:gd name="connsiteY154" fmla="*/ 475298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390525" h="1314450">
                <a:moveTo>
                  <a:pt x="398145" y="1319213"/>
                </a:moveTo>
                <a:cubicBezTo>
                  <a:pt x="398145" y="976313"/>
                  <a:pt x="398145" y="637223"/>
                  <a:pt x="398145" y="296228"/>
                </a:cubicBezTo>
                <a:cubicBezTo>
                  <a:pt x="384810" y="296228"/>
                  <a:pt x="374333" y="295275"/>
                  <a:pt x="363855" y="296228"/>
                </a:cubicBezTo>
                <a:cubicBezTo>
                  <a:pt x="344805" y="298133"/>
                  <a:pt x="340042" y="289560"/>
                  <a:pt x="340995" y="272415"/>
                </a:cubicBezTo>
                <a:cubicBezTo>
                  <a:pt x="341948" y="236220"/>
                  <a:pt x="340995" y="200978"/>
                  <a:pt x="340995" y="164783"/>
                </a:cubicBezTo>
                <a:cubicBezTo>
                  <a:pt x="340995" y="145733"/>
                  <a:pt x="340995" y="125730"/>
                  <a:pt x="340995" y="104775"/>
                </a:cubicBezTo>
                <a:cubicBezTo>
                  <a:pt x="304800" y="104775"/>
                  <a:pt x="271463" y="103823"/>
                  <a:pt x="239078" y="104775"/>
                </a:cubicBezTo>
                <a:cubicBezTo>
                  <a:pt x="220028" y="105728"/>
                  <a:pt x="215265" y="99060"/>
                  <a:pt x="216217" y="80963"/>
                </a:cubicBezTo>
                <a:cubicBezTo>
                  <a:pt x="217170" y="54292"/>
                  <a:pt x="216217" y="27623"/>
                  <a:pt x="216217" y="0"/>
                </a:cubicBezTo>
                <a:cubicBezTo>
                  <a:pt x="203835" y="0"/>
                  <a:pt x="193358" y="0"/>
                  <a:pt x="180975" y="0"/>
                </a:cubicBezTo>
                <a:cubicBezTo>
                  <a:pt x="180975" y="27623"/>
                  <a:pt x="180023" y="54292"/>
                  <a:pt x="180975" y="80963"/>
                </a:cubicBezTo>
                <a:cubicBezTo>
                  <a:pt x="181928" y="98108"/>
                  <a:pt x="177165" y="105728"/>
                  <a:pt x="158115" y="104775"/>
                </a:cubicBezTo>
                <a:cubicBezTo>
                  <a:pt x="127635" y="102870"/>
                  <a:pt x="98108" y="104775"/>
                  <a:pt x="67628" y="104775"/>
                </a:cubicBezTo>
                <a:cubicBezTo>
                  <a:pt x="66675" y="112395"/>
                  <a:pt x="66675" y="116205"/>
                  <a:pt x="66675" y="120015"/>
                </a:cubicBezTo>
                <a:cubicBezTo>
                  <a:pt x="66675" y="171450"/>
                  <a:pt x="65723" y="223838"/>
                  <a:pt x="66675" y="275273"/>
                </a:cubicBezTo>
                <a:cubicBezTo>
                  <a:pt x="66675" y="291465"/>
                  <a:pt x="61913" y="297180"/>
                  <a:pt x="45720" y="296228"/>
                </a:cubicBezTo>
                <a:cubicBezTo>
                  <a:pt x="31433" y="295275"/>
                  <a:pt x="17145" y="296228"/>
                  <a:pt x="0" y="296228"/>
                </a:cubicBezTo>
                <a:cubicBezTo>
                  <a:pt x="0" y="637223"/>
                  <a:pt x="0" y="976313"/>
                  <a:pt x="0" y="1319213"/>
                </a:cubicBezTo>
                <a:lnTo>
                  <a:pt x="398145" y="1319213"/>
                </a:lnTo>
                <a:close/>
                <a:moveTo>
                  <a:pt x="294323" y="1219200"/>
                </a:moveTo>
                <a:cubicBezTo>
                  <a:pt x="286703" y="1220152"/>
                  <a:pt x="280035" y="1220152"/>
                  <a:pt x="273367" y="1220152"/>
                </a:cubicBezTo>
                <a:cubicBezTo>
                  <a:pt x="257175" y="1222058"/>
                  <a:pt x="251460" y="1214438"/>
                  <a:pt x="253365" y="1199198"/>
                </a:cubicBezTo>
                <a:cubicBezTo>
                  <a:pt x="254317" y="1190625"/>
                  <a:pt x="253365" y="1183005"/>
                  <a:pt x="253365" y="1174433"/>
                </a:cubicBezTo>
                <a:cubicBezTo>
                  <a:pt x="253365" y="1135380"/>
                  <a:pt x="253365" y="1135380"/>
                  <a:pt x="294323" y="1142048"/>
                </a:cubicBezTo>
                <a:cubicBezTo>
                  <a:pt x="294323" y="1168718"/>
                  <a:pt x="294323" y="1193483"/>
                  <a:pt x="294323" y="1219200"/>
                </a:cubicBezTo>
                <a:close/>
                <a:moveTo>
                  <a:pt x="253365" y="1052513"/>
                </a:moveTo>
                <a:cubicBezTo>
                  <a:pt x="253365" y="1049655"/>
                  <a:pt x="253365" y="1046798"/>
                  <a:pt x="253365" y="1042988"/>
                </a:cubicBezTo>
                <a:cubicBezTo>
                  <a:pt x="253365" y="1004888"/>
                  <a:pt x="253365" y="1004888"/>
                  <a:pt x="294323" y="1008698"/>
                </a:cubicBezTo>
                <a:cubicBezTo>
                  <a:pt x="294323" y="1033463"/>
                  <a:pt x="294323" y="1059180"/>
                  <a:pt x="294323" y="1084898"/>
                </a:cubicBezTo>
                <a:cubicBezTo>
                  <a:pt x="253365" y="1090613"/>
                  <a:pt x="253365" y="1090613"/>
                  <a:pt x="253365" y="1052513"/>
                </a:cubicBezTo>
                <a:close/>
                <a:moveTo>
                  <a:pt x="296228" y="914400"/>
                </a:moveTo>
                <a:cubicBezTo>
                  <a:pt x="296228" y="920115"/>
                  <a:pt x="295275" y="926783"/>
                  <a:pt x="296228" y="932498"/>
                </a:cubicBezTo>
                <a:cubicBezTo>
                  <a:pt x="298133" y="948690"/>
                  <a:pt x="293370" y="955358"/>
                  <a:pt x="275273" y="955358"/>
                </a:cubicBezTo>
                <a:cubicBezTo>
                  <a:pt x="258128" y="955358"/>
                  <a:pt x="252413" y="948690"/>
                  <a:pt x="253365" y="932498"/>
                </a:cubicBezTo>
                <a:cubicBezTo>
                  <a:pt x="254317" y="920115"/>
                  <a:pt x="254317" y="906780"/>
                  <a:pt x="253365" y="894398"/>
                </a:cubicBezTo>
                <a:cubicBezTo>
                  <a:pt x="252413" y="878205"/>
                  <a:pt x="258128" y="872490"/>
                  <a:pt x="275273" y="871538"/>
                </a:cubicBezTo>
                <a:cubicBezTo>
                  <a:pt x="293370" y="871538"/>
                  <a:pt x="298133" y="878205"/>
                  <a:pt x="296228" y="894398"/>
                </a:cubicBezTo>
                <a:cubicBezTo>
                  <a:pt x="295275" y="901065"/>
                  <a:pt x="296228" y="907733"/>
                  <a:pt x="296228" y="914400"/>
                </a:cubicBezTo>
                <a:close/>
                <a:moveTo>
                  <a:pt x="253365" y="374333"/>
                </a:moveTo>
                <a:cubicBezTo>
                  <a:pt x="253365" y="336233"/>
                  <a:pt x="254317" y="335280"/>
                  <a:pt x="294323" y="342900"/>
                </a:cubicBezTo>
                <a:cubicBezTo>
                  <a:pt x="294323" y="367665"/>
                  <a:pt x="294323" y="393383"/>
                  <a:pt x="294323" y="419100"/>
                </a:cubicBezTo>
                <a:cubicBezTo>
                  <a:pt x="285750" y="419100"/>
                  <a:pt x="278130" y="419100"/>
                  <a:pt x="270510" y="420053"/>
                </a:cubicBezTo>
                <a:cubicBezTo>
                  <a:pt x="258128" y="421005"/>
                  <a:pt x="252413" y="416242"/>
                  <a:pt x="253365" y="402908"/>
                </a:cubicBezTo>
                <a:cubicBezTo>
                  <a:pt x="254317" y="394335"/>
                  <a:pt x="253365" y="383858"/>
                  <a:pt x="253365" y="374333"/>
                </a:cubicBezTo>
                <a:close/>
                <a:moveTo>
                  <a:pt x="294323" y="475298"/>
                </a:moveTo>
                <a:cubicBezTo>
                  <a:pt x="294323" y="501015"/>
                  <a:pt x="294323" y="525780"/>
                  <a:pt x="294323" y="552450"/>
                </a:cubicBezTo>
                <a:cubicBezTo>
                  <a:pt x="281940" y="552450"/>
                  <a:pt x="269558" y="552450"/>
                  <a:pt x="256223" y="552450"/>
                </a:cubicBezTo>
                <a:cubicBezTo>
                  <a:pt x="256223" y="526733"/>
                  <a:pt x="256223" y="501967"/>
                  <a:pt x="256223" y="475298"/>
                </a:cubicBezTo>
                <a:cubicBezTo>
                  <a:pt x="268605" y="475298"/>
                  <a:pt x="280035" y="475298"/>
                  <a:pt x="294323" y="475298"/>
                </a:cubicBezTo>
                <a:close/>
                <a:moveTo>
                  <a:pt x="254317" y="618173"/>
                </a:moveTo>
                <a:cubicBezTo>
                  <a:pt x="254317" y="614363"/>
                  <a:pt x="261938" y="607695"/>
                  <a:pt x="266700" y="606743"/>
                </a:cubicBezTo>
                <a:cubicBezTo>
                  <a:pt x="275273" y="604838"/>
                  <a:pt x="283845" y="605790"/>
                  <a:pt x="294323" y="605790"/>
                </a:cubicBezTo>
                <a:cubicBezTo>
                  <a:pt x="294323" y="633413"/>
                  <a:pt x="294323" y="657225"/>
                  <a:pt x="294323" y="683895"/>
                </a:cubicBezTo>
                <a:cubicBezTo>
                  <a:pt x="280988" y="683895"/>
                  <a:pt x="268605" y="683895"/>
                  <a:pt x="253365" y="683895"/>
                </a:cubicBezTo>
                <a:cubicBezTo>
                  <a:pt x="253365" y="661988"/>
                  <a:pt x="253365" y="640080"/>
                  <a:pt x="254317" y="618173"/>
                </a:cubicBezTo>
                <a:close/>
                <a:moveTo>
                  <a:pt x="253365" y="231458"/>
                </a:moveTo>
                <a:cubicBezTo>
                  <a:pt x="254317" y="222885"/>
                  <a:pt x="253365" y="213360"/>
                  <a:pt x="253365" y="203835"/>
                </a:cubicBezTo>
                <a:cubicBezTo>
                  <a:pt x="253365" y="165735"/>
                  <a:pt x="253365" y="165735"/>
                  <a:pt x="294323" y="168592"/>
                </a:cubicBezTo>
                <a:cubicBezTo>
                  <a:pt x="294323" y="194310"/>
                  <a:pt x="294323" y="219075"/>
                  <a:pt x="294323" y="246698"/>
                </a:cubicBezTo>
                <a:cubicBezTo>
                  <a:pt x="286703" y="246698"/>
                  <a:pt x="278130" y="247650"/>
                  <a:pt x="270510" y="247650"/>
                </a:cubicBezTo>
                <a:cubicBezTo>
                  <a:pt x="258128" y="249555"/>
                  <a:pt x="252413" y="243840"/>
                  <a:pt x="253365" y="231458"/>
                </a:cubicBezTo>
                <a:close/>
                <a:moveTo>
                  <a:pt x="253365" y="774383"/>
                </a:moveTo>
                <a:cubicBezTo>
                  <a:pt x="253365" y="735330"/>
                  <a:pt x="253365" y="735330"/>
                  <a:pt x="294323" y="741998"/>
                </a:cubicBezTo>
                <a:cubicBezTo>
                  <a:pt x="294323" y="766763"/>
                  <a:pt x="294323" y="792480"/>
                  <a:pt x="294323" y="820102"/>
                </a:cubicBezTo>
                <a:cubicBezTo>
                  <a:pt x="284798" y="820102"/>
                  <a:pt x="275273" y="822008"/>
                  <a:pt x="266700" y="819150"/>
                </a:cubicBezTo>
                <a:cubicBezTo>
                  <a:pt x="260985" y="817245"/>
                  <a:pt x="255270" y="811530"/>
                  <a:pt x="254317" y="805815"/>
                </a:cubicBezTo>
                <a:cubicBezTo>
                  <a:pt x="252413" y="795338"/>
                  <a:pt x="253365" y="784860"/>
                  <a:pt x="253365" y="774383"/>
                </a:cubicBezTo>
                <a:close/>
                <a:moveTo>
                  <a:pt x="218123" y="1220152"/>
                </a:moveTo>
                <a:cubicBezTo>
                  <a:pt x="204788" y="1220152"/>
                  <a:pt x="193358" y="1220152"/>
                  <a:pt x="180975" y="1220152"/>
                </a:cubicBezTo>
                <a:cubicBezTo>
                  <a:pt x="180975" y="1193483"/>
                  <a:pt x="180975" y="1168718"/>
                  <a:pt x="180975" y="1142048"/>
                </a:cubicBezTo>
                <a:cubicBezTo>
                  <a:pt x="193358" y="1142048"/>
                  <a:pt x="205740" y="1142048"/>
                  <a:pt x="218123" y="1142048"/>
                </a:cubicBezTo>
                <a:cubicBezTo>
                  <a:pt x="218123" y="1167765"/>
                  <a:pt x="218123" y="1192530"/>
                  <a:pt x="218123" y="1220152"/>
                </a:cubicBezTo>
                <a:close/>
                <a:moveTo>
                  <a:pt x="218123" y="1075373"/>
                </a:moveTo>
                <a:cubicBezTo>
                  <a:pt x="218123" y="1080135"/>
                  <a:pt x="205740" y="1085850"/>
                  <a:pt x="199073" y="1085850"/>
                </a:cubicBezTo>
                <a:cubicBezTo>
                  <a:pt x="192405" y="1085850"/>
                  <a:pt x="180023" y="1079183"/>
                  <a:pt x="180023" y="1075373"/>
                </a:cubicBezTo>
                <a:cubicBezTo>
                  <a:pt x="178117" y="1053465"/>
                  <a:pt x="179070" y="1031558"/>
                  <a:pt x="179070" y="1008698"/>
                </a:cubicBezTo>
                <a:cubicBezTo>
                  <a:pt x="193358" y="1008698"/>
                  <a:pt x="204788" y="1008698"/>
                  <a:pt x="219075" y="1008698"/>
                </a:cubicBezTo>
                <a:cubicBezTo>
                  <a:pt x="219075" y="1032510"/>
                  <a:pt x="220028" y="1054418"/>
                  <a:pt x="218123" y="1075373"/>
                </a:cubicBezTo>
                <a:close/>
                <a:moveTo>
                  <a:pt x="180023" y="168592"/>
                </a:moveTo>
                <a:cubicBezTo>
                  <a:pt x="192405" y="168592"/>
                  <a:pt x="202883" y="168592"/>
                  <a:pt x="217170" y="168592"/>
                </a:cubicBezTo>
                <a:cubicBezTo>
                  <a:pt x="217170" y="194310"/>
                  <a:pt x="217170" y="219075"/>
                  <a:pt x="217170" y="245745"/>
                </a:cubicBezTo>
                <a:cubicBezTo>
                  <a:pt x="204788" y="245745"/>
                  <a:pt x="193358" y="245745"/>
                  <a:pt x="180023" y="245745"/>
                </a:cubicBezTo>
                <a:cubicBezTo>
                  <a:pt x="180023" y="220980"/>
                  <a:pt x="180023" y="195263"/>
                  <a:pt x="180023" y="168592"/>
                </a:cubicBezTo>
                <a:close/>
                <a:moveTo>
                  <a:pt x="218123" y="741045"/>
                </a:moveTo>
                <a:cubicBezTo>
                  <a:pt x="218123" y="766763"/>
                  <a:pt x="218123" y="791527"/>
                  <a:pt x="218123" y="818198"/>
                </a:cubicBezTo>
                <a:cubicBezTo>
                  <a:pt x="205740" y="818198"/>
                  <a:pt x="193358" y="818198"/>
                  <a:pt x="180023" y="818198"/>
                </a:cubicBezTo>
                <a:cubicBezTo>
                  <a:pt x="180023" y="792480"/>
                  <a:pt x="180023" y="767715"/>
                  <a:pt x="180023" y="741045"/>
                </a:cubicBezTo>
                <a:cubicBezTo>
                  <a:pt x="191453" y="741045"/>
                  <a:pt x="202883" y="741045"/>
                  <a:pt x="218123" y="741045"/>
                </a:cubicBezTo>
                <a:close/>
                <a:moveTo>
                  <a:pt x="217170" y="341948"/>
                </a:moveTo>
                <a:cubicBezTo>
                  <a:pt x="217170" y="366713"/>
                  <a:pt x="217170" y="392430"/>
                  <a:pt x="217170" y="419100"/>
                </a:cubicBezTo>
                <a:cubicBezTo>
                  <a:pt x="205740" y="419100"/>
                  <a:pt x="194310" y="419100"/>
                  <a:pt x="180023" y="419100"/>
                </a:cubicBezTo>
                <a:cubicBezTo>
                  <a:pt x="180023" y="394335"/>
                  <a:pt x="180023" y="369570"/>
                  <a:pt x="180023" y="341948"/>
                </a:cubicBezTo>
                <a:cubicBezTo>
                  <a:pt x="192405" y="341948"/>
                  <a:pt x="203835" y="341948"/>
                  <a:pt x="217170" y="341948"/>
                </a:cubicBezTo>
                <a:close/>
                <a:moveTo>
                  <a:pt x="180023" y="475298"/>
                </a:moveTo>
                <a:cubicBezTo>
                  <a:pt x="192405" y="475298"/>
                  <a:pt x="203835" y="475298"/>
                  <a:pt x="217170" y="475298"/>
                </a:cubicBezTo>
                <a:cubicBezTo>
                  <a:pt x="217170" y="501015"/>
                  <a:pt x="217170" y="525780"/>
                  <a:pt x="217170" y="552450"/>
                </a:cubicBezTo>
                <a:cubicBezTo>
                  <a:pt x="205740" y="552450"/>
                  <a:pt x="193358" y="552450"/>
                  <a:pt x="180023" y="552450"/>
                </a:cubicBezTo>
                <a:cubicBezTo>
                  <a:pt x="180023" y="526733"/>
                  <a:pt x="180023" y="501967"/>
                  <a:pt x="180023" y="475298"/>
                </a:cubicBezTo>
                <a:close/>
                <a:moveTo>
                  <a:pt x="180023" y="607695"/>
                </a:moveTo>
                <a:cubicBezTo>
                  <a:pt x="192405" y="607695"/>
                  <a:pt x="203835" y="607695"/>
                  <a:pt x="217170" y="607695"/>
                </a:cubicBezTo>
                <a:cubicBezTo>
                  <a:pt x="217170" y="632460"/>
                  <a:pt x="217170" y="657225"/>
                  <a:pt x="217170" y="683895"/>
                </a:cubicBezTo>
                <a:cubicBezTo>
                  <a:pt x="203835" y="683895"/>
                  <a:pt x="192405" y="683895"/>
                  <a:pt x="180023" y="683895"/>
                </a:cubicBezTo>
                <a:cubicBezTo>
                  <a:pt x="180023" y="659130"/>
                  <a:pt x="180023" y="634365"/>
                  <a:pt x="180023" y="607695"/>
                </a:cubicBezTo>
                <a:close/>
                <a:moveTo>
                  <a:pt x="178117" y="897255"/>
                </a:moveTo>
                <a:cubicBezTo>
                  <a:pt x="178117" y="882968"/>
                  <a:pt x="177165" y="871538"/>
                  <a:pt x="198120" y="871538"/>
                </a:cubicBezTo>
                <a:cubicBezTo>
                  <a:pt x="220028" y="871538"/>
                  <a:pt x="219075" y="882968"/>
                  <a:pt x="218123" y="897255"/>
                </a:cubicBezTo>
                <a:cubicBezTo>
                  <a:pt x="218123" y="902970"/>
                  <a:pt x="218123" y="907733"/>
                  <a:pt x="218123" y="913448"/>
                </a:cubicBezTo>
                <a:cubicBezTo>
                  <a:pt x="218123" y="919163"/>
                  <a:pt x="217170" y="925830"/>
                  <a:pt x="218123" y="931545"/>
                </a:cubicBezTo>
                <a:cubicBezTo>
                  <a:pt x="220028" y="946785"/>
                  <a:pt x="216217" y="955358"/>
                  <a:pt x="197167" y="955358"/>
                </a:cubicBezTo>
                <a:cubicBezTo>
                  <a:pt x="178117" y="955358"/>
                  <a:pt x="175260" y="946785"/>
                  <a:pt x="177165" y="931545"/>
                </a:cubicBezTo>
                <a:cubicBezTo>
                  <a:pt x="179070" y="920115"/>
                  <a:pt x="179070" y="908685"/>
                  <a:pt x="178117" y="897255"/>
                </a:cubicBezTo>
                <a:close/>
                <a:moveTo>
                  <a:pt x="142875" y="1220152"/>
                </a:moveTo>
                <a:cubicBezTo>
                  <a:pt x="128588" y="1220152"/>
                  <a:pt x="117158" y="1220152"/>
                  <a:pt x="102870" y="1220152"/>
                </a:cubicBezTo>
                <a:cubicBezTo>
                  <a:pt x="102870" y="1194435"/>
                  <a:pt x="102870" y="1168718"/>
                  <a:pt x="102870" y="1142048"/>
                </a:cubicBezTo>
                <a:cubicBezTo>
                  <a:pt x="116205" y="1142048"/>
                  <a:pt x="128588" y="1142048"/>
                  <a:pt x="142875" y="1142048"/>
                </a:cubicBezTo>
                <a:cubicBezTo>
                  <a:pt x="142875" y="1167765"/>
                  <a:pt x="142875" y="1192530"/>
                  <a:pt x="142875" y="1220152"/>
                </a:cubicBezTo>
                <a:close/>
                <a:moveTo>
                  <a:pt x="102870" y="818198"/>
                </a:moveTo>
                <a:cubicBezTo>
                  <a:pt x="102870" y="792480"/>
                  <a:pt x="102870" y="767715"/>
                  <a:pt x="102870" y="741045"/>
                </a:cubicBezTo>
                <a:cubicBezTo>
                  <a:pt x="115253" y="741045"/>
                  <a:pt x="128588" y="741045"/>
                  <a:pt x="142875" y="741045"/>
                </a:cubicBezTo>
                <a:cubicBezTo>
                  <a:pt x="142875" y="767715"/>
                  <a:pt x="142875" y="792480"/>
                  <a:pt x="142875" y="818198"/>
                </a:cubicBezTo>
                <a:cubicBezTo>
                  <a:pt x="129540" y="818198"/>
                  <a:pt x="117158" y="818198"/>
                  <a:pt x="102870" y="818198"/>
                </a:cubicBezTo>
                <a:close/>
                <a:moveTo>
                  <a:pt x="143828" y="1075373"/>
                </a:moveTo>
                <a:cubicBezTo>
                  <a:pt x="143828" y="1080135"/>
                  <a:pt x="135255" y="1085850"/>
                  <a:pt x="129540" y="1086802"/>
                </a:cubicBezTo>
                <a:cubicBezTo>
                  <a:pt x="121920" y="1088708"/>
                  <a:pt x="113348" y="1087755"/>
                  <a:pt x="103823" y="1087755"/>
                </a:cubicBezTo>
                <a:cubicBezTo>
                  <a:pt x="103823" y="1060133"/>
                  <a:pt x="103823" y="1035368"/>
                  <a:pt x="103823" y="1009650"/>
                </a:cubicBezTo>
                <a:cubicBezTo>
                  <a:pt x="117158" y="1009650"/>
                  <a:pt x="129540" y="1009650"/>
                  <a:pt x="144780" y="1009650"/>
                </a:cubicBezTo>
                <a:cubicBezTo>
                  <a:pt x="144780" y="1031558"/>
                  <a:pt x="145733" y="1053465"/>
                  <a:pt x="143828" y="1075373"/>
                </a:cubicBezTo>
                <a:close/>
                <a:moveTo>
                  <a:pt x="144780" y="889635"/>
                </a:moveTo>
                <a:cubicBezTo>
                  <a:pt x="143828" y="900113"/>
                  <a:pt x="144780" y="910590"/>
                  <a:pt x="144780" y="922020"/>
                </a:cubicBezTo>
                <a:cubicBezTo>
                  <a:pt x="144780" y="959168"/>
                  <a:pt x="144780" y="959168"/>
                  <a:pt x="103823" y="952500"/>
                </a:cubicBezTo>
                <a:cubicBezTo>
                  <a:pt x="103823" y="927735"/>
                  <a:pt x="103823" y="902018"/>
                  <a:pt x="103823" y="872490"/>
                </a:cubicBezTo>
                <a:cubicBezTo>
                  <a:pt x="113348" y="872490"/>
                  <a:pt x="120967" y="872490"/>
                  <a:pt x="127635" y="872490"/>
                </a:cubicBezTo>
                <a:cubicBezTo>
                  <a:pt x="140970" y="871538"/>
                  <a:pt x="145733" y="877252"/>
                  <a:pt x="144780" y="889635"/>
                </a:cubicBezTo>
                <a:close/>
                <a:moveTo>
                  <a:pt x="143828" y="678180"/>
                </a:moveTo>
                <a:cubicBezTo>
                  <a:pt x="143828" y="679133"/>
                  <a:pt x="142875" y="681038"/>
                  <a:pt x="141923" y="683895"/>
                </a:cubicBezTo>
                <a:cubicBezTo>
                  <a:pt x="130492" y="683895"/>
                  <a:pt x="118110" y="683895"/>
                  <a:pt x="102870" y="683895"/>
                </a:cubicBezTo>
                <a:cubicBezTo>
                  <a:pt x="102870" y="658178"/>
                  <a:pt x="102870" y="633413"/>
                  <a:pt x="102870" y="607695"/>
                </a:cubicBezTo>
                <a:cubicBezTo>
                  <a:pt x="107633" y="606743"/>
                  <a:pt x="110490" y="605790"/>
                  <a:pt x="114300" y="605790"/>
                </a:cubicBezTo>
                <a:cubicBezTo>
                  <a:pt x="144780" y="604838"/>
                  <a:pt x="144780" y="604838"/>
                  <a:pt x="144780" y="634365"/>
                </a:cubicBezTo>
                <a:cubicBezTo>
                  <a:pt x="144780" y="649605"/>
                  <a:pt x="144780" y="663893"/>
                  <a:pt x="143828" y="678180"/>
                </a:cubicBezTo>
                <a:close/>
                <a:moveTo>
                  <a:pt x="142875" y="419100"/>
                </a:moveTo>
                <a:cubicBezTo>
                  <a:pt x="130492" y="419100"/>
                  <a:pt x="118110" y="419100"/>
                  <a:pt x="103823" y="419100"/>
                </a:cubicBezTo>
                <a:cubicBezTo>
                  <a:pt x="103823" y="394335"/>
                  <a:pt x="103823" y="368617"/>
                  <a:pt x="103823" y="341948"/>
                </a:cubicBezTo>
                <a:cubicBezTo>
                  <a:pt x="118110" y="341948"/>
                  <a:pt x="129540" y="341948"/>
                  <a:pt x="142875" y="341948"/>
                </a:cubicBezTo>
                <a:cubicBezTo>
                  <a:pt x="142875" y="366713"/>
                  <a:pt x="142875" y="391478"/>
                  <a:pt x="142875" y="419100"/>
                </a:cubicBezTo>
                <a:close/>
                <a:moveTo>
                  <a:pt x="103823" y="168592"/>
                </a:moveTo>
                <a:cubicBezTo>
                  <a:pt x="118110" y="168592"/>
                  <a:pt x="129540" y="168592"/>
                  <a:pt x="142875" y="168592"/>
                </a:cubicBezTo>
                <a:cubicBezTo>
                  <a:pt x="142875" y="194310"/>
                  <a:pt x="142875" y="219075"/>
                  <a:pt x="142875" y="245745"/>
                </a:cubicBezTo>
                <a:cubicBezTo>
                  <a:pt x="130492" y="245745"/>
                  <a:pt x="118110" y="245745"/>
                  <a:pt x="103823" y="245745"/>
                </a:cubicBezTo>
                <a:cubicBezTo>
                  <a:pt x="103823" y="221933"/>
                  <a:pt x="103823" y="196215"/>
                  <a:pt x="103823" y="168592"/>
                </a:cubicBezTo>
                <a:close/>
                <a:moveTo>
                  <a:pt x="102870" y="475298"/>
                </a:moveTo>
                <a:cubicBezTo>
                  <a:pt x="116205" y="475298"/>
                  <a:pt x="128588" y="475298"/>
                  <a:pt x="142875" y="475298"/>
                </a:cubicBezTo>
                <a:cubicBezTo>
                  <a:pt x="142875" y="500063"/>
                  <a:pt x="142875" y="524828"/>
                  <a:pt x="142875" y="551498"/>
                </a:cubicBezTo>
                <a:cubicBezTo>
                  <a:pt x="130492" y="551498"/>
                  <a:pt x="118110" y="551498"/>
                  <a:pt x="102870" y="551498"/>
                </a:cubicBezTo>
                <a:cubicBezTo>
                  <a:pt x="102870" y="525780"/>
                  <a:pt x="102870" y="501015"/>
                  <a:pt x="102870" y="475298"/>
                </a:cubicBezTo>
                <a:close/>
              </a:path>
            </a:pathLst>
          </a:custGeom>
          <a:solidFill>
            <a:schemeClr val="accent1"/>
          </a:solid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xmlns="" id="{ADD657B0-1740-4E7C-BA58-C47D09AC129B}"/>
              </a:ext>
            </a:extLst>
          </p:cNvPr>
          <p:cNvSpPr/>
          <p:nvPr/>
        </p:nvSpPr>
        <p:spPr>
          <a:xfrm>
            <a:off x="6616231" y="5621099"/>
            <a:ext cx="228440" cy="480511"/>
          </a:xfrm>
          <a:custGeom>
            <a:avLst/>
            <a:gdLst>
              <a:gd name="connsiteX0" fmla="*/ 238 w 276225"/>
              <a:gd name="connsiteY0" fmla="*/ 583883 h 581025"/>
              <a:gd name="connsiteX1" fmla="*/ 284083 w 276225"/>
              <a:gd name="connsiteY1" fmla="*/ 583883 h 581025"/>
              <a:gd name="connsiteX2" fmla="*/ 283131 w 276225"/>
              <a:gd name="connsiteY2" fmla="*/ 571500 h 581025"/>
              <a:gd name="connsiteX3" fmla="*/ 283131 w 276225"/>
              <a:gd name="connsiteY3" fmla="*/ 27622 h 581025"/>
              <a:gd name="connsiteX4" fmla="*/ 283131 w 276225"/>
              <a:gd name="connsiteY4" fmla="*/ 0 h 581025"/>
              <a:gd name="connsiteX5" fmla="*/ 238 w 276225"/>
              <a:gd name="connsiteY5" fmla="*/ 0 h 581025"/>
              <a:gd name="connsiteX6" fmla="*/ 238 w 276225"/>
              <a:gd name="connsiteY6" fmla="*/ 30480 h 581025"/>
              <a:gd name="connsiteX7" fmla="*/ 1191 w 276225"/>
              <a:gd name="connsiteY7" fmla="*/ 572453 h 581025"/>
              <a:gd name="connsiteX8" fmla="*/ 238 w 276225"/>
              <a:gd name="connsiteY8" fmla="*/ 583883 h 581025"/>
              <a:gd name="connsiteX9" fmla="*/ 190738 w 276225"/>
              <a:gd name="connsiteY9" fmla="*/ 435293 h 581025"/>
              <a:gd name="connsiteX10" fmla="*/ 150733 w 276225"/>
              <a:gd name="connsiteY10" fmla="*/ 435293 h 581025"/>
              <a:gd name="connsiteX11" fmla="*/ 151685 w 276225"/>
              <a:gd name="connsiteY11" fmla="*/ 375285 h 581025"/>
              <a:gd name="connsiteX12" fmla="*/ 175498 w 276225"/>
              <a:gd name="connsiteY12" fmla="*/ 366713 h 581025"/>
              <a:gd name="connsiteX13" fmla="*/ 190738 w 276225"/>
              <a:gd name="connsiteY13" fmla="*/ 380047 h 581025"/>
              <a:gd name="connsiteX14" fmla="*/ 190738 w 276225"/>
              <a:gd name="connsiteY14" fmla="*/ 435293 h 581025"/>
              <a:gd name="connsiteX15" fmla="*/ 257413 w 276225"/>
              <a:gd name="connsiteY15" fmla="*/ 437197 h 581025"/>
              <a:gd name="connsiteX16" fmla="*/ 220266 w 276225"/>
              <a:gd name="connsiteY16" fmla="*/ 433388 h 581025"/>
              <a:gd name="connsiteX17" fmla="*/ 218360 w 276225"/>
              <a:gd name="connsiteY17" fmla="*/ 373380 h 581025"/>
              <a:gd name="connsiteX18" fmla="*/ 257413 w 276225"/>
              <a:gd name="connsiteY18" fmla="*/ 363855 h 581025"/>
              <a:gd name="connsiteX19" fmla="*/ 257413 w 276225"/>
              <a:gd name="connsiteY19" fmla="*/ 437197 h 581025"/>
              <a:gd name="connsiteX20" fmla="*/ 215503 w 276225"/>
              <a:gd name="connsiteY20" fmla="*/ 73343 h 581025"/>
              <a:gd name="connsiteX21" fmla="*/ 256460 w 276225"/>
              <a:gd name="connsiteY21" fmla="*/ 73343 h 581025"/>
              <a:gd name="connsiteX22" fmla="*/ 256460 w 276225"/>
              <a:gd name="connsiteY22" fmla="*/ 140970 h 581025"/>
              <a:gd name="connsiteX23" fmla="*/ 232648 w 276225"/>
              <a:gd name="connsiteY23" fmla="*/ 141922 h 581025"/>
              <a:gd name="connsiteX24" fmla="*/ 215503 w 276225"/>
              <a:gd name="connsiteY24" fmla="*/ 124778 h 581025"/>
              <a:gd name="connsiteX25" fmla="*/ 215503 w 276225"/>
              <a:gd name="connsiteY25" fmla="*/ 73343 h 581025"/>
              <a:gd name="connsiteX26" fmla="*/ 215503 w 276225"/>
              <a:gd name="connsiteY26" fmla="*/ 211455 h 581025"/>
              <a:gd name="connsiteX27" fmla="*/ 215503 w 276225"/>
              <a:gd name="connsiteY27" fmla="*/ 168593 h 581025"/>
              <a:gd name="connsiteX28" fmla="*/ 258366 w 276225"/>
              <a:gd name="connsiteY28" fmla="*/ 168593 h 581025"/>
              <a:gd name="connsiteX29" fmla="*/ 258366 w 276225"/>
              <a:gd name="connsiteY29" fmla="*/ 212408 h 581025"/>
              <a:gd name="connsiteX30" fmla="*/ 237410 w 276225"/>
              <a:gd name="connsiteY30" fmla="*/ 238125 h 581025"/>
              <a:gd name="connsiteX31" fmla="*/ 215503 w 276225"/>
              <a:gd name="connsiteY31" fmla="*/ 211455 h 581025"/>
              <a:gd name="connsiteX32" fmla="*/ 215503 w 276225"/>
              <a:gd name="connsiteY32" fmla="*/ 293370 h 581025"/>
              <a:gd name="connsiteX33" fmla="*/ 256460 w 276225"/>
              <a:gd name="connsiteY33" fmla="*/ 264795 h 581025"/>
              <a:gd name="connsiteX34" fmla="*/ 256460 w 276225"/>
              <a:gd name="connsiteY34" fmla="*/ 342900 h 581025"/>
              <a:gd name="connsiteX35" fmla="*/ 229791 w 276225"/>
              <a:gd name="connsiteY35" fmla="*/ 341947 h 581025"/>
              <a:gd name="connsiteX36" fmla="*/ 215503 w 276225"/>
              <a:gd name="connsiteY36" fmla="*/ 327660 h 581025"/>
              <a:gd name="connsiteX37" fmla="*/ 215503 w 276225"/>
              <a:gd name="connsiteY37" fmla="*/ 293370 h 581025"/>
              <a:gd name="connsiteX38" fmla="*/ 149781 w 276225"/>
              <a:gd name="connsiteY38" fmla="*/ 214313 h 581025"/>
              <a:gd name="connsiteX39" fmla="*/ 149781 w 276225"/>
              <a:gd name="connsiteY39" fmla="*/ 168593 h 581025"/>
              <a:gd name="connsiteX40" fmla="*/ 190738 w 276225"/>
              <a:gd name="connsiteY40" fmla="*/ 168593 h 581025"/>
              <a:gd name="connsiteX41" fmla="*/ 190738 w 276225"/>
              <a:gd name="connsiteY41" fmla="*/ 214313 h 581025"/>
              <a:gd name="connsiteX42" fmla="*/ 170735 w 276225"/>
              <a:gd name="connsiteY42" fmla="*/ 238125 h 581025"/>
              <a:gd name="connsiteX43" fmla="*/ 149781 w 276225"/>
              <a:gd name="connsiteY43" fmla="*/ 214313 h 581025"/>
              <a:gd name="connsiteX44" fmla="*/ 92631 w 276225"/>
              <a:gd name="connsiteY44" fmla="*/ 73343 h 581025"/>
              <a:gd name="connsiteX45" fmla="*/ 134541 w 276225"/>
              <a:gd name="connsiteY45" fmla="*/ 73343 h 581025"/>
              <a:gd name="connsiteX46" fmla="*/ 134541 w 276225"/>
              <a:gd name="connsiteY46" fmla="*/ 128588 h 581025"/>
              <a:gd name="connsiteX47" fmla="*/ 113585 w 276225"/>
              <a:gd name="connsiteY47" fmla="*/ 141922 h 581025"/>
              <a:gd name="connsiteX48" fmla="*/ 92631 w 276225"/>
              <a:gd name="connsiteY48" fmla="*/ 129540 h 581025"/>
              <a:gd name="connsiteX49" fmla="*/ 92631 w 276225"/>
              <a:gd name="connsiteY49" fmla="*/ 73343 h 581025"/>
              <a:gd name="connsiteX50" fmla="*/ 134541 w 276225"/>
              <a:gd name="connsiteY50" fmla="*/ 170497 h 581025"/>
              <a:gd name="connsiteX51" fmla="*/ 134541 w 276225"/>
              <a:gd name="connsiteY51" fmla="*/ 223838 h 581025"/>
              <a:gd name="connsiteX52" fmla="*/ 113585 w 276225"/>
              <a:gd name="connsiteY52" fmla="*/ 237172 h 581025"/>
              <a:gd name="connsiteX53" fmla="*/ 92631 w 276225"/>
              <a:gd name="connsiteY53" fmla="*/ 223838 h 581025"/>
              <a:gd name="connsiteX54" fmla="*/ 92631 w 276225"/>
              <a:gd name="connsiteY54" fmla="*/ 199072 h 581025"/>
              <a:gd name="connsiteX55" fmla="*/ 134541 w 276225"/>
              <a:gd name="connsiteY55" fmla="*/ 170497 h 581025"/>
              <a:gd name="connsiteX56" fmla="*/ 91678 w 276225"/>
              <a:gd name="connsiteY56" fmla="*/ 281940 h 581025"/>
              <a:gd name="connsiteX57" fmla="*/ 112633 w 276225"/>
              <a:gd name="connsiteY57" fmla="*/ 260033 h 581025"/>
              <a:gd name="connsiteX58" fmla="*/ 134541 w 276225"/>
              <a:gd name="connsiteY58" fmla="*/ 281940 h 581025"/>
              <a:gd name="connsiteX59" fmla="*/ 134541 w 276225"/>
              <a:gd name="connsiteY59" fmla="*/ 302895 h 581025"/>
              <a:gd name="connsiteX60" fmla="*/ 134541 w 276225"/>
              <a:gd name="connsiteY60" fmla="*/ 319088 h 581025"/>
              <a:gd name="connsiteX61" fmla="*/ 114538 w 276225"/>
              <a:gd name="connsiteY61" fmla="*/ 342900 h 581025"/>
              <a:gd name="connsiteX62" fmla="*/ 92631 w 276225"/>
              <a:gd name="connsiteY62" fmla="*/ 318135 h 581025"/>
              <a:gd name="connsiteX63" fmla="*/ 91678 w 276225"/>
              <a:gd name="connsiteY63" fmla="*/ 281940 h 581025"/>
              <a:gd name="connsiteX64" fmla="*/ 38338 w 276225"/>
              <a:gd name="connsiteY64" fmla="*/ 73343 h 581025"/>
              <a:gd name="connsiteX65" fmla="*/ 65960 w 276225"/>
              <a:gd name="connsiteY65" fmla="*/ 73343 h 581025"/>
              <a:gd name="connsiteX66" fmla="*/ 65960 w 276225"/>
              <a:gd name="connsiteY66" fmla="*/ 140970 h 581025"/>
              <a:gd name="connsiteX67" fmla="*/ 38338 w 276225"/>
              <a:gd name="connsiteY67" fmla="*/ 140970 h 581025"/>
              <a:gd name="connsiteX68" fmla="*/ 38338 w 276225"/>
              <a:gd name="connsiteY68" fmla="*/ 73343 h 581025"/>
              <a:gd name="connsiteX69" fmla="*/ 35481 w 276225"/>
              <a:gd name="connsiteY69" fmla="*/ 277178 h 581025"/>
              <a:gd name="connsiteX70" fmla="*/ 51673 w 276225"/>
              <a:gd name="connsiteY70" fmla="*/ 260985 h 581025"/>
              <a:gd name="connsiteX71" fmla="*/ 67866 w 276225"/>
              <a:gd name="connsiteY71" fmla="*/ 277178 h 581025"/>
              <a:gd name="connsiteX72" fmla="*/ 67866 w 276225"/>
              <a:gd name="connsiteY72" fmla="*/ 301943 h 581025"/>
              <a:gd name="connsiteX73" fmla="*/ 67866 w 276225"/>
              <a:gd name="connsiteY73" fmla="*/ 326708 h 581025"/>
              <a:gd name="connsiteX74" fmla="*/ 50721 w 276225"/>
              <a:gd name="connsiteY74" fmla="*/ 340995 h 581025"/>
              <a:gd name="connsiteX75" fmla="*/ 36433 w 276225"/>
              <a:gd name="connsiteY75" fmla="*/ 326708 h 581025"/>
              <a:gd name="connsiteX76" fmla="*/ 35481 w 276225"/>
              <a:gd name="connsiteY76" fmla="*/ 277178 h 581025"/>
              <a:gd name="connsiteX77" fmla="*/ 36433 w 276225"/>
              <a:gd name="connsiteY77" fmla="*/ 379095 h 581025"/>
              <a:gd name="connsiteX78" fmla="*/ 52626 w 276225"/>
              <a:gd name="connsiteY78" fmla="*/ 367665 h 581025"/>
              <a:gd name="connsiteX79" fmla="*/ 65960 w 276225"/>
              <a:gd name="connsiteY79" fmla="*/ 379095 h 581025"/>
              <a:gd name="connsiteX80" fmla="*/ 66913 w 276225"/>
              <a:gd name="connsiteY80" fmla="*/ 435293 h 581025"/>
              <a:gd name="connsiteX81" fmla="*/ 35481 w 276225"/>
              <a:gd name="connsiteY81" fmla="*/ 435293 h 581025"/>
              <a:gd name="connsiteX82" fmla="*/ 36433 w 276225"/>
              <a:gd name="connsiteY82" fmla="*/ 379095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76225" h="581025">
                <a:moveTo>
                  <a:pt x="238" y="583883"/>
                </a:moveTo>
                <a:lnTo>
                  <a:pt x="284083" y="583883"/>
                </a:lnTo>
                <a:cubicBezTo>
                  <a:pt x="283131" y="580072"/>
                  <a:pt x="283131" y="576263"/>
                  <a:pt x="283131" y="571500"/>
                </a:cubicBezTo>
                <a:cubicBezTo>
                  <a:pt x="284083" y="390525"/>
                  <a:pt x="284083" y="208597"/>
                  <a:pt x="283131" y="27622"/>
                </a:cubicBezTo>
                <a:cubicBezTo>
                  <a:pt x="283131" y="19050"/>
                  <a:pt x="283131" y="9525"/>
                  <a:pt x="283131" y="0"/>
                </a:cubicBezTo>
                <a:cubicBezTo>
                  <a:pt x="187881" y="0"/>
                  <a:pt x="95488" y="0"/>
                  <a:pt x="238" y="0"/>
                </a:cubicBezTo>
                <a:cubicBezTo>
                  <a:pt x="238" y="11430"/>
                  <a:pt x="238" y="20955"/>
                  <a:pt x="238" y="30480"/>
                </a:cubicBezTo>
                <a:cubicBezTo>
                  <a:pt x="238" y="211455"/>
                  <a:pt x="-715" y="391478"/>
                  <a:pt x="1191" y="572453"/>
                </a:cubicBezTo>
                <a:cubicBezTo>
                  <a:pt x="2143" y="576263"/>
                  <a:pt x="1191" y="580072"/>
                  <a:pt x="238" y="583883"/>
                </a:cubicBezTo>
                <a:close/>
                <a:moveTo>
                  <a:pt x="190738" y="435293"/>
                </a:moveTo>
                <a:cubicBezTo>
                  <a:pt x="176451" y="435293"/>
                  <a:pt x="165973" y="435293"/>
                  <a:pt x="150733" y="435293"/>
                </a:cubicBezTo>
                <a:cubicBezTo>
                  <a:pt x="150733" y="415290"/>
                  <a:pt x="149781" y="395288"/>
                  <a:pt x="151685" y="375285"/>
                </a:cubicBezTo>
                <a:cubicBezTo>
                  <a:pt x="152638" y="371475"/>
                  <a:pt x="166926" y="366713"/>
                  <a:pt x="175498" y="366713"/>
                </a:cubicBezTo>
                <a:cubicBezTo>
                  <a:pt x="181213" y="366713"/>
                  <a:pt x="189785" y="374333"/>
                  <a:pt x="190738" y="380047"/>
                </a:cubicBezTo>
                <a:cubicBezTo>
                  <a:pt x="191691" y="397193"/>
                  <a:pt x="190738" y="415290"/>
                  <a:pt x="190738" y="435293"/>
                </a:cubicBezTo>
                <a:close/>
                <a:moveTo>
                  <a:pt x="257413" y="437197"/>
                </a:moveTo>
                <a:cubicBezTo>
                  <a:pt x="244078" y="436245"/>
                  <a:pt x="221218" y="437197"/>
                  <a:pt x="220266" y="433388"/>
                </a:cubicBezTo>
                <a:cubicBezTo>
                  <a:pt x="216456" y="414338"/>
                  <a:pt x="215503" y="393383"/>
                  <a:pt x="218360" y="373380"/>
                </a:cubicBezTo>
                <a:cubicBezTo>
                  <a:pt x="219313" y="368618"/>
                  <a:pt x="241221" y="367665"/>
                  <a:pt x="257413" y="363855"/>
                </a:cubicBezTo>
                <a:cubicBezTo>
                  <a:pt x="257413" y="390525"/>
                  <a:pt x="257413" y="411480"/>
                  <a:pt x="257413" y="437197"/>
                </a:cubicBezTo>
                <a:close/>
                <a:moveTo>
                  <a:pt x="215503" y="73343"/>
                </a:moveTo>
                <a:cubicBezTo>
                  <a:pt x="230743" y="73343"/>
                  <a:pt x="243126" y="73343"/>
                  <a:pt x="256460" y="73343"/>
                </a:cubicBezTo>
                <a:cubicBezTo>
                  <a:pt x="256460" y="95250"/>
                  <a:pt x="256460" y="117158"/>
                  <a:pt x="256460" y="140970"/>
                </a:cubicBezTo>
                <a:cubicBezTo>
                  <a:pt x="248841" y="140970"/>
                  <a:pt x="240268" y="141922"/>
                  <a:pt x="232648" y="141922"/>
                </a:cubicBezTo>
                <a:cubicBezTo>
                  <a:pt x="220266" y="142875"/>
                  <a:pt x="214551" y="138113"/>
                  <a:pt x="215503" y="124778"/>
                </a:cubicBezTo>
                <a:cubicBezTo>
                  <a:pt x="216456" y="108585"/>
                  <a:pt x="215503" y="92393"/>
                  <a:pt x="215503" y="73343"/>
                </a:cubicBezTo>
                <a:close/>
                <a:moveTo>
                  <a:pt x="215503" y="211455"/>
                </a:moveTo>
                <a:cubicBezTo>
                  <a:pt x="216456" y="198120"/>
                  <a:pt x="215503" y="184785"/>
                  <a:pt x="215503" y="168593"/>
                </a:cubicBezTo>
                <a:cubicBezTo>
                  <a:pt x="229791" y="168593"/>
                  <a:pt x="242173" y="168593"/>
                  <a:pt x="258366" y="168593"/>
                </a:cubicBezTo>
                <a:cubicBezTo>
                  <a:pt x="258366" y="183833"/>
                  <a:pt x="257413" y="198120"/>
                  <a:pt x="258366" y="212408"/>
                </a:cubicBezTo>
                <a:cubicBezTo>
                  <a:pt x="259318" y="227647"/>
                  <a:pt x="258366" y="238125"/>
                  <a:pt x="237410" y="238125"/>
                </a:cubicBezTo>
                <a:cubicBezTo>
                  <a:pt x="216456" y="238125"/>
                  <a:pt x="214551" y="228600"/>
                  <a:pt x="215503" y="211455"/>
                </a:cubicBezTo>
                <a:close/>
                <a:moveTo>
                  <a:pt x="215503" y="293370"/>
                </a:moveTo>
                <a:cubicBezTo>
                  <a:pt x="215503" y="258128"/>
                  <a:pt x="218360" y="256222"/>
                  <a:pt x="256460" y="264795"/>
                </a:cubicBezTo>
                <a:cubicBezTo>
                  <a:pt x="256460" y="289560"/>
                  <a:pt x="256460" y="314325"/>
                  <a:pt x="256460" y="342900"/>
                </a:cubicBezTo>
                <a:cubicBezTo>
                  <a:pt x="245983" y="342900"/>
                  <a:pt x="237410" y="344805"/>
                  <a:pt x="229791" y="341947"/>
                </a:cubicBezTo>
                <a:cubicBezTo>
                  <a:pt x="224076" y="340043"/>
                  <a:pt x="216456" y="333375"/>
                  <a:pt x="215503" y="327660"/>
                </a:cubicBezTo>
                <a:cubicBezTo>
                  <a:pt x="214551" y="316230"/>
                  <a:pt x="215503" y="304800"/>
                  <a:pt x="215503" y="293370"/>
                </a:cubicBezTo>
                <a:close/>
                <a:moveTo>
                  <a:pt x="149781" y="214313"/>
                </a:moveTo>
                <a:cubicBezTo>
                  <a:pt x="150733" y="199072"/>
                  <a:pt x="149781" y="184785"/>
                  <a:pt x="149781" y="168593"/>
                </a:cubicBezTo>
                <a:cubicBezTo>
                  <a:pt x="164068" y="168593"/>
                  <a:pt x="175498" y="168593"/>
                  <a:pt x="190738" y="168593"/>
                </a:cubicBezTo>
                <a:cubicBezTo>
                  <a:pt x="190738" y="184785"/>
                  <a:pt x="189785" y="199072"/>
                  <a:pt x="190738" y="214313"/>
                </a:cubicBezTo>
                <a:cubicBezTo>
                  <a:pt x="191691" y="229553"/>
                  <a:pt x="188833" y="238125"/>
                  <a:pt x="170735" y="238125"/>
                </a:cubicBezTo>
                <a:cubicBezTo>
                  <a:pt x="152638" y="238125"/>
                  <a:pt x="148828" y="230505"/>
                  <a:pt x="149781" y="214313"/>
                </a:cubicBezTo>
                <a:close/>
                <a:moveTo>
                  <a:pt x="92631" y="73343"/>
                </a:moveTo>
                <a:cubicBezTo>
                  <a:pt x="108823" y="73343"/>
                  <a:pt x="120253" y="73343"/>
                  <a:pt x="134541" y="73343"/>
                </a:cubicBezTo>
                <a:cubicBezTo>
                  <a:pt x="134541" y="92393"/>
                  <a:pt x="134541" y="110490"/>
                  <a:pt x="134541" y="128588"/>
                </a:cubicBezTo>
                <a:cubicBezTo>
                  <a:pt x="134541" y="144780"/>
                  <a:pt x="123110" y="141922"/>
                  <a:pt x="113585" y="141922"/>
                </a:cubicBezTo>
                <a:cubicBezTo>
                  <a:pt x="104060" y="141922"/>
                  <a:pt x="92631" y="145733"/>
                  <a:pt x="92631" y="129540"/>
                </a:cubicBezTo>
                <a:cubicBezTo>
                  <a:pt x="92631" y="111443"/>
                  <a:pt x="92631" y="93345"/>
                  <a:pt x="92631" y="73343"/>
                </a:cubicBezTo>
                <a:close/>
                <a:moveTo>
                  <a:pt x="134541" y="170497"/>
                </a:moveTo>
                <a:cubicBezTo>
                  <a:pt x="134541" y="187643"/>
                  <a:pt x="134541" y="205740"/>
                  <a:pt x="134541" y="223838"/>
                </a:cubicBezTo>
                <a:cubicBezTo>
                  <a:pt x="134541" y="240030"/>
                  <a:pt x="123110" y="237172"/>
                  <a:pt x="113585" y="237172"/>
                </a:cubicBezTo>
                <a:cubicBezTo>
                  <a:pt x="104060" y="237172"/>
                  <a:pt x="92631" y="240030"/>
                  <a:pt x="92631" y="223838"/>
                </a:cubicBezTo>
                <a:cubicBezTo>
                  <a:pt x="92631" y="215265"/>
                  <a:pt x="92631" y="207645"/>
                  <a:pt x="92631" y="199072"/>
                </a:cubicBezTo>
                <a:cubicBezTo>
                  <a:pt x="92631" y="162878"/>
                  <a:pt x="93583" y="161925"/>
                  <a:pt x="134541" y="170497"/>
                </a:cubicBezTo>
                <a:close/>
                <a:moveTo>
                  <a:pt x="91678" y="281940"/>
                </a:moveTo>
                <a:cubicBezTo>
                  <a:pt x="90726" y="265747"/>
                  <a:pt x="96441" y="260985"/>
                  <a:pt x="112633" y="260033"/>
                </a:cubicBezTo>
                <a:cubicBezTo>
                  <a:pt x="129778" y="260033"/>
                  <a:pt x="136446" y="264795"/>
                  <a:pt x="134541" y="281940"/>
                </a:cubicBezTo>
                <a:cubicBezTo>
                  <a:pt x="133588" y="288608"/>
                  <a:pt x="134541" y="295275"/>
                  <a:pt x="134541" y="302895"/>
                </a:cubicBezTo>
                <a:cubicBezTo>
                  <a:pt x="134541" y="308610"/>
                  <a:pt x="134541" y="313372"/>
                  <a:pt x="134541" y="319088"/>
                </a:cubicBezTo>
                <a:cubicBezTo>
                  <a:pt x="136446" y="334328"/>
                  <a:pt x="132635" y="342900"/>
                  <a:pt x="114538" y="342900"/>
                </a:cubicBezTo>
                <a:cubicBezTo>
                  <a:pt x="95488" y="342900"/>
                  <a:pt x="90726" y="335280"/>
                  <a:pt x="92631" y="318135"/>
                </a:cubicBezTo>
                <a:cubicBezTo>
                  <a:pt x="92631" y="306705"/>
                  <a:pt x="92631" y="294322"/>
                  <a:pt x="91678" y="281940"/>
                </a:cubicBezTo>
                <a:close/>
                <a:moveTo>
                  <a:pt x="38338" y="73343"/>
                </a:moveTo>
                <a:cubicBezTo>
                  <a:pt x="47863" y="73343"/>
                  <a:pt x="55483" y="73343"/>
                  <a:pt x="65960" y="73343"/>
                </a:cubicBezTo>
                <a:cubicBezTo>
                  <a:pt x="65960" y="95250"/>
                  <a:pt x="65960" y="117158"/>
                  <a:pt x="65960" y="140970"/>
                </a:cubicBezTo>
                <a:cubicBezTo>
                  <a:pt x="56435" y="140970"/>
                  <a:pt x="48816" y="140970"/>
                  <a:pt x="38338" y="140970"/>
                </a:cubicBezTo>
                <a:cubicBezTo>
                  <a:pt x="38338" y="119063"/>
                  <a:pt x="38338" y="97155"/>
                  <a:pt x="38338" y="73343"/>
                </a:cubicBezTo>
                <a:close/>
                <a:moveTo>
                  <a:pt x="35481" y="277178"/>
                </a:moveTo>
                <a:cubicBezTo>
                  <a:pt x="35481" y="265747"/>
                  <a:pt x="39291" y="260985"/>
                  <a:pt x="51673" y="260985"/>
                </a:cubicBezTo>
                <a:cubicBezTo>
                  <a:pt x="64056" y="260985"/>
                  <a:pt x="67866" y="265747"/>
                  <a:pt x="67866" y="277178"/>
                </a:cubicBezTo>
                <a:cubicBezTo>
                  <a:pt x="67866" y="285750"/>
                  <a:pt x="67866" y="294322"/>
                  <a:pt x="67866" y="301943"/>
                </a:cubicBezTo>
                <a:cubicBezTo>
                  <a:pt x="67866" y="310515"/>
                  <a:pt x="67866" y="319088"/>
                  <a:pt x="67866" y="326708"/>
                </a:cubicBezTo>
                <a:cubicBezTo>
                  <a:pt x="68818" y="339090"/>
                  <a:pt x="61198" y="343853"/>
                  <a:pt x="50721" y="340995"/>
                </a:cubicBezTo>
                <a:cubicBezTo>
                  <a:pt x="45006" y="339090"/>
                  <a:pt x="37385" y="332422"/>
                  <a:pt x="36433" y="326708"/>
                </a:cubicBezTo>
                <a:cubicBezTo>
                  <a:pt x="34528" y="310515"/>
                  <a:pt x="36433" y="294322"/>
                  <a:pt x="35481" y="277178"/>
                </a:cubicBezTo>
                <a:close/>
                <a:moveTo>
                  <a:pt x="36433" y="379095"/>
                </a:moveTo>
                <a:cubicBezTo>
                  <a:pt x="37385" y="374333"/>
                  <a:pt x="46910" y="367665"/>
                  <a:pt x="52626" y="367665"/>
                </a:cubicBezTo>
                <a:cubicBezTo>
                  <a:pt x="57388" y="367665"/>
                  <a:pt x="65960" y="375285"/>
                  <a:pt x="65960" y="379095"/>
                </a:cubicBezTo>
                <a:cubicBezTo>
                  <a:pt x="67866" y="397193"/>
                  <a:pt x="66913" y="415290"/>
                  <a:pt x="66913" y="435293"/>
                </a:cubicBezTo>
                <a:cubicBezTo>
                  <a:pt x="55483" y="435293"/>
                  <a:pt x="46910" y="435293"/>
                  <a:pt x="35481" y="435293"/>
                </a:cubicBezTo>
                <a:cubicBezTo>
                  <a:pt x="36433" y="416243"/>
                  <a:pt x="34528" y="397193"/>
                  <a:pt x="36433" y="379095"/>
                </a:cubicBezTo>
                <a:close/>
              </a:path>
            </a:pathLst>
          </a:custGeom>
          <a:solidFill>
            <a:schemeClr val="accent1"/>
          </a:solid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xmlns="" id="{70458726-25BD-42B5-BE2B-33FAA6F4BC57}"/>
              </a:ext>
            </a:extLst>
          </p:cNvPr>
          <p:cNvSpPr/>
          <p:nvPr/>
        </p:nvSpPr>
        <p:spPr>
          <a:xfrm>
            <a:off x="8715737" y="5384782"/>
            <a:ext cx="275703" cy="716828"/>
          </a:xfrm>
          <a:custGeom>
            <a:avLst/>
            <a:gdLst>
              <a:gd name="connsiteX0" fmla="*/ 341947 w 333375"/>
              <a:gd name="connsiteY0" fmla="*/ 873443 h 866775"/>
              <a:gd name="connsiteX1" fmla="*/ 341947 w 333375"/>
              <a:gd name="connsiteY1" fmla="*/ 143828 h 866775"/>
              <a:gd name="connsiteX2" fmla="*/ 332422 w 333375"/>
              <a:gd name="connsiteY2" fmla="*/ 141922 h 866775"/>
              <a:gd name="connsiteX3" fmla="*/ 242888 w 333375"/>
              <a:gd name="connsiteY3" fmla="*/ 141922 h 866775"/>
              <a:gd name="connsiteX4" fmla="*/ 189548 w 333375"/>
              <a:gd name="connsiteY4" fmla="*/ 89535 h 866775"/>
              <a:gd name="connsiteX5" fmla="*/ 189548 w 333375"/>
              <a:gd name="connsiteY5" fmla="*/ 0 h 866775"/>
              <a:gd name="connsiteX6" fmla="*/ 152400 w 333375"/>
              <a:gd name="connsiteY6" fmla="*/ 0 h 866775"/>
              <a:gd name="connsiteX7" fmla="*/ 152400 w 333375"/>
              <a:gd name="connsiteY7" fmla="*/ 141922 h 866775"/>
              <a:gd name="connsiteX8" fmla="*/ 0 w 333375"/>
              <a:gd name="connsiteY8" fmla="*/ 141922 h 866775"/>
              <a:gd name="connsiteX9" fmla="*/ 0 w 333375"/>
              <a:gd name="connsiteY9" fmla="*/ 874395 h 866775"/>
              <a:gd name="connsiteX10" fmla="*/ 341947 w 333375"/>
              <a:gd name="connsiteY10" fmla="*/ 874395 h 866775"/>
              <a:gd name="connsiteX11" fmla="*/ 286703 w 333375"/>
              <a:gd name="connsiteY11" fmla="*/ 693420 h 866775"/>
              <a:gd name="connsiteX12" fmla="*/ 246698 w 333375"/>
              <a:gd name="connsiteY12" fmla="*/ 693420 h 866775"/>
              <a:gd name="connsiteX13" fmla="*/ 247650 w 333375"/>
              <a:gd name="connsiteY13" fmla="*/ 584835 h 866775"/>
              <a:gd name="connsiteX14" fmla="*/ 270510 w 333375"/>
              <a:gd name="connsiteY14" fmla="*/ 576263 h 866775"/>
              <a:gd name="connsiteX15" fmla="*/ 285750 w 333375"/>
              <a:gd name="connsiteY15" fmla="*/ 588645 h 866775"/>
              <a:gd name="connsiteX16" fmla="*/ 286703 w 333375"/>
              <a:gd name="connsiteY16" fmla="*/ 693420 h 866775"/>
              <a:gd name="connsiteX17" fmla="*/ 247650 w 333375"/>
              <a:gd name="connsiteY17" fmla="*/ 529590 h 866775"/>
              <a:gd name="connsiteX18" fmla="*/ 247650 w 333375"/>
              <a:gd name="connsiteY18" fmla="*/ 415290 h 866775"/>
              <a:gd name="connsiteX19" fmla="*/ 285750 w 333375"/>
              <a:gd name="connsiteY19" fmla="*/ 415290 h 866775"/>
              <a:gd name="connsiteX20" fmla="*/ 285750 w 333375"/>
              <a:gd name="connsiteY20" fmla="*/ 529590 h 866775"/>
              <a:gd name="connsiteX21" fmla="*/ 247650 w 333375"/>
              <a:gd name="connsiteY21" fmla="*/ 529590 h 866775"/>
              <a:gd name="connsiteX22" fmla="*/ 247650 w 333375"/>
              <a:gd name="connsiteY22" fmla="*/ 261938 h 866775"/>
              <a:gd name="connsiteX23" fmla="*/ 269558 w 333375"/>
              <a:gd name="connsiteY23" fmla="*/ 251460 h 866775"/>
              <a:gd name="connsiteX24" fmla="*/ 286703 w 333375"/>
              <a:gd name="connsiteY24" fmla="*/ 264795 h 866775"/>
              <a:gd name="connsiteX25" fmla="*/ 287655 w 333375"/>
              <a:gd name="connsiteY25" fmla="*/ 369570 h 866775"/>
              <a:gd name="connsiteX26" fmla="*/ 247650 w 333375"/>
              <a:gd name="connsiteY26" fmla="*/ 369570 h 866775"/>
              <a:gd name="connsiteX27" fmla="*/ 247650 w 333375"/>
              <a:gd name="connsiteY27" fmla="*/ 261938 h 866775"/>
              <a:gd name="connsiteX28" fmla="*/ 221933 w 333375"/>
              <a:gd name="connsiteY28" fmla="*/ 693420 h 866775"/>
              <a:gd name="connsiteX29" fmla="*/ 180023 w 333375"/>
              <a:gd name="connsiteY29" fmla="*/ 693420 h 866775"/>
              <a:gd name="connsiteX30" fmla="*/ 180975 w 333375"/>
              <a:gd name="connsiteY30" fmla="*/ 584835 h 866775"/>
              <a:gd name="connsiteX31" fmla="*/ 206692 w 333375"/>
              <a:gd name="connsiteY31" fmla="*/ 576263 h 866775"/>
              <a:gd name="connsiteX32" fmla="*/ 221933 w 333375"/>
              <a:gd name="connsiteY32" fmla="*/ 589597 h 866775"/>
              <a:gd name="connsiteX33" fmla="*/ 221933 w 333375"/>
              <a:gd name="connsiteY33" fmla="*/ 693420 h 866775"/>
              <a:gd name="connsiteX34" fmla="*/ 180023 w 333375"/>
              <a:gd name="connsiteY34" fmla="*/ 260032 h 866775"/>
              <a:gd name="connsiteX35" fmla="*/ 204788 w 333375"/>
              <a:gd name="connsiteY35" fmla="*/ 250507 h 866775"/>
              <a:gd name="connsiteX36" fmla="*/ 220027 w 333375"/>
              <a:gd name="connsiteY36" fmla="*/ 262890 h 866775"/>
              <a:gd name="connsiteX37" fmla="*/ 220980 w 333375"/>
              <a:gd name="connsiteY37" fmla="*/ 367665 h 866775"/>
              <a:gd name="connsiteX38" fmla="*/ 179070 w 333375"/>
              <a:gd name="connsiteY38" fmla="*/ 367665 h 866775"/>
              <a:gd name="connsiteX39" fmla="*/ 180023 w 333375"/>
              <a:gd name="connsiteY39" fmla="*/ 260032 h 866775"/>
              <a:gd name="connsiteX40" fmla="*/ 111442 w 333375"/>
              <a:gd name="connsiteY40" fmla="*/ 416243 h 866775"/>
              <a:gd name="connsiteX41" fmla="*/ 153352 w 333375"/>
              <a:gd name="connsiteY41" fmla="*/ 416243 h 866775"/>
              <a:gd name="connsiteX42" fmla="*/ 153352 w 333375"/>
              <a:gd name="connsiteY42" fmla="*/ 529590 h 866775"/>
              <a:gd name="connsiteX43" fmla="*/ 133350 w 333375"/>
              <a:gd name="connsiteY43" fmla="*/ 531495 h 866775"/>
              <a:gd name="connsiteX44" fmla="*/ 110490 w 333375"/>
              <a:gd name="connsiteY44" fmla="*/ 510540 h 866775"/>
              <a:gd name="connsiteX45" fmla="*/ 111442 w 333375"/>
              <a:gd name="connsiteY45" fmla="*/ 416243 h 866775"/>
              <a:gd name="connsiteX46" fmla="*/ 47625 w 333375"/>
              <a:gd name="connsiteY46" fmla="*/ 252413 h 866775"/>
              <a:gd name="connsiteX47" fmla="*/ 88583 w 333375"/>
              <a:gd name="connsiteY47" fmla="*/ 284797 h 866775"/>
              <a:gd name="connsiteX48" fmla="*/ 88583 w 333375"/>
              <a:gd name="connsiteY48" fmla="*/ 334328 h 866775"/>
              <a:gd name="connsiteX49" fmla="*/ 47625 w 333375"/>
              <a:gd name="connsiteY49" fmla="*/ 367665 h 866775"/>
              <a:gd name="connsiteX50" fmla="*/ 47625 w 333375"/>
              <a:gd name="connsiteY50" fmla="*/ 252413 h 866775"/>
              <a:gd name="connsiteX51" fmla="*/ 47625 w 333375"/>
              <a:gd name="connsiteY51" fmla="*/ 415290 h 866775"/>
              <a:gd name="connsiteX52" fmla="*/ 88583 w 333375"/>
              <a:gd name="connsiteY52" fmla="*/ 415290 h 866775"/>
              <a:gd name="connsiteX53" fmla="*/ 87630 w 333375"/>
              <a:gd name="connsiteY53" fmla="*/ 519113 h 866775"/>
              <a:gd name="connsiteX54" fmla="*/ 74295 w 333375"/>
              <a:gd name="connsiteY54" fmla="*/ 529590 h 866775"/>
              <a:gd name="connsiteX55" fmla="*/ 46673 w 333375"/>
              <a:gd name="connsiteY55" fmla="*/ 530543 h 866775"/>
              <a:gd name="connsiteX56" fmla="*/ 47625 w 333375"/>
              <a:gd name="connsiteY56" fmla="*/ 415290 h 866775"/>
              <a:gd name="connsiteX57" fmla="*/ 46673 w 333375"/>
              <a:gd name="connsiteY57" fmla="*/ 579120 h 866775"/>
              <a:gd name="connsiteX58" fmla="*/ 88583 w 333375"/>
              <a:gd name="connsiteY58" fmla="*/ 606743 h 866775"/>
              <a:gd name="connsiteX59" fmla="*/ 88583 w 333375"/>
              <a:gd name="connsiteY59" fmla="*/ 661988 h 866775"/>
              <a:gd name="connsiteX60" fmla="*/ 46673 w 333375"/>
              <a:gd name="connsiteY60" fmla="*/ 692468 h 866775"/>
              <a:gd name="connsiteX61" fmla="*/ 46673 w 333375"/>
              <a:gd name="connsiteY61" fmla="*/ 579120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3375" h="866775">
                <a:moveTo>
                  <a:pt x="341947" y="873443"/>
                </a:moveTo>
                <a:cubicBezTo>
                  <a:pt x="341947" y="628650"/>
                  <a:pt x="341947" y="385763"/>
                  <a:pt x="341947" y="143828"/>
                </a:cubicBezTo>
                <a:cubicBezTo>
                  <a:pt x="337185" y="142875"/>
                  <a:pt x="334328" y="141922"/>
                  <a:pt x="332422" y="141922"/>
                </a:cubicBezTo>
                <a:cubicBezTo>
                  <a:pt x="302895" y="141922"/>
                  <a:pt x="273367" y="141922"/>
                  <a:pt x="242888" y="141922"/>
                </a:cubicBezTo>
                <a:cubicBezTo>
                  <a:pt x="189548" y="141922"/>
                  <a:pt x="189548" y="141922"/>
                  <a:pt x="189548" y="89535"/>
                </a:cubicBezTo>
                <a:cubicBezTo>
                  <a:pt x="189548" y="60007"/>
                  <a:pt x="189548" y="30480"/>
                  <a:pt x="189548" y="0"/>
                </a:cubicBezTo>
                <a:cubicBezTo>
                  <a:pt x="176213" y="0"/>
                  <a:pt x="165735" y="0"/>
                  <a:pt x="152400" y="0"/>
                </a:cubicBezTo>
                <a:cubicBezTo>
                  <a:pt x="152400" y="47625"/>
                  <a:pt x="152400" y="93345"/>
                  <a:pt x="152400" y="141922"/>
                </a:cubicBezTo>
                <a:cubicBezTo>
                  <a:pt x="101917" y="141922"/>
                  <a:pt x="52388" y="141922"/>
                  <a:pt x="0" y="141922"/>
                </a:cubicBezTo>
                <a:cubicBezTo>
                  <a:pt x="0" y="387668"/>
                  <a:pt x="0" y="630555"/>
                  <a:pt x="0" y="874395"/>
                </a:cubicBezTo>
                <a:lnTo>
                  <a:pt x="341947" y="874395"/>
                </a:lnTo>
                <a:close/>
                <a:moveTo>
                  <a:pt x="286703" y="693420"/>
                </a:moveTo>
                <a:cubicBezTo>
                  <a:pt x="272415" y="693420"/>
                  <a:pt x="260985" y="693420"/>
                  <a:pt x="246698" y="693420"/>
                </a:cubicBezTo>
                <a:cubicBezTo>
                  <a:pt x="246698" y="656272"/>
                  <a:pt x="245745" y="620078"/>
                  <a:pt x="247650" y="584835"/>
                </a:cubicBezTo>
                <a:cubicBezTo>
                  <a:pt x="247650" y="581025"/>
                  <a:pt x="262890" y="576263"/>
                  <a:pt x="270510" y="576263"/>
                </a:cubicBezTo>
                <a:cubicBezTo>
                  <a:pt x="276225" y="576263"/>
                  <a:pt x="285750" y="583882"/>
                  <a:pt x="285750" y="588645"/>
                </a:cubicBezTo>
                <a:cubicBezTo>
                  <a:pt x="287655" y="622935"/>
                  <a:pt x="286703" y="657225"/>
                  <a:pt x="286703" y="693420"/>
                </a:cubicBezTo>
                <a:close/>
                <a:moveTo>
                  <a:pt x="247650" y="529590"/>
                </a:moveTo>
                <a:cubicBezTo>
                  <a:pt x="247650" y="490538"/>
                  <a:pt x="247650" y="453390"/>
                  <a:pt x="247650" y="415290"/>
                </a:cubicBezTo>
                <a:cubicBezTo>
                  <a:pt x="260985" y="415290"/>
                  <a:pt x="272415" y="415290"/>
                  <a:pt x="285750" y="415290"/>
                </a:cubicBezTo>
                <a:cubicBezTo>
                  <a:pt x="285750" y="453390"/>
                  <a:pt x="285750" y="491490"/>
                  <a:pt x="285750" y="529590"/>
                </a:cubicBezTo>
                <a:cubicBezTo>
                  <a:pt x="272415" y="529590"/>
                  <a:pt x="260985" y="529590"/>
                  <a:pt x="247650" y="529590"/>
                </a:cubicBezTo>
                <a:close/>
                <a:moveTo>
                  <a:pt x="247650" y="261938"/>
                </a:moveTo>
                <a:cubicBezTo>
                  <a:pt x="247650" y="258128"/>
                  <a:pt x="261938" y="251460"/>
                  <a:pt x="269558" y="251460"/>
                </a:cubicBezTo>
                <a:cubicBezTo>
                  <a:pt x="275273" y="251460"/>
                  <a:pt x="286703" y="260032"/>
                  <a:pt x="286703" y="264795"/>
                </a:cubicBezTo>
                <a:cubicBezTo>
                  <a:pt x="288608" y="299085"/>
                  <a:pt x="287655" y="333375"/>
                  <a:pt x="287655" y="369570"/>
                </a:cubicBezTo>
                <a:cubicBezTo>
                  <a:pt x="273367" y="369570"/>
                  <a:pt x="261938" y="369570"/>
                  <a:pt x="247650" y="369570"/>
                </a:cubicBezTo>
                <a:cubicBezTo>
                  <a:pt x="246698" y="332422"/>
                  <a:pt x="245745" y="297180"/>
                  <a:pt x="247650" y="261938"/>
                </a:cubicBezTo>
                <a:close/>
                <a:moveTo>
                  <a:pt x="221933" y="693420"/>
                </a:moveTo>
                <a:cubicBezTo>
                  <a:pt x="206692" y="693420"/>
                  <a:pt x="195263" y="693420"/>
                  <a:pt x="180023" y="693420"/>
                </a:cubicBezTo>
                <a:cubicBezTo>
                  <a:pt x="180023" y="656272"/>
                  <a:pt x="179070" y="620078"/>
                  <a:pt x="180975" y="584835"/>
                </a:cubicBezTo>
                <a:cubicBezTo>
                  <a:pt x="180975" y="581025"/>
                  <a:pt x="197167" y="576263"/>
                  <a:pt x="206692" y="576263"/>
                </a:cubicBezTo>
                <a:cubicBezTo>
                  <a:pt x="211455" y="576263"/>
                  <a:pt x="221933" y="584835"/>
                  <a:pt x="221933" y="589597"/>
                </a:cubicBezTo>
                <a:cubicBezTo>
                  <a:pt x="221933" y="622935"/>
                  <a:pt x="221933" y="657225"/>
                  <a:pt x="221933" y="693420"/>
                </a:cubicBezTo>
                <a:close/>
                <a:moveTo>
                  <a:pt x="180023" y="260032"/>
                </a:moveTo>
                <a:cubicBezTo>
                  <a:pt x="180023" y="256222"/>
                  <a:pt x="196215" y="251460"/>
                  <a:pt x="204788" y="250507"/>
                </a:cubicBezTo>
                <a:cubicBezTo>
                  <a:pt x="210502" y="250507"/>
                  <a:pt x="220027" y="258128"/>
                  <a:pt x="220027" y="262890"/>
                </a:cubicBezTo>
                <a:cubicBezTo>
                  <a:pt x="220980" y="297180"/>
                  <a:pt x="220980" y="330518"/>
                  <a:pt x="220980" y="367665"/>
                </a:cubicBezTo>
                <a:cubicBezTo>
                  <a:pt x="205740" y="367665"/>
                  <a:pt x="194310" y="367665"/>
                  <a:pt x="179070" y="367665"/>
                </a:cubicBezTo>
                <a:cubicBezTo>
                  <a:pt x="179070" y="332422"/>
                  <a:pt x="178117" y="296228"/>
                  <a:pt x="180023" y="260032"/>
                </a:cubicBezTo>
                <a:close/>
                <a:moveTo>
                  <a:pt x="111442" y="416243"/>
                </a:moveTo>
                <a:cubicBezTo>
                  <a:pt x="125730" y="416243"/>
                  <a:pt x="138113" y="416243"/>
                  <a:pt x="153352" y="416243"/>
                </a:cubicBezTo>
                <a:cubicBezTo>
                  <a:pt x="153352" y="454343"/>
                  <a:pt x="153352" y="491490"/>
                  <a:pt x="153352" y="529590"/>
                </a:cubicBezTo>
                <a:cubicBezTo>
                  <a:pt x="146685" y="530543"/>
                  <a:pt x="140017" y="530543"/>
                  <a:pt x="133350" y="531495"/>
                </a:cubicBezTo>
                <a:cubicBezTo>
                  <a:pt x="117158" y="533400"/>
                  <a:pt x="109538" y="528638"/>
                  <a:pt x="110490" y="510540"/>
                </a:cubicBezTo>
                <a:cubicBezTo>
                  <a:pt x="111442" y="479107"/>
                  <a:pt x="111442" y="448628"/>
                  <a:pt x="111442" y="416243"/>
                </a:cubicBezTo>
                <a:close/>
                <a:moveTo>
                  <a:pt x="47625" y="252413"/>
                </a:moveTo>
                <a:cubicBezTo>
                  <a:pt x="88583" y="246697"/>
                  <a:pt x="88583" y="246697"/>
                  <a:pt x="88583" y="284797"/>
                </a:cubicBezTo>
                <a:cubicBezTo>
                  <a:pt x="88583" y="300990"/>
                  <a:pt x="88583" y="318135"/>
                  <a:pt x="88583" y="334328"/>
                </a:cubicBezTo>
                <a:cubicBezTo>
                  <a:pt x="88583" y="373380"/>
                  <a:pt x="88583" y="373380"/>
                  <a:pt x="47625" y="367665"/>
                </a:cubicBezTo>
                <a:cubicBezTo>
                  <a:pt x="47625" y="329565"/>
                  <a:pt x="47625" y="291465"/>
                  <a:pt x="47625" y="252413"/>
                </a:cubicBezTo>
                <a:close/>
                <a:moveTo>
                  <a:pt x="47625" y="415290"/>
                </a:moveTo>
                <a:cubicBezTo>
                  <a:pt x="60960" y="415290"/>
                  <a:pt x="73342" y="415290"/>
                  <a:pt x="88583" y="415290"/>
                </a:cubicBezTo>
                <a:cubicBezTo>
                  <a:pt x="88583" y="450532"/>
                  <a:pt x="88583" y="484822"/>
                  <a:pt x="87630" y="519113"/>
                </a:cubicBezTo>
                <a:cubicBezTo>
                  <a:pt x="87630" y="522922"/>
                  <a:pt x="80010" y="528638"/>
                  <a:pt x="74295" y="529590"/>
                </a:cubicBezTo>
                <a:cubicBezTo>
                  <a:pt x="66675" y="531495"/>
                  <a:pt x="58102" y="530543"/>
                  <a:pt x="46673" y="530543"/>
                </a:cubicBezTo>
                <a:cubicBezTo>
                  <a:pt x="47625" y="491490"/>
                  <a:pt x="47625" y="454343"/>
                  <a:pt x="47625" y="415290"/>
                </a:cubicBezTo>
                <a:close/>
                <a:moveTo>
                  <a:pt x="46673" y="579120"/>
                </a:moveTo>
                <a:cubicBezTo>
                  <a:pt x="82867" y="567690"/>
                  <a:pt x="88583" y="571500"/>
                  <a:pt x="88583" y="606743"/>
                </a:cubicBezTo>
                <a:cubicBezTo>
                  <a:pt x="88583" y="624840"/>
                  <a:pt x="88583" y="642938"/>
                  <a:pt x="88583" y="661988"/>
                </a:cubicBezTo>
                <a:cubicBezTo>
                  <a:pt x="88583" y="699135"/>
                  <a:pt x="88583" y="699135"/>
                  <a:pt x="46673" y="692468"/>
                </a:cubicBezTo>
                <a:cubicBezTo>
                  <a:pt x="46673" y="653415"/>
                  <a:pt x="46673" y="616268"/>
                  <a:pt x="46673" y="579120"/>
                </a:cubicBezTo>
                <a:close/>
              </a:path>
            </a:pathLst>
          </a:custGeom>
          <a:solidFill>
            <a:schemeClr val="accent1"/>
          </a:solid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xmlns="" id="{6A5FB0D5-EF1F-4E0D-A13B-0CAC2CE0E4BF}"/>
              </a:ext>
            </a:extLst>
          </p:cNvPr>
          <p:cNvSpPr/>
          <p:nvPr/>
        </p:nvSpPr>
        <p:spPr>
          <a:xfrm>
            <a:off x="5469043" y="4935129"/>
            <a:ext cx="1121561" cy="1166481"/>
          </a:xfrm>
          <a:custGeom>
            <a:avLst/>
            <a:gdLst>
              <a:gd name="connsiteX0" fmla="*/ 91855 w 1303698"/>
              <a:gd name="connsiteY0" fmla="*/ 1312553 h 1355913"/>
              <a:gd name="connsiteX1" fmla="*/ 91855 w 1303698"/>
              <a:gd name="connsiteY1" fmla="*/ 1330841 h 1355913"/>
              <a:gd name="connsiteX2" fmla="*/ 274735 w 1303698"/>
              <a:gd name="connsiteY2" fmla="*/ 1330841 h 1355913"/>
              <a:gd name="connsiteX3" fmla="*/ 274735 w 1303698"/>
              <a:gd name="connsiteY3" fmla="*/ 1312553 h 1355913"/>
              <a:gd name="connsiteX4" fmla="*/ 928130 w 1303698"/>
              <a:gd name="connsiteY4" fmla="*/ 1308135 h 1355913"/>
              <a:gd name="connsiteX5" fmla="*/ 928130 w 1303698"/>
              <a:gd name="connsiteY5" fmla="*/ 1326423 h 1355913"/>
              <a:gd name="connsiteX6" fmla="*/ 1111010 w 1303698"/>
              <a:gd name="connsiteY6" fmla="*/ 1326423 h 1355913"/>
              <a:gd name="connsiteX7" fmla="*/ 1111010 w 1303698"/>
              <a:gd name="connsiteY7" fmla="*/ 1308135 h 1355913"/>
              <a:gd name="connsiteX8" fmla="*/ 713802 w 1303698"/>
              <a:gd name="connsiteY8" fmla="*/ 1307881 h 1355913"/>
              <a:gd name="connsiteX9" fmla="*/ 713802 w 1303698"/>
              <a:gd name="connsiteY9" fmla="*/ 1326169 h 1355913"/>
              <a:gd name="connsiteX10" fmla="*/ 896682 w 1303698"/>
              <a:gd name="connsiteY10" fmla="*/ 1326169 h 1355913"/>
              <a:gd name="connsiteX11" fmla="*/ 896682 w 1303698"/>
              <a:gd name="connsiteY11" fmla="*/ 1307881 h 1355913"/>
              <a:gd name="connsiteX12" fmla="*/ 91855 w 1303698"/>
              <a:gd name="connsiteY12" fmla="*/ 1284733 h 1355913"/>
              <a:gd name="connsiteX13" fmla="*/ 91855 w 1303698"/>
              <a:gd name="connsiteY13" fmla="*/ 1303021 h 1355913"/>
              <a:gd name="connsiteX14" fmla="*/ 274735 w 1303698"/>
              <a:gd name="connsiteY14" fmla="*/ 1303021 h 1355913"/>
              <a:gd name="connsiteX15" fmla="*/ 274735 w 1303698"/>
              <a:gd name="connsiteY15" fmla="*/ 1284733 h 1355913"/>
              <a:gd name="connsiteX16" fmla="*/ 928130 w 1303698"/>
              <a:gd name="connsiteY16" fmla="*/ 1280315 h 1355913"/>
              <a:gd name="connsiteX17" fmla="*/ 928130 w 1303698"/>
              <a:gd name="connsiteY17" fmla="*/ 1298603 h 1355913"/>
              <a:gd name="connsiteX18" fmla="*/ 1111010 w 1303698"/>
              <a:gd name="connsiteY18" fmla="*/ 1298603 h 1355913"/>
              <a:gd name="connsiteX19" fmla="*/ 1111010 w 1303698"/>
              <a:gd name="connsiteY19" fmla="*/ 1280315 h 1355913"/>
              <a:gd name="connsiteX20" fmla="*/ 713802 w 1303698"/>
              <a:gd name="connsiteY20" fmla="*/ 1280061 h 1355913"/>
              <a:gd name="connsiteX21" fmla="*/ 713802 w 1303698"/>
              <a:gd name="connsiteY21" fmla="*/ 1298349 h 1355913"/>
              <a:gd name="connsiteX22" fmla="*/ 896682 w 1303698"/>
              <a:gd name="connsiteY22" fmla="*/ 1298349 h 1355913"/>
              <a:gd name="connsiteX23" fmla="*/ 896682 w 1303698"/>
              <a:gd name="connsiteY23" fmla="*/ 1280061 h 1355913"/>
              <a:gd name="connsiteX24" fmla="*/ 91855 w 1303698"/>
              <a:gd name="connsiteY24" fmla="*/ 1256914 h 1355913"/>
              <a:gd name="connsiteX25" fmla="*/ 91855 w 1303698"/>
              <a:gd name="connsiteY25" fmla="*/ 1275202 h 1355913"/>
              <a:gd name="connsiteX26" fmla="*/ 274735 w 1303698"/>
              <a:gd name="connsiteY26" fmla="*/ 1275202 h 1355913"/>
              <a:gd name="connsiteX27" fmla="*/ 274735 w 1303698"/>
              <a:gd name="connsiteY27" fmla="*/ 1256914 h 1355913"/>
              <a:gd name="connsiteX28" fmla="*/ 928130 w 1303698"/>
              <a:gd name="connsiteY28" fmla="*/ 1252496 h 1355913"/>
              <a:gd name="connsiteX29" fmla="*/ 928130 w 1303698"/>
              <a:gd name="connsiteY29" fmla="*/ 1270784 h 1355913"/>
              <a:gd name="connsiteX30" fmla="*/ 1111010 w 1303698"/>
              <a:gd name="connsiteY30" fmla="*/ 1270784 h 1355913"/>
              <a:gd name="connsiteX31" fmla="*/ 1111010 w 1303698"/>
              <a:gd name="connsiteY31" fmla="*/ 1252496 h 1355913"/>
              <a:gd name="connsiteX32" fmla="*/ 713802 w 1303698"/>
              <a:gd name="connsiteY32" fmla="*/ 1252242 h 1355913"/>
              <a:gd name="connsiteX33" fmla="*/ 713802 w 1303698"/>
              <a:gd name="connsiteY33" fmla="*/ 1270530 h 1355913"/>
              <a:gd name="connsiteX34" fmla="*/ 896682 w 1303698"/>
              <a:gd name="connsiteY34" fmla="*/ 1270530 h 1355913"/>
              <a:gd name="connsiteX35" fmla="*/ 896682 w 1303698"/>
              <a:gd name="connsiteY35" fmla="*/ 1252242 h 1355913"/>
              <a:gd name="connsiteX36" fmla="*/ 91855 w 1303698"/>
              <a:gd name="connsiteY36" fmla="*/ 1229095 h 1355913"/>
              <a:gd name="connsiteX37" fmla="*/ 91855 w 1303698"/>
              <a:gd name="connsiteY37" fmla="*/ 1247383 h 1355913"/>
              <a:gd name="connsiteX38" fmla="*/ 274735 w 1303698"/>
              <a:gd name="connsiteY38" fmla="*/ 1247383 h 1355913"/>
              <a:gd name="connsiteX39" fmla="*/ 274735 w 1303698"/>
              <a:gd name="connsiteY39" fmla="*/ 1229095 h 1355913"/>
              <a:gd name="connsiteX40" fmla="*/ 928130 w 1303698"/>
              <a:gd name="connsiteY40" fmla="*/ 1224677 h 1355913"/>
              <a:gd name="connsiteX41" fmla="*/ 928130 w 1303698"/>
              <a:gd name="connsiteY41" fmla="*/ 1242965 h 1355913"/>
              <a:gd name="connsiteX42" fmla="*/ 1111010 w 1303698"/>
              <a:gd name="connsiteY42" fmla="*/ 1242965 h 1355913"/>
              <a:gd name="connsiteX43" fmla="*/ 1111010 w 1303698"/>
              <a:gd name="connsiteY43" fmla="*/ 1224677 h 1355913"/>
              <a:gd name="connsiteX44" fmla="*/ 713802 w 1303698"/>
              <a:gd name="connsiteY44" fmla="*/ 1224423 h 1355913"/>
              <a:gd name="connsiteX45" fmla="*/ 713802 w 1303698"/>
              <a:gd name="connsiteY45" fmla="*/ 1242711 h 1355913"/>
              <a:gd name="connsiteX46" fmla="*/ 896682 w 1303698"/>
              <a:gd name="connsiteY46" fmla="*/ 1242711 h 1355913"/>
              <a:gd name="connsiteX47" fmla="*/ 896682 w 1303698"/>
              <a:gd name="connsiteY47" fmla="*/ 1224423 h 1355913"/>
              <a:gd name="connsiteX48" fmla="*/ 1172454 w 1303698"/>
              <a:gd name="connsiteY48" fmla="*/ 1139433 h 1355913"/>
              <a:gd name="connsiteX49" fmla="*/ 1172454 w 1303698"/>
              <a:gd name="connsiteY49" fmla="*/ 1176009 h 1355913"/>
              <a:gd name="connsiteX50" fmla="*/ 1218416 w 1303698"/>
              <a:gd name="connsiteY50" fmla="*/ 1176009 h 1355913"/>
              <a:gd name="connsiteX51" fmla="*/ 1218416 w 1303698"/>
              <a:gd name="connsiteY51" fmla="*/ 1139433 h 1355913"/>
              <a:gd name="connsiteX52" fmla="*/ 1096012 w 1303698"/>
              <a:gd name="connsiteY52" fmla="*/ 1139433 h 1355913"/>
              <a:gd name="connsiteX53" fmla="*/ 1096012 w 1303698"/>
              <a:gd name="connsiteY53" fmla="*/ 1176009 h 1355913"/>
              <a:gd name="connsiteX54" fmla="*/ 1141974 w 1303698"/>
              <a:gd name="connsiteY54" fmla="*/ 1176009 h 1355913"/>
              <a:gd name="connsiteX55" fmla="*/ 1141974 w 1303698"/>
              <a:gd name="connsiteY55" fmla="*/ 1139433 h 1355913"/>
              <a:gd name="connsiteX56" fmla="*/ 1019570 w 1303698"/>
              <a:gd name="connsiteY56" fmla="*/ 1139433 h 1355913"/>
              <a:gd name="connsiteX57" fmla="*/ 1019570 w 1303698"/>
              <a:gd name="connsiteY57" fmla="*/ 1176009 h 1355913"/>
              <a:gd name="connsiteX58" fmla="*/ 1065532 w 1303698"/>
              <a:gd name="connsiteY58" fmla="*/ 1176009 h 1355913"/>
              <a:gd name="connsiteX59" fmla="*/ 1065532 w 1303698"/>
              <a:gd name="connsiteY59" fmla="*/ 1139433 h 1355913"/>
              <a:gd name="connsiteX60" fmla="*/ 943128 w 1303698"/>
              <a:gd name="connsiteY60" fmla="*/ 1139433 h 1355913"/>
              <a:gd name="connsiteX61" fmla="*/ 943128 w 1303698"/>
              <a:gd name="connsiteY61" fmla="*/ 1176009 h 1355913"/>
              <a:gd name="connsiteX62" fmla="*/ 989090 w 1303698"/>
              <a:gd name="connsiteY62" fmla="*/ 1176009 h 1355913"/>
              <a:gd name="connsiteX63" fmla="*/ 989090 w 1303698"/>
              <a:gd name="connsiteY63" fmla="*/ 1139433 h 1355913"/>
              <a:gd name="connsiteX64" fmla="*/ 866686 w 1303698"/>
              <a:gd name="connsiteY64" fmla="*/ 1139433 h 1355913"/>
              <a:gd name="connsiteX65" fmla="*/ 866686 w 1303698"/>
              <a:gd name="connsiteY65" fmla="*/ 1176009 h 1355913"/>
              <a:gd name="connsiteX66" fmla="*/ 912648 w 1303698"/>
              <a:gd name="connsiteY66" fmla="*/ 1176009 h 1355913"/>
              <a:gd name="connsiteX67" fmla="*/ 912648 w 1303698"/>
              <a:gd name="connsiteY67" fmla="*/ 1139433 h 1355913"/>
              <a:gd name="connsiteX68" fmla="*/ 790244 w 1303698"/>
              <a:gd name="connsiteY68" fmla="*/ 1139433 h 1355913"/>
              <a:gd name="connsiteX69" fmla="*/ 790244 w 1303698"/>
              <a:gd name="connsiteY69" fmla="*/ 1176009 h 1355913"/>
              <a:gd name="connsiteX70" fmla="*/ 836206 w 1303698"/>
              <a:gd name="connsiteY70" fmla="*/ 1176009 h 1355913"/>
              <a:gd name="connsiteX71" fmla="*/ 836206 w 1303698"/>
              <a:gd name="connsiteY71" fmla="*/ 1139433 h 1355913"/>
              <a:gd name="connsiteX72" fmla="*/ 713802 w 1303698"/>
              <a:gd name="connsiteY72" fmla="*/ 1139433 h 1355913"/>
              <a:gd name="connsiteX73" fmla="*/ 713802 w 1303698"/>
              <a:gd name="connsiteY73" fmla="*/ 1176009 h 1355913"/>
              <a:gd name="connsiteX74" fmla="*/ 759764 w 1303698"/>
              <a:gd name="connsiteY74" fmla="*/ 1176009 h 1355913"/>
              <a:gd name="connsiteX75" fmla="*/ 759764 w 1303698"/>
              <a:gd name="connsiteY75" fmla="*/ 1139433 h 1355913"/>
              <a:gd name="connsiteX76" fmla="*/ 550507 w 1303698"/>
              <a:gd name="connsiteY76" fmla="*/ 1139433 h 1355913"/>
              <a:gd name="connsiteX77" fmla="*/ 550507 w 1303698"/>
              <a:gd name="connsiteY77" fmla="*/ 1176009 h 1355913"/>
              <a:gd name="connsiteX78" fmla="*/ 596469 w 1303698"/>
              <a:gd name="connsiteY78" fmla="*/ 1176009 h 1355913"/>
              <a:gd name="connsiteX79" fmla="*/ 596469 w 1303698"/>
              <a:gd name="connsiteY79" fmla="*/ 1139433 h 1355913"/>
              <a:gd name="connsiteX80" fmla="*/ 474065 w 1303698"/>
              <a:gd name="connsiteY80" fmla="*/ 1139433 h 1355913"/>
              <a:gd name="connsiteX81" fmla="*/ 474065 w 1303698"/>
              <a:gd name="connsiteY81" fmla="*/ 1176009 h 1355913"/>
              <a:gd name="connsiteX82" fmla="*/ 520027 w 1303698"/>
              <a:gd name="connsiteY82" fmla="*/ 1176009 h 1355913"/>
              <a:gd name="connsiteX83" fmla="*/ 520027 w 1303698"/>
              <a:gd name="connsiteY83" fmla="*/ 1139433 h 1355913"/>
              <a:gd name="connsiteX84" fmla="*/ 397623 w 1303698"/>
              <a:gd name="connsiteY84" fmla="*/ 1139433 h 1355913"/>
              <a:gd name="connsiteX85" fmla="*/ 397623 w 1303698"/>
              <a:gd name="connsiteY85" fmla="*/ 1176009 h 1355913"/>
              <a:gd name="connsiteX86" fmla="*/ 443585 w 1303698"/>
              <a:gd name="connsiteY86" fmla="*/ 1176009 h 1355913"/>
              <a:gd name="connsiteX87" fmla="*/ 443585 w 1303698"/>
              <a:gd name="connsiteY87" fmla="*/ 1139433 h 1355913"/>
              <a:gd name="connsiteX88" fmla="*/ 321181 w 1303698"/>
              <a:gd name="connsiteY88" fmla="*/ 1139433 h 1355913"/>
              <a:gd name="connsiteX89" fmla="*/ 321181 w 1303698"/>
              <a:gd name="connsiteY89" fmla="*/ 1176009 h 1355913"/>
              <a:gd name="connsiteX90" fmla="*/ 367143 w 1303698"/>
              <a:gd name="connsiteY90" fmla="*/ 1176009 h 1355913"/>
              <a:gd name="connsiteX91" fmla="*/ 367143 w 1303698"/>
              <a:gd name="connsiteY91" fmla="*/ 1139433 h 1355913"/>
              <a:gd name="connsiteX92" fmla="*/ 244739 w 1303698"/>
              <a:gd name="connsiteY92" fmla="*/ 1139433 h 1355913"/>
              <a:gd name="connsiteX93" fmla="*/ 244739 w 1303698"/>
              <a:gd name="connsiteY93" fmla="*/ 1176009 h 1355913"/>
              <a:gd name="connsiteX94" fmla="*/ 290701 w 1303698"/>
              <a:gd name="connsiteY94" fmla="*/ 1176009 h 1355913"/>
              <a:gd name="connsiteX95" fmla="*/ 290701 w 1303698"/>
              <a:gd name="connsiteY95" fmla="*/ 1139433 h 1355913"/>
              <a:gd name="connsiteX96" fmla="*/ 168297 w 1303698"/>
              <a:gd name="connsiteY96" fmla="*/ 1139433 h 1355913"/>
              <a:gd name="connsiteX97" fmla="*/ 168297 w 1303698"/>
              <a:gd name="connsiteY97" fmla="*/ 1176009 h 1355913"/>
              <a:gd name="connsiteX98" fmla="*/ 214259 w 1303698"/>
              <a:gd name="connsiteY98" fmla="*/ 1176009 h 1355913"/>
              <a:gd name="connsiteX99" fmla="*/ 214259 w 1303698"/>
              <a:gd name="connsiteY99" fmla="*/ 1139433 h 1355913"/>
              <a:gd name="connsiteX100" fmla="*/ 91855 w 1303698"/>
              <a:gd name="connsiteY100" fmla="*/ 1139433 h 1355913"/>
              <a:gd name="connsiteX101" fmla="*/ 91855 w 1303698"/>
              <a:gd name="connsiteY101" fmla="*/ 1176009 h 1355913"/>
              <a:gd name="connsiteX102" fmla="*/ 137817 w 1303698"/>
              <a:gd name="connsiteY102" fmla="*/ 1176009 h 1355913"/>
              <a:gd name="connsiteX103" fmla="*/ 137817 w 1303698"/>
              <a:gd name="connsiteY103" fmla="*/ 1139433 h 1355913"/>
              <a:gd name="connsiteX104" fmla="*/ 1172454 w 1303698"/>
              <a:gd name="connsiteY104" fmla="*/ 1066462 h 1355913"/>
              <a:gd name="connsiteX105" fmla="*/ 1172454 w 1303698"/>
              <a:gd name="connsiteY105" fmla="*/ 1103038 h 1355913"/>
              <a:gd name="connsiteX106" fmla="*/ 1218416 w 1303698"/>
              <a:gd name="connsiteY106" fmla="*/ 1103038 h 1355913"/>
              <a:gd name="connsiteX107" fmla="*/ 1218416 w 1303698"/>
              <a:gd name="connsiteY107" fmla="*/ 1066462 h 1355913"/>
              <a:gd name="connsiteX108" fmla="*/ 1096012 w 1303698"/>
              <a:gd name="connsiteY108" fmla="*/ 1066462 h 1355913"/>
              <a:gd name="connsiteX109" fmla="*/ 1096012 w 1303698"/>
              <a:gd name="connsiteY109" fmla="*/ 1103038 h 1355913"/>
              <a:gd name="connsiteX110" fmla="*/ 1141974 w 1303698"/>
              <a:gd name="connsiteY110" fmla="*/ 1103038 h 1355913"/>
              <a:gd name="connsiteX111" fmla="*/ 1141974 w 1303698"/>
              <a:gd name="connsiteY111" fmla="*/ 1066462 h 1355913"/>
              <a:gd name="connsiteX112" fmla="*/ 1019570 w 1303698"/>
              <a:gd name="connsiteY112" fmla="*/ 1066462 h 1355913"/>
              <a:gd name="connsiteX113" fmla="*/ 1019570 w 1303698"/>
              <a:gd name="connsiteY113" fmla="*/ 1103038 h 1355913"/>
              <a:gd name="connsiteX114" fmla="*/ 1065532 w 1303698"/>
              <a:gd name="connsiteY114" fmla="*/ 1103038 h 1355913"/>
              <a:gd name="connsiteX115" fmla="*/ 1065532 w 1303698"/>
              <a:gd name="connsiteY115" fmla="*/ 1066462 h 1355913"/>
              <a:gd name="connsiteX116" fmla="*/ 943128 w 1303698"/>
              <a:gd name="connsiteY116" fmla="*/ 1066462 h 1355913"/>
              <a:gd name="connsiteX117" fmla="*/ 943128 w 1303698"/>
              <a:gd name="connsiteY117" fmla="*/ 1103038 h 1355913"/>
              <a:gd name="connsiteX118" fmla="*/ 989090 w 1303698"/>
              <a:gd name="connsiteY118" fmla="*/ 1103038 h 1355913"/>
              <a:gd name="connsiteX119" fmla="*/ 989090 w 1303698"/>
              <a:gd name="connsiteY119" fmla="*/ 1066462 h 1355913"/>
              <a:gd name="connsiteX120" fmla="*/ 866686 w 1303698"/>
              <a:gd name="connsiteY120" fmla="*/ 1066462 h 1355913"/>
              <a:gd name="connsiteX121" fmla="*/ 866686 w 1303698"/>
              <a:gd name="connsiteY121" fmla="*/ 1103038 h 1355913"/>
              <a:gd name="connsiteX122" fmla="*/ 912648 w 1303698"/>
              <a:gd name="connsiteY122" fmla="*/ 1103038 h 1355913"/>
              <a:gd name="connsiteX123" fmla="*/ 912648 w 1303698"/>
              <a:gd name="connsiteY123" fmla="*/ 1066462 h 1355913"/>
              <a:gd name="connsiteX124" fmla="*/ 790244 w 1303698"/>
              <a:gd name="connsiteY124" fmla="*/ 1066462 h 1355913"/>
              <a:gd name="connsiteX125" fmla="*/ 790244 w 1303698"/>
              <a:gd name="connsiteY125" fmla="*/ 1103038 h 1355913"/>
              <a:gd name="connsiteX126" fmla="*/ 836206 w 1303698"/>
              <a:gd name="connsiteY126" fmla="*/ 1103038 h 1355913"/>
              <a:gd name="connsiteX127" fmla="*/ 836206 w 1303698"/>
              <a:gd name="connsiteY127" fmla="*/ 1066462 h 1355913"/>
              <a:gd name="connsiteX128" fmla="*/ 713802 w 1303698"/>
              <a:gd name="connsiteY128" fmla="*/ 1066462 h 1355913"/>
              <a:gd name="connsiteX129" fmla="*/ 713802 w 1303698"/>
              <a:gd name="connsiteY129" fmla="*/ 1103038 h 1355913"/>
              <a:gd name="connsiteX130" fmla="*/ 759764 w 1303698"/>
              <a:gd name="connsiteY130" fmla="*/ 1103038 h 1355913"/>
              <a:gd name="connsiteX131" fmla="*/ 759764 w 1303698"/>
              <a:gd name="connsiteY131" fmla="*/ 1066462 h 1355913"/>
              <a:gd name="connsiteX132" fmla="*/ 550507 w 1303698"/>
              <a:gd name="connsiteY132" fmla="*/ 1066462 h 1355913"/>
              <a:gd name="connsiteX133" fmla="*/ 550507 w 1303698"/>
              <a:gd name="connsiteY133" fmla="*/ 1103038 h 1355913"/>
              <a:gd name="connsiteX134" fmla="*/ 596469 w 1303698"/>
              <a:gd name="connsiteY134" fmla="*/ 1103038 h 1355913"/>
              <a:gd name="connsiteX135" fmla="*/ 596469 w 1303698"/>
              <a:gd name="connsiteY135" fmla="*/ 1066462 h 1355913"/>
              <a:gd name="connsiteX136" fmla="*/ 474065 w 1303698"/>
              <a:gd name="connsiteY136" fmla="*/ 1066462 h 1355913"/>
              <a:gd name="connsiteX137" fmla="*/ 474065 w 1303698"/>
              <a:gd name="connsiteY137" fmla="*/ 1103038 h 1355913"/>
              <a:gd name="connsiteX138" fmla="*/ 520027 w 1303698"/>
              <a:gd name="connsiteY138" fmla="*/ 1103038 h 1355913"/>
              <a:gd name="connsiteX139" fmla="*/ 520027 w 1303698"/>
              <a:gd name="connsiteY139" fmla="*/ 1066462 h 1355913"/>
              <a:gd name="connsiteX140" fmla="*/ 397623 w 1303698"/>
              <a:gd name="connsiteY140" fmla="*/ 1066462 h 1355913"/>
              <a:gd name="connsiteX141" fmla="*/ 397623 w 1303698"/>
              <a:gd name="connsiteY141" fmla="*/ 1103038 h 1355913"/>
              <a:gd name="connsiteX142" fmla="*/ 443585 w 1303698"/>
              <a:gd name="connsiteY142" fmla="*/ 1103038 h 1355913"/>
              <a:gd name="connsiteX143" fmla="*/ 443585 w 1303698"/>
              <a:gd name="connsiteY143" fmla="*/ 1066462 h 1355913"/>
              <a:gd name="connsiteX144" fmla="*/ 321181 w 1303698"/>
              <a:gd name="connsiteY144" fmla="*/ 1066462 h 1355913"/>
              <a:gd name="connsiteX145" fmla="*/ 321181 w 1303698"/>
              <a:gd name="connsiteY145" fmla="*/ 1103038 h 1355913"/>
              <a:gd name="connsiteX146" fmla="*/ 367143 w 1303698"/>
              <a:gd name="connsiteY146" fmla="*/ 1103038 h 1355913"/>
              <a:gd name="connsiteX147" fmla="*/ 367143 w 1303698"/>
              <a:gd name="connsiteY147" fmla="*/ 1066462 h 1355913"/>
              <a:gd name="connsiteX148" fmla="*/ 244739 w 1303698"/>
              <a:gd name="connsiteY148" fmla="*/ 1066462 h 1355913"/>
              <a:gd name="connsiteX149" fmla="*/ 244739 w 1303698"/>
              <a:gd name="connsiteY149" fmla="*/ 1103038 h 1355913"/>
              <a:gd name="connsiteX150" fmla="*/ 290701 w 1303698"/>
              <a:gd name="connsiteY150" fmla="*/ 1103038 h 1355913"/>
              <a:gd name="connsiteX151" fmla="*/ 290701 w 1303698"/>
              <a:gd name="connsiteY151" fmla="*/ 1066462 h 1355913"/>
              <a:gd name="connsiteX152" fmla="*/ 168297 w 1303698"/>
              <a:gd name="connsiteY152" fmla="*/ 1066462 h 1355913"/>
              <a:gd name="connsiteX153" fmla="*/ 168297 w 1303698"/>
              <a:gd name="connsiteY153" fmla="*/ 1103038 h 1355913"/>
              <a:gd name="connsiteX154" fmla="*/ 214259 w 1303698"/>
              <a:gd name="connsiteY154" fmla="*/ 1103038 h 1355913"/>
              <a:gd name="connsiteX155" fmla="*/ 214259 w 1303698"/>
              <a:gd name="connsiteY155" fmla="*/ 1066462 h 1355913"/>
              <a:gd name="connsiteX156" fmla="*/ 91855 w 1303698"/>
              <a:gd name="connsiteY156" fmla="*/ 1066462 h 1355913"/>
              <a:gd name="connsiteX157" fmla="*/ 91855 w 1303698"/>
              <a:gd name="connsiteY157" fmla="*/ 1103038 h 1355913"/>
              <a:gd name="connsiteX158" fmla="*/ 137817 w 1303698"/>
              <a:gd name="connsiteY158" fmla="*/ 1103038 h 1355913"/>
              <a:gd name="connsiteX159" fmla="*/ 137817 w 1303698"/>
              <a:gd name="connsiteY159" fmla="*/ 1066462 h 1355913"/>
              <a:gd name="connsiteX160" fmla="*/ 1172454 w 1303698"/>
              <a:gd name="connsiteY160" fmla="*/ 987699 h 1355913"/>
              <a:gd name="connsiteX161" fmla="*/ 1172454 w 1303698"/>
              <a:gd name="connsiteY161" fmla="*/ 1024275 h 1355913"/>
              <a:gd name="connsiteX162" fmla="*/ 1218416 w 1303698"/>
              <a:gd name="connsiteY162" fmla="*/ 1024275 h 1355913"/>
              <a:gd name="connsiteX163" fmla="*/ 1218416 w 1303698"/>
              <a:gd name="connsiteY163" fmla="*/ 987699 h 1355913"/>
              <a:gd name="connsiteX164" fmla="*/ 1096012 w 1303698"/>
              <a:gd name="connsiteY164" fmla="*/ 987699 h 1355913"/>
              <a:gd name="connsiteX165" fmla="*/ 1096012 w 1303698"/>
              <a:gd name="connsiteY165" fmla="*/ 1024275 h 1355913"/>
              <a:gd name="connsiteX166" fmla="*/ 1141974 w 1303698"/>
              <a:gd name="connsiteY166" fmla="*/ 1024275 h 1355913"/>
              <a:gd name="connsiteX167" fmla="*/ 1141974 w 1303698"/>
              <a:gd name="connsiteY167" fmla="*/ 987699 h 1355913"/>
              <a:gd name="connsiteX168" fmla="*/ 1019570 w 1303698"/>
              <a:gd name="connsiteY168" fmla="*/ 987699 h 1355913"/>
              <a:gd name="connsiteX169" fmla="*/ 1019570 w 1303698"/>
              <a:gd name="connsiteY169" fmla="*/ 1024275 h 1355913"/>
              <a:gd name="connsiteX170" fmla="*/ 1065532 w 1303698"/>
              <a:gd name="connsiteY170" fmla="*/ 1024275 h 1355913"/>
              <a:gd name="connsiteX171" fmla="*/ 1065532 w 1303698"/>
              <a:gd name="connsiteY171" fmla="*/ 987699 h 1355913"/>
              <a:gd name="connsiteX172" fmla="*/ 943128 w 1303698"/>
              <a:gd name="connsiteY172" fmla="*/ 987699 h 1355913"/>
              <a:gd name="connsiteX173" fmla="*/ 943128 w 1303698"/>
              <a:gd name="connsiteY173" fmla="*/ 1024275 h 1355913"/>
              <a:gd name="connsiteX174" fmla="*/ 989090 w 1303698"/>
              <a:gd name="connsiteY174" fmla="*/ 1024275 h 1355913"/>
              <a:gd name="connsiteX175" fmla="*/ 989090 w 1303698"/>
              <a:gd name="connsiteY175" fmla="*/ 987699 h 1355913"/>
              <a:gd name="connsiteX176" fmla="*/ 866686 w 1303698"/>
              <a:gd name="connsiteY176" fmla="*/ 987699 h 1355913"/>
              <a:gd name="connsiteX177" fmla="*/ 866686 w 1303698"/>
              <a:gd name="connsiteY177" fmla="*/ 1024275 h 1355913"/>
              <a:gd name="connsiteX178" fmla="*/ 912648 w 1303698"/>
              <a:gd name="connsiteY178" fmla="*/ 1024275 h 1355913"/>
              <a:gd name="connsiteX179" fmla="*/ 912648 w 1303698"/>
              <a:gd name="connsiteY179" fmla="*/ 987699 h 1355913"/>
              <a:gd name="connsiteX180" fmla="*/ 790244 w 1303698"/>
              <a:gd name="connsiteY180" fmla="*/ 987699 h 1355913"/>
              <a:gd name="connsiteX181" fmla="*/ 790244 w 1303698"/>
              <a:gd name="connsiteY181" fmla="*/ 1024275 h 1355913"/>
              <a:gd name="connsiteX182" fmla="*/ 836206 w 1303698"/>
              <a:gd name="connsiteY182" fmla="*/ 1024275 h 1355913"/>
              <a:gd name="connsiteX183" fmla="*/ 836206 w 1303698"/>
              <a:gd name="connsiteY183" fmla="*/ 987699 h 1355913"/>
              <a:gd name="connsiteX184" fmla="*/ 713802 w 1303698"/>
              <a:gd name="connsiteY184" fmla="*/ 987699 h 1355913"/>
              <a:gd name="connsiteX185" fmla="*/ 713802 w 1303698"/>
              <a:gd name="connsiteY185" fmla="*/ 1024275 h 1355913"/>
              <a:gd name="connsiteX186" fmla="*/ 759764 w 1303698"/>
              <a:gd name="connsiteY186" fmla="*/ 1024275 h 1355913"/>
              <a:gd name="connsiteX187" fmla="*/ 759764 w 1303698"/>
              <a:gd name="connsiteY187" fmla="*/ 987699 h 1355913"/>
              <a:gd name="connsiteX188" fmla="*/ 1172454 w 1303698"/>
              <a:gd name="connsiteY188" fmla="*/ 914728 h 1355913"/>
              <a:gd name="connsiteX189" fmla="*/ 1172454 w 1303698"/>
              <a:gd name="connsiteY189" fmla="*/ 951304 h 1355913"/>
              <a:gd name="connsiteX190" fmla="*/ 1218416 w 1303698"/>
              <a:gd name="connsiteY190" fmla="*/ 951304 h 1355913"/>
              <a:gd name="connsiteX191" fmla="*/ 1218416 w 1303698"/>
              <a:gd name="connsiteY191" fmla="*/ 914728 h 1355913"/>
              <a:gd name="connsiteX192" fmla="*/ 1096012 w 1303698"/>
              <a:gd name="connsiteY192" fmla="*/ 914728 h 1355913"/>
              <a:gd name="connsiteX193" fmla="*/ 1096012 w 1303698"/>
              <a:gd name="connsiteY193" fmla="*/ 951304 h 1355913"/>
              <a:gd name="connsiteX194" fmla="*/ 1141974 w 1303698"/>
              <a:gd name="connsiteY194" fmla="*/ 951304 h 1355913"/>
              <a:gd name="connsiteX195" fmla="*/ 1141974 w 1303698"/>
              <a:gd name="connsiteY195" fmla="*/ 914728 h 1355913"/>
              <a:gd name="connsiteX196" fmla="*/ 1019570 w 1303698"/>
              <a:gd name="connsiteY196" fmla="*/ 914728 h 1355913"/>
              <a:gd name="connsiteX197" fmla="*/ 1019570 w 1303698"/>
              <a:gd name="connsiteY197" fmla="*/ 951304 h 1355913"/>
              <a:gd name="connsiteX198" fmla="*/ 1065532 w 1303698"/>
              <a:gd name="connsiteY198" fmla="*/ 951304 h 1355913"/>
              <a:gd name="connsiteX199" fmla="*/ 1065532 w 1303698"/>
              <a:gd name="connsiteY199" fmla="*/ 914728 h 1355913"/>
              <a:gd name="connsiteX200" fmla="*/ 943128 w 1303698"/>
              <a:gd name="connsiteY200" fmla="*/ 914728 h 1355913"/>
              <a:gd name="connsiteX201" fmla="*/ 943128 w 1303698"/>
              <a:gd name="connsiteY201" fmla="*/ 951304 h 1355913"/>
              <a:gd name="connsiteX202" fmla="*/ 989090 w 1303698"/>
              <a:gd name="connsiteY202" fmla="*/ 951304 h 1355913"/>
              <a:gd name="connsiteX203" fmla="*/ 989090 w 1303698"/>
              <a:gd name="connsiteY203" fmla="*/ 914728 h 1355913"/>
              <a:gd name="connsiteX204" fmla="*/ 866686 w 1303698"/>
              <a:gd name="connsiteY204" fmla="*/ 914728 h 1355913"/>
              <a:gd name="connsiteX205" fmla="*/ 866686 w 1303698"/>
              <a:gd name="connsiteY205" fmla="*/ 951304 h 1355913"/>
              <a:gd name="connsiteX206" fmla="*/ 912648 w 1303698"/>
              <a:gd name="connsiteY206" fmla="*/ 951304 h 1355913"/>
              <a:gd name="connsiteX207" fmla="*/ 912648 w 1303698"/>
              <a:gd name="connsiteY207" fmla="*/ 914728 h 1355913"/>
              <a:gd name="connsiteX208" fmla="*/ 790244 w 1303698"/>
              <a:gd name="connsiteY208" fmla="*/ 914728 h 1355913"/>
              <a:gd name="connsiteX209" fmla="*/ 790244 w 1303698"/>
              <a:gd name="connsiteY209" fmla="*/ 951304 h 1355913"/>
              <a:gd name="connsiteX210" fmla="*/ 836206 w 1303698"/>
              <a:gd name="connsiteY210" fmla="*/ 951304 h 1355913"/>
              <a:gd name="connsiteX211" fmla="*/ 836206 w 1303698"/>
              <a:gd name="connsiteY211" fmla="*/ 914728 h 1355913"/>
              <a:gd name="connsiteX212" fmla="*/ 713802 w 1303698"/>
              <a:gd name="connsiteY212" fmla="*/ 914728 h 1355913"/>
              <a:gd name="connsiteX213" fmla="*/ 713802 w 1303698"/>
              <a:gd name="connsiteY213" fmla="*/ 951304 h 1355913"/>
              <a:gd name="connsiteX214" fmla="*/ 759764 w 1303698"/>
              <a:gd name="connsiteY214" fmla="*/ 951304 h 1355913"/>
              <a:gd name="connsiteX215" fmla="*/ 759764 w 1303698"/>
              <a:gd name="connsiteY215" fmla="*/ 914728 h 1355913"/>
              <a:gd name="connsiteX216" fmla="*/ 406719 w 1303698"/>
              <a:gd name="connsiteY216" fmla="*/ 768369 h 1355913"/>
              <a:gd name="connsiteX217" fmla="*/ 392429 w 1303698"/>
              <a:gd name="connsiteY217" fmla="*/ 781560 h 1355913"/>
              <a:gd name="connsiteX218" fmla="*/ 391879 w 1303698"/>
              <a:gd name="connsiteY218" fmla="*/ 942049 h 1355913"/>
              <a:gd name="connsiteX219" fmla="*/ 405620 w 1303698"/>
              <a:gd name="connsiteY219" fmla="*/ 956339 h 1355913"/>
              <a:gd name="connsiteX220" fmla="*/ 419360 w 1303698"/>
              <a:gd name="connsiteY220" fmla="*/ 942049 h 1355913"/>
              <a:gd name="connsiteX221" fmla="*/ 419360 w 1303698"/>
              <a:gd name="connsiteY221" fmla="*/ 863453 h 1355913"/>
              <a:gd name="connsiteX222" fmla="*/ 419360 w 1303698"/>
              <a:gd name="connsiteY222" fmla="*/ 782110 h 1355913"/>
              <a:gd name="connsiteX223" fmla="*/ 406719 w 1303698"/>
              <a:gd name="connsiteY223" fmla="*/ 768369 h 1355913"/>
              <a:gd name="connsiteX224" fmla="*/ 555116 w 1303698"/>
              <a:gd name="connsiteY224" fmla="*/ 723300 h 1355913"/>
              <a:gd name="connsiteX225" fmla="*/ 544674 w 1303698"/>
              <a:gd name="connsiteY225" fmla="*/ 734842 h 1355913"/>
              <a:gd name="connsiteX226" fmla="*/ 545223 w 1303698"/>
              <a:gd name="connsiteY226" fmla="*/ 944797 h 1355913"/>
              <a:gd name="connsiteX227" fmla="*/ 556765 w 1303698"/>
              <a:gd name="connsiteY227" fmla="*/ 956339 h 1355913"/>
              <a:gd name="connsiteX228" fmla="*/ 600185 w 1303698"/>
              <a:gd name="connsiteY228" fmla="*/ 956339 h 1355913"/>
              <a:gd name="connsiteX229" fmla="*/ 615025 w 1303698"/>
              <a:gd name="connsiteY229" fmla="*/ 941499 h 1355913"/>
              <a:gd name="connsiteX230" fmla="*/ 615025 w 1303698"/>
              <a:gd name="connsiteY230" fmla="*/ 866751 h 1355913"/>
              <a:gd name="connsiteX231" fmla="*/ 621071 w 1303698"/>
              <a:gd name="connsiteY231" fmla="*/ 853010 h 1355913"/>
              <a:gd name="connsiteX232" fmla="*/ 637559 w 1303698"/>
              <a:gd name="connsiteY232" fmla="*/ 827728 h 1355913"/>
              <a:gd name="connsiteX233" fmla="*/ 625468 w 1303698"/>
              <a:gd name="connsiteY233" fmla="*/ 816735 h 1355913"/>
              <a:gd name="connsiteX234" fmla="*/ 585895 w 1303698"/>
              <a:gd name="connsiteY234" fmla="*/ 816735 h 1355913"/>
              <a:gd name="connsiteX235" fmla="*/ 567208 w 1303698"/>
              <a:gd name="connsiteY235" fmla="*/ 798598 h 1355913"/>
              <a:gd name="connsiteX236" fmla="*/ 567208 w 1303698"/>
              <a:gd name="connsiteY236" fmla="*/ 767819 h 1355913"/>
              <a:gd name="connsiteX237" fmla="*/ 566659 w 1303698"/>
              <a:gd name="connsiteY237" fmla="*/ 767819 h 1355913"/>
              <a:gd name="connsiteX238" fmla="*/ 566659 w 1303698"/>
              <a:gd name="connsiteY238" fmla="*/ 735392 h 1355913"/>
              <a:gd name="connsiteX239" fmla="*/ 555116 w 1303698"/>
              <a:gd name="connsiteY239" fmla="*/ 723300 h 1355913"/>
              <a:gd name="connsiteX240" fmla="*/ 509498 w 1303698"/>
              <a:gd name="connsiteY240" fmla="*/ 565559 h 1355913"/>
              <a:gd name="connsiteX241" fmla="*/ 495208 w 1303698"/>
              <a:gd name="connsiteY241" fmla="*/ 572704 h 1355913"/>
              <a:gd name="connsiteX242" fmla="*/ 502353 w 1303698"/>
              <a:gd name="connsiteY242" fmla="*/ 601284 h 1355913"/>
              <a:gd name="connsiteX243" fmla="*/ 545223 w 1303698"/>
              <a:gd name="connsiteY243" fmla="*/ 674384 h 1355913"/>
              <a:gd name="connsiteX244" fmla="*/ 571605 w 1303698"/>
              <a:gd name="connsiteY244" fmla="*/ 702964 h 1355913"/>
              <a:gd name="connsiteX245" fmla="*/ 578750 w 1303698"/>
              <a:gd name="connsiteY245" fmla="*/ 703514 h 1355913"/>
              <a:gd name="connsiteX246" fmla="*/ 588643 w 1303698"/>
              <a:gd name="connsiteY246" fmla="*/ 715056 h 1355913"/>
              <a:gd name="connsiteX247" fmla="*/ 588093 w 1303698"/>
              <a:gd name="connsiteY247" fmla="*/ 767270 h 1355913"/>
              <a:gd name="connsiteX248" fmla="*/ 613376 w 1303698"/>
              <a:gd name="connsiteY248" fmla="*/ 794751 h 1355913"/>
              <a:gd name="connsiteX249" fmla="*/ 617773 w 1303698"/>
              <a:gd name="connsiteY249" fmla="*/ 795300 h 1355913"/>
              <a:gd name="connsiteX250" fmla="*/ 637559 w 1303698"/>
              <a:gd name="connsiteY250" fmla="*/ 783758 h 1355913"/>
              <a:gd name="connsiteX251" fmla="*/ 620521 w 1303698"/>
              <a:gd name="connsiteY251" fmla="*/ 754629 h 1355913"/>
              <a:gd name="connsiteX252" fmla="*/ 597987 w 1303698"/>
              <a:gd name="connsiteY252" fmla="*/ 731545 h 1355913"/>
              <a:gd name="connsiteX253" fmla="*/ 597987 w 1303698"/>
              <a:gd name="connsiteY253" fmla="*/ 656796 h 1355913"/>
              <a:gd name="connsiteX254" fmla="*/ 597437 w 1303698"/>
              <a:gd name="connsiteY254" fmla="*/ 656796 h 1355913"/>
              <a:gd name="connsiteX255" fmla="*/ 597437 w 1303698"/>
              <a:gd name="connsiteY255" fmla="*/ 580949 h 1355913"/>
              <a:gd name="connsiteX256" fmla="*/ 582597 w 1303698"/>
              <a:gd name="connsiteY256" fmla="*/ 565559 h 1355913"/>
              <a:gd name="connsiteX257" fmla="*/ 509498 w 1303698"/>
              <a:gd name="connsiteY257" fmla="*/ 565559 h 1355913"/>
              <a:gd name="connsiteX258" fmla="*/ 1099240 w 1303698"/>
              <a:gd name="connsiteY258" fmla="*/ 0 h 1355913"/>
              <a:gd name="connsiteX259" fmla="*/ 1179484 w 1303698"/>
              <a:gd name="connsiteY259" fmla="*/ 0 h 1355913"/>
              <a:gd name="connsiteX260" fmla="*/ 1216309 w 1303698"/>
              <a:gd name="connsiteY260" fmla="*/ 756827 h 1355913"/>
              <a:gd name="connsiteX261" fmla="*/ 1303698 w 1303698"/>
              <a:gd name="connsiteY261" fmla="*/ 758476 h 1355913"/>
              <a:gd name="connsiteX262" fmla="*/ 1301500 w 1303698"/>
              <a:gd name="connsiteY262" fmla="*/ 1355913 h 1355913"/>
              <a:gd name="connsiteX263" fmla="*/ 0 w 1303698"/>
              <a:gd name="connsiteY263" fmla="*/ 1355913 h 1355913"/>
              <a:gd name="connsiteX264" fmla="*/ 2199 w 1303698"/>
              <a:gd name="connsiteY264" fmla="*/ 951942 h 1355913"/>
              <a:gd name="connsiteX265" fmla="*/ 149497 w 1303698"/>
              <a:gd name="connsiteY265" fmla="*/ 867850 h 1355913"/>
              <a:gd name="connsiteX266" fmla="*/ 190719 w 1303698"/>
              <a:gd name="connsiteY266" fmla="*/ 943698 h 1355913"/>
              <a:gd name="connsiteX267" fmla="*/ 325925 w 1303698"/>
              <a:gd name="connsiteY267" fmla="*/ 867300 h 1355913"/>
              <a:gd name="connsiteX268" fmla="*/ 364398 w 1303698"/>
              <a:gd name="connsiteY268" fmla="*/ 938751 h 1355913"/>
              <a:gd name="connsiteX269" fmla="*/ 366047 w 1303698"/>
              <a:gd name="connsiteY269" fmla="*/ 767270 h 1355913"/>
              <a:gd name="connsiteX270" fmla="*/ 391879 w 1303698"/>
              <a:gd name="connsiteY270" fmla="*/ 741987 h 1355913"/>
              <a:gd name="connsiteX271" fmla="*/ 419910 w 1303698"/>
              <a:gd name="connsiteY271" fmla="*/ 714506 h 1355913"/>
              <a:gd name="connsiteX272" fmla="*/ 419910 w 1303698"/>
              <a:gd name="connsiteY272" fmla="*/ 661193 h 1355913"/>
              <a:gd name="connsiteX273" fmla="*/ 454536 w 1303698"/>
              <a:gd name="connsiteY273" fmla="*/ 606231 h 1355913"/>
              <a:gd name="connsiteX274" fmla="*/ 467727 w 1303698"/>
              <a:gd name="connsiteY274" fmla="*/ 584796 h 1355913"/>
              <a:gd name="connsiteX275" fmla="*/ 467177 w 1303698"/>
              <a:gd name="connsiteY275" fmla="*/ 555116 h 1355913"/>
              <a:gd name="connsiteX276" fmla="*/ 482017 w 1303698"/>
              <a:gd name="connsiteY276" fmla="*/ 539178 h 1355913"/>
              <a:gd name="connsiteX277" fmla="*/ 607330 w 1303698"/>
              <a:gd name="connsiteY277" fmla="*/ 539178 h 1355913"/>
              <a:gd name="connsiteX278" fmla="*/ 624368 w 1303698"/>
              <a:gd name="connsiteY278" fmla="*/ 558414 h 1355913"/>
              <a:gd name="connsiteX279" fmla="*/ 624368 w 1303698"/>
              <a:gd name="connsiteY279" fmla="*/ 673834 h 1355913"/>
              <a:gd name="connsiteX280" fmla="*/ 626017 w 1303698"/>
              <a:gd name="connsiteY280" fmla="*/ 717254 h 1355913"/>
              <a:gd name="connsiteX281" fmla="*/ 632063 w 1303698"/>
              <a:gd name="connsiteY281" fmla="*/ 726598 h 1355913"/>
              <a:gd name="connsiteX282" fmla="*/ 637010 w 1303698"/>
              <a:gd name="connsiteY282" fmla="*/ 717804 h 1355913"/>
              <a:gd name="connsiteX283" fmla="*/ 637010 w 1303698"/>
              <a:gd name="connsiteY283" fmla="*/ 690873 h 1355913"/>
              <a:gd name="connsiteX284" fmla="*/ 653498 w 1303698"/>
              <a:gd name="connsiteY284" fmla="*/ 674384 h 1355913"/>
              <a:gd name="connsiteX285" fmla="*/ 671086 w 1303698"/>
              <a:gd name="connsiteY285" fmla="*/ 658445 h 1355913"/>
              <a:gd name="connsiteX286" fmla="*/ 695819 w 1303698"/>
              <a:gd name="connsiteY286" fmla="*/ 611727 h 1355913"/>
              <a:gd name="connsiteX287" fmla="*/ 715056 w 1303698"/>
              <a:gd name="connsiteY287" fmla="*/ 594140 h 1355913"/>
              <a:gd name="connsiteX288" fmla="*/ 753529 w 1303698"/>
              <a:gd name="connsiteY288" fmla="*/ 597987 h 1355913"/>
              <a:gd name="connsiteX289" fmla="*/ 762323 w 1303698"/>
              <a:gd name="connsiteY289" fmla="*/ 606231 h 1355913"/>
              <a:gd name="connsiteX290" fmla="*/ 795850 w 1303698"/>
              <a:gd name="connsiteY290" fmla="*/ 665590 h 1355913"/>
              <a:gd name="connsiteX291" fmla="*/ 795850 w 1303698"/>
              <a:gd name="connsiteY291" fmla="*/ 765071 h 1355913"/>
              <a:gd name="connsiteX292" fmla="*/ 862903 w 1303698"/>
              <a:gd name="connsiteY292" fmla="*/ 761773 h 1355913"/>
              <a:gd name="connsiteX293" fmla="*/ 898079 w 1303698"/>
              <a:gd name="connsiteY293" fmla="*/ 155543 h 1355913"/>
              <a:gd name="connsiteX294" fmla="*/ 979973 w 1303698"/>
              <a:gd name="connsiteY294" fmla="*/ 155543 h 1355913"/>
              <a:gd name="connsiteX295" fmla="*/ 1016797 w 1303698"/>
              <a:gd name="connsiteY295" fmla="*/ 759026 h 1355913"/>
              <a:gd name="connsiteX296" fmla="*/ 1063515 w 1303698"/>
              <a:gd name="connsiteY296" fmla="*/ 757376 h 13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Lst>
            <a:rect l="l" t="t" r="r" b="b"/>
            <a:pathLst>
              <a:path w="1303698" h="1355913">
                <a:moveTo>
                  <a:pt x="91855" y="1312553"/>
                </a:moveTo>
                <a:lnTo>
                  <a:pt x="91855" y="1330841"/>
                </a:lnTo>
                <a:lnTo>
                  <a:pt x="274735" y="1330841"/>
                </a:lnTo>
                <a:lnTo>
                  <a:pt x="274735" y="1312553"/>
                </a:lnTo>
                <a:close/>
                <a:moveTo>
                  <a:pt x="928130" y="1308135"/>
                </a:moveTo>
                <a:lnTo>
                  <a:pt x="928130" y="1326423"/>
                </a:lnTo>
                <a:lnTo>
                  <a:pt x="1111010" y="1326423"/>
                </a:lnTo>
                <a:lnTo>
                  <a:pt x="1111010" y="1308135"/>
                </a:lnTo>
                <a:close/>
                <a:moveTo>
                  <a:pt x="713802" y="1307881"/>
                </a:moveTo>
                <a:lnTo>
                  <a:pt x="713802" y="1326169"/>
                </a:lnTo>
                <a:lnTo>
                  <a:pt x="896682" y="1326169"/>
                </a:lnTo>
                <a:lnTo>
                  <a:pt x="896682" y="1307881"/>
                </a:lnTo>
                <a:close/>
                <a:moveTo>
                  <a:pt x="91855" y="1284733"/>
                </a:moveTo>
                <a:lnTo>
                  <a:pt x="91855" y="1303021"/>
                </a:lnTo>
                <a:lnTo>
                  <a:pt x="274735" y="1303021"/>
                </a:lnTo>
                <a:lnTo>
                  <a:pt x="274735" y="1284733"/>
                </a:lnTo>
                <a:close/>
                <a:moveTo>
                  <a:pt x="928130" y="1280315"/>
                </a:moveTo>
                <a:lnTo>
                  <a:pt x="928130" y="1298603"/>
                </a:lnTo>
                <a:lnTo>
                  <a:pt x="1111010" y="1298603"/>
                </a:lnTo>
                <a:lnTo>
                  <a:pt x="1111010" y="1280315"/>
                </a:lnTo>
                <a:close/>
                <a:moveTo>
                  <a:pt x="713802" y="1280061"/>
                </a:moveTo>
                <a:lnTo>
                  <a:pt x="713802" y="1298349"/>
                </a:lnTo>
                <a:lnTo>
                  <a:pt x="896682" y="1298349"/>
                </a:lnTo>
                <a:lnTo>
                  <a:pt x="896682" y="1280061"/>
                </a:lnTo>
                <a:close/>
                <a:moveTo>
                  <a:pt x="91855" y="1256914"/>
                </a:moveTo>
                <a:lnTo>
                  <a:pt x="91855" y="1275202"/>
                </a:lnTo>
                <a:lnTo>
                  <a:pt x="274735" y="1275202"/>
                </a:lnTo>
                <a:lnTo>
                  <a:pt x="274735" y="1256914"/>
                </a:lnTo>
                <a:close/>
                <a:moveTo>
                  <a:pt x="928130" y="1252496"/>
                </a:moveTo>
                <a:lnTo>
                  <a:pt x="928130" y="1270784"/>
                </a:lnTo>
                <a:lnTo>
                  <a:pt x="1111010" y="1270784"/>
                </a:lnTo>
                <a:lnTo>
                  <a:pt x="1111010" y="1252496"/>
                </a:lnTo>
                <a:close/>
                <a:moveTo>
                  <a:pt x="713802" y="1252242"/>
                </a:moveTo>
                <a:lnTo>
                  <a:pt x="713802" y="1270530"/>
                </a:lnTo>
                <a:lnTo>
                  <a:pt x="896682" y="1270530"/>
                </a:lnTo>
                <a:lnTo>
                  <a:pt x="896682" y="1252242"/>
                </a:lnTo>
                <a:close/>
                <a:moveTo>
                  <a:pt x="91855" y="1229095"/>
                </a:moveTo>
                <a:lnTo>
                  <a:pt x="91855" y="1247383"/>
                </a:lnTo>
                <a:lnTo>
                  <a:pt x="274735" y="1247383"/>
                </a:lnTo>
                <a:lnTo>
                  <a:pt x="274735" y="1229095"/>
                </a:lnTo>
                <a:close/>
                <a:moveTo>
                  <a:pt x="928130" y="1224677"/>
                </a:moveTo>
                <a:lnTo>
                  <a:pt x="928130" y="1242965"/>
                </a:lnTo>
                <a:lnTo>
                  <a:pt x="1111010" y="1242965"/>
                </a:lnTo>
                <a:lnTo>
                  <a:pt x="1111010" y="1224677"/>
                </a:lnTo>
                <a:close/>
                <a:moveTo>
                  <a:pt x="713802" y="1224423"/>
                </a:moveTo>
                <a:lnTo>
                  <a:pt x="713802" y="1242711"/>
                </a:lnTo>
                <a:lnTo>
                  <a:pt x="896682" y="1242711"/>
                </a:lnTo>
                <a:lnTo>
                  <a:pt x="896682" y="1224423"/>
                </a:lnTo>
                <a:close/>
                <a:moveTo>
                  <a:pt x="1172454" y="1139433"/>
                </a:moveTo>
                <a:lnTo>
                  <a:pt x="1172454" y="1176009"/>
                </a:lnTo>
                <a:lnTo>
                  <a:pt x="1218416" y="1176009"/>
                </a:lnTo>
                <a:lnTo>
                  <a:pt x="1218416" y="1139433"/>
                </a:lnTo>
                <a:close/>
                <a:moveTo>
                  <a:pt x="1096012" y="1139433"/>
                </a:moveTo>
                <a:lnTo>
                  <a:pt x="1096012" y="1176009"/>
                </a:lnTo>
                <a:lnTo>
                  <a:pt x="1141974" y="1176009"/>
                </a:lnTo>
                <a:lnTo>
                  <a:pt x="1141974" y="1139433"/>
                </a:lnTo>
                <a:close/>
                <a:moveTo>
                  <a:pt x="1019570" y="1139433"/>
                </a:moveTo>
                <a:lnTo>
                  <a:pt x="1019570" y="1176009"/>
                </a:lnTo>
                <a:lnTo>
                  <a:pt x="1065532" y="1176009"/>
                </a:lnTo>
                <a:lnTo>
                  <a:pt x="1065532" y="1139433"/>
                </a:lnTo>
                <a:close/>
                <a:moveTo>
                  <a:pt x="943128" y="1139433"/>
                </a:moveTo>
                <a:lnTo>
                  <a:pt x="943128" y="1176009"/>
                </a:lnTo>
                <a:lnTo>
                  <a:pt x="989090" y="1176009"/>
                </a:lnTo>
                <a:lnTo>
                  <a:pt x="989090" y="1139433"/>
                </a:lnTo>
                <a:close/>
                <a:moveTo>
                  <a:pt x="866686" y="1139433"/>
                </a:moveTo>
                <a:lnTo>
                  <a:pt x="866686" y="1176009"/>
                </a:lnTo>
                <a:lnTo>
                  <a:pt x="912648" y="1176009"/>
                </a:lnTo>
                <a:lnTo>
                  <a:pt x="912648" y="1139433"/>
                </a:lnTo>
                <a:close/>
                <a:moveTo>
                  <a:pt x="790244" y="1139433"/>
                </a:moveTo>
                <a:lnTo>
                  <a:pt x="790244" y="1176009"/>
                </a:lnTo>
                <a:lnTo>
                  <a:pt x="836206" y="1176009"/>
                </a:lnTo>
                <a:lnTo>
                  <a:pt x="836206" y="1139433"/>
                </a:lnTo>
                <a:close/>
                <a:moveTo>
                  <a:pt x="713802" y="1139433"/>
                </a:moveTo>
                <a:lnTo>
                  <a:pt x="713802" y="1176009"/>
                </a:lnTo>
                <a:lnTo>
                  <a:pt x="759764" y="1176009"/>
                </a:lnTo>
                <a:lnTo>
                  <a:pt x="759764" y="1139433"/>
                </a:lnTo>
                <a:close/>
                <a:moveTo>
                  <a:pt x="550507" y="1139433"/>
                </a:moveTo>
                <a:lnTo>
                  <a:pt x="550507" y="1176009"/>
                </a:lnTo>
                <a:lnTo>
                  <a:pt x="596469" y="1176009"/>
                </a:lnTo>
                <a:lnTo>
                  <a:pt x="596469" y="1139433"/>
                </a:lnTo>
                <a:close/>
                <a:moveTo>
                  <a:pt x="474065" y="1139433"/>
                </a:moveTo>
                <a:lnTo>
                  <a:pt x="474065" y="1176009"/>
                </a:lnTo>
                <a:lnTo>
                  <a:pt x="520027" y="1176009"/>
                </a:lnTo>
                <a:lnTo>
                  <a:pt x="520027" y="1139433"/>
                </a:lnTo>
                <a:close/>
                <a:moveTo>
                  <a:pt x="397623" y="1139433"/>
                </a:moveTo>
                <a:lnTo>
                  <a:pt x="397623" y="1176009"/>
                </a:lnTo>
                <a:lnTo>
                  <a:pt x="443585" y="1176009"/>
                </a:lnTo>
                <a:lnTo>
                  <a:pt x="443585" y="1139433"/>
                </a:lnTo>
                <a:close/>
                <a:moveTo>
                  <a:pt x="321181" y="1139433"/>
                </a:moveTo>
                <a:lnTo>
                  <a:pt x="321181" y="1176009"/>
                </a:lnTo>
                <a:lnTo>
                  <a:pt x="367143" y="1176009"/>
                </a:lnTo>
                <a:lnTo>
                  <a:pt x="367143" y="1139433"/>
                </a:lnTo>
                <a:close/>
                <a:moveTo>
                  <a:pt x="244739" y="1139433"/>
                </a:moveTo>
                <a:lnTo>
                  <a:pt x="244739" y="1176009"/>
                </a:lnTo>
                <a:lnTo>
                  <a:pt x="290701" y="1176009"/>
                </a:lnTo>
                <a:lnTo>
                  <a:pt x="290701" y="1139433"/>
                </a:lnTo>
                <a:close/>
                <a:moveTo>
                  <a:pt x="168297" y="1139433"/>
                </a:moveTo>
                <a:lnTo>
                  <a:pt x="168297" y="1176009"/>
                </a:lnTo>
                <a:lnTo>
                  <a:pt x="214259" y="1176009"/>
                </a:lnTo>
                <a:lnTo>
                  <a:pt x="214259" y="1139433"/>
                </a:lnTo>
                <a:close/>
                <a:moveTo>
                  <a:pt x="91855" y="1139433"/>
                </a:moveTo>
                <a:lnTo>
                  <a:pt x="91855" y="1176009"/>
                </a:lnTo>
                <a:lnTo>
                  <a:pt x="137817" y="1176009"/>
                </a:lnTo>
                <a:lnTo>
                  <a:pt x="137817" y="1139433"/>
                </a:lnTo>
                <a:close/>
                <a:moveTo>
                  <a:pt x="1172454" y="1066462"/>
                </a:moveTo>
                <a:lnTo>
                  <a:pt x="1172454" y="1103038"/>
                </a:lnTo>
                <a:lnTo>
                  <a:pt x="1218416" y="1103038"/>
                </a:lnTo>
                <a:lnTo>
                  <a:pt x="1218416" y="1066462"/>
                </a:lnTo>
                <a:close/>
                <a:moveTo>
                  <a:pt x="1096012" y="1066462"/>
                </a:moveTo>
                <a:lnTo>
                  <a:pt x="1096012" y="1103038"/>
                </a:lnTo>
                <a:lnTo>
                  <a:pt x="1141974" y="1103038"/>
                </a:lnTo>
                <a:lnTo>
                  <a:pt x="1141974" y="1066462"/>
                </a:lnTo>
                <a:close/>
                <a:moveTo>
                  <a:pt x="1019570" y="1066462"/>
                </a:moveTo>
                <a:lnTo>
                  <a:pt x="1019570" y="1103038"/>
                </a:lnTo>
                <a:lnTo>
                  <a:pt x="1065532" y="1103038"/>
                </a:lnTo>
                <a:lnTo>
                  <a:pt x="1065532" y="1066462"/>
                </a:lnTo>
                <a:close/>
                <a:moveTo>
                  <a:pt x="943128" y="1066462"/>
                </a:moveTo>
                <a:lnTo>
                  <a:pt x="943128" y="1103038"/>
                </a:lnTo>
                <a:lnTo>
                  <a:pt x="989090" y="1103038"/>
                </a:lnTo>
                <a:lnTo>
                  <a:pt x="989090" y="1066462"/>
                </a:lnTo>
                <a:close/>
                <a:moveTo>
                  <a:pt x="866686" y="1066462"/>
                </a:moveTo>
                <a:lnTo>
                  <a:pt x="866686" y="1103038"/>
                </a:lnTo>
                <a:lnTo>
                  <a:pt x="912648" y="1103038"/>
                </a:lnTo>
                <a:lnTo>
                  <a:pt x="912648" y="1066462"/>
                </a:lnTo>
                <a:close/>
                <a:moveTo>
                  <a:pt x="790244" y="1066462"/>
                </a:moveTo>
                <a:lnTo>
                  <a:pt x="790244" y="1103038"/>
                </a:lnTo>
                <a:lnTo>
                  <a:pt x="836206" y="1103038"/>
                </a:lnTo>
                <a:lnTo>
                  <a:pt x="836206" y="1066462"/>
                </a:lnTo>
                <a:close/>
                <a:moveTo>
                  <a:pt x="713802" y="1066462"/>
                </a:moveTo>
                <a:lnTo>
                  <a:pt x="713802" y="1103038"/>
                </a:lnTo>
                <a:lnTo>
                  <a:pt x="759764" y="1103038"/>
                </a:lnTo>
                <a:lnTo>
                  <a:pt x="759764" y="1066462"/>
                </a:lnTo>
                <a:close/>
                <a:moveTo>
                  <a:pt x="550507" y="1066462"/>
                </a:moveTo>
                <a:lnTo>
                  <a:pt x="550507" y="1103038"/>
                </a:lnTo>
                <a:lnTo>
                  <a:pt x="596469" y="1103038"/>
                </a:lnTo>
                <a:lnTo>
                  <a:pt x="596469" y="1066462"/>
                </a:lnTo>
                <a:close/>
                <a:moveTo>
                  <a:pt x="474065" y="1066462"/>
                </a:moveTo>
                <a:lnTo>
                  <a:pt x="474065" y="1103038"/>
                </a:lnTo>
                <a:lnTo>
                  <a:pt x="520027" y="1103038"/>
                </a:lnTo>
                <a:lnTo>
                  <a:pt x="520027" y="1066462"/>
                </a:lnTo>
                <a:close/>
                <a:moveTo>
                  <a:pt x="397623" y="1066462"/>
                </a:moveTo>
                <a:lnTo>
                  <a:pt x="397623" y="1103038"/>
                </a:lnTo>
                <a:lnTo>
                  <a:pt x="443585" y="1103038"/>
                </a:lnTo>
                <a:lnTo>
                  <a:pt x="443585" y="1066462"/>
                </a:lnTo>
                <a:close/>
                <a:moveTo>
                  <a:pt x="321181" y="1066462"/>
                </a:moveTo>
                <a:lnTo>
                  <a:pt x="321181" y="1103038"/>
                </a:lnTo>
                <a:lnTo>
                  <a:pt x="367143" y="1103038"/>
                </a:lnTo>
                <a:lnTo>
                  <a:pt x="367143" y="1066462"/>
                </a:lnTo>
                <a:close/>
                <a:moveTo>
                  <a:pt x="244739" y="1066462"/>
                </a:moveTo>
                <a:lnTo>
                  <a:pt x="244739" y="1103038"/>
                </a:lnTo>
                <a:lnTo>
                  <a:pt x="290701" y="1103038"/>
                </a:lnTo>
                <a:lnTo>
                  <a:pt x="290701" y="1066462"/>
                </a:lnTo>
                <a:close/>
                <a:moveTo>
                  <a:pt x="168297" y="1066462"/>
                </a:moveTo>
                <a:lnTo>
                  <a:pt x="168297" y="1103038"/>
                </a:lnTo>
                <a:lnTo>
                  <a:pt x="214259" y="1103038"/>
                </a:lnTo>
                <a:lnTo>
                  <a:pt x="214259" y="1066462"/>
                </a:lnTo>
                <a:close/>
                <a:moveTo>
                  <a:pt x="91855" y="1066462"/>
                </a:moveTo>
                <a:lnTo>
                  <a:pt x="91855" y="1103038"/>
                </a:lnTo>
                <a:lnTo>
                  <a:pt x="137817" y="1103038"/>
                </a:lnTo>
                <a:lnTo>
                  <a:pt x="137817" y="1066462"/>
                </a:lnTo>
                <a:close/>
                <a:moveTo>
                  <a:pt x="1172454" y="987699"/>
                </a:moveTo>
                <a:lnTo>
                  <a:pt x="1172454" y="1024275"/>
                </a:lnTo>
                <a:lnTo>
                  <a:pt x="1218416" y="1024275"/>
                </a:lnTo>
                <a:lnTo>
                  <a:pt x="1218416" y="987699"/>
                </a:lnTo>
                <a:close/>
                <a:moveTo>
                  <a:pt x="1096012" y="987699"/>
                </a:moveTo>
                <a:lnTo>
                  <a:pt x="1096012" y="1024275"/>
                </a:lnTo>
                <a:lnTo>
                  <a:pt x="1141974" y="1024275"/>
                </a:lnTo>
                <a:lnTo>
                  <a:pt x="1141974" y="987699"/>
                </a:lnTo>
                <a:close/>
                <a:moveTo>
                  <a:pt x="1019570" y="987699"/>
                </a:moveTo>
                <a:lnTo>
                  <a:pt x="1019570" y="1024275"/>
                </a:lnTo>
                <a:lnTo>
                  <a:pt x="1065532" y="1024275"/>
                </a:lnTo>
                <a:lnTo>
                  <a:pt x="1065532" y="987699"/>
                </a:lnTo>
                <a:close/>
                <a:moveTo>
                  <a:pt x="943128" y="987699"/>
                </a:moveTo>
                <a:lnTo>
                  <a:pt x="943128" y="1024275"/>
                </a:lnTo>
                <a:lnTo>
                  <a:pt x="989090" y="1024275"/>
                </a:lnTo>
                <a:lnTo>
                  <a:pt x="989090" y="987699"/>
                </a:lnTo>
                <a:close/>
                <a:moveTo>
                  <a:pt x="866686" y="987699"/>
                </a:moveTo>
                <a:lnTo>
                  <a:pt x="866686" y="1024275"/>
                </a:lnTo>
                <a:lnTo>
                  <a:pt x="912648" y="1024275"/>
                </a:lnTo>
                <a:lnTo>
                  <a:pt x="912648" y="987699"/>
                </a:lnTo>
                <a:close/>
                <a:moveTo>
                  <a:pt x="790244" y="987699"/>
                </a:moveTo>
                <a:lnTo>
                  <a:pt x="790244" y="1024275"/>
                </a:lnTo>
                <a:lnTo>
                  <a:pt x="836206" y="1024275"/>
                </a:lnTo>
                <a:lnTo>
                  <a:pt x="836206" y="987699"/>
                </a:lnTo>
                <a:close/>
                <a:moveTo>
                  <a:pt x="713802" y="987699"/>
                </a:moveTo>
                <a:lnTo>
                  <a:pt x="713802" y="1024275"/>
                </a:lnTo>
                <a:lnTo>
                  <a:pt x="759764" y="1024275"/>
                </a:lnTo>
                <a:lnTo>
                  <a:pt x="759764" y="987699"/>
                </a:lnTo>
                <a:close/>
                <a:moveTo>
                  <a:pt x="1172454" y="914728"/>
                </a:moveTo>
                <a:lnTo>
                  <a:pt x="1172454" y="951304"/>
                </a:lnTo>
                <a:lnTo>
                  <a:pt x="1218416" y="951304"/>
                </a:lnTo>
                <a:lnTo>
                  <a:pt x="1218416" y="914728"/>
                </a:lnTo>
                <a:close/>
                <a:moveTo>
                  <a:pt x="1096012" y="914728"/>
                </a:moveTo>
                <a:lnTo>
                  <a:pt x="1096012" y="951304"/>
                </a:lnTo>
                <a:lnTo>
                  <a:pt x="1141974" y="951304"/>
                </a:lnTo>
                <a:lnTo>
                  <a:pt x="1141974" y="914728"/>
                </a:lnTo>
                <a:close/>
                <a:moveTo>
                  <a:pt x="1019570" y="914728"/>
                </a:moveTo>
                <a:lnTo>
                  <a:pt x="1019570" y="951304"/>
                </a:lnTo>
                <a:lnTo>
                  <a:pt x="1065532" y="951304"/>
                </a:lnTo>
                <a:lnTo>
                  <a:pt x="1065532" y="914728"/>
                </a:lnTo>
                <a:close/>
                <a:moveTo>
                  <a:pt x="943128" y="914728"/>
                </a:moveTo>
                <a:lnTo>
                  <a:pt x="943128" y="951304"/>
                </a:lnTo>
                <a:lnTo>
                  <a:pt x="989090" y="951304"/>
                </a:lnTo>
                <a:lnTo>
                  <a:pt x="989090" y="914728"/>
                </a:lnTo>
                <a:close/>
                <a:moveTo>
                  <a:pt x="866686" y="914728"/>
                </a:moveTo>
                <a:lnTo>
                  <a:pt x="866686" y="951304"/>
                </a:lnTo>
                <a:lnTo>
                  <a:pt x="912648" y="951304"/>
                </a:lnTo>
                <a:lnTo>
                  <a:pt x="912648" y="914728"/>
                </a:lnTo>
                <a:close/>
                <a:moveTo>
                  <a:pt x="790244" y="914728"/>
                </a:moveTo>
                <a:lnTo>
                  <a:pt x="790244" y="951304"/>
                </a:lnTo>
                <a:lnTo>
                  <a:pt x="836206" y="951304"/>
                </a:lnTo>
                <a:lnTo>
                  <a:pt x="836206" y="914728"/>
                </a:lnTo>
                <a:close/>
                <a:moveTo>
                  <a:pt x="713802" y="914728"/>
                </a:moveTo>
                <a:lnTo>
                  <a:pt x="713802" y="951304"/>
                </a:lnTo>
                <a:lnTo>
                  <a:pt x="759764" y="951304"/>
                </a:lnTo>
                <a:lnTo>
                  <a:pt x="759764" y="914728"/>
                </a:lnTo>
                <a:close/>
                <a:moveTo>
                  <a:pt x="406719" y="768369"/>
                </a:moveTo>
                <a:cubicBezTo>
                  <a:pt x="397376" y="768369"/>
                  <a:pt x="392429" y="770567"/>
                  <a:pt x="392429" y="781560"/>
                </a:cubicBezTo>
                <a:cubicBezTo>
                  <a:pt x="392979" y="834873"/>
                  <a:pt x="392979" y="888736"/>
                  <a:pt x="391879" y="942049"/>
                </a:cubicBezTo>
                <a:cubicBezTo>
                  <a:pt x="391879" y="951942"/>
                  <a:pt x="395177" y="956339"/>
                  <a:pt x="405620" y="956339"/>
                </a:cubicBezTo>
                <a:cubicBezTo>
                  <a:pt x="416063" y="956339"/>
                  <a:pt x="419360" y="952492"/>
                  <a:pt x="419360" y="942049"/>
                </a:cubicBezTo>
                <a:cubicBezTo>
                  <a:pt x="418811" y="915667"/>
                  <a:pt x="419360" y="889835"/>
                  <a:pt x="419360" y="863453"/>
                </a:cubicBezTo>
                <a:cubicBezTo>
                  <a:pt x="419360" y="836522"/>
                  <a:pt x="418811" y="809041"/>
                  <a:pt x="419360" y="782110"/>
                </a:cubicBezTo>
                <a:cubicBezTo>
                  <a:pt x="419360" y="772766"/>
                  <a:pt x="417162" y="768369"/>
                  <a:pt x="406719" y="768369"/>
                </a:cubicBezTo>
                <a:close/>
                <a:moveTo>
                  <a:pt x="555116" y="723300"/>
                </a:moveTo>
                <a:cubicBezTo>
                  <a:pt x="546872" y="723300"/>
                  <a:pt x="544674" y="727697"/>
                  <a:pt x="544674" y="734842"/>
                </a:cubicBezTo>
                <a:cubicBezTo>
                  <a:pt x="544674" y="804644"/>
                  <a:pt x="544674" y="874446"/>
                  <a:pt x="545223" y="944797"/>
                </a:cubicBezTo>
                <a:cubicBezTo>
                  <a:pt x="544674" y="953041"/>
                  <a:pt x="548521" y="956339"/>
                  <a:pt x="556765" y="956339"/>
                </a:cubicBezTo>
                <a:cubicBezTo>
                  <a:pt x="571056" y="955789"/>
                  <a:pt x="585895" y="955789"/>
                  <a:pt x="600185" y="956339"/>
                </a:cubicBezTo>
                <a:cubicBezTo>
                  <a:pt x="611177" y="956889"/>
                  <a:pt x="615025" y="952492"/>
                  <a:pt x="615025" y="941499"/>
                </a:cubicBezTo>
                <a:cubicBezTo>
                  <a:pt x="614475" y="916217"/>
                  <a:pt x="615025" y="891484"/>
                  <a:pt x="615025" y="866751"/>
                </a:cubicBezTo>
                <a:cubicBezTo>
                  <a:pt x="615025" y="861255"/>
                  <a:pt x="613926" y="853010"/>
                  <a:pt x="621071" y="853010"/>
                </a:cubicBezTo>
                <a:cubicBezTo>
                  <a:pt x="640857" y="853010"/>
                  <a:pt x="637010" y="839270"/>
                  <a:pt x="637559" y="827728"/>
                </a:cubicBezTo>
                <a:cubicBezTo>
                  <a:pt x="637559" y="818934"/>
                  <a:pt x="633712" y="816735"/>
                  <a:pt x="625468" y="816735"/>
                </a:cubicBezTo>
                <a:cubicBezTo>
                  <a:pt x="612277" y="816735"/>
                  <a:pt x="599086" y="816186"/>
                  <a:pt x="585895" y="816735"/>
                </a:cubicBezTo>
                <a:cubicBezTo>
                  <a:pt x="572704" y="817285"/>
                  <a:pt x="567208" y="811239"/>
                  <a:pt x="567208" y="798598"/>
                </a:cubicBezTo>
                <a:cubicBezTo>
                  <a:pt x="567208" y="788705"/>
                  <a:pt x="567208" y="778262"/>
                  <a:pt x="567208" y="767819"/>
                </a:cubicBezTo>
                <a:cubicBezTo>
                  <a:pt x="566659" y="767819"/>
                  <a:pt x="566659" y="767819"/>
                  <a:pt x="566659" y="767819"/>
                </a:cubicBezTo>
                <a:cubicBezTo>
                  <a:pt x="566659" y="756827"/>
                  <a:pt x="566659" y="746384"/>
                  <a:pt x="566659" y="735392"/>
                </a:cubicBezTo>
                <a:cubicBezTo>
                  <a:pt x="566659" y="727148"/>
                  <a:pt x="563910" y="723300"/>
                  <a:pt x="555116" y="723300"/>
                </a:cubicBezTo>
                <a:close/>
                <a:moveTo>
                  <a:pt x="509498" y="565559"/>
                </a:moveTo>
                <a:cubicBezTo>
                  <a:pt x="503452" y="565559"/>
                  <a:pt x="495208" y="563910"/>
                  <a:pt x="495208" y="572704"/>
                </a:cubicBezTo>
                <a:cubicBezTo>
                  <a:pt x="495208" y="582597"/>
                  <a:pt x="488063" y="595239"/>
                  <a:pt x="502353" y="601284"/>
                </a:cubicBezTo>
                <a:cubicBezTo>
                  <a:pt x="534781" y="615025"/>
                  <a:pt x="546322" y="640857"/>
                  <a:pt x="545223" y="674384"/>
                </a:cubicBezTo>
                <a:cubicBezTo>
                  <a:pt x="544674" y="705712"/>
                  <a:pt x="543025" y="702964"/>
                  <a:pt x="571605" y="702964"/>
                </a:cubicBezTo>
                <a:cubicBezTo>
                  <a:pt x="574353" y="702964"/>
                  <a:pt x="576552" y="702964"/>
                  <a:pt x="578750" y="703514"/>
                </a:cubicBezTo>
                <a:cubicBezTo>
                  <a:pt x="584796" y="704613"/>
                  <a:pt x="589193" y="706262"/>
                  <a:pt x="588643" y="715056"/>
                </a:cubicBezTo>
                <a:cubicBezTo>
                  <a:pt x="586994" y="732644"/>
                  <a:pt x="588093" y="749682"/>
                  <a:pt x="588093" y="767270"/>
                </a:cubicBezTo>
                <a:cubicBezTo>
                  <a:pt x="588093" y="793651"/>
                  <a:pt x="588093" y="793651"/>
                  <a:pt x="613376" y="794751"/>
                </a:cubicBezTo>
                <a:cubicBezTo>
                  <a:pt x="615025" y="794751"/>
                  <a:pt x="616124" y="795300"/>
                  <a:pt x="617773" y="795300"/>
                </a:cubicBezTo>
                <a:cubicBezTo>
                  <a:pt x="627117" y="795850"/>
                  <a:pt x="637010" y="799148"/>
                  <a:pt x="637559" y="783758"/>
                </a:cubicBezTo>
                <a:cubicBezTo>
                  <a:pt x="638658" y="756827"/>
                  <a:pt x="638658" y="755178"/>
                  <a:pt x="620521" y="754629"/>
                </a:cubicBezTo>
                <a:cubicBezTo>
                  <a:pt x="602384" y="753529"/>
                  <a:pt x="597987" y="749682"/>
                  <a:pt x="597987" y="731545"/>
                </a:cubicBezTo>
                <a:cubicBezTo>
                  <a:pt x="597987" y="706262"/>
                  <a:pt x="597987" y="681529"/>
                  <a:pt x="597987" y="656796"/>
                </a:cubicBezTo>
                <a:cubicBezTo>
                  <a:pt x="597437" y="656796"/>
                  <a:pt x="597437" y="656796"/>
                  <a:pt x="597437" y="656796"/>
                </a:cubicBezTo>
                <a:cubicBezTo>
                  <a:pt x="597437" y="631514"/>
                  <a:pt x="596887" y="606231"/>
                  <a:pt x="597437" y="580949"/>
                </a:cubicBezTo>
                <a:cubicBezTo>
                  <a:pt x="597987" y="569956"/>
                  <a:pt x="594689" y="565009"/>
                  <a:pt x="582597" y="565559"/>
                </a:cubicBezTo>
                <a:cubicBezTo>
                  <a:pt x="558414" y="566109"/>
                  <a:pt x="533681" y="565559"/>
                  <a:pt x="509498" y="565559"/>
                </a:cubicBezTo>
                <a:close/>
                <a:moveTo>
                  <a:pt x="1099240" y="0"/>
                </a:moveTo>
                <a:lnTo>
                  <a:pt x="1179484" y="0"/>
                </a:lnTo>
                <a:lnTo>
                  <a:pt x="1216309" y="756827"/>
                </a:lnTo>
                <a:lnTo>
                  <a:pt x="1303698" y="758476"/>
                </a:lnTo>
                <a:lnTo>
                  <a:pt x="1301500" y="1355913"/>
                </a:lnTo>
                <a:lnTo>
                  <a:pt x="0" y="1355913"/>
                </a:lnTo>
                <a:lnTo>
                  <a:pt x="2199" y="951942"/>
                </a:lnTo>
                <a:lnTo>
                  <a:pt x="149497" y="867850"/>
                </a:lnTo>
                <a:lnTo>
                  <a:pt x="190719" y="943698"/>
                </a:lnTo>
                <a:lnTo>
                  <a:pt x="325925" y="867300"/>
                </a:lnTo>
                <a:lnTo>
                  <a:pt x="364398" y="938751"/>
                </a:lnTo>
                <a:cubicBezTo>
                  <a:pt x="364398" y="881591"/>
                  <a:pt x="365498" y="824430"/>
                  <a:pt x="366047" y="767270"/>
                </a:cubicBezTo>
                <a:cubicBezTo>
                  <a:pt x="366047" y="743636"/>
                  <a:pt x="367696" y="741987"/>
                  <a:pt x="391879" y="741987"/>
                </a:cubicBezTo>
                <a:cubicBezTo>
                  <a:pt x="423208" y="741987"/>
                  <a:pt x="419910" y="745835"/>
                  <a:pt x="419910" y="714506"/>
                </a:cubicBezTo>
                <a:cubicBezTo>
                  <a:pt x="419910" y="696918"/>
                  <a:pt x="419910" y="678781"/>
                  <a:pt x="419910" y="661193"/>
                </a:cubicBezTo>
                <a:cubicBezTo>
                  <a:pt x="420460" y="635911"/>
                  <a:pt x="431452" y="616674"/>
                  <a:pt x="454536" y="606231"/>
                </a:cubicBezTo>
                <a:cubicBezTo>
                  <a:pt x="464979" y="601834"/>
                  <a:pt x="468826" y="595788"/>
                  <a:pt x="467727" y="584796"/>
                </a:cubicBezTo>
                <a:cubicBezTo>
                  <a:pt x="466628" y="574903"/>
                  <a:pt x="467177" y="565009"/>
                  <a:pt x="467177" y="555116"/>
                </a:cubicBezTo>
                <a:cubicBezTo>
                  <a:pt x="466628" y="544674"/>
                  <a:pt x="471574" y="539178"/>
                  <a:pt x="482017" y="539178"/>
                </a:cubicBezTo>
                <a:cubicBezTo>
                  <a:pt x="523788" y="539178"/>
                  <a:pt x="565559" y="539178"/>
                  <a:pt x="607330" y="539178"/>
                </a:cubicBezTo>
                <a:cubicBezTo>
                  <a:pt x="620521" y="539178"/>
                  <a:pt x="624368" y="546872"/>
                  <a:pt x="624368" y="558414"/>
                </a:cubicBezTo>
                <a:cubicBezTo>
                  <a:pt x="623819" y="596887"/>
                  <a:pt x="623819" y="635361"/>
                  <a:pt x="624368" y="673834"/>
                </a:cubicBezTo>
                <a:cubicBezTo>
                  <a:pt x="624368" y="688124"/>
                  <a:pt x="625468" y="702964"/>
                  <a:pt x="626017" y="717254"/>
                </a:cubicBezTo>
                <a:cubicBezTo>
                  <a:pt x="626017" y="721651"/>
                  <a:pt x="626017" y="727148"/>
                  <a:pt x="632063" y="726598"/>
                </a:cubicBezTo>
                <a:cubicBezTo>
                  <a:pt x="637559" y="726048"/>
                  <a:pt x="637010" y="721651"/>
                  <a:pt x="637010" y="717804"/>
                </a:cubicBezTo>
                <a:cubicBezTo>
                  <a:pt x="637010" y="708461"/>
                  <a:pt x="637559" y="699667"/>
                  <a:pt x="637010" y="690873"/>
                </a:cubicBezTo>
                <a:cubicBezTo>
                  <a:pt x="636460" y="679330"/>
                  <a:pt x="641407" y="672735"/>
                  <a:pt x="653498" y="674384"/>
                </a:cubicBezTo>
                <a:cubicBezTo>
                  <a:pt x="665590" y="676033"/>
                  <a:pt x="671086" y="672186"/>
                  <a:pt x="671086" y="658445"/>
                </a:cubicBezTo>
                <a:cubicBezTo>
                  <a:pt x="671086" y="639208"/>
                  <a:pt x="680430" y="623819"/>
                  <a:pt x="695819" y="611727"/>
                </a:cubicBezTo>
                <a:cubicBezTo>
                  <a:pt x="702414" y="606231"/>
                  <a:pt x="710109" y="602933"/>
                  <a:pt x="715056" y="594140"/>
                </a:cubicBezTo>
                <a:cubicBezTo>
                  <a:pt x="720002" y="585346"/>
                  <a:pt x="748582" y="588643"/>
                  <a:pt x="753529" y="597987"/>
                </a:cubicBezTo>
                <a:cubicBezTo>
                  <a:pt x="755728" y="601834"/>
                  <a:pt x="758476" y="604033"/>
                  <a:pt x="762323" y="606231"/>
                </a:cubicBezTo>
                <a:cubicBezTo>
                  <a:pt x="785407" y="619422"/>
                  <a:pt x="795850" y="639758"/>
                  <a:pt x="795850" y="665590"/>
                </a:cubicBezTo>
                <a:cubicBezTo>
                  <a:pt x="795850" y="698567"/>
                  <a:pt x="795850" y="732094"/>
                  <a:pt x="795850" y="765071"/>
                </a:cubicBezTo>
                <a:lnTo>
                  <a:pt x="862903" y="761773"/>
                </a:lnTo>
                <a:lnTo>
                  <a:pt x="898079" y="155543"/>
                </a:lnTo>
                <a:lnTo>
                  <a:pt x="979973" y="155543"/>
                </a:lnTo>
                <a:lnTo>
                  <a:pt x="1016797" y="759026"/>
                </a:lnTo>
                <a:lnTo>
                  <a:pt x="1063515" y="757376"/>
                </a:lnTo>
                <a:close/>
              </a:path>
            </a:pathLst>
          </a:custGeom>
          <a:solidFill>
            <a:schemeClr val="accent1"/>
          </a:solidFill>
          <a:ln w="9525" cap="flat">
            <a:noFill/>
            <a:prstDash val="solid"/>
            <a:miter/>
          </a:ln>
        </p:spPr>
        <p:txBody>
          <a:bodyPr wrap="square" rtlCol="0" anchor="ctr">
            <a:noAutofit/>
          </a:bodyPr>
          <a:lstStyle/>
          <a:p>
            <a:endParaRPr lang="en-US"/>
          </a:p>
        </p:txBody>
      </p:sp>
      <p:sp>
        <p:nvSpPr>
          <p:cNvPr id="241" name="Freeform: Shape 240">
            <a:extLst>
              <a:ext uri="{FF2B5EF4-FFF2-40B4-BE49-F238E27FC236}">
                <a16:creationId xmlns:a16="http://schemas.microsoft.com/office/drawing/2014/main" xmlns="" id="{0A98399F-D986-4831-8DC3-DA60B3B7336B}"/>
              </a:ext>
            </a:extLst>
          </p:cNvPr>
          <p:cNvSpPr/>
          <p:nvPr/>
        </p:nvSpPr>
        <p:spPr>
          <a:xfrm rot="16200000">
            <a:off x="818400" y="5648423"/>
            <a:ext cx="565444" cy="989669"/>
          </a:xfrm>
          <a:custGeom>
            <a:avLst/>
            <a:gdLst>
              <a:gd name="connsiteX0" fmla="*/ 182559 w 565444"/>
              <a:gd name="connsiteY0" fmla="*/ 37056 h 676134"/>
              <a:gd name="connsiteX1" fmla="*/ 182559 w 565444"/>
              <a:gd name="connsiteY1" fmla="*/ 175472 h 676134"/>
              <a:gd name="connsiteX2" fmla="*/ 108447 w 565444"/>
              <a:gd name="connsiteY2" fmla="*/ 175472 h 676134"/>
              <a:gd name="connsiteX3" fmla="*/ 108447 w 565444"/>
              <a:gd name="connsiteY3" fmla="*/ 37056 h 676134"/>
              <a:gd name="connsiteX4" fmla="*/ 145503 w 565444"/>
              <a:gd name="connsiteY4" fmla="*/ 0 h 676134"/>
              <a:gd name="connsiteX5" fmla="*/ 182559 w 565444"/>
              <a:gd name="connsiteY5" fmla="*/ 37056 h 676134"/>
              <a:gd name="connsiteX6" fmla="*/ 456997 w 565444"/>
              <a:gd name="connsiteY6" fmla="*/ 37056 h 676134"/>
              <a:gd name="connsiteX7" fmla="*/ 456997 w 565444"/>
              <a:gd name="connsiteY7" fmla="*/ 175472 h 676134"/>
              <a:gd name="connsiteX8" fmla="*/ 382885 w 565444"/>
              <a:gd name="connsiteY8" fmla="*/ 175472 h 676134"/>
              <a:gd name="connsiteX9" fmla="*/ 382885 w 565444"/>
              <a:gd name="connsiteY9" fmla="*/ 37056 h 676134"/>
              <a:gd name="connsiteX10" fmla="*/ 419941 w 565444"/>
              <a:gd name="connsiteY10" fmla="*/ 0 h 676134"/>
              <a:gd name="connsiteX11" fmla="*/ 456997 w 565444"/>
              <a:gd name="connsiteY11" fmla="*/ 37056 h 676134"/>
              <a:gd name="connsiteX12" fmla="*/ 486828 w 565444"/>
              <a:gd name="connsiteY12" fmla="*/ 382985 h 676134"/>
              <a:gd name="connsiteX13" fmla="*/ 486828 w 565444"/>
              <a:gd name="connsiteY13" fmla="*/ 382986 h 676134"/>
              <a:gd name="connsiteX14" fmla="*/ 483130 w 565444"/>
              <a:gd name="connsiteY14" fmla="*/ 374057 h 676134"/>
              <a:gd name="connsiteX15" fmla="*/ 474201 w 565444"/>
              <a:gd name="connsiteY15" fmla="*/ 370359 h 676134"/>
              <a:gd name="connsiteX16" fmla="*/ 91242 w 565444"/>
              <a:gd name="connsiteY16" fmla="*/ 370358 h 676134"/>
              <a:gd name="connsiteX17" fmla="*/ 78615 w 565444"/>
              <a:gd name="connsiteY17" fmla="*/ 382985 h 676134"/>
              <a:gd name="connsiteX18" fmla="*/ 78614 w 565444"/>
              <a:gd name="connsiteY18" fmla="*/ 382985 h 676134"/>
              <a:gd name="connsiteX19" fmla="*/ 91241 w 565444"/>
              <a:gd name="connsiteY19" fmla="*/ 395612 h 676134"/>
              <a:gd name="connsiteX20" fmla="*/ 474201 w 565444"/>
              <a:gd name="connsiteY20" fmla="*/ 395612 h 676134"/>
              <a:gd name="connsiteX21" fmla="*/ 483130 w 565444"/>
              <a:gd name="connsiteY21" fmla="*/ 391914 h 676134"/>
              <a:gd name="connsiteX22" fmla="*/ 486828 w 565444"/>
              <a:gd name="connsiteY22" fmla="*/ 382986 h 676134"/>
              <a:gd name="connsiteX23" fmla="*/ 486828 w 565444"/>
              <a:gd name="connsiteY23" fmla="*/ 382986 h 676134"/>
              <a:gd name="connsiteX24" fmla="*/ 486828 w 565444"/>
              <a:gd name="connsiteY24" fmla="*/ 329551 h 676134"/>
              <a:gd name="connsiteX25" fmla="*/ 483130 w 565444"/>
              <a:gd name="connsiteY25" fmla="*/ 320622 h 676134"/>
              <a:gd name="connsiteX26" fmla="*/ 474201 w 565444"/>
              <a:gd name="connsiteY26" fmla="*/ 316924 h 676134"/>
              <a:gd name="connsiteX27" fmla="*/ 91242 w 565444"/>
              <a:gd name="connsiteY27" fmla="*/ 316923 h 676134"/>
              <a:gd name="connsiteX28" fmla="*/ 78615 w 565444"/>
              <a:gd name="connsiteY28" fmla="*/ 329550 h 676134"/>
              <a:gd name="connsiteX29" fmla="*/ 78614 w 565444"/>
              <a:gd name="connsiteY29" fmla="*/ 329550 h 676134"/>
              <a:gd name="connsiteX30" fmla="*/ 91241 w 565444"/>
              <a:gd name="connsiteY30" fmla="*/ 342177 h 676134"/>
              <a:gd name="connsiteX31" fmla="*/ 474201 w 565444"/>
              <a:gd name="connsiteY31" fmla="*/ 342177 h 676134"/>
              <a:gd name="connsiteX32" fmla="*/ 483130 w 565444"/>
              <a:gd name="connsiteY32" fmla="*/ 338479 h 676134"/>
              <a:gd name="connsiteX33" fmla="*/ 486828 w 565444"/>
              <a:gd name="connsiteY33" fmla="*/ 276116 h 676134"/>
              <a:gd name="connsiteX34" fmla="*/ 483130 w 565444"/>
              <a:gd name="connsiteY34" fmla="*/ 267187 h 676134"/>
              <a:gd name="connsiteX35" fmla="*/ 474201 w 565444"/>
              <a:gd name="connsiteY35" fmla="*/ 263489 h 676134"/>
              <a:gd name="connsiteX36" fmla="*/ 91242 w 565444"/>
              <a:gd name="connsiteY36" fmla="*/ 263488 h 676134"/>
              <a:gd name="connsiteX37" fmla="*/ 78615 w 565444"/>
              <a:gd name="connsiteY37" fmla="*/ 276115 h 676134"/>
              <a:gd name="connsiteX38" fmla="*/ 78614 w 565444"/>
              <a:gd name="connsiteY38" fmla="*/ 276115 h 676134"/>
              <a:gd name="connsiteX39" fmla="*/ 91241 w 565444"/>
              <a:gd name="connsiteY39" fmla="*/ 288742 h 676134"/>
              <a:gd name="connsiteX40" fmla="*/ 474201 w 565444"/>
              <a:gd name="connsiteY40" fmla="*/ 288742 h 676134"/>
              <a:gd name="connsiteX41" fmla="*/ 483130 w 565444"/>
              <a:gd name="connsiteY41" fmla="*/ 285044 h 676134"/>
              <a:gd name="connsiteX42" fmla="*/ 565444 w 565444"/>
              <a:gd name="connsiteY42" fmla="*/ 194687 h 676134"/>
              <a:gd name="connsiteX43" fmla="*/ 546230 w 565444"/>
              <a:gd name="connsiteY43" fmla="*/ 213901 h 676134"/>
              <a:gd name="connsiteX44" fmla="*/ 525276 w 565444"/>
              <a:gd name="connsiteY44" fmla="*/ 213901 h 676134"/>
              <a:gd name="connsiteX45" fmla="*/ 508899 w 565444"/>
              <a:gd name="connsiteY45" fmla="*/ 524387 h 676134"/>
              <a:gd name="connsiteX46" fmla="*/ 378243 w 565444"/>
              <a:gd name="connsiteY46" fmla="*/ 676134 h 676134"/>
              <a:gd name="connsiteX47" fmla="*/ 184455 w 565444"/>
              <a:gd name="connsiteY47" fmla="*/ 676134 h 676134"/>
              <a:gd name="connsiteX48" fmla="*/ 53798 w 565444"/>
              <a:gd name="connsiteY48" fmla="*/ 524387 h 676134"/>
              <a:gd name="connsiteX49" fmla="*/ 37421 w 565444"/>
              <a:gd name="connsiteY49" fmla="*/ 213901 h 676134"/>
              <a:gd name="connsiteX50" fmla="*/ 19214 w 565444"/>
              <a:gd name="connsiteY50" fmla="*/ 213901 h 676134"/>
              <a:gd name="connsiteX51" fmla="*/ 0 w 565444"/>
              <a:gd name="connsiteY51" fmla="*/ 194687 h 676134"/>
              <a:gd name="connsiteX52" fmla="*/ 19214 w 565444"/>
              <a:gd name="connsiteY52" fmla="*/ 175473 h 676134"/>
              <a:gd name="connsiteX53" fmla="*/ 546230 w 565444"/>
              <a:gd name="connsiteY53" fmla="*/ 175473 h 676134"/>
              <a:gd name="connsiteX54" fmla="*/ 565444 w 565444"/>
              <a:gd name="connsiteY54" fmla="*/ 194687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65444" h="676134">
                <a:moveTo>
                  <a:pt x="182559" y="37056"/>
                </a:moveTo>
                <a:lnTo>
                  <a:pt x="182559" y="175472"/>
                </a:lnTo>
                <a:lnTo>
                  <a:pt x="108447" y="175472"/>
                </a:lnTo>
                <a:lnTo>
                  <a:pt x="108447" y="37056"/>
                </a:lnTo>
                <a:cubicBezTo>
                  <a:pt x="108447" y="16591"/>
                  <a:pt x="125038" y="0"/>
                  <a:pt x="145503" y="0"/>
                </a:cubicBezTo>
                <a:cubicBezTo>
                  <a:pt x="165968" y="0"/>
                  <a:pt x="182559" y="16591"/>
                  <a:pt x="182559" y="37056"/>
                </a:cubicBezTo>
                <a:close/>
                <a:moveTo>
                  <a:pt x="456997" y="37056"/>
                </a:moveTo>
                <a:lnTo>
                  <a:pt x="456997" y="175472"/>
                </a:lnTo>
                <a:lnTo>
                  <a:pt x="382885" y="175472"/>
                </a:lnTo>
                <a:lnTo>
                  <a:pt x="382885" y="37056"/>
                </a:lnTo>
                <a:cubicBezTo>
                  <a:pt x="382885" y="16591"/>
                  <a:pt x="399476" y="0"/>
                  <a:pt x="419941" y="0"/>
                </a:cubicBezTo>
                <a:cubicBezTo>
                  <a:pt x="440406" y="0"/>
                  <a:pt x="456997" y="16591"/>
                  <a:pt x="456997" y="37056"/>
                </a:cubicBezTo>
                <a:close/>
                <a:moveTo>
                  <a:pt x="486828" y="382985"/>
                </a:moveTo>
                <a:lnTo>
                  <a:pt x="486828" y="382986"/>
                </a:lnTo>
                <a:lnTo>
                  <a:pt x="483130" y="374057"/>
                </a:lnTo>
                <a:cubicBezTo>
                  <a:pt x="480845" y="371772"/>
                  <a:pt x="477688" y="370359"/>
                  <a:pt x="474201" y="370359"/>
                </a:cubicBezTo>
                <a:lnTo>
                  <a:pt x="91242" y="370358"/>
                </a:lnTo>
                <a:cubicBezTo>
                  <a:pt x="84268" y="370358"/>
                  <a:pt x="78615" y="376011"/>
                  <a:pt x="78615" y="382985"/>
                </a:cubicBezTo>
                <a:lnTo>
                  <a:pt x="78614" y="382985"/>
                </a:lnTo>
                <a:cubicBezTo>
                  <a:pt x="78614" y="389959"/>
                  <a:pt x="84267" y="395612"/>
                  <a:pt x="91241" y="395612"/>
                </a:cubicBezTo>
                <a:lnTo>
                  <a:pt x="474201" y="395612"/>
                </a:lnTo>
                <a:cubicBezTo>
                  <a:pt x="477688" y="395612"/>
                  <a:pt x="480845" y="394199"/>
                  <a:pt x="483130" y="391914"/>
                </a:cubicBezTo>
                <a:lnTo>
                  <a:pt x="486828" y="382986"/>
                </a:lnTo>
                <a:lnTo>
                  <a:pt x="486828" y="382986"/>
                </a:lnTo>
                <a:close/>
                <a:moveTo>
                  <a:pt x="486828" y="329551"/>
                </a:moveTo>
                <a:lnTo>
                  <a:pt x="483130" y="320622"/>
                </a:lnTo>
                <a:cubicBezTo>
                  <a:pt x="480845" y="318337"/>
                  <a:pt x="477688" y="316924"/>
                  <a:pt x="474201" y="316924"/>
                </a:cubicBezTo>
                <a:lnTo>
                  <a:pt x="91242" y="316923"/>
                </a:lnTo>
                <a:cubicBezTo>
                  <a:pt x="84268" y="316923"/>
                  <a:pt x="78615" y="322576"/>
                  <a:pt x="78615" y="329550"/>
                </a:cubicBezTo>
                <a:lnTo>
                  <a:pt x="78614" y="329550"/>
                </a:lnTo>
                <a:cubicBezTo>
                  <a:pt x="78614" y="336524"/>
                  <a:pt x="84267" y="342177"/>
                  <a:pt x="91241" y="342177"/>
                </a:cubicBezTo>
                <a:lnTo>
                  <a:pt x="474201" y="342177"/>
                </a:lnTo>
                <a:cubicBezTo>
                  <a:pt x="477688" y="342177"/>
                  <a:pt x="480845" y="340764"/>
                  <a:pt x="483130" y="338479"/>
                </a:cubicBezTo>
                <a:close/>
                <a:moveTo>
                  <a:pt x="486828" y="276116"/>
                </a:moveTo>
                <a:lnTo>
                  <a:pt x="483130" y="267187"/>
                </a:lnTo>
                <a:cubicBezTo>
                  <a:pt x="480845" y="264902"/>
                  <a:pt x="477688" y="263489"/>
                  <a:pt x="474201" y="263489"/>
                </a:cubicBezTo>
                <a:lnTo>
                  <a:pt x="91242" y="263488"/>
                </a:lnTo>
                <a:cubicBezTo>
                  <a:pt x="84268" y="263488"/>
                  <a:pt x="78615" y="269141"/>
                  <a:pt x="78615" y="276115"/>
                </a:cubicBezTo>
                <a:lnTo>
                  <a:pt x="78614" y="276115"/>
                </a:lnTo>
                <a:cubicBezTo>
                  <a:pt x="78614" y="283089"/>
                  <a:pt x="84267" y="288742"/>
                  <a:pt x="91241" y="288742"/>
                </a:cubicBezTo>
                <a:lnTo>
                  <a:pt x="474201" y="288742"/>
                </a:lnTo>
                <a:cubicBezTo>
                  <a:pt x="477688" y="288742"/>
                  <a:pt x="480845" y="287329"/>
                  <a:pt x="483130" y="285044"/>
                </a:cubicBezTo>
                <a:close/>
                <a:moveTo>
                  <a:pt x="565444" y="194687"/>
                </a:moveTo>
                <a:cubicBezTo>
                  <a:pt x="565444" y="205299"/>
                  <a:pt x="556842" y="213901"/>
                  <a:pt x="546230" y="213901"/>
                </a:cubicBezTo>
                <a:lnTo>
                  <a:pt x="525276" y="213901"/>
                </a:lnTo>
                <a:lnTo>
                  <a:pt x="508899" y="524387"/>
                </a:lnTo>
                <a:cubicBezTo>
                  <a:pt x="504507" y="609787"/>
                  <a:pt x="447139" y="676134"/>
                  <a:pt x="378243" y="676134"/>
                </a:cubicBezTo>
                <a:lnTo>
                  <a:pt x="184455" y="676134"/>
                </a:lnTo>
                <a:cubicBezTo>
                  <a:pt x="115558" y="676134"/>
                  <a:pt x="58190" y="609787"/>
                  <a:pt x="53798" y="524387"/>
                </a:cubicBezTo>
                <a:lnTo>
                  <a:pt x="37421" y="213901"/>
                </a:lnTo>
                <a:lnTo>
                  <a:pt x="19214" y="213901"/>
                </a:lnTo>
                <a:cubicBezTo>
                  <a:pt x="8602" y="213901"/>
                  <a:pt x="0" y="205299"/>
                  <a:pt x="0" y="194687"/>
                </a:cubicBezTo>
                <a:cubicBezTo>
                  <a:pt x="0" y="184075"/>
                  <a:pt x="8602" y="175473"/>
                  <a:pt x="19214" y="175473"/>
                </a:cubicBezTo>
                <a:lnTo>
                  <a:pt x="546230" y="175473"/>
                </a:lnTo>
                <a:cubicBezTo>
                  <a:pt x="556842" y="175473"/>
                  <a:pt x="565444" y="184075"/>
                  <a:pt x="565444" y="19468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 name="Arrow: Bent 101">
            <a:extLst>
              <a:ext uri="{FF2B5EF4-FFF2-40B4-BE49-F238E27FC236}">
                <a16:creationId xmlns:a16="http://schemas.microsoft.com/office/drawing/2014/main" xmlns="" id="{8EBA192E-8507-4805-BD95-BD7B50896422}"/>
              </a:ext>
            </a:extLst>
          </p:cNvPr>
          <p:cNvSpPr/>
          <p:nvPr/>
        </p:nvSpPr>
        <p:spPr>
          <a:xfrm flipH="1" flipV="1">
            <a:off x="1504235" y="5623091"/>
            <a:ext cx="8974693" cy="582611"/>
          </a:xfrm>
          <a:prstGeom prst="bentArrow">
            <a:avLst>
              <a:gd name="adj1" fmla="val 14113"/>
              <a:gd name="adj2" fmla="val 12152"/>
              <a:gd name="adj3" fmla="val 0"/>
              <a:gd name="adj4" fmla="val 545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34" name="Group 133">
            <a:extLst>
              <a:ext uri="{FF2B5EF4-FFF2-40B4-BE49-F238E27FC236}">
                <a16:creationId xmlns:a16="http://schemas.microsoft.com/office/drawing/2014/main" xmlns="" id="{675CB1FB-8C3B-45CC-BE0E-D38541FA1A8D}"/>
              </a:ext>
            </a:extLst>
          </p:cNvPr>
          <p:cNvGrpSpPr/>
          <p:nvPr/>
        </p:nvGrpSpPr>
        <p:grpSpPr>
          <a:xfrm>
            <a:off x="3912092" y="5616841"/>
            <a:ext cx="1511367" cy="490966"/>
            <a:chOff x="2751274" y="4321303"/>
            <a:chExt cx="1511367" cy="490966"/>
          </a:xfrm>
        </p:grpSpPr>
        <p:sp>
          <p:nvSpPr>
            <p:cNvPr id="124" name="Freeform: Shape 123">
              <a:extLst>
                <a:ext uri="{FF2B5EF4-FFF2-40B4-BE49-F238E27FC236}">
                  <a16:creationId xmlns:a16="http://schemas.microsoft.com/office/drawing/2014/main" xmlns="" id="{7CAEE828-5ECA-4FF6-BD0F-5B1F50A8D329}"/>
                </a:ext>
              </a:extLst>
            </p:cNvPr>
            <p:cNvSpPr/>
            <p:nvPr/>
          </p:nvSpPr>
          <p:spPr>
            <a:xfrm>
              <a:off x="2751274" y="4567310"/>
              <a:ext cx="295404" cy="244959"/>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xmlns="" id="{6014D889-75E6-4C27-A7DD-5C75480E7AA7}"/>
                </a:ext>
              </a:extLst>
            </p:cNvPr>
            <p:cNvSpPr/>
            <p:nvPr/>
          </p:nvSpPr>
          <p:spPr>
            <a:xfrm>
              <a:off x="3027027" y="4321303"/>
              <a:ext cx="592071" cy="490966"/>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xmlns="" id="{0E88121F-1694-4C80-A9D6-3EF4AEFC8600}"/>
                </a:ext>
              </a:extLst>
            </p:cNvPr>
            <p:cNvSpPr/>
            <p:nvPr/>
          </p:nvSpPr>
          <p:spPr>
            <a:xfrm>
              <a:off x="3610202" y="4506062"/>
              <a:ext cx="369265" cy="306207"/>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xmlns="" id="{60315155-7170-414F-B014-9DE75187B30D}"/>
                </a:ext>
              </a:extLst>
            </p:cNvPr>
            <p:cNvSpPr/>
            <p:nvPr/>
          </p:nvSpPr>
          <p:spPr>
            <a:xfrm>
              <a:off x="3967237" y="4567310"/>
              <a:ext cx="295404" cy="244959"/>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grpSp>
      <p:grpSp>
        <p:nvGrpSpPr>
          <p:cNvPr id="9" name="Group 8">
            <a:extLst>
              <a:ext uri="{FF2B5EF4-FFF2-40B4-BE49-F238E27FC236}">
                <a16:creationId xmlns:a16="http://schemas.microsoft.com/office/drawing/2014/main" xmlns="" id="{CAE67E13-E58F-4FB0-B485-321111952A2F}"/>
              </a:ext>
            </a:extLst>
          </p:cNvPr>
          <p:cNvGrpSpPr/>
          <p:nvPr/>
        </p:nvGrpSpPr>
        <p:grpSpPr>
          <a:xfrm>
            <a:off x="9410500" y="2710940"/>
            <a:ext cx="2036454" cy="2914798"/>
            <a:chOff x="9392570" y="2693010"/>
            <a:chExt cx="2036454" cy="2914798"/>
          </a:xfrm>
          <a:solidFill>
            <a:schemeClr val="accent1"/>
          </a:solidFill>
        </p:grpSpPr>
        <p:sp>
          <p:nvSpPr>
            <p:cNvPr id="142" name="Oval 1">
              <a:extLst>
                <a:ext uri="{FF2B5EF4-FFF2-40B4-BE49-F238E27FC236}">
                  <a16:creationId xmlns:a16="http://schemas.microsoft.com/office/drawing/2014/main" xmlns="" id="{93C89472-3994-4F29-BCEA-F5B3750388F7}"/>
                </a:ext>
              </a:extLst>
            </p:cNvPr>
            <p:cNvSpPr/>
            <p:nvPr/>
          </p:nvSpPr>
          <p:spPr>
            <a:xfrm flipH="1">
              <a:off x="10130361" y="5170309"/>
              <a:ext cx="560872" cy="10016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3" name="Oval 1">
              <a:extLst>
                <a:ext uri="{FF2B5EF4-FFF2-40B4-BE49-F238E27FC236}">
                  <a16:creationId xmlns:a16="http://schemas.microsoft.com/office/drawing/2014/main" xmlns="" id="{562FA17F-34DD-4833-B88E-B25D0AD94387}"/>
                </a:ext>
              </a:extLst>
            </p:cNvPr>
            <p:cNvSpPr/>
            <p:nvPr/>
          </p:nvSpPr>
          <p:spPr>
            <a:xfrm flipH="1">
              <a:off x="10190455" y="5447560"/>
              <a:ext cx="440684" cy="16024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44" name="Oval 1">
              <a:extLst>
                <a:ext uri="{FF2B5EF4-FFF2-40B4-BE49-F238E27FC236}">
                  <a16:creationId xmlns:a16="http://schemas.microsoft.com/office/drawing/2014/main" xmlns="" id="{5FDE4BF7-69D8-4347-8B6F-1F7909A29DFA}"/>
                </a:ext>
              </a:extLst>
            </p:cNvPr>
            <p:cNvSpPr/>
            <p:nvPr/>
          </p:nvSpPr>
          <p:spPr>
            <a:xfrm flipH="1">
              <a:off x="10150393" y="5308935"/>
              <a:ext cx="520809" cy="10016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5" name="Oval 1">
              <a:extLst>
                <a:ext uri="{FF2B5EF4-FFF2-40B4-BE49-F238E27FC236}">
                  <a16:creationId xmlns:a16="http://schemas.microsoft.com/office/drawing/2014/main" xmlns="" id="{394F196D-2D6E-4120-AE3F-684AF1FF3436}"/>
                </a:ext>
              </a:extLst>
            </p:cNvPr>
            <p:cNvSpPr/>
            <p:nvPr/>
          </p:nvSpPr>
          <p:spPr>
            <a:xfrm flipH="1">
              <a:off x="10110330" y="5031684"/>
              <a:ext cx="600935" cy="10016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3" name="Freeform: Shape 152">
              <a:extLst>
                <a:ext uri="{FF2B5EF4-FFF2-40B4-BE49-F238E27FC236}">
                  <a16:creationId xmlns:a16="http://schemas.microsoft.com/office/drawing/2014/main" xmlns="" id="{8C7A0C76-30F6-4D40-A08F-49E0C4075BE9}"/>
                </a:ext>
              </a:extLst>
            </p:cNvPr>
            <p:cNvSpPr/>
            <p:nvPr/>
          </p:nvSpPr>
          <p:spPr>
            <a:xfrm flipH="1">
              <a:off x="9392570" y="2693010"/>
              <a:ext cx="2036454" cy="2246601"/>
            </a:xfrm>
            <a:custGeom>
              <a:avLst/>
              <a:gdLst>
                <a:gd name="connsiteX0" fmla="*/ 696638 w 2036454"/>
                <a:gd name="connsiteY0" fmla="*/ 2081097 h 2246601"/>
                <a:gd name="connsiteX1" fmla="*/ 717664 w 2036454"/>
                <a:gd name="connsiteY1" fmla="*/ 2094765 h 2246601"/>
                <a:gd name="connsiteX2" fmla="*/ 709915 w 2036454"/>
                <a:gd name="connsiteY2" fmla="*/ 2093208 h 2246601"/>
                <a:gd name="connsiteX3" fmla="*/ 1016176 w 2036454"/>
                <a:gd name="connsiteY3" fmla="*/ 69112 h 2246601"/>
                <a:gd name="connsiteX4" fmla="*/ 1972239 w 2036454"/>
                <a:gd name="connsiteY4" fmla="*/ 1025175 h 2246601"/>
                <a:gd name="connsiteX5" fmla="*/ 1016176 w 2036454"/>
                <a:gd name="connsiteY5" fmla="*/ 1981238 h 2246601"/>
                <a:gd name="connsiteX6" fmla="*/ 60113 w 2036454"/>
                <a:gd name="connsiteY6" fmla="*/ 1025175 h 2246601"/>
                <a:gd name="connsiteX7" fmla="*/ 1016176 w 2036454"/>
                <a:gd name="connsiteY7" fmla="*/ 69112 h 2246601"/>
                <a:gd name="connsiteX8" fmla="*/ 1020136 w 2036454"/>
                <a:gd name="connsiteY8" fmla="*/ 0 h 2246601"/>
                <a:gd name="connsiteX9" fmla="*/ 1018229 w 2036454"/>
                <a:gd name="connsiteY9" fmla="*/ 147 h 2246601"/>
                <a:gd name="connsiteX10" fmla="*/ 1016319 w 2036454"/>
                <a:gd name="connsiteY10" fmla="*/ 0 h 2246601"/>
                <a:gd name="connsiteX11" fmla="*/ 0 w 2036454"/>
                <a:gd name="connsiteY11" fmla="*/ 1016319 h 2246601"/>
                <a:gd name="connsiteX12" fmla="*/ 484581 w 2036454"/>
                <a:gd name="connsiteY12" fmla="*/ 1942131 h 2246601"/>
                <a:gd name="connsiteX13" fmla="*/ 533756 w 2036454"/>
                <a:gd name="connsiteY13" fmla="*/ 2149329 h 2246601"/>
                <a:gd name="connsiteX14" fmla="*/ 663812 w 2036454"/>
                <a:gd name="connsiteY14" fmla="*/ 2246601 h 2246601"/>
                <a:gd name="connsiteX15" fmla="*/ 1018229 w 2036454"/>
                <a:gd name="connsiteY15" fmla="*/ 2245332 h 2246601"/>
                <a:gd name="connsiteX16" fmla="*/ 1372641 w 2036454"/>
                <a:gd name="connsiteY16" fmla="*/ 2246601 h 2246601"/>
                <a:gd name="connsiteX17" fmla="*/ 1502697 w 2036454"/>
                <a:gd name="connsiteY17" fmla="*/ 2149329 h 2246601"/>
                <a:gd name="connsiteX18" fmla="*/ 1551873 w 2036454"/>
                <a:gd name="connsiteY18" fmla="*/ 1942131 h 2246601"/>
                <a:gd name="connsiteX19" fmla="*/ 2036454 w 2036454"/>
                <a:gd name="connsiteY19" fmla="*/ 1016319 h 2246601"/>
                <a:gd name="connsiteX20" fmla="*/ 1020136 w 2036454"/>
                <a:gd name="connsiteY20" fmla="*/ 0 h 224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36454" h="2246601">
                  <a:moveTo>
                    <a:pt x="696638" y="2081097"/>
                  </a:moveTo>
                  <a:lnTo>
                    <a:pt x="717664" y="2094765"/>
                  </a:lnTo>
                  <a:lnTo>
                    <a:pt x="709915" y="2093208"/>
                  </a:lnTo>
                  <a:close/>
                  <a:moveTo>
                    <a:pt x="1016176" y="69112"/>
                  </a:moveTo>
                  <a:cubicBezTo>
                    <a:pt x="1544195" y="69112"/>
                    <a:pt x="1972239" y="497156"/>
                    <a:pt x="1972239" y="1025175"/>
                  </a:cubicBezTo>
                  <a:cubicBezTo>
                    <a:pt x="1972239" y="1553194"/>
                    <a:pt x="1544195" y="1981238"/>
                    <a:pt x="1016176" y="1981238"/>
                  </a:cubicBezTo>
                  <a:cubicBezTo>
                    <a:pt x="488157" y="1981238"/>
                    <a:pt x="60113" y="1553194"/>
                    <a:pt x="60113" y="1025175"/>
                  </a:cubicBezTo>
                  <a:cubicBezTo>
                    <a:pt x="60113" y="497156"/>
                    <a:pt x="488157" y="69112"/>
                    <a:pt x="1016176" y="69112"/>
                  </a:cubicBezTo>
                  <a:close/>
                  <a:moveTo>
                    <a:pt x="1020136" y="0"/>
                  </a:moveTo>
                  <a:lnTo>
                    <a:pt x="1018229" y="147"/>
                  </a:lnTo>
                  <a:lnTo>
                    <a:pt x="1016319" y="0"/>
                  </a:lnTo>
                  <a:cubicBezTo>
                    <a:pt x="455022" y="0"/>
                    <a:pt x="0" y="455021"/>
                    <a:pt x="0" y="1016319"/>
                  </a:cubicBezTo>
                  <a:cubicBezTo>
                    <a:pt x="0" y="1396151"/>
                    <a:pt x="271200" y="1771022"/>
                    <a:pt x="484581" y="1942131"/>
                  </a:cubicBezTo>
                  <a:cubicBezTo>
                    <a:pt x="548151" y="2015370"/>
                    <a:pt x="520096" y="2053853"/>
                    <a:pt x="533756" y="2149329"/>
                  </a:cubicBezTo>
                  <a:cubicBezTo>
                    <a:pt x="569271" y="2223033"/>
                    <a:pt x="601038" y="2246601"/>
                    <a:pt x="663812" y="2246601"/>
                  </a:cubicBezTo>
                  <a:lnTo>
                    <a:pt x="1018229" y="2245332"/>
                  </a:lnTo>
                  <a:lnTo>
                    <a:pt x="1372641" y="2246601"/>
                  </a:lnTo>
                  <a:cubicBezTo>
                    <a:pt x="1435417" y="2246601"/>
                    <a:pt x="1467183" y="2223033"/>
                    <a:pt x="1502697" y="2149329"/>
                  </a:cubicBezTo>
                  <a:cubicBezTo>
                    <a:pt x="1516357" y="2053853"/>
                    <a:pt x="1488303" y="2015370"/>
                    <a:pt x="1551873" y="1942131"/>
                  </a:cubicBezTo>
                  <a:cubicBezTo>
                    <a:pt x="1765253" y="1771022"/>
                    <a:pt x="2036454" y="1396151"/>
                    <a:pt x="2036454" y="1016319"/>
                  </a:cubicBezTo>
                  <a:cubicBezTo>
                    <a:pt x="2036454" y="455021"/>
                    <a:pt x="1581432" y="0"/>
                    <a:pt x="102013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a:p>
          </p:txBody>
        </p:sp>
      </p:grpSp>
      <p:sp>
        <p:nvSpPr>
          <p:cNvPr id="152" name="Freeform: Shape 151">
            <a:extLst>
              <a:ext uri="{FF2B5EF4-FFF2-40B4-BE49-F238E27FC236}">
                <a16:creationId xmlns:a16="http://schemas.microsoft.com/office/drawing/2014/main" xmlns="" id="{1E1607B5-64B5-47A5-8D74-932DFF0AB39F}"/>
              </a:ext>
            </a:extLst>
          </p:cNvPr>
          <p:cNvSpPr/>
          <p:nvPr/>
        </p:nvSpPr>
        <p:spPr>
          <a:xfrm flipH="1">
            <a:off x="9516898" y="2907256"/>
            <a:ext cx="1787797" cy="1972285"/>
          </a:xfrm>
          <a:custGeom>
            <a:avLst/>
            <a:gdLst>
              <a:gd name="connsiteX0" fmla="*/ 696638 w 2036454"/>
              <a:gd name="connsiteY0" fmla="*/ 2081097 h 2246601"/>
              <a:gd name="connsiteX1" fmla="*/ 717664 w 2036454"/>
              <a:gd name="connsiteY1" fmla="*/ 2094765 h 2246601"/>
              <a:gd name="connsiteX2" fmla="*/ 709915 w 2036454"/>
              <a:gd name="connsiteY2" fmla="*/ 2093208 h 2246601"/>
              <a:gd name="connsiteX3" fmla="*/ 1020136 w 2036454"/>
              <a:gd name="connsiteY3" fmla="*/ 0 h 2246601"/>
              <a:gd name="connsiteX4" fmla="*/ 1018229 w 2036454"/>
              <a:gd name="connsiteY4" fmla="*/ 147 h 2246601"/>
              <a:gd name="connsiteX5" fmla="*/ 1016319 w 2036454"/>
              <a:gd name="connsiteY5" fmla="*/ 0 h 2246601"/>
              <a:gd name="connsiteX6" fmla="*/ 0 w 2036454"/>
              <a:gd name="connsiteY6" fmla="*/ 1016319 h 2246601"/>
              <a:gd name="connsiteX7" fmla="*/ 484581 w 2036454"/>
              <a:gd name="connsiteY7" fmla="*/ 1942131 h 2246601"/>
              <a:gd name="connsiteX8" fmla="*/ 533756 w 2036454"/>
              <a:gd name="connsiteY8" fmla="*/ 2149329 h 2246601"/>
              <a:gd name="connsiteX9" fmla="*/ 663812 w 2036454"/>
              <a:gd name="connsiteY9" fmla="*/ 2246601 h 2246601"/>
              <a:gd name="connsiteX10" fmla="*/ 1018229 w 2036454"/>
              <a:gd name="connsiteY10" fmla="*/ 2245332 h 2246601"/>
              <a:gd name="connsiteX11" fmla="*/ 1372641 w 2036454"/>
              <a:gd name="connsiteY11" fmla="*/ 2246601 h 2246601"/>
              <a:gd name="connsiteX12" fmla="*/ 1502697 w 2036454"/>
              <a:gd name="connsiteY12" fmla="*/ 2149329 h 2246601"/>
              <a:gd name="connsiteX13" fmla="*/ 1551873 w 2036454"/>
              <a:gd name="connsiteY13" fmla="*/ 1942131 h 2246601"/>
              <a:gd name="connsiteX14" fmla="*/ 2036454 w 2036454"/>
              <a:gd name="connsiteY14" fmla="*/ 1016319 h 2246601"/>
              <a:gd name="connsiteX15" fmla="*/ 1020136 w 2036454"/>
              <a:gd name="connsiteY15" fmla="*/ 0 h 224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6454" h="2246601">
                <a:moveTo>
                  <a:pt x="696638" y="2081097"/>
                </a:moveTo>
                <a:lnTo>
                  <a:pt x="717664" y="2094765"/>
                </a:lnTo>
                <a:lnTo>
                  <a:pt x="709915" y="2093208"/>
                </a:lnTo>
                <a:close/>
                <a:moveTo>
                  <a:pt x="1020136" y="0"/>
                </a:moveTo>
                <a:lnTo>
                  <a:pt x="1018229" y="147"/>
                </a:lnTo>
                <a:lnTo>
                  <a:pt x="1016319" y="0"/>
                </a:lnTo>
                <a:cubicBezTo>
                  <a:pt x="455022" y="0"/>
                  <a:pt x="0" y="455021"/>
                  <a:pt x="0" y="1016319"/>
                </a:cubicBezTo>
                <a:cubicBezTo>
                  <a:pt x="0" y="1396151"/>
                  <a:pt x="271200" y="1771022"/>
                  <a:pt x="484581" y="1942131"/>
                </a:cubicBezTo>
                <a:cubicBezTo>
                  <a:pt x="548151" y="2015370"/>
                  <a:pt x="520096" y="2053853"/>
                  <a:pt x="533756" y="2149329"/>
                </a:cubicBezTo>
                <a:cubicBezTo>
                  <a:pt x="569271" y="2223033"/>
                  <a:pt x="601038" y="2246601"/>
                  <a:pt x="663812" y="2246601"/>
                </a:cubicBezTo>
                <a:lnTo>
                  <a:pt x="1018229" y="2245332"/>
                </a:lnTo>
                <a:lnTo>
                  <a:pt x="1372641" y="2246601"/>
                </a:lnTo>
                <a:cubicBezTo>
                  <a:pt x="1435417" y="2246601"/>
                  <a:pt x="1467183" y="2223033"/>
                  <a:pt x="1502697" y="2149329"/>
                </a:cubicBezTo>
                <a:cubicBezTo>
                  <a:pt x="1516357" y="2053853"/>
                  <a:pt x="1488303" y="2015370"/>
                  <a:pt x="1551873" y="1942131"/>
                </a:cubicBezTo>
                <a:cubicBezTo>
                  <a:pt x="1765253" y="1771022"/>
                  <a:pt x="2036454" y="1396151"/>
                  <a:pt x="2036454" y="1016319"/>
                </a:cubicBezTo>
                <a:cubicBezTo>
                  <a:pt x="2036454" y="455021"/>
                  <a:pt x="1581432" y="0"/>
                  <a:pt x="10201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a:p>
        </p:txBody>
      </p:sp>
      <p:grpSp>
        <p:nvGrpSpPr>
          <p:cNvPr id="83" name="Group 82">
            <a:extLst>
              <a:ext uri="{FF2B5EF4-FFF2-40B4-BE49-F238E27FC236}">
                <a16:creationId xmlns:a16="http://schemas.microsoft.com/office/drawing/2014/main" xmlns="" id="{AB2A7E71-5738-44B8-8C95-AE69F852EEE2}"/>
              </a:ext>
            </a:extLst>
          </p:cNvPr>
          <p:cNvGrpSpPr/>
          <p:nvPr/>
        </p:nvGrpSpPr>
        <p:grpSpPr>
          <a:xfrm>
            <a:off x="9516898" y="2814396"/>
            <a:ext cx="1832724" cy="1832724"/>
            <a:chOff x="4547049" y="1897856"/>
            <a:chExt cx="3071634" cy="3071634"/>
          </a:xfrm>
          <a:effectLst/>
        </p:grpSpPr>
        <p:sp>
          <p:nvSpPr>
            <p:cNvPr id="84" name="Freeform: Shape 83">
              <a:extLst>
                <a:ext uri="{FF2B5EF4-FFF2-40B4-BE49-F238E27FC236}">
                  <a16:creationId xmlns:a16="http://schemas.microsoft.com/office/drawing/2014/main" xmlns="" id="{D8F22443-BC2E-481F-848C-C91988FF254D}"/>
                </a:ext>
              </a:extLst>
            </p:cNvPr>
            <p:cNvSpPr/>
            <p:nvPr/>
          </p:nvSpPr>
          <p:spPr>
            <a:xfrm>
              <a:off x="4547049" y="1897856"/>
              <a:ext cx="3071634" cy="307163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1">
                <a:lumMod val="20000"/>
                <a:lumOff val="80000"/>
              </a:schemeClr>
            </a:solidFill>
            <a:ln w="9525" cap="flat">
              <a:noFill/>
              <a:prstDash val="solid"/>
              <a:miter/>
            </a:ln>
            <a:effectLst/>
          </p:spPr>
          <p:txBody>
            <a:bodyPr rtlCol="0" anchor="ctr"/>
            <a:lstStyle/>
            <a:p>
              <a:endParaRPr lang="en-US" dirty="0"/>
            </a:p>
          </p:txBody>
        </p:sp>
        <p:sp>
          <p:nvSpPr>
            <p:cNvPr id="85" name="Freeform: Shape 84">
              <a:extLst>
                <a:ext uri="{FF2B5EF4-FFF2-40B4-BE49-F238E27FC236}">
                  <a16:creationId xmlns:a16="http://schemas.microsoft.com/office/drawing/2014/main" xmlns="" id="{35F2A40E-4190-437D-AC60-CD4CDF3B31A4}"/>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1">
                <a:lumMod val="40000"/>
                <a:lumOff val="60000"/>
              </a:schemeClr>
            </a:solidFill>
            <a:ln w="9525" cap="flat">
              <a:noFill/>
              <a:prstDash val="solid"/>
              <a:miter/>
            </a:ln>
          </p:spPr>
          <p:txBody>
            <a:bodyPr rtlCol="0" anchor="ctr"/>
            <a:lstStyle/>
            <a:p>
              <a:endParaRPr lang="en-US" dirty="0"/>
            </a:p>
          </p:txBody>
        </p:sp>
      </p:grpSp>
      <p:grpSp>
        <p:nvGrpSpPr>
          <p:cNvPr id="169" name="Group 168">
            <a:extLst>
              <a:ext uri="{FF2B5EF4-FFF2-40B4-BE49-F238E27FC236}">
                <a16:creationId xmlns:a16="http://schemas.microsoft.com/office/drawing/2014/main" xmlns="" id="{0DFE7297-5D2E-4A1E-AF36-A4B43D60EE20}"/>
              </a:ext>
            </a:extLst>
          </p:cNvPr>
          <p:cNvGrpSpPr/>
          <p:nvPr/>
        </p:nvGrpSpPr>
        <p:grpSpPr>
          <a:xfrm>
            <a:off x="1092450" y="4943210"/>
            <a:ext cx="2825440" cy="1166481"/>
            <a:chOff x="1786971" y="4942919"/>
            <a:chExt cx="2041538" cy="1037553"/>
          </a:xfrm>
        </p:grpSpPr>
        <p:sp>
          <p:nvSpPr>
            <p:cNvPr id="170" name="Rectangle: Rounded Corners 169">
              <a:extLst>
                <a:ext uri="{FF2B5EF4-FFF2-40B4-BE49-F238E27FC236}">
                  <a16:creationId xmlns:a16="http://schemas.microsoft.com/office/drawing/2014/main" xmlns="" id="{542EA2AA-46CA-4542-867B-4B1CB448291F}"/>
                </a:ext>
              </a:extLst>
            </p:cNvPr>
            <p:cNvSpPr/>
            <p:nvPr/>
          </p:nvSpPr>
          <p:spPr>
            <a:xfrm>
              <a:off x="1886713" y="4942919"/>
              <a:ext cx="1842053" cy="62168"/>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a:extLst>
                <a:ext uri="{FF2B5EF4-FFF2-40B4-BE49-F238E27FC236}">
                  <a16:creationId xmlns:a16="http://schemas.microsoft.com/office/drawing/2014/main" xmlns="" id="{D4CACEE3-B90F-4F91-BDC6-877A07B30437}"/>
                </a:ext>
              </a:extLst>
            </p:cNvPr>
            <p:cNvSpPr/>
            <p:nvPr/>
          </p:nvSpPr>
          <p:spPr>
            <a:xfrm>
              <a:off x="1786971" y="5005087"/>
              <a:ext cx="2041538" cy="972483"/>
            </a:xfrm>
            <a:prstGeom prst="trapezoid">
              <a:avLst>
                <a:gd name="adj" fmla="val 15411"/>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a:extLst>
                <a:ext uri="{FF2B5EF4-FFF2-40B4-BE49-F238E27FC236}">
                  <a16:creationId xmlns:a16="http://schemas.microsoft.com/office/drawing/2014/main" xmlns="" id="{7A91969B-169B-4C9F-A000-5E82C767548C}"/>
                </a:ext>
              </a:extLst>
            </p:cNvPr>
            <p:cNvSpPr/>
            <p:nvPr/>
          </p:nvSpPr>
          <p:spPr>
            <a:xfrm>
              <a:off x="1950379" y="5043805"/>
              <a:ext cx="1714722" cy="187750"/>
            </a:xfrm>
            <a:prstGeom prst="trapezoi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 name="Group 172">
              <a:extLst>
                <a:ext uri="{FF2B5EF4-FFF2-40B4-BE49-F238E27FC236}">
                  <a16:creationId xmlns:a16="http://schemas.microsoft.com/office/drawing/2014/main" xmlns="" id="{B05ABD50-FAA4-4DC3-8D60-F356E81A32AF}"/>
                </a:ext>
              </a:extLst>
            </p:cNvPr>
            <p:cNvGrpSpPr/>
            <p:nvPr/>
          </p:nvGrpSpPr>
          <p:grpSpPr>
            <a:xfrm>
              <a:off x="2260924" y="5043805"/>
              <a:ext cx="1107473" cy="187751"/>
              <a:chOff x="7962899" y="2433000"/>
              <a:chExt cx="2294160" cy="371747"/>
            </a:xfrm>
          </p:grpSpPr>
          <p:grpSp>
            <p:nvGrpSpPr>
              <p:cNvPr id="227" name="Group 226">
                <a:extLst>
                  <a:ext uri="{FF2B5EF4-FFF2-40B4-BE49-F238E27FC236}">
                    <a16:creationId xmlns:a16="http://schemas.microsoft.com/office/drawing/2014/main" xmlns="" id="{86FD9438-9622-4C4E-BFA8-0C05525FCFD4}"/>
                  </a:ext>
                </a:extLst>
              </p:cNvPr>
              <p:cNvGrpSpPr/>
              <p:nvPr/>
            </p:nvGrpSpPr>
            <p:grpSpPr>
              <a:xfrm>
                <a:off x="7962899" y="2433000"/>
                <a:ext cx="344267" cy="371747"/>
                <a:chOff x="6383215" y="2833551"/>
                <a:chExt cx="240196" cy="371747"/>
              </a:xfrm>
            </p:grpSpPr>
            <p:sp>
              <p:nvSpPr>
                <p:cNvPr id="236" name="Rectangle 235">
                  <a:extLst>
                    <a:ext uri="{FF2B5EF4-FFF2-40B4-BE49-F238E27FC236}">
                      <a16:creationId xmlns:a16="http://schemas.microsoft.com/office/drawing/2014/main" xmlns="" id="{3F8AB41D-920E-42F9-ADC4-C5E4FA92A810}"/>
                    </a:ext>
                  </a:extLst>
                </p:cNvPr>
                <p:cNvSpPr/>
                <p:nvPr/>
              </p:nvSpPr>
              <p:spPr>
                <a:xfrm>
                  <a:off x="6427177" y="2833551"/>
                  <a:ext cx="152272" cy="103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a:extLst>
                    <a:ext uri="{FF2B5EF4-FFF2-40B4-BE49-F238E27FC236}">
                      <a16:creationId xmlns:a16="http://schemas.microsoft.com/office/drawing/2014/main" xmlns="" id="{B6373E23-F5CD-4F0F-AA5B-23DBCE336F76}"/>
                    </a:ext>
                  </a:extLst>
                </p:cNvPr>
                <p:cNvSpPr/>
                <p:nvPr/>
              </p:nvSpPr>
              <p:spPr>
                <a:xfrm>
                  <a:off x="6383215" y="3030414"/>
                  <a:ext cx="240196" cy="1748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Trapezoid 237">
                  <a:extLst>
                    <a:ext uri="{FF2B5EF4-FFF2-40B4-BE49-F238E27FC236}">
                      <a16:creationId xmlns:a16="http://schemas.microsoft.com/office/drawing/2014/main" xmlns="" id="{F598B5F6-B0BA-4533-A3E1-814F76F6C2EA}"/>
                    </a:ext>
                  </a:extLst>
                </p:cNvPr>
                <p:cNvSpPr/>
                <p:nvPr/>
              </p:nvSpPr>
              <p:spPr>
                <a:xfrm>
                  <a:off x="6383215" y="2936632"/>
                  <a:ext cx="240196" cy="93782"/>
                </a:xfrm>
                <a:prstGeom prst="trapezoid">
                  <a:avLst>
                    <a:gd name="adj" fmla="val 7468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227">
                <a:extLst>
                  <a:ext uri="{FF2B5EF4-FFF2-40B4-BE49-F238E27FC236}">
                    <a16:creationId xmlns:a16="http://schemas.microsoft.com/office/drawing/2014/main" xmlns="" id="{B9895C98-0D69-4F95-ABCE-8B972769064A}"/>
                  </a:ext>
                </a:extLst>
              </p:cNvPr>
              <p:cNvGrpSpPr/>
              <p:nvPr/>
            </p:nvGrpSpPr>
            <p:grpSpPr>
              <a:xfrm>
                <a:off x="8933083" y="2433000"/>
                <a:ext cx="344267" cy="371747"/>
                <a:chOff x="6383215" y="2833551"/>
                <a:chExt cx="240196" cy="371747"/>
              </a:xfrm>
            </p:grpSpPr>
            <p:sp>
              <p:nvSpPr>
                <p:cNvPr id="233" name="Rectangle 232">
                  <a:extLst>
                    <a:ext uri="{FF2B5EF4-FFF2-40B4-BE49-F238E27FC236}">
                      <a16:creationId xmlns:a16="http://schemas.microsoft.com/office/drawing/2014/main" xmlns="" id="{96EBE5C6-DE8F-44F9-9B6B-8B5ECBD2BD9B}"/>
                    </a:ext>
                  </a:extLst>
                </p:cNvPr>
                <p:cNvSpPr/>
                <p:nvPr/>
              </p:nvSpPr>
              <p:spPr>
                <a:xfrm>
                  <a:off x="6427177" y="2833551"/>
                  <a:ext cx="152272" cy="103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a:extLst>
                    <a:ext uri="{FF2B5EF4-FFF2-40B4-BE49-F238E27FC236}">
                      <a16:creationId xmlns:a16="http://schemas.microsoft.com/office/drawing/2014/main" xmlns="" id="{3D184445-6645-4A77-A9FB-EB687E422469}"/>
                    </a:ext>
                  </a:extLst>
                </p:cNvPr>
                <p:cNvSpPr/>
                <p:nvPr/>
              </p:nvSpPr>
              <p:spPr>
                <a:xfrm>
                  <a:off x="6383215" y="3030414"/>
                  <a:ext cx="240196" cy="1748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Trapezoid 234">
                  <a:extLst>
                    <a:ext uri="{FF2B5EF4-FFF2-40B4-BE49-F238E27FC236}">
                      <a16:creationId xmlns:a16="http://schemas.microsoft.com/office/drawing/2014/main" xmlns="" id="{5A94EBDF-19DB-4165-92F2-1E0F0718FC4C}"/>
                    </a:ext>
                  </a:extLst>
                </p:cNvPr>
                <p:cNvSpPr/>
                <p:nvPr/>
              </p:nvSpPr>
              <p:spPr>
                <a:xfrm>
                  <a:off x="6383215" y="2936632"/>
                  <a:ext cx="240196" cy="93782"/>
                </a:xfrm>
                <a:prstGeom prst="trapezoid">
                  <a:avLst>
                    <a:gd name="adj" fmla="val 67722"/>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228">
                <a:extLst>
                  <a:ext uri="{FF2B5EF4-FFF2-40B4-BE49-F238E27FC236}">
                    <a16:creationId xmlns:a16="http://schemas.microsoft.com/office/drawing/2014/main" xmlns="" id="{FAD918A8-175F-40E7-869A-7618A3014E59}"/>
                  </a:ext>
                </a:extLst>
              </p:cNvPr>
              <p:cNvGrpSpPr/>
              <p:nvPr/>
            </p:nvGrpSpPr>
            <p:grpSpPr>
              <a:xfrm>
                <a:off x="9912792" y="2433000"/>
                <a:ext cx="344267" cy="371747"/>
                <a:chOff x="6383215" y="2833551"/>
                <a:chExt cx="240196" cy="371747"/>
              </a:xfrm>
            </p:grpSpPr>
            <p:sp>
              <p:nvSpPr>
                <p:cNvPr id="230" name="Rectangle 229">
                  <a:extLst>
                    <a:ext uri="{FF2B5EF4-FFF2-40B4-BE49-F238E27FC236}">
                      <a16:creationId xmlns:a16="http://schemas.microsoft.com/office/drawing/2014/main" xmlns="" id="{93BFED72-A954-4796-9EA9-FD6A91263F48}"/>
                    </a:ext>
                  </a:extLst>
                </p:cNvPr>
                <p:cNvSpPr/>
                <p:nvPr/>
              </p:nvSpPr>
              <p:spPr>
                <a:xfrm>
                  <a:off x="6427177" y="2833551"/>
                  <a:ext cx="152272" cy="103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xmlns="" id="{6DB22848-DE6A-434F-96FF-E95C3CD906E1}"/>
                    </a:ext>
                  </a:extLst>
                </p:cNvPr>
                <p:cNvSpPr/>
                <p:nvPr/>
              </p:nvSpPr>
              <p:spPr>
                <a:xfrm>
                  <a:off x="6383215" y="3030414"/>
                  <a:ext cx="240196" cy="1748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Trapezoid 231">
                  <a:extLst>
                    <a:ext uri="{FF2B5EF4-FFF2-40B4-BE49-F238E27FC236}">
                      <a16:creationId xmlns:a16="http://schemas.microsoft.com/office/drawing/2014/main" xmlns="" id="{B5E54CE8-3008-4CB1-824B-F057EC1055BB}"/>
                    </a:ext>
                  </a:extLst>
                </p:cNvPr>
                <p:cNvSpPr/>
                <p:nvPr/>
              </p:nvSpPr>
              <p:spPr>
                <a:xfrm>
                  <a:off x="6383215" y="2936632"/>
                  <a:ext cx="240196" cy="93782"/>
                </a:xfrm>
                <a:prstGeom prst="trapezoid">
                  <a:avLst>
                    <a:gd name="adj" fmla="val 7120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4" name="Trapezoid 173">
              <a:extLst>
                <a:ext uri="{FF2B5EF4-FFF2-40B4-BE49-F238E27FC236}">
                  <a16:creationId xmlns:a16="http://schemas.microsoft.com/office/drawing/2014/main" xmlns="" id="{D71F561F-BB5E-4E08-A62B-93F204E90C6F}"/>
                </a:ext>
              </a:extLst>
            </p:cNvPr>
            <p:cNvSpPr/>
            <p:nvPr/>
          </p:nvSpPr>
          <p:spPr>
            <a:xfrm>
              <a:off x="1842501"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Trapezoid 174">
              <a:extLst>
                <a:ext uri="{FF2B5EF4-FFF2-40B4-BE49-F238E27FC236}">
                  <a16:creationId xmlns:a16="http://schemas.microsoft.com/office/drawing/2014/main" xmlns="" id="{926B953F-E07E-4B44-A2F2-83C58280DC83}"/>
                </a:ext>
              </a:extLst>
            </p:cNvPr>
            <p:cNvSpPr/>
            <p:nvPr/>
          </p:nvSpPr>
          <p:spPr>
            <a:xfrm>
              <a:off x="2313764"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Trapezoid 175">
              <a:extLst>
                <a:ext uri="{FF2B5EF4-FFF2-40B4-BE49-F238E27FC236}">
                  <a16:creationId xmlns:a16="http://schemas.microsoft.com/office/drawing/2014/main" xmlns="" id="{D73A1ECF-C322-4F51-8A8A-056B6ECA0135}"/>
                </a:ext>
              </a:extLst>
            </p:cNvPr>
            <p:cNvSpPr/>
            <p:nvPr/>
          </p:nvSpPr>
          <p:spPr>
            <a:xfrm>
              <a:off x="2785027"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Trapezoid 176">
              <a:extLst>
                <a:ext uri="{FF2B5EF4-FFF2-40B4-BE49-F238E27FC236}">
                  <a16:creationId xmlns:a16="http://schemas.microsoft.com/office/drawing/2014/main" xmlns="" id="{EEDD94C3-C6F2-430C-83ED-9003CA2F314C}"/>
                </a:ext>
              </a:extLst>
            </p:cNvPr>
            <p:cNvSpPr/>
            <p:nvPr/>
          </p:nvSpPr>
          <p:spPr>
            <a:xfrm>
              <a:off x="3256290"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oup 177">
              <a:extLst>
                <a:ext uri="{FF2B5EF4-FFF2-40B4-BE49-F238E27FC236}">
                  <a16:creationId xmlns:a16="http://schemas.microsoft.com/office/drawing/2014/main" xmlns="" id="{10263849-62BA-451C-B197-C458827AF1E9}"/>
                </a:ext>
              </a:extLst>
            </p:cNvPr>
            <p:cNvGrpSpPr/>
            <p:nvPr/>
          </p:nvGrpSpPr>
          <p:grpSpPr>
            <a:xfrm>
              <a:off x="1962670" y="5271362"/>
              <a:ext cx="302363" cy="682663"/>
              <a:chOff x="7384246" y="2899703"/>
              <a:chExt cx="626352" cy="1351672"/>
            </a:xfrm>
            <a:solidFill>
              <a:schemeClr val="accent4">
                <a:lumMod val="60000"/>
                <a:lumOff val="40000"/>
              </a:schemeClr>
            </a:solidFill>
          </p:grpSpPr>
          <p:sp>
            <p:nvSpPr>
              <p:cNvPr id="216" name="Rectangle: Rounded Corners 215">
                <a:extLst>
                  <a:ext uri="{FF2B5EF4-FFF2-40B4-BE49-F238E27FC236}">
                    <a16:creationId xmlns:a16="http://schemas.microsoft.com/office/drawing/2014/main" xmlns="" id="{1C3CCF86-B933-4353-9B3A-1DB36D4305ED}"/>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Rounded Corners 216">
                <a:extLst>
                  <a:ext uri="{FF2B5EF4-FFF2-40B4-BE49-F238E27FC236}">
                    <a16:creationId xmlns:a16="http://schemas.microsoft.com/office/drawing/2014/main" xmlns="" id="{87141F13-5FAA-4FB3-BD57-65B1DCFB0C93}"/>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Rounded Corners 217">
                <a:extLst>
                  <a:ext uri="{FF2B5EF4-FFF2-40B4-BE49-F238E27FC236}">
                    <a16:creationId xmlns:a16="http://schemas.microsoft.com/office/drawing/2014/main" xmlns="" id="{81DFD139-9103-43FD-996F-0C33D81607F8}"/>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Rounded Corners 218">
                <a:extLst>
                  <a:ext uri="{FF2B5EF4-FFF2-40B4-BE49-F238E27FC236}">
                    <a16:creationId xmlns:a16="http://schemas.microsoft.com/office/drawing/2014/main" xmlns="" id="{29DD79B1-E490-4CE7-872E-5D99A26FB2E2}"/>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Rounded Corners 219">
                <a:extLst>
                  <a:ext uri="{FF2B5EF4-FFF2-40B4-BE49-F238E27FC236}">
                    <a16:creationId xmlns:a16="http://schemas.microsoft.com/office/drawing/2014/main" xmlns="" id="{C0564815-BC6C-4565-A05B-816A9361D561}"/>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Rounded Corners 220">
                <a:extLst>
                  <a:ext uri="{FF2B5EF4-FFF2-40B4-BE49-F238E27FC236}">
                    <a16:creationId xmlns:a16="http://schemas.microsoft.com/office/drawing/2014/main" xmlns="" id="{1E6B8734-96EA-42CE-9A25-027B730D03B3}"/>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Rounded Corners 221">
                <a:extLst>
                  <a:ext uri="{FF2B5EF4-FFF2-40B4-BE49-F238E27FC236}">
                    <a16:creationId xmlns:a16="http://schemas.microsoft.com/office/drawing/2014/main" xmlns="" id="{E07C30DC-29B8-49D1-815B-87EF8DAD90A6}"/>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Rounded Corners 222">
                <a:extLst>
                  <a:ext uri="{FF2B5EF4-FFF2-40B4-BE49-F238E27FC236}">
                    <a16:creationId xmlns:a16="http://schemas.microsoft.com/office/drawing/2014/main" xmlns="" id="{DFFAE26A-2273-41E9-B826-3C556F16755D}"/>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Rounded Corners 223">
                <a:extLst>
                  <a:ext uri="{FF2B5EF4-FFF2-40B4-BE49-F238E27FC236}">
                    <a16:creationId xmlns:a16="http://schemas.microsoft.com/office/drawing/2014/main" xmlns="" id="{F03B1CCC-644F-4515-AE4F-AEB9ED345D42}"/>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Rounded Corners 224">
                <a:extLst>
                  <a:ext uri="{FF2B5EF4-FFF2-40B4-BE49-F238E27FC236}">
                    <a16:creationId xmlns:a16="http://schemas.microsoft.com/office/drawing/2014/main" xmlns="" id="{7BCF6C98-A966-462D-88A5-DAD346C3ADEB}"/>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Rounded Corners 225">
                <a:extLst>
                  <a:ext uri="{FF2B5EF4-FFF2-40B4-BE49-F238E27FC236}">
                    <a16:creationId xmlns:a16="http://schemas.microsoft.com/office/drawing/2014/main" xmlns="" id="{DDB596CA-184F-40A2-9566-DF961E600637}"/>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78">
              <a:extLst>
                <a:ext uri="{FF2B5EF4-FFF2-40B4-BE49-F238E27FC236}">
                  <a16:creationId xmlns:a16="http://schemas.microsoft.com/office/drawing/2014/main" xmlns="" id="{A739D00F-806A-4BB7-8A2F-1DFE0310997B}"/>
                </a:ext>
              </a:extLst>
            </p:cNvPr>
            <p:cNvGrpSpPr/>
            <p:nvPr/>
          </p:nvGrpSpPr>
          <p:grpSpPr>
            <a:xfrm>
              <a:off x="2430707" y="5271362"/>
              <a:ext cx="302363" cy="682663"/>
              <a:chOff x="7384246" y="2899703"/>
              <a:chExt cx="626352" cy="1351672"/>
            </a:xfrm>
            <a:solidFill>
              <a:schemeClr val="accent4">
                <a:lumMod val="60000"/>
                <a:lumOff val="40000"/>
              </a:schemeClr>
            </a:solidFill>
          </p:grpSpPr>
          <p:sp>
            <p:nvSpPr>
              <p:cNvPr id="205" name="Rectangle: Rounded Corners 204">
                <a:extLst>
                  <a:ext uri="{FF2B5EF4-FFF2-40B4-BE49-F238E27FC236}">
                    <a16:creationId xmlns:a16="http://schemas.microsoft.com/office/drawing/2014/main" xmlns="" id="{1452CDC8-7256-4FF3-8FED-628116B53909}"/>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Rounded Corners 205">
                <a:extLst>
                  <a:ext uri="{FF2B5EF4-FFF2-40B4-BE49-F238E27FC236}">
                    <a16:creationId xmlns:a16="http://schemas.microsoft.com/office/drawing/2014/main" xmlns="" id="{BC5E81AA-5663-4DA9-9089-741502B53958}"/>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Rounded Corners 206">
                <a:extLst>
                  <a:ext uri="{FF2B5EF4-FFF2-40B4-BE49-F238E27FC236}">
                    <a16:creationId xmlns:a16="http://schemas.microsoft.com/office/drawing/2014/main" xmlns="" id="{8DC76A4B-48E7-498C-B613-19DA314AA69A}"/>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xmlns="" id="{C74E88BB-2AD8-434B-B25A-206207DF1CCD}"/>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208">
                <a:extLst>
                  <a:ext uri="{FF2B5EF4-FFF2-40B4-BE49-F238E27FC236}">
                    <a16:creationId xmlns:a16="http://schemas.microsoft.com/office/drawing/2014/main" xmlns="" id="{581F9D7B-C759-4535-A839-2ABC111149AB}"/>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Rounded Corners 209">
                <a:extLst>
                  <a:ext uri="{FF2B5EF4-FFF2-40B4-BE49-F238E27FC236}">
                    <a16:creationId xmlns:a16="http://schemas.microsoft.com/office/drawing/2014/main" xmlns="" id="{99965AFF-E5B1-498B-85E2-5B4EEC535799}"/>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Rounded Corners 210">
                <a:extLst>
                  <a:ext uri="{FF2B5EF4-FFF2-40B4-BE49-F238E27FC236}">
                    <a16:creationId xmlns:a16="http://schemas.microsoft.com/office/drawing/2014/main" xmlns="" id="{4708C725-A8B0-4EDB-8101-C8AEF888CA11}"/>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Rounded Corners 211">
                <a:extLst>
                  <a:ext uri="{FF2B5EF4-FFF2-40B4-BE49-F238E27FC236}">
                    <a16:creationId xmlns:a16="http://schemas.microsoft.com/office/drawing/2014/main" xmlns="" id="{0014FCF2-64F3-4347-99CD-10D4874CB1C6}"/>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Rounded Corners 212">
                <a:extLst>
                  <a:ext uri="{FF2B5EF4-FFF2-40B4-BE49-F238E27FC236}">
                    <a16:creationId xmlns:a16="http://schemas.microsoft.com/office/drawing/2014/main" xmlns="" id="{427272FB-D869-4B2F-BE88-D85A2175569F}"/>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Rounded Corners 213">
                <a:extLst>
                  <a:ext uri="{FF2B5EF4-FFF2-40B4-BE49-F238E27FC236}">
                    <a16:creationId xmlns:a16="http://schemas.microsoft.com/office/drawing/2014/main" xmlns="" id="{1B17C44F-98D1-4AC8-8120-2C369056386F}"/>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Rounded Corners 214">
                <a:extLst>
                  <a:ext uri="{FF2B5EF4-FFF2-40B4-BE49-F238E27FC236}">
                    <a16:creationId xmlns:a16="http://schemas.microsoft.com/office/drawing/2014/main" xmlns="" id="{10C4F26E-FC0C-4D71-A43D-DB65E27F3EC6}"/>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179">
              <a:extLst>
                <a:ext uri="{FF2B5EF4-FFF2-40B4-BE49-F238E27FC236}">
                  <a16:creationId xmlns:a16="http://schemas.microsoft.com/office/drawing/2014/main" xmlns="" id="{795CDE37-3FBD-418F-9733-EB19520F4D28}"/>
                </a:ext>
              </a:extLst>
            </p:cNvPr>
            <p:cNvGrpSpPr/>
            <p:nvPr/>
          </p:nvGrpSpPr>
          <p:grpSpPr>
            <a:xfrm>
              <a:off x="2898745" y="5271362"/>
              <a:ext cx="302363" cy="682663"/>
              <a:chOff x="7384246" y="2899703"/>
              <a:chExt cx="626352" cy="1351672"/>
            </a:xfrm>
            <a:solidFill>
              <a:schemeClr val="accent4">
                <a:lumMod val="60000"/>
                <a:lumOff val="40000"/>
              </a:schemeClr>
            </a:solidFill>
          </p:grpSpPr>
          <p:sp>
            <p:nvSpPr>
              <p:cNvPr id="194" name="Rectangle: Rounded Corners 193">
                <a:extLst>
                  <a:ext uri="{FF2B5EF4-FFF2-40B4-BE49-F238E27FC236}">
                    <a16:creationId xmlns:a16="http://schemas.microsoft.com/office/drawing/2014/main" xmlns="" id="{B0B55251-2755-45E1-BF60-CED61EF0A96A}"/>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xmlns="" id="{C4BD85E7-71FA-4639-ADC4-DEC534FBAE4E}"/>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Rounded Corners 195">
                <a:extLst>
                  <a:ext uri="{FF2B5EF4-FFF2-40B4-BE49-F238E27FC236}">
                    <a16:creationId xmlns:a16="http://schemas.microsoft.com/office/drawing/2014/main" xmlns="" id="{F734DBF5-03CF-4F1E-A840-2ED796BBEE13}"/>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xmlns="" id="{819B77A2-DFA0-4E71-BCD0-881DF33D51A4}"/>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xmlns="" id="{0129183D-51EB-4B5B-A106-2120213FDF06}"/>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Rounded Corners 198">
                <a:extLst>
                  <a:ext uri="{FF2B5EF4-FFF2-40B4-BE49-F238E27FC236}">
                    <a16:creationId xmlns:a16="http://schemas.microsoft.com/office/drawing/2014/main" xmlns="" id="{1E4B72F1-462E-4E33-A05B-B2E233933E3B}"/>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Rounded Corners 199">
                <a:extLst>
                  <a:ext uri="{FF2B5EF4-FFF2-40B4-BE49-F238E27FC236}">
                    <a16:creationId xmlns:a16="http://schemas.microsoft.com/office/drawing/2014/main" xmlns="" id="{4E4D23D5-B4A7-4958-8C67-5AD58C8D8ED0}"/>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xmlns="" id="{347D933A-BDB5-4645-9BBC-CCC53170E1E6}"/>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xmlns="" id="{1E91E59F-A2A6-4689-8835-8529250C6087}"/>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Rounded Corners 202">
                <a:extLst>
                  <a:ext uri="{FF2B5EF4-FFF2-40B4-BE49-F238E27FC236}">
                    <a16:creationId xmlns:a16="http://schemas.microsoft.com/office/drawing/2014/main" xmlns="" id="{9029F5D9-8869-4528-BA56-D6330F118906}"/>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xmlns="" id="{E1D524B3-9CE4-4E06-BF06-EDFB751E86E3}"/>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180">
              <a:extLst>
                <a:ext uri="{FF2B5EF4-FFF2-40B4-BE49-F238E27FC236}">
                  <a16:creationId xmlns:a16="http://schemas.microsoft.com/office/drawing/2014/main" xmlns="" id="{12D0751E-48A5-4D26-8896-4EB7C15FEE9B}"/>
                </a:ext>
              </a:extLst>
            </p:cNvPr>
            <p:cNvGrpSpPr/>
            <p:nvPr/>
          </p:nvGrpSpPr>
          <p:grpSpPr>
            <a:xfrm>
              <a:off x="3366783" y="5271362"/>
              <a:ext cx="302363" cy="682663"/>
              <a:chOff x="7384246" y="2899703"/>
              <a:chExt cx="626352" cy="1351672"/>
            </a:xfrm>
            <a:solidFill>
              <a:schemeClr val="accent4">
                <a:lumMod val="60000"/>
                <a:lumOff val="40000"/>
              </a:schemeClr>
            </a:solidFill>
          </p:grpSpPr>
          <p:sp>
            <p:nvSpPr>
              <p:cNvPr id="183" name="Rectangle: Rounded Corners 182">
                <a:extLst>
                  <a:ext uri="{FF2B5EF4-FFF2-40B4-BE49-F238E27FC236}">
                    <a16:creationId xmlns:a16="http://schemas.microsoft.com/office/drawing/2014/main" xmlns="" id="{0CE97A67-E510-43E1-9065-73B309F363B2}"/>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Rounded Corners 183">
                <a:extLst>
                  <a:ext uri="{FF2B5EF4-FFF2-40B4-BE49-F238E27FC236}">
                    <a16:creationId xmlns:a16="http://schemas.microsoft.com/office/drawing/2014/main" xmlns="" id="{D05D845F-EC26-43B5-83C8-05AA7E02D077}"/>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Rounded Corners 184">
                <a:extLst>
                  <a:ext uri="{FF2B5EF4-FFF2-40B4-BE49-F238E27FC236}">
                    <a16:creationId xmlns:a16="http://schemas.microsoft.com/office/drawing/2014/main" xmlns="" id="{716D805E-88CA-4423-9482-CAF413AA40A5}"/>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Rounded Corners 185">
                <a:extLst>
                  <a:ext uri="{FF2B5EF4-FFF2-40B4-BE49-F238E27FC236}">
                    <a16:creationId xmlns:a16="http://schemas.microsoft.com/office/drawing/2014/main" xmlns="" id="{DBC13362-F944-4171-801C-366C3F5A5EEA}"/>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xmlns="" id="{4F66B606-A82B-4BD3-A624-3B73E4B2FF55}"/>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a:extLst>
                  <a:ext uri="{FF2B5EF4-FFF2-40B4-BE49-F238E27FC236}">
                    <a16:creationId xmlns:a16="http://schemas.microsoft.com/office/drawing/2014/main" xmlns="" id="{3BEFD1C3-6970-4F5D-AC99-B87C07A11B1D}"/>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xmlns="" id="{A9F7D3E2-7B87-4B44-864D-C1943A2E6A55}"/>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xmlns="" id="{C25A9BF3-0A32-4742-BE9A-F77C9AFEFA3A}"/>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xmlns="" id="{E77F2A87-AE22-481A-A853-243B8DA7D6C8}"/>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xmlns="" id="{6FDC3D30-5BA1-4BE7-BFC0-A55999B69580}"/>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xmlns="" id="{112E3405-B4AA-4531-BCBA-8323FCD79172}"/>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2" name="Graphic 181">
              <a:extLst>
                <a:ext uri="{FF2B5EF4-FFF2-40B4-BE49-F238E27FC236}">
                  <a16:creationId xmlns:a16="http://schemas.microsoft.com/office/drawing/2014/main" xmlns="" id="{9F8183D3-839A-4097-B592-2553D368534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843781" y="5671824"/>
              <a:ext cx="1940381" cy="308648"/>
            </a:xfrm>
            <a:prstGeom prst="rect">
              <a:avLst/>
            </a:prstGeom>
          </p:spPr>
        </p:pic>
      </p:grpSp>
      <p:sp>
        <p:nvSpPr>
          <p:cNvPr id="239" name="Freeform: Shape 238">
            <a:extLst>
              <a:ext uri="{FF2B5EF4-FFF2-40B4-BE49-F238E27FC236}">
                <a16:creationId xmlns:a16="http://schemas.microsoft.com/office/drawing/2014/main" xmlns="" id="{60A7BAFE-4515-426B-B889-AB845EEA69F9}"/>
              </a:ext>
            </a:extLst>
          </p:cNvPr>
          <p:cNvSpPr/>
          <p:nvPr/>
        </p:nvSpPr>
        <p:spPr>
          <a:xfrm flipH="1">
            <a:off x="9955729" y="1432002"/>
            <a:ext cx="892078" cy="1332338"/>
          </a:xfrm>
          <a:custGeom>
            <a:avLst/>
            <a:gdLst>
              <a:gd name="connsiteX0" fmla="*/ 501893 w 892078"/>
              <a:gd name="connsiteY0" fmla="*/ 0 h 1332338"/>
              <a:gd name="connsiteX1" fmla="*/ 498205 w 892078"/>
              <a:gd name="connsiteY1" fmla="*/ 53000 h 1332338"/>
              <a:gd name="connsiteX2" fmla="*/ 456830 w 892078"/>
              <a:gd name="connsiteY2" fmla="*/ 120945 h 1332338"/>
              <a:gd name="connsiteX3" fmla="*/ 387912 w 892078"/>
              <a:gd name="connsiteY3" fmla="*/ 218109 h 1332338"/>
              <a:gd name="connsiteX4" fmla="*/ 391667 w 892078"/>
              <a:gd name="connsiteY4" fmla="*/ 334412 h 1332338"/>
              <a:gd name="connsiteX5" fmla="*/ 407219 w 892078"/>
              <a:gd name="connsiteY5" fmla="*/ 351214 h 1332338"/>
              <a:gd name="connsiteX6" fmla="*/ 413637 w 892078"/>
              <a:gd name="connsiteY6" fmla="*/ 474030 h 1332338"/>
              <a:gd name="connsiteX7" fmla="*/ 416812 w 892078"/>
              <a:gd name="connsiteY7" fmla="*/ 504492 h 1332338"/>
              <a:gd name="connsiteX8" fmla="*/ 402754 w 892078"/>
              <a:gd name="connsiteY8" fmla="*/ 505610 h 1332338"/>
              <a:gd name="connsiteX9" fmla="*/ 369924 w 892078"/>
              <a:gd name="connsiteY9" fmla="*/ 475906 h 1332338"/>
              <a:gd name="connsiteX10" fmla="*/ 126043 w 892078"/>
              <a:gd name="connsiteY10" fmla="*/ 282053 h 1332338"/>
              <a:gd name="connsiteX11" fmla="*/ 204209 w 892078"/>
              <a:gd name="connsiteY11" fmla="*/ 408681 h 1332338"/>
              <a:gd name="connsiteX12" fmla="*/ 344910 w 892078"/>
              <a:gd name="connsiteY12" fmla="*/ 500918 h 1332338"/>
              <a:gd name="connsiteX13" fmla="*/ 418387 w 892078"/>
              <a:gd name="connsiteY13" fmla="*/ 565015 h 1332338"/>
              <a:gd name="connsiteX14" fmla="*/ 404318 w 892078"/>
              <a:gd name="connsiteY14" fmla="*/ 841726 h 1332338"/>
              <a:gd name="connsiteX15" fmla="*/ 354290 w 892078"/>
              <a:gd name="connsiteY15" fmla="*/ 830783 h 1332338"/>
              <a:gd name="connsiteX16" fmla="*/ 353526 w 892078"/>
              <a:gd name="connsiteY16" fmla="*/ 831058 h 1332338"/>
              <a:gd name="connsiteX17" fmla="*/ 350580 w 892078"/>
              <a:gd name="connsiteY17" fmla="*/ 827584 h 1332338"/>
              <a:gd name="connsiteX18" fmla="*/ 347061 w 892078"/>
              <a:gd name="connsiteY18" fmla="*/ 800105 h 1332338"/>
              <a:gd name="connsiteX19" fmla="*/ 281402 w 892078"/>
              <a:gd name="connsiteY19" fmla="*/ 603126 h 1332338"/>
              <a:gd name="connsiteX20" fmla="*/ 0 w 892078"/>
              <a:gd name="connsiteY20" fmla="*/ 531211 h 1332338"/>
              <a:gd name="connsiteX21" fmla="*/ 87546 w 892078"/>
              <a:gd name="connsiteY21" fmla="*/ 639081 h 1332338"/>
              <a:gd name="connsiteX22" fmla="*/ 156335 w 892078"/>
              <a:gd name="connsiteY22" fmla="*/ 770401 h 1332338"/>
              <a:gd name="connsiteX23" fmla="*/ 309542 w 892078"/>
              <a:gd name="connsiteY23" fmla="*/ 829808 h 1332338"/>
              <a:gd name="connsiteX24" fmla="*/ 340979 w 892078"/>
              <a:gd name="connsiteY24" fmla="*/ 837942 h 1332338"/>
              <a:gd name="connsiteX25" fmla="*/ 348283 w 892078"/>
              <a:gd name="connsiteY25" fmla="*/ 838787 h 1332338"/>
              <a:gd name="connsiteX26" fmla="*/ 348036 w 892078"/>
              <a:gd name="connsiteY26" fmla="*/ 840162 h 1332338"/>
              <a:gd name="connsiteX27" fmla="*/ 405880 w 892078"/>
              <a:gd name="connsiteY27" fmla="*/ 949596 h 1332338"/>
              <a:gd name="connsiteX28" fmla="*/ 392717 w 892078"/>
              <a:gd name="connsiteY28" fmla="*/ 1332338 h 1332338"/>
              <a:gd name="connsiteX29" fmla="*/ 473368 w 892078"/>
              <a:gd name="connsiteY29" fmla="*/ 1332338 h 1332338"/>
              <a:gd name="connsiteX30" fmla="*/ 463724 w 892078"/>
              <a:gd name="connsiteY30" fmla="*/ 999622 h 1332338"/>
              <a:gd name="connsiteX31" fmla="*/ 476231 w 892078"/>
              <a:gd name="connsiteY31" fmla="*/ 908949 h 1332338"/>
              <a:gd name="connsiteX32" fmla="*/ 523131 w 892078"/>
              <a:gd name="connsiteY32" fmla="*/ 880809 h 1332338"/>
              <a:gd name="connsiteX33" fmla="*/ 827981 w 892078"/>
              <a:gd name="connsiteY33" fmla="*/ 722913 h 1332338"/>
              <a:gd name="connsiteX34" fmla="*/ 892078 w 892078"/>
              <a:gd name="connsiteY34" fmla="*/ 391486 h 1332338"/>
              <a:gd name="connsiteX35" fmla="*/ 671648 w 892078"/>
              <a:gd name="connsiteY35" fmla="*/ 560326 h 1332338"/>
              <a:gd name="connsiteX36" fmla="*/ 535636 w 892078"/>
              <a:gd name="connsiteY36" fmla="*/ 646309 h 1332338"/>
              <a:gd name="connsiteX37" fmla="*/ 480920 w 892078"/>
              <a:gd name="connsiteY37" fmla="*/ 830783 h 1332338"/>
              <a:gd name="connsiteX38" fmla="*/ 448091 w 892078"/>
              <a:gd name="connsiteY38" fmla="*/ 882373 h 1332338"/>
              <a:gd name="connsiteX39" fmla="*/ 448091 w 892078"/>
              <a:gd name="connsiteY39" fmla="*/ 608790 h 1332338"/>
              <a:gd name="connsiteX40" fmla="*/ 513752 w 892078"/>
              <a:gd name="connsiteY40" fmla="*/ 546257 h 1332338"/>
              <a:gd name="connsiteX41" fmla="*/ 582537 w 892078"/>
              <a:gd name="connsiteY41" fmla="*/ 540003 h 1332338"/>
              <a:gd name="connsiteX42" fmla="*/ 748253 w 892078"/>
              <a:gd name="connsiteY42" fmla="*/ 207012 h 1332338"/>
              <a:gd name="connsiteX43" fmla="*/ 596608 w 892078"/>
              <a:gd name="connsiteY43" fmla="*/ 313318 h 1332338"/>
              <a:gd name="connsiteX44" fmla="*/ 451217 w 892078"/>
              <a:gd name="connsiteY44" fmla="*/ 482159 h 1332338"/>
              <a:gd name="connsiteX45" fmla="*/ 445183 w 892078"/>
              <a:gd name="connsiteY45" fmla="*/ 497255 h 1332338"/>
              <a:gd name="connsiteX46" fmla="*/ 439086 w 892078"/>
              <a:gd name="connsiteY46" fmla="*/ 500090 h 1332338"/>
              <a:gd name="connsiteX47" fmla="*/ 435706 w 892078"/>
              <a:gd name="connsiteY47" fmla="*/ 482384 h 1332338"/>
              <a:gd name="connsiteX48" fmla="*/ 420305 w 892078"/>
              <a:gd name="connsiteY48" fmla="*/ 370688 h 1332338"/>
              <a:gd name="connsiteX49" fmla="*/ 426244 w 892078"/>
              <a:gd name="connsiteY49" fmla="*/ 360755 h 1332338"/>
              <a:gd name="connsiteX50" fmla="*/ 485748 w 892078"/>
              <a:gd name="connsiteY50" fmla="*/ 335852 h 1332338"/>
              <a:gd name="connsiteX51" fmla="*/ 556629 w 892078"/>
              <a:gd name="connsiteY51" fmla="*/ 224791 h 1332338"/>
              <a:gd name="connsiteX52" fmla="*/ 533558 w 892078"/>
              <a:gd name="connsiteY52" fmla="*/ 68029 h 1332338"/>
              <a:gd name="connsiteX53" fmla="*/ 501893 w 892078"/>
              <a:gd name="connsiteY53" fmla="*/ 0 h 133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92078" h="1332338">
                <a:moveTo>
                  <a:pt x="501893" y="0"/>
                </a:moveTo>
                <a:cubicBezTo>
                  <a:pt x="505496" y="20041"/>
                  <a:pt x="503339" y="36518"/>
                  <a:pt x="498205" y="53000"/>
                </a:cubicBezTo>
                <a:cubicBezTo>
                  <a:pt x="489909" y="79014"/>
                  <a:pt x="474662" y="101069"/>
                  <a:pt x="456830" y="120945"/>
                </a:cubicBezTo>
                <a:cubicBezTo>
                  <a:pt x="430082" y="150759"/>
                  <a:pt x="404129" y="181166"/>
                  <a:pt x="387912" y="218109"/>
                </a:cubicBezTo>
                <a:cubicBezTo>
                  <a:pt x="370904" y="257435"/>
                  <a:pt x="367592" y="296342"/>
                  <a:pt x="391667" y="334412"/>
                </a:cubicBezTo>
                <a:cubicBezTo>
                  <a:pt x="396044" y="341153"/>
                  <a:pt x="402085" y="346893"/>
                  <a:pt x="407219" y="351214"/>
                </a:cubicBezTo>
                <a:cubicBezTo>
                  <a:pt x="406074" y="380095"/>
                  <a:pt x="409823" y="433373"/>
                  <a:pt x="413637" y="474030"/>
                </a:cubicBezTo>
                <a:lnTo>
                  <a:pt x="416812" y="504492"/>
                </a:lnTo>
                <a:lnTo>
                  <a:pt x="402754" y="505610"/>
                </a:lnTo>
                <a:cubicBezTo>
                  <a:pt x="393375" y="507174"/>
                  <a:pt x="371487" y="502482"/>
                  <a:pt x="369924" y="475906"/>
                </a:cubicBezTo>
                <a:cubicBezTo>
                  <a:pt x="358979" y="328953"/>
                  <a:pt x="269870" y="258602"/>
                  <a:pt x="126043" y="282053"/>
                </a:cubicBezTo>
                <a:cubicBezTo>
                  <a:pt x="168253" y="316446"/>
                  <a:pt x="180759" y="364908"/>
                  <a:pt x="204209" y="408681"/>
                </a:cubicBezTo>
                <a:cubicBezTo>
                  <a:pt x="232351" y="463399"/>
                  <a:pt x="265180" y="511863"/>
                  <a:pt x="344910" y="500918"/>
                </a:cubicBezTo>
                <a:cubicBezTo>
                  <a:pt x="371487" y="496228"/>
                  <a:pt x="423077" y="507174"/>
                  <a:pt x="418387" y="565015"/>
                </a:cubicBezTo>
                <a:cubicBezTo>
                  <a:pt x="412133" y="655690"/>
                  <a:pt x="409008" y="747925"/>
                  <a:pt x="404318" y="841726"/>
                </a:cubicBezTo>
                <a:cubicBezTo>
                  <a:pt x="387119" y="838598"/>
                  <a:pt x="371487" y="833909"/>
                  <a:pt x="354290" y="830783"/>
                </a:cubicBezTo>
                <a:lnTo>
                  <a:pt x="353526" y="831058"/>
                </a:lnTo>
                <a:lnTo>
                  <a:pt x="350580" y="827584"/>
                </a:lnTo>
                <a:cubicBezTo>
                  <a:pt x="345889" y="820623"/>
                  <a:pt x="344717" y="813002"/>
                  <a:pt x="347061" y="800105"/>
                </a:cubicBezTo>
                <a:cubicBezTo>
                  <a:pt x="362694" y="723500"/>
                  <a:pt x="339244" y="656278"/>
                  <a:pt x="281402" y="603126"/>
                </a:cubicBezTo>
                <a:cubicBezTo>
                  <a:pt x="218869" y="545282"/>
                  <a:pt x="87546" y="512451"/>
                  <a:pt x="0" y="531211"/>
                </a:cubicBezTo>
                <a:cubicBezTo>
                  <a:pt x="43773" y="554661"/>
                  <a:pt x="68787" y="595308"/>
                  <a:pt x="87546" y="639081"/>
                </a:cubicBezTo>
                <a:cubicBezTo>
                  <a:pt x="106307" y="684418"/>
                  <a:pt x="123503" y="731318"/>
                  <a:pt x="156335" y="770401"/>
                </a:cubicBezTo>
                <a:cubicBezTo>
                  <a:pt x="196980" y="818865"/>
                  <a:pt x="240755" y="856384"/>
                  <a:pt x="309542" y="829808"/>
                </a:cubicBezTo>
                <a:cubicBezTo>
                  <a:pt x="322440" y="823945"/>
                  <a:pt x="330940" y="833912"/>
                  <a:pt x="340979" y="837942"/>
                </a:cubicBezTo>
                <a:lnTo>
                  <a:pt x="348283" y="838787"/>
                </a:lnTo>
                <a:lnTo>
                  <a:pt x="348036" y="840162"/>
                </a:lnTo>
                <a:cubicBezTo>
                  <a:pt x="404318" y="857359"/>
                  <a:pt x="409008" y="898006"/>
                  <a:pt x="405880" y="949596"/>
                </a:cubicBezTo>
                <a:lnTo>
                  <a:pt x="392717" y="1332338"/>
                </a:lnTo>
                <a:lnTo>
                  <a:pt x="473368" y="1332338"/>
                </a:lnTo>
                <a:lnTo>
                  <a:pt x="463724" y="999622"/>
                </a:lnTo>
                <a:cubicBezTo>
                  <a:pt x="463724" y="968357"/>
                  <a:pt x="463724" y="938653"/>
                  <a:pt x="476231" y="908949"/>
                </a:cubicBezTo>
                <a:cubicBezTo>
                  <a:pt x="485610" y="887063"/>
                  <a:pt x="490302" y="874556"/>
                  <a:pt x="523131" y="880809"/>
                </a:cubicBezTo>
                <a:cubicBezTo>
                  <a:pt x="652888" y="904260"/>
                  <a:pt x="767011" y="840162"/>
                  <a:pt x="827981" y="722913"/>
                </a:cubicBezTo>
                <a:cubicBezTo>
                  <a:pt x="878009" y="624423"/>
                  <a:pt x="884261" y="516553"/>
                  <a:pt x="892078" y="391486"/>
                </a:cubicBezTo>
                <a:cubicBezTo>
                  <a:pt x="840488" y="494664"/>
                  <a:pt x="756068" y="525932"/>
                  <a:pt x="671648" y="560326"/>
                </a:cubicBezTo>
                <a:cubicBezTo>
                  <a:pt x="621620" y="580648"/>
                  <a:pt x="573158" y="607226"/>
                  <a:pt x="535636" y="646309"/>
                </a:cubicBezTo>
                <a:cubicBezTo>
                  <a:pt x="485610" y="697899"/>
                  <a:pt x="448091" y="754179"/>
                  <a:pt x="480920" y="830783"/>
                </a:cubicBezTo>
                <a:cubicBezTo>
                  <a:pt x="488738" y="849542"/>
                  <a:pt x="477793" y="868302"/>
                  <a:pt x="448091" y="882373"/>
                </a:cubicBezTo>
                <a:cubicBezTo>
                  <a:pt x="448091" y="787008"/>
                  <a:pt x="448091" y="697899"/>
                  <a:pt x="448091" y="608790"/>
                </a:cubicBezTo>
                <a:cubicBezTo>
                  <a:pt x="448091" y="565015"/>
                  <a:pt x="455908" y="533749"/>
                  <a:pt x="513752" y="546257"/>
                </a:cubicBezTo>
                <a:cubicBezTo>
                  <a:pt x="535636" y="550946"/>
                  <a:pt x="559087" y="546257"/>
                  <a:pt x="582537" y="540003"/>
                </a:cubicBezTo>
                <a:cubicBezTo>
                  <a:pt x="701352" y="504046"/>
                  <a:pt x="779518" y="347712"/>
                  <a:pt x="748253" y="207012"/>
                </a:cubicBezTo>
                <a:cubicBezTo>
                  <a:pt x="716985" y="269546"/>
                  <a:pt x="652888" y="285178"/>
                  <a:pt x="596608" y="313318"/>
                </a:cubicBezTo>
                <a:cubicBezTo>
                  <a:pt x="524693" y="349275"/>
                  <a:pt x="454344" y="386797"/>
                  <a:pt x="451217" y="482159"/>
                </a:cubicBezTo>
                <a:cubicBezTo>
                  <a:pt x="450826" y="489194"/>
                  <a:pt x="448579" y="493982"/>
                  <a:pt x="445183" y="497255"/>
                </a:cubicBezTo>
                <a:lnTo>
                  <a:pt x="439086" y="500090"/>
                </a:lnTo>
                <a:lnTo>
                  <a:pt x="435706" y="482384"/>
                </a:lnTo>
                <a:cubicBezTo>
                  <a:pt x="429401" y="445321"/>
                  <a:pt x="420625" y="384681"/>
                  <a:pt x="420305" y="370688"/>
                </a:cubicBezTo>
                <a:cubicBezTo>
                  <a:pt x="420100" y="366322"/>
                  <a:pt x="417511" y="361166"/>
                  <a:pt x="426244" y="360755"/>
                </a:cubicBezTo>
                <a:cubicBezTo>
                  <a:pt x="449067" y="359727"/>
                  <a:pt x="467310" y="348584"/>
                  <a:pt x="485748" y="335852"/>
                </a:cubicBezTo>
                <a:cubicBezTo>
                  <a:pt x="524607" y="308401"/>
                  <a:pt x="549757" y="272437"/>
                  <a:pt x="556629" y="224791"/>
                </a:cubicBezTo>
                <a:cubicBezTo>
                  <a:pt x="564085" y="170396"/>
                  <a:pt x="553286" y="118213"/>
                  <a:pt x="533558" y="68029"/>
                </a:cubicBezTo>
                <a:cubicBezTo>
                  <a:pt x="524789" y="45615"/>
                  <a:pt x="518004" y="22205"/>
                  <a:pt x="501893" y="0"/>
                </a:cubicBezTo>
                <a:close/>
              </a:path>
            </a:pathLst>
          </a:custGeom>
          <a:solidFill>
            <a:schemeClr val="accent1"/>
          </a:solidFill>
          <a:ln w="8081" cap="flat">
            <a:noFill/>
            <a:prstDash val="solid"/>
            <a:miter/>
          </a:ln>
        </p:spPr>
        <p:txBody>
          <a:bodyPr wrap="square" rtlCol="0" anchor="ctr">
            <a:noAutofit/>
          </a:bodyPr>
          <a:lstStyle/>
          <a:p>
            <a:endParaRPr lang="en-US"/>
          </a:p>
        </p:txBody>
      </p:sp>
      <p:sp>
        <p:nvSpPr>
          <p:cNvPr id="3" name="Rectangle 2"/>
          <p:cNvSpPr/>
          <p:nvPr/>
        </p:nvSpPr>
        <p:spPr>
          <a:xfrm>
            <a:off x="1077396" y="743781"/>
            <a:ext cx="8904861"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Nêu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nghĩa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vê</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từ</a:t>
            </a:r>
            <a:r>
              <a:rPr lang="en-US" sz="3600" b="1" dirty="0" smtClean="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85800" y="3076244"/>
            <a:ext cx="8821779" cy="1384995"/>
          </a:xfrm>
          <a:prstGeom prst="rect">
            <a:avLst/>
          </a:prstGeom>
          <a:solidFill>
            <a:srgbClr val="FFCCFF"/>
          </a:solidFill>
        </p:spPr>
        <p:txBody>
          <a:bodyPr wrap="square" rtlCol="0">
            <a:spAutoFit/>
          </a:bodyPr>
          <a:lstStyle/>
          <a:p>
            <a:pPr algn="just"/>
            <a:r>
              <a:rPr lang="en-US" sz="2800" dirty="0" err="1" smtClean="0">
                <a:latin typeface="Times New Roman" panose="02020603050405020304" pitchFamily="18" charset="0"/>
                <a:cs typeface="Times New Roman" panose="02020603050405020304" pitchFamily="18" charset="0"/>
              </a:rPr>
              <a:t>Đáp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Thán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2823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 name="Group 115">
            <a:extLst>
              <a:ext uri="{FF2B5EF4-FFF2-40B4-BE49-F238E27FC236}">
                <a16:creationId xmlns:a16="http://schemas.microsoft.com/office/drawing/2014/main" xmlns="" id="{E754F5EF-71E4-4349-B7E5-7D7521D1A63C}"/>
              </a:ext>
            </a:extLst>
          </p:cNvPr>
          <p:cNvGrpSpPr/>
          <p:nvPr/>
        </p:nvGrpSpPr>
        <p:grpSpPr>
          <a:xfrm>
            <a:off x="9102029" y="4718858"/>
            <a:ext cx="1096211" cy="1445026"/>
            <a:chOff x="5733204" y="4148522"/>
            <a:chExt cx="1306402" cy="1722100"/>
          </a:xfrm>
        </p:grpSpPr>
        <p:grpSp>
          <p:nvGrpSpPr>
            <p:cNvPr id="108" name="Group 107">
              <a:extLst>
                <a:ext uri="{FF2B5EF4-FFF2-40B4-BE49-F238E27FC236}">
                  <a16:creationId xmlns:a16="http://schemas.microsoft.com/office/drawing/2014/main" xmlns="" id="{0498D15C-86EF-41E8-89B4-727E8FD5F756}"/>
                </a:ext>
              </a:extLst>
            </p:cNvPr>
            <p:cNvGrpSpPr/>
            <p:nvPr/>
          </p:nvGrpSpPr>
          <p:grpSpPr>
            <a:xfrm>
              <a:off x="5733204" y="4148522"/>
              <a:ext cx="1306402" cy="1722100"/>
              <a:chOff x="2445111" y="599435"/>
              <a:chExt cx="5312311" cy="7002691"/>
            </a:xfrm>
            <a:solidFill>
              <a:schemeClr val="accent3"/>
            </a:solidFill>
          </p:grpSpPr>
          <p:sp>
            <p:nvSpPr>
              <p:cNvPr id="109" name="Freeform: Shape 108">
                <a:extLst>
                  <a:ext uri="{FF2B5EF4-FFF2-40B4-BE49-F238E27FC236}">
                    <a16:creationId xmlns:a16="http://schemas.microsoft.com/office/drawing/2014/main" xmlns="" id="{9F3DD7B3-9256-4449-A9D8-904C4F6B2CB2}"/>
                  </a:ext>
                </a:extLst>
              </p:cNvPr>
              <p:cNvSpPr/>
              <p:nvPr/>
            </p:nvSpPr>
            <p:spPr>
              <a:xfrm>
                <a:off x="2445111" y="599435"/>
                <a:ext cx="3497902" cy="68381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xmlns="" id="{34BD4AEA-A87C-4895-B55C-5B63AF4D01C1}"/>
                  </a:ext>
                </a:extLst>
              </p:cNvPr>
              <p:cNvSpPr/>
              <p:nvPr/>
            </p:nvSpPr>
            <p:spPr>
              <a:xfrm>
                <a:off x="2473235" y="4334670"/>
                <a:ext cx="1615901" cy="31589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xmlns="" id="{E261E1E8-ED34-4F89-9F42-A501668B12C3}"/>
                  </a:ext>
                </a:extLst>
              </p:cNvPr>
              <p:cNvSpPr/>
              <p:nvPr/>
            </p:nvSpPr>
            <p:spPr>
              <a:xfrm>
                <a:off x="5693427" y="3567142"/>
                <a:ext cx="2063995" cy="4034984"/>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grpSp>
        <p:grpSp>
          <p:nvGrpSpPr>
            <p:cNvPr id="112" name="Group 111">
              <a:extLst>
                <a:ext uri="{FF2B5EF4-FFF2-40B4-BE49-F238E27FC236}">
                  <a16:creationId xmlns:a16="http://schemas.microsoft.com/office/drawing/2014/main" xmlns="" id="{E91644DD-967D-45F9-B4CE-52D674ABC316}"/>
                </a:ext>
              </a:extLst>
            </p:cNvPr>
            <p:cNvGrpSpPr/>
            <p:nvPr/>
          </p:nvGrpSpPr>
          <p:grpSpPr>
            <a:xfrm>
              <a:off x="5960899" y="4970731"/>
              <a:ext cx="821311" cy="845919"/>
              <a:chOff x="954383" y="599435"/>
              <a:chExt cx="6803039" cy="7006874"/>
            </a:xfrm>
            <a:solidFill>
              <a:schemeClr val="accent3"/>
            </a:solidFill>
          </p:grpSpPr>
          <p:sp>
            <p:nvSpPr>
              <p:cNvPr id="113" name="Freeform: Shape 112">
                <a:extLst>
                  <a:ext uri="{FF2B5EF4-FFF2-40B4-BE49-F238E27FC236}">
                    <a16:creationId xmlns:a16="http://schemas.microsoft.com/office/drawing/2014/main" xmlns="" id="{F926F830-9431-4A01-858B-6C7609BA8B14}"/>
                  </a:ext>
                </a:extLst>
              </p:cNvPr>
              <p:cNvSpPr/>
              <p:nvPr/>
            </p:nvSpPr>
            <p:spPr>
              <a:xfrm>
                <a:off x="2445111" y="599435"/>
                <a:ext cx="3497902" cy="68381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xmlns="" id="{B5122FFA-E0CF-4E1E-8400-AA94350B909F}"/>
                  </a:ext>
                </a:extLst>
              </p:cNvPr>
              <p:cNvSpPr/>
              <p:nvPr/>
            </p:nvSpPr>
            <p:spPr>
              <a:xfrm>
                <a:off x="954383" y="4447323"/>
                <a:ext cx="1615901" cy="3158986"/>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xmlns="" id="{28E02E29-2F2B-4D29-ACE5-D3DA1AF4301D}"/>
                  </a:ext>
                </a:extLst>
              </p:cNvPr>
              <p:cNvSpPr/>
              <p:nvPr/>
            </p:nvSpPr>
            <p:spPr>
              <a:xfrm>
                <a:off x="5693427" y="3567142"/>
                <a:ext cx="2063995" cy="4034984"/>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grpSp>
      </p:grpSp>
      <p:sp>
        <p:nvSpPr>
          <p:cNvPr id="125" name="Freeform: Shape 124">
            <a:extLst>
              <a:ext uri="{FF2B5EF4-FFF2-40B4-BE49-F238E27FC236}">
                <a16:creationId xmlns:a16="http://schemas.microsoft.com/office/drawing/2014/main" xmlns="" id="{C360A68B-217E-458B-828B-F7B8E08A7451}"/>
              </a:ext>
            </a:extLst>
          </p:cNvPr>
          <p:cNvSpPr/>
          <p:nvPr/>
        </p:nvSpPr>
        <p:spPr>
          <a:xfrm>
            <a:off x="8388704" y="4896394"/>
            <a:ext cx="291457" cy="1205216"/>
          </a:xfrm>
          <a:custGeom>
            <a:avLst/>
            <a:gdLst>
              <a:gd name="connsiteX0" fmla="*/ 360045 w 352425"/>
              <a:gd name="connsiteY0" fmla="*/ 1458278 h 1457325"/>
              <a:gd name="connsiteX1" fmla="*/ 360045 w 352425"/>
              <a:gd name="connsiteY1" fmla="*/ 1433513 h 1457325"/>
              <a:gd name="connsiteX2" fmla="*/ 360998 w 352425"/>
              <a:gd name="connsiteY2" fmla="*/ 160020 h 1457325"/>
              <a:gd name="connsiteX3" fmla="*/ 334328 w 352425"/>
              <a:gd name="connsiteY3" fmla="*/ 122873 h 1457325"/>
              <a:gd name="connsiteX4" fmla="*/ 124778 w 352425"/>
              <a:gd name="connsiteY4" fmla="*/ 45720 h 1457325"/>
              <a:gd name="connsiteX5" fmla="*/ 0 w 352425"/>
              <a:gd name="connsiteY5" fmla="*/ 0 h 1457325"/>
              <a:gd name="connsiteX6" fmla="*/ 0 w 352425"/>
              <a:gd name="connsiteY6" fmla="*/ 1457325 h 1457325"/>
              <a:gd name="connsiteX7" fmla="*/ 360045 w 352425"/>
              <a:gd name="connsiteY7" fmla="*/ 1457325 h 1457325"/>
              <a:gd name="connsiteX8" fmla="*/ 323850 w 352425"/>
              <a:gd name="connsiteY8" fmla="*/ 1391603 h 1457325"/>
              <a:gd name="connsiteX9" fmla="*/ 300990 w 352425"/>
              <a:gd name="connsiteY9" fmla="*/ 1392555 h 1457325"/>
              <a:gd name="connsiteX10" fmla="*/ 60960 w 352425"/>
              <a:gd name="connsiteY10" fmla="*/ 1392555 h 1457325"/>
              <a:gd name="connsiteX11" fmla="*/ 37148 w 352425"/>
              <a:gd name="connsiteY11" fmla="*/ 1362075 h 1457325"/>
              <a:gd name="connsiteX12" fmla="*/ 323850 w 352425"/>
              <a:gd name="connsiteY12" fmla="*/ 1362075 h 1457325"/>
              <a:gd name="connsiteX13" fmla="*/ 323850 w 352425"/>
              <a:gd name="connsiteY13" fmla="*/ 1391603 h 1457325"/>
              <a:gd name="connsiteX14" fmla="*/ 323850 w 352425"/>
              <a:gd name="connsiteY14" fmla="*/ 1333500 h 1457325"/>
              <a:gd name="connsiteX15" fmla="*/ 37148 w 352425"/>
              <a:gd name="connsiteY15" fmla="*/ 1333500 h 1457325"/>
              <a:gd name="connsiteX16" fmla="*/ 60960 w 352425"/>
              <a:gd name="connsiteY16" fmla="*/ 1302068 h 1457325"/>
              <a:gd name="connsiteX17" fmla="*/ 300990 w 352425"/>
              <a:gd name="connsiteY17" fmla="*/ 1302068 h 1457325"/>
              <a:gd name="connsiteX18" fmla="*/ 323850 w 352425"/>
              <a:gd name="connsiteY18" fmla="*/ 1303020 h 1457325"/>
              <a:gd name="connsiteX19" fmla="*/ 323850 w 352425"/>
              <a:gd name="connsiteY19" fmla="*/ 1333500 h 1457325"/>
              <a:gd name="connsiteX20" fmla="*/ 323850 w 352425"/>
              <a:gd name="connsiteY20" fmla="*/ 1277303 h 1457325"/>
              <a:gd name="connsiteX21" fmla="*/ 300990 w 352425"/>
              <a:gd name="connsiteY21" fmla="*/ 1278255 h 1457325"/>
              <a:gd name="connsiteX22" fmla="*/ 60960 w 352425"/>
              <a:gd name="connsiteY22" fmla="*/ 1278255 h 1457325"/>
              <a:gd name="connsiteX23" fmla="*/ 37148 w 352425"/>
              <a:gd name="connsiteY23" fmla="*/ 1247775 h 1457325"/>
              <a:gd name="connsiteX24" fmla="*/ 323850 w 352425"/>
              <a:gd name="connsiteY24" fmla="*/ 1247775 h 1457325"/>
              <a:gd name="connsiteX25" fmla="*/ 323850 w 352425"/>
              <a:gd name="connsiteY25" fmla="*/ 1277303 h 1457325"/>
              <a:gd name="connsiteX26" fmla="*/ 322898 w 352425"/>
              <a:gd name="connsiteY26" fmla="*/ 1163003 h 1457325"/>
              <a:gd name="connsiteX27" fmla="*/ 300038 w 352425"/>
              <a:gd name="connsiteY27" fmla="*/ 1163955 h 1457325"/>
              <a:gd name="connsiteX28" fmla="*/ 60008 w 352425"/>
              <a:gd name="connsiteY28" fmla="*/ 1163955 h 1457325"/>
              <a:gd name="connsiteX29" fmla="*/ 36195 w 352425"/>
              <a:gd name="connsiteY29" fmla="*/ 1133475 h 1457325"/>
              <a:gd name="connsiteX30" fmla="*/ 322898 w 352425"/>
              <a:gd name="connsiteY30" fmla="*/ 1133475 h 1457325"/>
              <a:gd name="connsiteX31" fmla="*/ 323850 w 352425"/>
              <a:gd name="connsiteY31" fmla="*/ 1150620 h 1457325"/>
              <a:gd name="connsiteX32" fmla="*/ 322898 w 352425"/>
              <a:gd name="connsiteY32" fmla="*/ 1163003 h 1457325"/>
              <a:gd name="connsiteX33" fmla="*/ 300990 w 352425"/>
              <a:gd name="connsiteY33" fmla="*/ 936308 h 1457325"/>
              <a:gd name="connsiteX34" fmla="*/ 60960 w 352425"/>
              <a:gd name="connsiteY34" fmla="*/ 936308 h 1457325"/>
              <a:gd name="connsiteX35" fmla="*/ 37148 w 352425"/>
              <a:gd name="connsiteY35" fmla="*/ 904875 h 1457325"/>
              <a:gd name="connsiteX36" fmla="*/ 323850 w 352425"/>
              <a:gd name="connsiteY36" fmla="*/ 904875 h 1457325"/>
              <a:gd name="connsiteX37" fmla="*/ 323850 w 352425"/>
              <a:gd name="connsiteY37" fmla="*/ 934403 h 1457325"/>
              <a:gd name="connsiteX38" fmla="*/ 300990 w 352425"/>
              <a:gd name="connsiteY38" fmla="*/ 936308 h 1457325"/>
              <a:gd name="connsiteX39" fmla="*/ 322898 w 352425"/>
              <a:gd name="connsiteY39" fmla="*/ 960120 h 1457325"/>
              <a:gd name="connsiteX40" fmla="*/ 322898 w 352425"/>
              <a:gd name="connsiteY40" fmla="*/ 990600 h 1457325"/>
              <a:gd name="connsiteX41" fmla="*/ 37148 w 352425"/>
              <a:gd name="connsiteY41" fmla="*/ 990600 h 1457325"/>
              <a:gd name="connsiteX42" fmla="*/ 60960 w 352425"/>
              <a:gd name="connsiteY42" fmla="*/ 959168 h 1457325"/>
              <a:gd name="connsiteX43" fmla="*/ 298133 w 352425"/>
              <a:gd name="connsiteY43" fmla="*/ 959168 h 1457325"/>
              <a:gd name="connsiteX44" fmla="*/ 322898 w 352425"/>
              <a:gd name="connsiteY44" fmla="*/ 960120 h 1457325"/>
              <a:gd name="connsiteX45" fmla="*/ 37148 w 352425"/>
              <a:gd name="connsiteY45" fmla="*/ 762000 h 1457325"/>
              <a:gd name="connsiteX46" fmla="*/ 37148 w 352425"/>
              <a:gd name="connsiteY46" fmla="*/ 731520 h 1457325"/>
              <a:gd name="connsiteX47" fmla="*/ 323850 w 352425"/>
              <a:gd name="connsiteY47" fmla="*/ 731520 h 1457325"/>
              <a:gd name="connsiteX48" fmla="*/ 323850 w 352425"/>
              <a:gd name="connsiteY48" fmla="*/ 762000 h 1457325"/>
              <a:gd name="connsiteX49" fmla="*/ 37148 w 352425"/>
              <a:gd name="connsiteY49" fmla="*/ 762000 h 1457325"/>
              <a:gd name="connsiteX50" fmla="*/ 322898 w 352425"/>
              <a:gd name="connsiteY50" fmla="*/ 789623 h 1457325"/>
              <a:gd name="connsiteX51" fmla="*/ 322898 w 352425"/>
              <a:gd name="connsiteY51" fmla="*/ 820103 h 1457325"/>
              <a:gd name="connsiteX52" fmla="*/ 300038 w 352425"/>
              <a:gd name="connsiteY52" fmla="*/ 821055 h 1457325"/>
              <a:gd name="connsiteX53" fmla="*/ 60008 w 352425"/>
              <a:gd name="connsiteY53" fmla="*/ 821055 h 1457325"/>
              <a:gd name="connsiteX54" fmla="*/ 36195 w 352425"/>
              <a:gd name="connsiteY54" fmla="*/ 789623 h 1457325"/>
              <a:gd name="connsiteX55" fmla="*/ 322898 w 352425"/>
              <a:gd name="connsiteY55" fmla="*/ 789623 h 1457325"/>
              <a:gd name="connsiteX56" fmla="*/ 39053 w 352425"/>
              <a:gd name="connsiteY56" fmla="*/ 647700 h 1457325"/>
              <a:gd name="connsiteX57" fmla="*/ 61913 w 352425"/>
              <a:gd name="connsiteY57" fmla="*/ 616268 h 1457325"/>
              <a:gd name="connsiteX58" fmla="*/ 301943 w 352425"/>
              <a:gd name="connsiteY58" fmla="*/ 616268 h 1457325"/>
              <a:gd name="connsiteX59" fmla="*/ 324803 w 352425"/>
              <a:gd name="connsiteY59" fmla="*/ 617220 h 1457325"/>
              <a:gd name="connsiteX60" fmla="*/ 324803 w 352425"/>
              <a:gd name="connsiteY60" fmla="*/ 647700 h 1457325"/>
              <a:gd name="connsiteX61" fmla="*/ 39053 w 352425"/>
              <a:gd name="connsiteY61" fmla="*/ 647700 h 1457325"/>
              <a:gd name="connsiteX62" fmla="*/ 37148 w 352425"/>
              <a:gd name="connsiteY62" fmla="*/ 561975 h 1457325"/>
              <a:gd name="connsiteX63" fmla="*/ 323850 w 352425"/>
              <a:gd name="connsiteY63" fmla="*/ 561975 h 1457325"/>
              <a:gd name="connsiteX64" fmla="*/ 323850 w 352425"/>
              <a:gd name="connsiteY64" fmla="*/ 591503 h 1457325"/>
              <a:gd name="connsiteX65" fmla="*/ 300990 w 352425"/>
              <a:gd name="connsiteY65" fmla="*/ 592455 h 1457325"/>
              <a:gd name="connsiteX66" fmla="*/ 60960 w 352425"/>
              <a:gd name="connsiteY66" fmla="*/ 592455 h 1457325"/>
              <a:gd name="connsiteX67" fmla="*/ 37148 w 352425"/>
              <a:gd name="connsiteY67" fmla="*/ 561975 h 1457325"/>
              <a:gd name="connsiteX68" fmla="*/ 60960 w 352425"/>
              <a:gd name="connsiteY68" fmla="*/ 1073468 h 1457325"/>
              <a:gd name="connsiteX69" fmla="*/ 300990 w 352425"/>
              <a:gd name="connsiteY69" fmla="*/ 1073468 h 1457325"/>
              <a:gd name="connsiteX70" fmla="*/ 323850 w 352425"/>
              <a:gd name="connsiteY70" fmla="*/ 1074420 h 1457325"/>
              <a:gd name="connsiteX71" fmla="*/ 323850 w 352425"/>
              <a:gd name="connsiteY71" fmla="*/ 1103948 h 1457325"/>
              <a:gd name="connsiteX72" fmla="*/ 37148 w 352425"/>
              <a:gd name="connsiteY72" fmla="*/ 1103948 h 1457325"/>
              <a:gd name="connsiteX73" fmla="*/ 60960 w 352425"/>
              <a:gd name="connsiteY73" fmla="*/ 1073468 h 1457325"/>
              <a:gd name="connsiteX74" fmla="*/ 323850 w 352425"/>
              <a:gd name="connsiteY74" fmla="*/ 533400 h 1457325"/>
              <a:gd name="connsiteX75" fmla="*/ 38100 w 352425"/>
              <a:gd name="connsiteY75" fmla="*/ 533400 h 1457325"/>
              <a:gd name="connsiteX76" fmla="*/ 60008 w 352425"/>
              <a:gd name="connsiteY76" fmla="*/ 502920 h 1457325"/>
              <a:gd name="connsiteX77" fmla="*/ 301943 w 352425"/>
              <a:gd name="connsiteY77" fmla="*/ 502920 h 1457325"/>
              <a:gd name="connsiteX78" fmla="*/ 324803 w 352425"/>
              <a:gd name="connsiteY78" fmla="*/ 504825 h 1457325"/>
              <a:gd name="connsiteX79" fmla="*/ 323850 w 352425"/>
              <a:gd name="connsiteY79" fmla="*/ 533400 h 1457325"/>
              <a:gd name="connsiteX80" fmla="*/ 38100 w 352425"/>
              <a:gd name="connsiteY80" fmla="*/ 447675 h 1457325"/>
              <a:gd name="connsiteX81" fmla="*/ 322898 w 352425"/>
              <a:gd name="connsiteY81" fmla="*/ 447675 h 1457325"/>
              <a:gd name="connsiteX82" fmla="*/ 322898 w 352425"/>
              <a:gd name="connsiteY82" fmla="*/ 477203 h 1457325"/>
              <a:gd name="connsiteX83" fmla="*/ 300990 w 352425"/>
              <a:gd name="connsiteY83" fmla="*/ 479108 h 1457325"/>
              <a:gd name="connsiteX84" fmla="*/ 59055 w 352425"/>
              <a:gd name="connsiteY84" fmla="*/ 479108 h 1457325"/>
              <a:gd name="connsiteX85" fmla="*/ 38100 w 352425"/>
              <a:gd name="connsiteY85" fmla="*/ 447675 h 1457325"/>
              <a:gd name="connsiteX86" fmla="*/ 37148 w 352425"/>
              <a:gd name="connsiteY86" fmla="*/ 218123 h 1457325"/>
              <a:gd name="connsiteX87" fmla="*/ 322898 w 352425"/>
              <a:gd name="connsiteY87" fmla="*/ 218123 h 1457325"/>
              <a:gd name="connsiteX88" fmla="*/ 322898 w 352425"/>
              <a:gd name="connsiteY88" fmla="*/ 248603 h 1457325"/>
              <a:gd name="connsiteX89" fmla="*/ 300038 w 352425"/>
              <a:gd name="connsiteY89" fmla="*/ 249555 h 1457325"/>
              <a:gd name="connsiteX90" fmla="*/ 60008 w 352425"/>
              <a:gd name="connsiteY90" fmla="*/ 249555 h 1457325"/>
              <a:gd name="connsiteX91" fmla="*/ 37148 w 352425"/>
              <a:gd name="connsiteY91" fmla="*/ 218123 h 1457325"/>
              <a:gd name="connsiteX92" fmla="*/ 61913 w 352425"/>
              <a:gd name="connsiteY92" fmla="*/ 273368 h 1457325"/>
              <a:gd name="connsiteX93" fmla="*/ 299085 w 352425"/>
              <a:gd name="connsiteY93" fmla="*/ 273368 h 1457325"/>
              <a:gd name="connsiteX94" fmla="*/ 323850 w 352425"/>
              <a:gd name="connsiteY94" fmla="*/ 274320 h 1457325"/>
              <a:gd name="connsiteX95" fmla="*/ 323850 w 352425"/>
              <a:gd name="connsiteY95" fmla="*/ 304800 h 1457325"/>
              <a:gd name="connsiteX96" fmla="*/ 39053 w 352425"/>
              <a:gd name="connsiteY96" fmla="*/ 304800 h 1457325"/>
              <a:gd name="connsiteX97" fmla="*/ 61913 w 352425"/>
              <a:gd name="connsiteY97" fmla="*/ 273368 h 1457325"/>
              <a:gd name="connsiteX98" fmla="*/ 322898 w 352425"/>
              <a:gd name="connsiteY98" fmla="*/ 332423 h 1457325"/>
              <a:gd name="connsiteX99" fmla="*/ 322898 w 352425"/>
              <a:gd name="connsiteY99" fmla="*/ 362903 h 1457325"/>
              <a:gd name="connsiteX100" fmla="*/ 300038 w 352425"/>
              <a:gd name="connsiteY100" fmla="*/ 363855 h 1457325"/>
              <a:gd name="connsiteX101" fmla="*/ 60008 w 352425"/>
              <a:gd name="connsiteY101" fmla="*/ 363855 h 1457325"/>
              <a:gd name="connsiteX102" fmla="*/ 36195 w 352425"/>
              <a:gd name="connsiteY102" fmla="*/ 332423 h 1457325"/>
              <a:gd name="connsiteX103" fmla="*/ 322898 w 352425"/>
              <a:gd name="connsiteY103" fmla="*/ 332423 h 1457325"/>
              <a:gd name="connsiteX104" fmla="*/ 60960 w 352425"/>
              <a:gd name="connsiteY104" fmla="*/ 387668 h 1457325"/>
              <a:gd name="connsiteX105" fmla="*/ 300990 w 352425"/>
              <a:gd name="connsiteY105" fmla="*/ 387668 h 1457325"/>
              <a:gd name="connsiteX106" fmla="*/ 323850 w 352425"/>
              <a:gd name="connsiteY106" fmla="*/ 388620 h 1457325"/>
              <a:gd name="connsiteX107" fmla="*/ 323850 w 352425"/>
              <a:gd name="connsiteY107" fmla="*/ 419100 h 1457325"/>
              <a:gd name="connsiteX108" fmla="*/ 39053 w 352425"/>
              <a:gd name="connsiteY108" fmla="*/ 419100 h 1457325"/>
              <a:gd name="connsiteX109" fmla="*/ 60960 w 352425"/>
              <a:gd name="connsiteY109" fmla="*/ 387668 h 1457325"/>
              <a:gd name="connsiteX110" fmla="*/ 60960 w 352425"/>
              <a:gd name="connsiteY110" fmla="*/ 844868 h 1457325"/>
              <a:gd name="connsiteX111" fmla="*/ 300990 w 352425"/>
              <a:gd name="connsiteY111" fmla="*/ 844868 h 1457325"/>
              <a:gd name="connsiteX112" fmla="*/ 324803 w 352425"/>
              <a:gd name="connsiteY112" fmla="*/ 845820 h 1457325"/>
              <a:gd name="connsiteX113" fmla="*/ 324803 w 352425"/>
              <a:gd name="connsiteY113" fmla="*/ 875348 h 1457325"/>
              <a:gd name="connsiteX114" fmla="*/ 40005 w 352425"/>
              <a:gd name="connsiteY114" fmla="*/ 875348 h 1457325"/>
              <a:gd name="connsiteX115" fmla="*/ 60960 w 352425"/>
              <a:gd name="connsiteY115" fmla="*/ 844868 h 1457325"/>
              <a:gd name="connsiteX116" fmla="*/ 37148 w 352425"/>
              <a:gd name="connsiteY116" fmla="*/ 1019175 h 1457325"/>
              <a:gd name="connsiteX117" fmla="*/ 323850 w 352425"/>
              <a:gd name="connsiteY117" fmla="*/ 1019175 h 1457325"/>
              <a:gd name="connsiteX118" fmla="*/ 323850 w 352425"/>
              <a:gd name="connsiteY118" fmla="*/ 1049655 h 1457325"/>
              <a:gd name="connsiteX119" fmla="*/ 219075 w 352425"/>
              <a:gd name="connsiteY119" fmla="*/ 1049655 h 1457325"/>
              <a:gd name="connsiteX120" fmla="*/ 61913 w 352425"/>
              <a:gd name="connsiteY120" fmla="*/ 1049655 h 1457325"/>
              <a:gd name="connsiteX121" fmla="*/ 37148 w 352425"/>
              <a:gd name="connsiteY121" fmla="*/ 1019175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52425" h="14573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chemeClr val="accent1"/>
          </a:solid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xmlns="" id="{98804212-77B1-450E-B1C3-3A7C12783091}"/>
              </a:ext>
            </a:extLst>
          </p:cNvPr>
          <p:cNvSpPr/>
          <p:nvPr/>
        </p:nvSpPr>
        <p:spPr>
          <a:xfrm>
            <a:off x="7999446" y="5156343"/>
            <a:ext cx="338721" cy="945267"/>
          </a:xfrm>
          <a:custGeom>
            <a:avLst/>
            <a:gdLst>
              <a:gd name="connsiteX0" fmla="*/ 417195 w 409575"/>
              <a:gd name="connsiteY0" fmla="*/ 1149668 h 1143000"/>
              <a:gd name="connsiteX1" fmla="*/ 417195 w 409575"/>
              <a:gd name="connsiteY1" fmla="*/ 0 h 1143000"/>
              <a:gd name="connsiteX2" fmla="*/ 0 w 409575"/>
              <a:gd name="connsiteY2" fmla="*/ 0 h 1143000"/>
              <a:gd name="connsiteX3" fmla="*/ 0 w 409575"/>
              <a:gd name="connsiteY3" fmla="*/ 1149668 h 1143000"/>
              <a:gd name="connsiteX4" fmla="*/ 417195 w 409575"/>
              <a:gd name="connsiteY4" fmla="*/ 1149668 h 1143000"/>
              <a:gd name="connsiteX5" fmla="*/ 342900 w 409575"/>
              <a:gd name="connsiteY5" fmla="*/ 1091565 h 1143000"/>
              <a:gd name="connsiteX6" fmla="*/ 342900 w 409575"/>
              <a:gd name="connsiteY6" fmla="*/ 921068 h 1143000"/>
              <a:gd name="connsiteX7" fmla="*/ 383858 w 409575"/>
              <a:gd name="connsiteY7" fmla="*/ 951548 h 1143000"/>
              <a:gd name="connsiteX8" fmla="*/ 383858 w 409575"/>
              <a:gd name="connsiteY8" fmla="*/ 1061085 h 1143000"/>
              <a:gd name="connsiteX9" fmla="*/ 342900 w 409575"/>
              <a:gd name="connsiteY9" fmla="*/ 1091565 h 1143000"/>
              <a:gd name="connsiteX10" fmla="*/ 382905 w 409575"/>
              <a:gd name="connsiteY10" fmla="*/ 879158 h 1143000"/>
              <a:gd name="connsiteX11" fmla="*/ 343852 w 409575"/>
              <a:gd name="connsiteY11" fmla="*/ 894398 h 1143000"/>
              <a:gd name="connsiteX12" fmla="*/ 343852 w 409575"/>
              <a:gd name="connsiteY12" fmla="*/ 727710 h 1143000"/>
              <a:gd name="connsiteX13" fmla="*/ 367665 w 409575"/>
              <a:gd name="connsiteY13" fmla="*/ 728663 h 1143000"/>
              <a:gd name="connsiteX14" fmla="*/ 382905 w 409575"/>
              <a:gd name="connsiteY14" fmla="*/ 741998 h 1143000"/>
              <a:gd name="connsiteX15" fmla="*/ 382905 w 409575"/>
              <a:gd name="connsiteY15" fmla="*/ 879158 h 1143000"/>
              <a:gd name="connsiteX16" fmla="*/ 342900 w 409575"/>
              <a:gd name="connsiteY16" fmla="*/ 139065 h 1143000"/>
              <a:gd name="connsiteX17" fmla="*/ 382905 w 409575"/>
              <a:gd name="connsiteY17" fmla="*/ 139065 h 1143000"/>
              <a:gd name="connsiteX18" fmla="*/ 382905 w 409575"/>
              <a:gd name="connsiteY18" fmla="*/ 225743 h 1143000"/>
              <a:gd name="connsiteX19" fmla="*/ 382905 w 409575"/>
              <a:gd name="connsiteY19" fmla="*/ 268605 h 1143000"/>
              <a:gd name="connsiteX20" fmla="*/ 342900 w 409575"/>
              <a:gd name="connsiteY20" fmla="*/ 301943 h 1143000"/>
              <a:gd name="connsiteX21" fmla="*/ 342900 w 409575"/>
              <a:gd name="connsiteY21" fmla="*/ 139065 h 1143000"/>
              <a:gd name="connsiteX22" fmla="*/ 382905 w 409575"/>
              <a:gd name="connsiteY22" fmla="*/ 470535 h 1143000"/>
              <a:gd name="connsiteX23" fmla="*/ 342900 w 409575"/>
              <a:gd name="connsiteY23" fmla="*/ 501015 h 1143000"/>
              <a:gd name="connsiteX24" fmla="*/ 342900 w 409575"/>
              <a:gd name="connsiteY24" fmla="*/ 340043 h 1143000"/>
              <a:gd name="connsiteX25" fmla="*/ 382905 w 409575"/>
              <a:gd name="connsiteY25" fmla="*/ 370522 h 1143000"/>
              <a:gd name="connsiteX26" fmla="*/ 382905 w 409575"/>
              <a:gd name="connsiteY26" fmla="*/ 470535 h 1143000"/>
              <a:gd name="connsiteX27" fmla="*/ 342900 w 409575"/>
              <a:gd name="connsiteY27" fmla="*/ 531495 h 1143000"/>
              <a:gd name="connsiteX28" fmla="*/ 383858 w 409575"/>
              <a:gd name="connsiteY28" fmla="*/ 559118 h 1143000"/>
              <a:gd name="connsiteX29" fmla="*/ 383858 w 409575"/>
              <a:gd name="connsiteY29" fmla="*/ 690563 h 1143000"/>
              <a:gd name="connsiteX30" fmla="*/ 342900 w 409575"/>
              <a:gd name="connsiteY30" fmla="*/ 690563 h 1143000"/>
              <a:gd name="connsiteX31" fmla="*/ 342900 w 409575"/>
              <a:gd name="connsiteY31" fmla="*/ 531495 h 1143000"/>
              <a:gd name="connsiteX32" fmla="*/ 263842 w 409575"/>
              <a:gd name="connsiteY32" fmla="*/ 139065 h 1143000"/>
              <a:gd name="connsiteX33" fmla="*/ 305752 w 409575"/>
              <a:gd name="connsiteY33" fmla="*/ 139065 h 1143000"/>
              <a:gd name="connsiteX34" fmla="*/ 305752 w 409575"/>
              <a:gd name="connsiteY34" fmla="*/ 250508 h 1143000"/>
              <a:gd name="connsiteX35" fmla="*/ 305752 w 409575"/>
              <a:gd name="connsiteY35" fmla="*/ 278130 h 1143000"/>
              <a:gd name="connsiteX36" fmla="*/ 277177 w 409575"/>
              <a:gd name="connsiteY36" fmla="*/ 302895 h 1143000"/>
              <a:gd name="connsiteX37" fmla="*/ 264795 w 409575"/>
              <a:gd name="connsiteY37" fmla="*/ 289560 h 1143000"/>
              <a:gd name="connsiteX38" fmla="*/ 263842 w 409575"/>
              <a:gd name="connsiteY38" fmla="*/ 139065 h 1143000"/>
              <a:gd name="connsiteX39" fmla="*/ 284798 w 409575"/>
              <a:gd name="connsiteY39" fmla="*/ 526733 h 1143000"/>
              <a:gd name="connsiteX40" fmla="*/ 306705 w 409575"/>
              <a:gd name="connsiteY40" fmla="*/ 549593 h 1143000"/>
              <a:gd name="connsiteX41" fmla="*/ 306705 w 409575"/>
              <a:gd name="connsiteY41" fmla="*/ 691515 h 1143000"/>
              <a:gd name="connsiteX42" fmla="*/ 264795 w 409575"/>
              <a:gd name="connsiteY42" fmla="*/ 691515 h 1143000"/>
              <a:gd name="connsiteX43" fmla="*/ 264795 w 409575"/>
              <a:gd name="connsiteY43" fmla="*/ 602933 h 1143000"/>
              <a:gd name="connsiteX44" fmla="*/ 264795 w 409575"/>
              <a:gd name="connsiteY44" fmla="*/ 550545 h 1143000"/>
              <a:gd name="connsiteX45" fmla="*/ 284798 w 409575"/>
              <a:gd name="connsiteY45" fmla="*/ 526733 h 1143000"/>
              <a:gd name="connsiteX46" fmla="*/ 230505 w 409575"/>
              <a:gd name="connsiteY46" fmla="*/ 1012508 h 1143000"/>
              <a:gd name="connsiteX47" fmla="*/ 230505 w 409575"/>
              <a:gd name="connsiteY47" fmla="*/ 1079183 h 1143000"/>
              <a:gd name="connsiteX48" fmla="*/ 210502 w 409575"/>
              <a:gd name="connsiteY48" fmla="*/ 1093470 h 1143000"/>
              <a:gd name="connsiteX49" fmla="*/ 187642 w 409575"/>
              <a:gd name="connsiteY49" fmla="*/ 1079183 h 1143000"/>
              <a:gd name="connsiteX50" fmla="*/ 187642 w 409575"/>
              <a:gd name="connsiteY50" fmla="*/ 919163 h 1143000"/>
              <a:gd name="connsiteX51" fmla="*/ 230505 w 409575"/>
              <a:gd name="connsiteY51" fmla="*/ 919163 h 1143000"/>
              <a:gd name="connsiteX52" fmla="*/ 230505 w 409575"/>
              <a:gd name="connsiteY52" fmla="*/ 1012508 h 1143000"/>
              <a:gd name="connsiteX53" fmla="*/ 187642 w 409575"/>
              <a:gd name="connsiteY53" fmla="*/ 351472 h 1143000"/>
              <a:gd name="connsiteX54" fmla="*/ 200977 w 409575"/>
              <a:gd name="connsiteY54" fmla="*/ 338138 h 1143000"/>
              <a:gd name="connsiteX55" fmla="*/ 229552 w 409575"/>
              <a:gd name="connsiteY55" fmla="*/ 337185 h 1143000"/>
              <a:gd name="connsiteX56" fmla="*/ 229552 w 409575"/>
              <a:gd name="connsiteY56" fmla="*/ 490538 h 1143000"/>
              <a:gd name="connsiteX57" fmla="*/ 208598 w 409575"/>
              <a:gd name="connsiteY57" fmla="*/ 502920 h 1143000"/>
              <a:gd name="connsiteX58" fmla="*/ 187642 w 409575"/>
              <a:gd name="connsiteY58" fmla="*/ 490538 h 1143000"/>
              <a:gd name="connsiteX59" fmla="*/ 187642 w 409575"/>
              <a:gd name="connsiteY59" fmla="*/ 351472 h 1143000"/>
              <a:gd name="connsiteX60" fmla="*/ 187642 w 409575"/>
              <a:gd name="connsiteY60" fmla="*/ 743903 h 1143000"/>
              <a:gd name="connsiteX61" fmla="*/ 227648 w 409575"/>
              <a:gd name="connsiteY61" fmla="*/ 727710 h 1143000"/>
              <a:gd name="connsiteX62" fmla="*/ 227648 w 409575"/>
              <a:gd name="connsiteY62" fmla="*/ 893445 h 1143000"/>
              <a:gd name="connsiteX63" fmla="*/ 202883 w 409575"/>
              <a:gd name="connsiteY63" fmla="*/ 893445 h 1143000"/>
              <a:gd name="connsiteX64" fmla="*/ 186690 w 409575"/>
              <a:gd name="connsiteY64" fmla="*/ 878205 h 1143000"/>
              <a:gd name="connsiteX65" fmla="*/ 187642 w 409575"/>
              <a:gd name="connsiteY65" fmla="*/ 743903 h 1143000"/>
              <a:gd name="connsiteX66" fmla="*/ 114300 w 409575"/>
              <a:gd name="connsiteY66" fmla="*/ 139065 h 1143000"/>
              <a:gd name="connsiteX67" fmla="*/ 154305 w 409575"/>
              <a:gd name="connsiteY67" fmla="*/ 139065 h 1143000"/>
              <a:gd name="connsiteX68" fmla="*/ 154305 w 409575"/>
              <a:gd name="connsiteY68" fmla="*/ 230505 h 1143000"/>
              <a:gd name="connsiteX69" fmla="*/ 154305 w 409575"/>
              <a:gd name="connsiteY69" fmla="*/ 269558 h 1143000"/>
              <a:gd name="connsiteX70" fmla="*/ 114300 w 409575"/>
              <a:gd name="connsiteY70" fmla="*/ 301943 h 1143000"/>
              <a:gd name="connsiteX71" fmla="*/ 114300 w 409575"/>
              <a:gd name="connsiteY71" fmla="*/ 139065 h 1143000"/>
              <a:gd name="connsiteX72" fmla="*/ 114300 w 409575"/>
              <a:gd name="connsiteY72" fmla="*/ 339090 h 1143000"/>
              <a:gd name="connsiteX73" fmla="*/ 130492 w 409575"/>
              <a:gd name="connsiteY73" fmla="*/ 337185 h 1143000"/>
              <a:gd name="connsiteX74" fmla="*/ 155258 w 409575"/>
              <a:gd name="connsiteY74" fmla="*/ 360997 h 1143000"/>
              <a:gd name="connsiteX75" fmla="*/ 155258 w 409575"/>
              <a:gd name="connsiteY75" fmla="*/ 472440 h 1143000"/>
              <a:gd name="connsiteX76" fmla="*/ 115252 w 409575"/>
              <a:gd name="connsiteY76" fmla="*/ 501015 h 1143000"/>
              <a:gd name="connsiteX77" fmla="*/ 114300 w 409575"/>
              <a:gd name="connsiteY77" fmla="*/ 339090 h 1143000"/>
              <a:gd name="connsiteX78" fmla="*/ 154305 w 409575"/>
              <a:gd name="connsiteY78" fmla="*/ 691515 h 1143000"/>
              <a:gd name="connsiteX79" fmla="*/ 114300 w 409575"/>
              <a:gd name="connsiteY79" fmla="*/ 691515 h 1143000"/>
              <a:gd name="connsiteX80" fmla="*/ 114300 w 409575"/>
              <a:gd name="connsiteY80" fmla="*/ 530543 h 1143000"/>
              <a:gd name="connsiteX81" fmla="*/ 154305 w 409575"/>
              <a:gd name="connsiteY81" fmla="*/ 559118 h 1143000"/>
              <a:gd name="connsiteX82" fmla="*/ 154305 w 409575"/>
              <a:gd name="connsiteY82" fmla="*/ 691515 h 1143000"/>
              <a:gd name="connsiteX83" fmla="*/ 114300 w 409575"/>
              <a:gd name="connsiteY83" fmla="*/ 727710 h 1143000"/>
              <a:gd name="connsiteX84" fmla="*/ 139065 w 409575"/>
              <a:gd name="connsiteY84" fmla="*/ 728663 h 1143000"/>
              <a:gd name="connsiteX85" fmla="*/ 154305 w 409575"/>
              <a:gd name="connsiteY85" fmla="*/ 741998 h 1143000"/>
              <a:gd name="connsiteX86" fmla="*/ 154305 w 409575"/>
              <a:gd name="connsiteY86" fmla="*/ 879158 h 1143000"/>
              <a:gd name="connsiteX87" fmla="*/ 114300 w 409575"/>
              <a:gd name="connsiteY87" fmla="*/ 894398 h 1143000"/>
              <a:gd name="connsiteX88" fmla="*/ 114300 w 409575"/>
              <a:gd name="connsiteY88" fmla="*/ 72771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09575" h="1143000">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chemeClr val="accent1"/>
          </a:solid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xmlns="" id="{6B4BDCC1-2140-4DB6-8372-B7C743721AA2}"/>
              </a:ext>
            </a:extLst>
          </p:cNvPr>
          <p:cNvSpPr/>
          <p:nvPr/>
        </p:nvSpPr>
        <p:spPr>
          <a:xfrm>
            <a:off x="7241942" y="5109079"/>
            <a:ext cx="385984" cy="992531"/>
          </a:xfrm>
          <a:custGeom>
            <a:avLst/>
            <a:gdLst>
              <a:gd name="connsiteX0" fmla="*/ 0 w 466725"/>
              <a:gd name="connsiteY0" fmla="*/ 1203008 h 1200150"/>
              <a:gd name="connsiteX1" fmla="*/ 468630 w 466725"/>
              <a:gd name="connsiteY1" fmla="*/ 1203008 h 1200150"/>
              <a:gd name="connsiteX2" fmla="*/ 464820 w 466725"/>
              <a:gd name="connsiteY2" fmla="*/ 1182053 h 1200150"/>
              <a:gd name="connsiteX3" fmla="*/ 464820 w 466725"/>
              <a:gd name="connsiteY3" fmla="*/ 32385 h 1200150"/>
              <a:gd name="connsiteX4" fmla="*/ 464820 w 466725"/>
              <a:gd name="connsiteY4" fmla="*/ 0 h 1200150"/>
              <a:gd name="connsiteX5" fmla="*/ 0 w 466725"/>
              <a:gd name="connsiteY5" fmla="*/ 0 h 1200150"/>
              <a:gd name="connsiteX6" fmla="*/ 0 w 466725"/>
              <a:gd name="connsiteY6" fmla="*/ 29528 h 1200150"/>
              <a:gd name="connsiteX7" fmla="*/ 0 w 466725"/>
              <a:gd name="connsiteY7" fmla="*/ 1183958 h 1200150"/>
              <a:gd name="connsiteX8" fmla="*/ 0 w 466725"/>
              <a:gd name="connsiteY8" fmla="*/ 1203008 h 1200150"/>
              <a:gd name="connsiteX9" fmla="*/ 110490 w 466725"/>
              <a:gd name="connsiteY9" fmla="*/ 892493 h 1200150"/>
              <a:gd name="connsiteX10" fmla="*/ 41910 w 466725"/>
              <a:gd name="connsiteY10" fmla="*/ 892493 h 1200150"/>
              <a:gd name="connsiteX11" fmla="*/ 41910 w 466725"/>
              <a:gd name="connsiteY11" fmla="*/ 825818 h 1200150"/>
              <a:gd name="connsiteX12" fmla="*/ 110490 w 466725"/>
              <a:gd name="connsiteY12" fmla="*/ 825818 h 1200150"/>
              <a:gd name="connsiteX13" fmla="*/ 110490 w 466725"/>
              <a:gd name="connsiteY13" fmla="*/ 892493 h 1200150"/>
              <a:gd name="connsiteX14" fmla="*/ 204788 w 466725"/>
              <a:gd name="connsiteY14" fmla="*/ 892493 h 1200150"/>
              <a:gd name="connsiteX15" fmla="*/ 146685 w 466725"/>
              <a:gd name="connsiteY15" fmla="*/ 892493 h 1200150"/>
              <a:gd name="connsiteX16" fmla="*/ 146685 w 466725"/>
              <a:gd name="connsiteY16" fmla="*/ 824865 h 1200150"/>
              <a:gd name="connsiteX17" fmla="*/ 204788 w 466725"/>
              <a:gd name="connsiteY17" fmla="*/ 824865 h 1200150"/>
              <a:gd name="connsiteX18" fmla="*/ 204788 w 466725"/>
              <a:gd name="connsiteY18" fmla="*/ 892493 h 1200150"/>
              <a:gd name="connsiteX19" fmla="*/ 206692 w 466725"/>
              <a:gd name="connsiteY19" fmla="*/ 673418 h 1200150"/>
              <a:gd name="connsiteX20" fmla="*/ 206692 w 466725"/>
              <a:gd name="connsiteY20" fmla="*/ 701040 h 1200150"/>
              <a:gd name="connsiteX21" fmla="*/ 195263 w 466725"/>
              <a:gd name="connsiteY21" fmla="*/ 702945 h 1200150"/>
              <a:gd name="connsiteX22" fmla="*/ 144780 w 466725"/>
              <a:gd name="connsiteY22" fmla="*/ 652463 h 1200150"/>
              <a:gd name="connsiteX23" fmla="*/ 164782 w 466725"/>
              <a:gd name="connsiteY23" fmla="*/ 632460 h 1200150"/>
              <a:gd name="connsiteX24" fmla="*/ 206692 w 466725"/>
              <a:gd name="connsiteY24" fmla="*/ 673418 h 1200150"/>
              <a:gd name="connsiteX25" fmla="*/ 309563 w 466725"/>
              <a:gd name="connsiteY25" fmla="*/ 892493 h 1200150"/>
              <a:gd name="connsiteX26" fmla="*/ 252413 w 466725"/>
              <a:gd name="connsiteY26" fmla="*/ 892493 h 1200150"/>
              <a:gd name="connsiteX27" fmla="*/ 252413 w 466725"/>
              <a:gd name="connsiteY27" fmla="*/ 824865 h 1200150"/>
              <a:gd name="connsiteX28" fmla="*/ 309563 w 466725"/>
              <a:gd name="connsiteY28" fmla="*/ 824865 h 1200150"/>
              <a:gd name="connsiteX29" fmla="*/ 309563 w 466725"/>
              <a:gd name="connsiteY29" fmla="*/ 892493 h 1200150"/>
              <a:gd name="connsiteX30" fmla="*/ 311467 w 466725"/>
              <a:gd name="connsiteY30" fmla="*/ 701993 h 1200150"/>
              <a:gd name="connsiteX31" fmla="*/ 250507 w 466725"/>
              <a:gd name="connsiteY31" fmla="*/ 701993 h 1200150"/>
              <a:gd name="connsiteX32" fmla="*/ 251460 w 466725"/>
              <a:gd name="connsiteY32" fmla="*/ 644843 h 1200150"/>
              <a:gd name="connsiteX33" fmla="*/ 264795 w 466725"/>
              <a:gd name="connsiteY33" fmla="*/ 633413 h 1200150"/>
              <a:gd name="connsiteX34" fmla="*/ 311467 w 466725"/>
              <a:gd name="connsiteY34" fmla="*/ 672465 h 1200150"/>
              <a:gd name="connsiteX35" fmla="*/ 311467 w 466725"/>
              <a:gd name="connsiteY35" fmla="*/ 701993 h 1200150"/>
              <a:gd name="connsiteX36" fmla="*/ 404813 w 466725"/>
              <a:gd name="connsiteY36" fmla="*/ 892493 h 1200150"/>
              <a:gd name="connsiteX37" fmla="*/ 347663 w 466725"/>
              <a:gd name="connsiteY37" fmla="*/ 892493 h 1200150"/>
              <a:gd name="connsiteX38" fmla="*/ 347663 w 466725"/>
              <a:gd name="connsiteY38" fmla="*/ 824865 h 1200150"/>
              <a:gd name="connsiteX39" fmla="*/ 404813 w 466725"/>
              <a:gd name="connsiteY39" fmla="*/ 824865 h 1200150"/>
              <a:gd name="connsiteX40" fmla="*/ 404813 w 466725"/>
              <a:gd name="connsiteY40" fmla="*/ 892493 h 1200150"/>
              <a:gd name="connsiteX41" fmla="*/ 404813 w 466725"/>
              <a:gd name="connsiteY41" fmla="*/ 797243 h 1200150"/>
              <a:gd name="connsiteX42" fmla="*/ 346710 w 466725"/>
              <a:gd name="connsiteY42" fmla="*/ 797243 h 1200150"/>
              <a:gd name="connsiteX43" fmla="*/ 345757 w 466725"/>
              <a:gd name="connsiteY43" fmla="*/ 779145 h 1200150"/>
              <a:gd name="connsiteX44" fmla="*/ 404813 w 466725"/>
              <a:gd name="connsiteY44" fmla="*/ 731520 h 1200150"/>
              <a:gd name="connsiteX45" fmla="*/ 404813 w 466725"/>
              <a:gd name="connsiteY45" fmla="*/ 797243 h 1200150"/>
              <a:gd name="connsiteX46" fmla="*/ 405765 w 466725"/>
              <a:gd name="connsiteY46" fmla="*/ 701993 h 1200150"/>
              <a:gd name="connsiteX47" fmla="*/ 345757 w 466725"/>
              <a:gd name="connsiteY47" fmla="*/ 701993 h 1200150"/>
              <a:gd name="connsiteX48" fmla="*/ 345757 w 466725"/>
              <a:gd name="connsiteY48" fmla="*/ 643890 h 1200150"/>
              <a:gd name="connsiteX49" fmla="*/ 355282 w 466725"/>
              <a:gd name="connsiteY49" fmla="*/ 634365 h 1200150"/>
              <a:gd name="connsiteX50" fmla="*/ 404813 w 466725"/>
              <a:gd name="connsiteY50" fmla="*/ 634365 h 1200150"/>
              <a:gd name="connsiteX51" fmla="*/ 405765 w 466725"/>
              <a:gd name="connsiteY51" fmla="*/ 701993 h 1200150"/>
              <a:gd name="connsiteX52" fmla="*/ 405765 w 466725"/>
              <a:gd name="connsiteY52" fmla="*/ 444818 h 1200150"/>
              <a:gd name="connsiteX53" fmla="*/ 405765 w 466725"/>
              <a:gd name="connsiteY53" fmla="*/ 513398 h 1200150"/>
              <a:gd name="connsiteX54" fmla="*/ 358140 w 466725"/>
              <a:gd name="connsiteY54" fmla="*/ 512445 h 1200150"/>
              <a:gd name="connsiteX55" fmla="*/ 345757 w 466725"/>
              <a:gd name="connsiteY55" fmla="*/ 500063 h 1200150"/>
              <a:gd name="connsiteX56" fmla="*/ 344805 w 466725"/>
              <a:gd name="connsiteY56" fmla="*/ 443865 h 1200150"/>
              <a:gd name="connsiteX57" fmla="*/ 405765 w 466725"/>
              <a:gd name="connsiteY57" fmla="*/ 444818 h 1200150"/>
              <a:gd name="connsiteX58" fmla="*/ 404813 w 466725"/>
              <a:gd name="connsiteY58" fmla="*/ 321945 h 1200150"/>
              <a:gd name="connsiteX59" fmla="*/ 346710 w 466725"/>
              <a:gd name="connsiteY59" fmla="*/ 321945 h 1200150"/>
              <a:gd name="connsiteX60" fmla="*/ 346710 w 466725"/>
              <a:gd name="connsiteY60" fmla="*/ 254318 h 1200150"/>
              <a:gd name="connsiteX61" fmla="*/ 404813 w 466725"/>
              <a:gd name="connsiteY61" fmla="*/ 254318 h 1200150"/>
              <a:gd name="connsiteX62" fmla="*/ 404813 w 466725"/>
              <a:gd name="connsiteY62" fmla="*/ 321945 h 1200150"/>
              <a:gd name="connsiteX63" fmla="*/ 404813 w 466725"/>
              <a:gd name="connsiteY63" fmla="*/ 159068 h 1200150"/>
              <a:gd name="connsiteX64" fmla="*/ 404813 w 466725"/>
              <a:gd name="connsiteY64" fmla="*/ 224790 h 1200150"/>
              <a:gd name="connsiteX65" fmla="*/ 346710 w 466725"/>
              <a:gd name="connsiteY65" fmla="*/ 224790 h 1200150"/>
              <a:gd name="connsiteX66" fmla="*/ 345757 w 466725"/>
              <a:gd name="connsiteY66" fmla="*/ 207645 h 1200150"/>
              <a:gd name="connsiteX67" fmla="*/ 404813 w 466725"/>
              <a:gd name="connsiteY67" fmla="*/ 159068 h 1200150"/>
              <a:gd name="connsiteX68" fmla="*/ 346710 w 466725"/>
              <a:gd name="connsiteY68" fmla="*/ 349568 h 1200150"/>
              <a:gd name="connsiteX69" fmla="*/ 403860 w 466725"/>
              <a:gd name="connsiteY69" fmla="*/ 349568 h 1200150"/>
              <a:gd name="connsiteX70" fmla="*/ 403860 w 466725"/>
              <a:gd name="connsiteY70" fmla="*/ 415290 h 1200150"/>
              <a:gd name="connsiteX71" fmla="*/ 399097 w 466725"/>
              <a:gd name="connsiteY71" fmla="*/ 417195 h 1200150"/>
              <a:gd name="connsiteX72" fmla="*/ 346710 w 466725"/>
              <a:gd name="connsiteY72" fmla="*/ 349568 h 1200150"/>
              <a:gd name="connsiteX73" fmla="*/ 348615 w 466725"/>
              <a:gd name="connsiteY73" fmla="*/ 544830 h 1200150"/>
              <a:gd name="connsiteX74" fmla="*/ 405765 w 466725"/>
              <a:gd name="connsiteY74" fmla="*/ 534353 h 1200150"/>
              <a:gd name="connsiteX75" fmla="*/ 405765 w 466725"/>
              <a:gd name="connsiteY75" fmla="*/ 593408 h 1200150"/>
              <a:gd name="connsiteX76" fmla="*/ 403860 w 466725"/>
              <a:gd name="connsiteY76" fmla="*/ 611505 h 1200150"/>
              <a:gd name="connsiteX77" fmla="*/ 348615 w 466725"/>
              <a:gd name="connsiteY77" fmla="*/ 602933 h 1200150"/>
              <a:gd name="connsiteX78" fmla="*/ 348615 w 466725"/>
              <a:gd name="connsiteY78" fmla="*/ 544830 h 1200150"/>
              <a:gd name="connsiteX79" fmla="*/ 306705 w 466725"/>
              <a:gd name="connsiteY79" fmla="*/ 605790 h 1200150"/>
              <a:gd name="connsiteX80" fmla="*/ 258127 w 466725"/>
              <a:gd name="connsiteY80" fmla="*/ 607695 h 1200150"/>
              <a:gd name="connsiteX81" fmla="*/ 251460 w 466725"/>
              <a:gd name="connsiteY81" fmla="*/ 595313 h 1200150"/>
              <a:gd name="connsiteX82" fmla="*/ 251460 w 466725"/>
              <a:gd name="connsiteY82" fmla="*/ 570548 h 1200150"/>
              <a:gd name="connsiteX83" fmla="*/ 284797 w 466725"/>
              <a:gd name="connsiteY83" fmla="*/ 537210 h 1200150"/>
              <a:gd name="connsiteX84" fmla="*/ 314325 w 466725"/>
              <a:gd name="connsiteY84" fmla="*/ 575310 h 1200150"/>
              <a:gd name="connsiteX85" fmla="*/ 306705 w 466725"/>
              <a:gd name="connsiteY85" fmla="*/ 605790 h 1200150"/>
              <a:gd name="connsiteX86" fmla="*/ 252413 w 466725"/>
              <a:gd name="connsiteY86" fmla="*/ 254318 h 1200150"/>
              <a:gd name="connsiteX87" fmla="*/ 309563 w 466725"/>
              <a:gd name="connsiteY87" fmla="*/ 254318 h 1200150"/>
              <a:gd name="connsiteX88" fmla="*/ 309563 w 466725"/>
              <a:gd name="connsiteY88" fmla="*/ 321945 h 1200150"/>
              <a:gd name="connsiteX89" fmla="*/ 252413 w 466725"/>
              <a:gd name="connsiteY89" fmla="*/ 321945 h 1200150"/>
              <a:gd name="connsiteX90" fmla="*/ 252413 w 466725"/>
              <a:gd name="connsiteY90" fmla="*/ 254318 h 1200150"/>
              <a:gd name="connsiteX91" fmla="*/ 253365 w 466725"/>
              <a:gd name="connsiteY91" fmla="*/ 349568 h 1200150"/>
              <a:gd name="connsiteX92" fmla="*/ 309563 w 466725"/>
              <a:gd name="connsiteY92" fmla="*/ 349568 h 1200150"/>
              <a:gd name="connsiteX93" fmla="*/ 309563 w 466725"/>
              <a:gd name="connsiteY93" fmla="*/ 414338 h 1200150"/>
              <a:gd name="connsiteX94" fmla="*/ 304800 w 466725"/>
              <a:gd name="connsiteY94" fmla="*/ 417195 h 1200150"/>
              <a:gd name="connsiteX95" fmla="*/ 253365 w 466725"/>
              <a:gd name="connsiteY95" fmla="*/ 349568 h 1200150"/>
              <a:gd name="connsiteX96" fmla="*/ 254317 w 466725"/>
              <a:gd name="connsiteY96" fmla="*/ 736283 h 1200150"/>
              <a:gd name="connsiteX97" fmla="*/ 310515 w 466725"/>
              <a:gd name="connsiteY97" fmla="*/ 725805 h 1200150"/>
              <a:gd name="connsiteX98" fmla="*/ 310515 w 466725"/>
              <a:gd name="connsiteY98" fmla="*/ 799147 h 1200150"/>
              <a:gd name="connsiteX99" fmla="*/ 255270 w 466725"/>
              <a:gd name="connsiteY99" fmla="*/ 793433 h 1200150"/>
              <a:gd name="connsiteX100" fmla="*/ 254317 w 466725"/>
              <a:gd name="connsiteY100" fmla="*/ 736283 h 1200150"/>
              <a:gd name="connsiteX101" fmla="*/ 201930 w 466725"/>
              <a:gd name="connsiteY101" fmla="*/ 605790 h 1200150"/>
              <a:gd name="connsiteX102" fmla="*/ 153352 w 466725"/>
              <a:gd name="connsiteY102" fmla="*/ 607695 h 1200150"/>
              <a:gd name="connsiteX103" fmla="*/ 146685 w 466725"/>
              <a:gd name="connsiteY103" fmla="*/ 595313 h 1200150"/>
              <a:gd name="connsiteX104" fmla="*/ 145732 w 466725"/>
              <a:gd name="connsiteY104" fmla="*/ 559118 h 1200150"/>
              <a:gd name="connsiteX105" fmla="*/ 169545 w 466725"/>
              <a:gd name="connsiteY105" fmla="*/ 536258 h 1200150"/>
              <a:gd name="connsiteX106" fmla="*/ 208597 w 466725"/>
              <a:gd name="connsiteY106" fmla="*/ 574358 h 1200150"/>
              <a:gd name="connsiteX107" fmla="*/ 201930 w 466725"/>
              <a:gd name="connsiteY107" fmla="*/ 605790 h 1200150"/>
              <a:gd name="connsiteX108" fmla="*/ 145732 w 466725"/>
              <a:gd name="connsiteY108" fmla="*/ 167640 h 1200150"/>
              <a:gd name="connsiteX109" fmla="*/ 157163 w 466725"/>
              <a:gd name="connsiteY109" fmla="*/ 158115 h 1200150"/>
              <a:gd name="connsiteX110" fmla="*/ 204788 w 466725"/>
              <a:gd name="connsiteY110" fmla="*/ 158115 h 1200150"/>
              <a:gd name="connsiteX111" fmla="*/ 204788 w 466725"/>
              <a:gd name="connsiteY111" fmla="*/ 226695 h 1200150"/>
              <a:gd name="connsiteX112" fmla="*/ 144780 w 466725"/>
              <a:gd name="connsiteY112" fmla="*/ 226695 h 1200150"/>
              <a:gd name="connsiteX113" fmla="*/ 145732 w 466725"/>
              <a:gd name="connsiteY113" fmla="*/ 167640 h 1200150"/>
              <a:gd name="connsiteX114" fmla="*/ 204788 w 466725"/>
              <a:gd name="connsiteY114" fmla="*/ 254318 h 1200150"/>
              <a:gd name="connsiteX115" fmla="*/ 204788 w 466725"/>
              <a:gd name="connsiteY115" fmla="*/ 320993 h 1200150"/>
              <a:gd name="connsiteX116" fmla="*/ 146685 w 466725"/>
              <a:gd name="connsiteY116" fmla="*/ 320993 h 1200150"/>
              <a:gd name="connsiteX117" fmla="*/ 146685 w 466725"/>
              <a:gd name="connsiteY117" fmla="*/ 254318 h 1200150"/>
              <a:gd name="connsiteX118" fmla="*/ 204788 w 466725"/>
              <a:gd name="connsiteY118" fmla="*/ 254318 h 1200150"/>
              <a:gd name="connsiteX119" fmla="*/ 144780 w 466725"/>
              <a:gd name="connsiteY119" fmla="*/ 349568 h 1200150"/>
              <a:gd name="connsiteX120" fmla="*/ 205740 w 466725"/>
              <a:gd name="connsiteY120" fmla="*/ 349568 h 1200150"/>
              <a:gd name="connsiteX121" fmla="*/ 204788 w 466725"/>
              <a:gd name="connsiteY121" fmla="*/ 407670 h 1200150"/>
              <a:gd name="connsiteX122" fmla="*/ 194310 w 466725"/>
              <a:gd name="connsiteY122" fmla="*/ 418148 h 1200150"/>
              <a:gd name="connsiteX123" fmla="*/ 144780 w 466725"/>
              <a:gd name="connsiteY123" fmla="*/ 377190 h 1200150"/>
              <a:gd name="connsiteX124" fmla="*/ 144780 w 466725"/>
              <a:gd name="connsiteY124" fmla="*/ 349568 h 1200150"/>
              <a:gd name="connsiteX125" fmla="*/ 148590 w 466725"/>
              <a:gd name="connsiteY125" fmla="*/ 451485 h 1200150"/>
              <a:gd name="connsiteX126" fmla="*/ 204788 w 466725"/>
              <a:gd name="connsiteY126" fmla="*/ 441008 h 1200150"/>
              <a:gd name="connsiteX127" fmla="*/ 204788 w 466725"/>
              <a:gd name="connsiteY127" fmla="*/ 515303 h 1200150"/>
              <a:gd name="connsiteX128" fmla="*/ 148590 w 466725"/>
              <a:gd name="connsiteY128" fmla="*/ 506730 h 1200150"/>
              <a:gd name="connsiteX129" fmla="*/ 148590 w 466725"/>
              <a:gd name="connsiteY129" fmla="*/ 451485 h 1200150"/>
              <a:gd name="connsiteX130" fmla="*/ 112395 w 466725"/>
              <a:gd name="connsiteY130" fmla="*/ 782003 h 1200150"/>
              <a:gd name="connsiteX131" fmla="*/ 110490 w 466725"/>
              <a:gd name="connsiteY131" fmla="*/ 797243 h 1200150"/>
              <a:gd name="connsiteX132" fmla="*/ 89535 w 466725"/>
              <a:gd name="connsiteY132" fmla="*/ 798195 h 1200150"/>
              <a:gd name="connsiteX133" fmla="*/ 39052 w 466725"/>
              <a:gd name="connsiteY133" fmla="*/ 745808 h 1200150"/>
              <a:gd name="connsiteX134" fmla="*/ 56197 w 466725"/>
              <a:gd name="connsiteY134" fmla="*/ 727710 h 1200150"/>
              <a:gd name="connsiteX135" fmla="*/ 112395 w 466725"/>
              <a:gd name="connsiteY135" fmla="*/ 782003 h 1200150"/>
              <a:gd name="connsiteX136" fmla="*/ 74295 w 466725"/>
              <a:gd name="connsiteY136" fmla="*/ 609600 h 1200150"/>
              <a:gd name="connsiteX137" fmla="*/ 40005 w 466725"/>
              <a:gd name="connsiteY137" fmla="*/ 572453 h 1200150"/>
              <a:gd name="connsiteX138" fmla="*/ 78105 w 466725"/>
              <a:gd name="connsiteY138" fmla="*/ 537210 h 1200150"/>
              <a:gd name="connsiteX139" fmla="*/ 112395 w 466725"/>
              <a:gd name="connsiteY139" fmla="*/ 574358 h 1200150"/>
              <a:gd name="connsiteX140" fmla="*/ 74295 w 466725"/>
              <a:gd name="connsiteY140" fmla="*/ 609600 h 1200150"/>
              <a:gd name="connsiteX141" fmla="*/ 112395 w 466725"/>
              <a:gd name="connsiteY141" fmla="*/ 480060 h 1200150"/>
              <a:gd name="connsiteX142" fmla="*/ 75247 w 466725"/>
              <a:gd name="connsiteY142" fmla="*/ 513398 h 1200150"/>
              <a:gd name="connsiteX143" fmla="*/ 40005 w 466725"/>
              <a:gd name="connsiteY143" fmla="*/ 477203 h 1200150"/>
              <a:gd name="connsiteX144" fmla="*/ 76200 w 466725"/>
              <a:gd name="connsiteY144" fmla="*/ 442913 h 1200150"/>
              <a:gd name="connsiteX145" fmla="*/ 112395 w 466725"/>
              <a:gd name="connsiteY145" fmla="*/ 480060 h 1200150"/>
              <a:gd name="connsiteX146" fmla="*/ 41910 w 466725"/>
              <a:gd name="connsiteY146" fmla="*/ 320993 h 1200150"/>
              <a:gd name="connsiteX147" fmla="*/ 41910 w 466725"/>
              <a:gd name="connsiteY147" fmla="*/ 252413 h 1200150"/>
              <a:gd name="connsiteX148" fmla="*/ 109538 w 466725"/>
              <a:gd name="connsiteY148" fmla="*/ 252413 h 1200150"/>
              <a:gd name="connsiteX149" fmla="*/ 109538 w 466725"/>
              <a:gd name="connsiteY149" fmla="*/ 320993 h 1200150"/>
              <a:gd name="connsiteX150" fmla="*/ 41910 w 466725"/>
              <a:gd name="connsiteY150" fmla="*/ 320993 h 1200150"/>
              <a:gd name="connsiteX151" fmla="*/ 40957 w 466725"/>
              <a:gd name="connsiteY151" fmla="*/ 169545 h 1200150"/>
              <a:gd name="connsiteX152" fmla="*/ 91440 w 466725"/>
              <a:gd name="connsiteY152" fmla="*/ 158115 h 1200150"/>
              <a:gd name="connsiteX153" fmla="*/ 111442 w 466725"/>
              <a:gd name="connsiteY153" fmla="*/ 171450 h 1200150"/>
              <a:gd name="connsiteX154" fmla="*/ 111442 w 466725"/>
              <a:gd name="connsiteY154" fmla="*/ 226695 h 1200150"/>
              <a:gd name="connsiteX155" fmla="*/ 87630 w 466725"/>
              <a:gd name="connsiteY155" fmla="*/ 227648 h 1200150"/>
              <a:gd name="connsiteX156" fmla="*/ 39052 w 466725"/>
              <a:gd name="connsiteY156" fmla="*/ 227648 h 1200150"/>
              <a:gd name="connsiteX157" fmla="*/ 40957 w 466725"/>
              <a:gd name="connsiteY157" fmla="*/ 169545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66725" h="1200150">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chemeClr val="accent1"/>
          </a:solid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xmlns="" id="{B082EF12-1293-4E63-9EFE-BD288D5BE835}"/>
              </a:ext>
            </a:extLst>
          </p:cNvPr>
          <p:cNvSpPr/>
          <p:nvPr/>
        </p:nvSpPr>
        <p:spPr>
          <a:xfrm>
            <a:off x="7671896" y="5116957"/>
            <a:ext cx="283580" cy="984653"/>
          </a:xfrm>
          <a:custGeom>
            <a:avLst/>
            <a:gdLst>
              <a:gd name="connsiteX0" fmla="*/ 344805 w 342900"/>
              <a:gd name="connsiteY0" fmla="*/ 1193721 h 1190625"/>
              <a:gd name="connsiteX1" fmla="*/ 342900 w 342900"/>
              <a:gd name="connsiteY1" fmla="*/ 1161335 h 1190625"/>
              <a:gd name="connsiteX2" fmla="*/ 342900 w 342900"/>
              <a:gd name="connsiteY2" fmla="*/ 116443 h 1190625"/>
              <a:gd name="connsiteX3" fmla="*/ 342900 w 342900"/>
              <a:gd name="connsiteY3" fmla="*/ 86916 h 1190625"/>
              <a:gd name="connsiteX4" fmla="*/ 304800 w 342900"/>
              <a:gd name="connsiteY4" fmla="*/ 84058 h 1190625"/>
              <a:gd name="connsiteX5" fmla="*/ 303848 w 342900"/>
              <a:gd name="connsiteY5" fmla="*/ 17383 h 1190625"/>
              <a:gd name="connsiteX6" fmla="*/ 291465 w 342900"/>
              <a:gd name="connsiteY6" fmla="*/ 1191 h 1190625"/>
              <a:gd name="connsiteX7" fmla="*/ 237173 w 342900"/>
              <a:gd name="connsiteY7" fmla="*/ 238 h 1190625"/>
              <a:gd name="connsiteX8" fmla="*/ 237173 w 342900"/>
              <a:gd name="connsiteY8" fmla="*/ 86916 h 1190625"/>
              <a:gd name="connsiteX9" fmla="*/ 0 w 342900"/>
              <a:gd name="connsiteY9" fmla="*/ 86916 h 1190625"/>
              <a:gd name="connsiteX10" fmla="*/ 0 w 342900"/>
              <a:gd name="connsiteY10" fmla="*/ 1193721 h 1190625"/>
              <a:gd name="connsiteX11" fmla="*/ 344805 w 342900"/>
              <a:gd name="connsiteY11" fmla="*/ 1193721 h 1190625"/>
              <a:gd name="connsiteX12" fmla="*/ 315278 w 342900"/>
              <a:gd name="connsiteY12" fmla="*/ 971788 h 1190625"/>
              <a:gd name="connsiteX13" fmla="*/ 238125 w 342900"/>
              <a:gd name="connsiteY13" fmla="*/ 971788 h 1190625"/>
              <a:gd name="connsiteX14" fmla="*/ 238125 w 342900"/>
              <a:gd name="connsiteY14" fmla="*/ 885110 h 1190625"/>
              <a:gd name="connsiteX15" fmla="*/ 315278 w 342900"/>
              <a:gd name="connsiteY15" fmla="*/ 885110 h 1190625"/>
              <a:gd name="connsiteX16" fmla="*/ 315278 w 342900"/>
              <a:gd name="connsiteY16" fmla="*/ 971788 h 1190625"/>
              <a:gd name="connsiteX17" fmla="*/ 315278 w 342900"/>
              <a:gd name="connsiteY17" fmla="*/ 724138 h 1190625"/>
              <a:gd name="connsiteX18" fmla="*/ 238125 w 342900"/>
              <a:gd name="connsiteY18" fmla="*/ 724138 h 1190625"/>
              <a:gd name="connsiteX19" fmla="*/ 238125 w 342900"/>
              <a:gd name="connsiteY19" fmla="*/ 637460 h 1190625"/>
              <a:gd name="connsiteX20" fmla="*/ 315278 w 342900"/>
              <a:gd name="connsiteY20" fmla="*/ 637460 h 1190625"/>
              <a:gd name="connsiteX21" fmla="*/ 315278 w 342900"/>
              <a:gd name="connsiteY21" fmla="*/ 724138 h 1190625"/>
              <a:gd name="connsiteX22" fmla="*/ 239078 w 342900"/>
              <a:gd name="connsiteY22" fmla="*/ 265033 h 1190625"/>
              <a:gd name="connsiteX23" fmla="*/ 316230 w 342900"/>
              <a:gd name="connsiteY23" fmla="*/ 265033 h 1190625"/>
              <a:gd name="connsiteX24" fmla="*/ 316230 w 342900"/>
              <a:gd name="connsiteY24" fmla="*/ 353616 h 1190625"/>
              <a:gd name="connsiteX25" fmla="*/ 239078 w 342900"/>
              <a:gd name="connsiteY25" fmla="*/ 353616 h 1190625"/>
              <a:gd name="connsiteX26" fmla="*/ 239078 w 342900"/>
              <a:gd name="connsiteY26" fmla="*/ 265033 h 1190625"/>
              <a:gd name="connsiteX27" fmla="*/ 238125 w 342900"/>
              <a:gd name="connsiteY27" fmla="*/ 388858 h 1190625"/>
              <a:gd name="connsiteX28" fmla="*/ 314325 w 342900"/>
              <a:gd name="connsiteY28" fmla="*/ 388858 h 1190625"/>
              <a:gd name="connsiteX29" fmla="*/ 314325 w 342900"/>
              <a:gd name="connsiteY29" fmla="*/ 477441 h 1190625"/>
              <a:gd name="connsiteX30" fmla="*/ 238125 w 342900"/>
              <a:gd name="connsiteY30" fmla="*/ 477441 h 1190625"/>
              <a:gd name="connsiteX31" fmla="*/ 238125 w 342900"/>
              <a:gd name="connsiteY31" fmla="*/ 388858 h 1190625"/>
              <a:gd name="connsiteX32" fmla="*/ 238125 w 342900"/>
              <a:gd name="connsiteY32" fmla="*/ 761285 h 1190625"/>
              <a:gd name="connsiteX33" fmla="*/ 314325 w 342900"/>
              <a:gd name="connsiteY33" fmla="*/ 761285 h 1190625"/>
              <a:gd name="connsiteX34" fmla="*/ 314325 w 342900"/>
              <a:gd name="connsiteY34" fmla="*/ 848916 h 1190625"/>
              <a:gd name="connsiteX35" fmla="*/ 238125 w 342900"/>
              <a:gd name="connsiteY35" fmla="*/ 848916 h 1190625"/>
              <a:gd name="connsiteX36" fmla="*/ 238125 w 342900"/>
              <a:gd name="connsiteY36" fmla="*/ 761285 h 1190625"/>
              <a:gd name="connsiteX37" fmla="*/ 103823 w 342900"/>
              <a:gd name="connsiteY37" fmla="*/ 1094660 h 1190625"/>
              <a:gd name="connsiteX38" fmla="*/ 26670 w 342900"/>
              <a:gd name="connsiteY38" fmla="*/ 1094660 h 1190625"/>
              <a:gd name="connsiteX39" fmla="*/ 26670 w 342900"/>
              <a:gd name="connsiteY39" fmla="*/ 1008935 h 1190625"/>
              <a:gd name="connsiteX40" fmla="*/ 103823 w 342900"/>
              <a:gd name="connsiteY40" fmla="*/ 1008935 h 1190625"/>
              <a:gd name="connsiteX41" fmla="*/ 103823 w 342900"/>
              <a:gd name="connsiteY41" fmla="*/ 1094660 h 1190625"/>
              <a:gd name="connsiteX42" fmla="*/ 103823 w 342900"/>
              <a:gd name="connsiteY42" fmla="*/ 971788 h 1190625"/>
              <a:gd name="connsiteX43" fmla="*/ 27623 w 342900"/>
              <a:gd name="connsiteY43" fmla="*/ 971788 h 1190625"/>
              <a:gd name="connsiteX44" fmla="*/ 27623 w 342900"/>
              <a:gd name="connsiteY44" fmla="*/ 885110 h 1190625"/>
              <a:gd name="connsiteX45" fmla="*/ 103823 w 342900"/>
              <a:gd name="connsiteY45" fmla="*/ 885110 h 1190625"/>
              <a:gd name="connsiteX46" fmla="*/ 103823 w 342900"/>
              <a:gd name="connsiteY46" fmla="*/ 971788 h 1190625"/>
              <a:gd name="connsiteX47" fmla="*/ 104775 w 342900"/>
              <a:gd name="connsiteY47" fmla="*/ 847010 h 1190625"/>
              <a:gd name="connsiteX48" fmla="*/ 28575 w 342900"/>
              <a:gd name="connsiteY48" fmla="*/ 847010 h 1190625"/>
              <a:gd name="connsiteX49" fmla="*/ 28575 w 342900"/>
              <a:gd name="connsiteY49" fmla="*/ 760333 h 1190625"/>
              <a:gd name="connsiteX50" fmla="*/ 104775 w 342900"/>
              <a:gd name="connsiteY50" fmla="*/ 760333 h 1190625"/>
              <a:gd name="connsiteX51" fmla="*/ 104775 w 342900"/>
              <a:gd name="connsiteY51" fmla="*/ 847010 h 1190625"/>
              <a:gd name="connsiteX52" fmla="*/ 28575 w 342900"/>
              <a:gd name="connsiteY52" fmla="*/ 724138 h 1190625"/>
              <a:gd name="connsiteX53" fmla="*/ 28575 w 342900"/>
              <a:gd name="connsiteY53" fmla="*/ 637460 h 1190625"/>
              <a:gd name="connsiteX54" fmla="*/ 104775 w 342900"/>
              <a:gd name="connsiteY54" fmla="*/ 637460 h 1190625"/>
              <a:gd name="connsiteX55" fmla="*/ 104775 w 342900"/>
              <a:gd name="connsiteY55" fmla="*/ 724138 h 1190625"/>
              <a:gd name="connsiteX56" fmla="*/ 28575 w 342900"/>
              <a:gd name="connsiteY56" fmla="*/ 724138 h 1190625"/>
              <a:gd name="connsiteX57" fmla="*/ 104775 w 342900"/>
              <a:gd name="connsiteY57" fmla="*/ 601266 h 1190625"/>
              <a:gd name="connsiteX58" fmla="*/ 27623 w 342900"/>
              <a:gd name="connsiteY58" fmla="*/ 601266 h 1190625"/>
              <a:gd name="connsiteX59" fmla="*/ 27623 w 342900"/>
              <a:gd name="connsiteY59" fmla="*/ 514588 h 1190625"/>
              <a:gd name="connsiteX60" fmla="*/ 104775 w 342900"/>
              <a:gd name="connsiteY60" fmla="*/ 514588 h 1190625"/>
              <a:gd name="connsiteX61" fmla="*/ 104775 w 342900"/>
              <a:gd name="connsiteY61" fmla="*/ 601266 h 1190625"/>
              <a:gd name="connsiteX62" fmla="*/ 209550 w 342900"/>
              <a:gd name="connsiteY62" fmla="*/ 1094660 h 1190625"/>
              <a:gd name="connsiteX63" fmla="*/ 132398 w 342900"/>
              <a:gd name="connsiteY63" fmla="*/ 1094660 h 1190625"/>
              <a:gd name="connsiteX64" fmla="*/ 132398 w 342900"/>
              <a:gd name="connsiteY64" fmla="*/ 1008935 h 1190625"/>
              <a:gd name="connsiteX65" fmla="*/ 209550 w 342900"/>
              <a:gd name="connsiteY65" fmla="*/ 1008935 h 1190625"/>
              <a:gd name="connsiteX66" fmla="*/ 209550 w 342900"/>
              <a:gd name="connsiteY66" fmla="*/ 1094660 h 1190625"/>
              <a:gd name="connsiteX67" fmla="*/ 132398 w 342900"/>
              <a:gd name="connsiteY67" fmla="*/ 476488 h 1190625"/>
              <a:gd name="connsiteX68" fmla="*/ 132398 w 342900"/>
              <a:gd name="connsiteY68" fmla="*/ 387906 h 1190625"/>
              <a:gd name="connsiteX69" fmla="*/ 208598 w 342900"/>
              <a:gd name="connsiteY69" fmla="*/ 387906 h 1190625"/>
              <a:gd name="connsiteX70" fmla="*/ 208598 w 342900"/>
              <a:gd name="connsiteY70" fmla="*/ 476488 h 1190625"/>
              <a:gd name="connsiteX71" fmla="*/ 132398 w 342900"/>
              <a:gd name="connsiteY71" fmla="*/ 476488 h 1190625"/>
              <a:gd name="connsiteX72" fmla="*/ 209550 w 342900"/>
              <a:gd name="connsiteY72" fmla="*/ 971788 h 1190625"/>
              <a:gd name="connsiteX73" fmla="*/ 132398 w 342900"/>
              <a:gd name="connsiteY73" fmla="*/ 971788 h 1190625"/>
              <a:gd name="connsiteX74" fmla="*/ 132398 w 342900"/>
              <a:gd name="connsiteY74" fmla="*/ 885110 h 1190625"/>
              <a:gd name="connsiteX75" fmla="*/ 209550 w 342900"/>
              <a:gd name="connsiteY75" fmla="*/ 885110 h 1190625"/>
              <a:gd name="connsiteX76" fmla="*/ 209550 w 342900"/>
              <a:gd name="connsiteY76" fmla="*/ 971788 h 1190625"/>
              <a:gd name="connsiteX77" fmla="*/ 209550 w 342900"/>
              <a:gd name="connsiteY77" fmla="*/ 724138 h 1190625"/>
              <a:gd name="connsiteX78" fmla="*/ 132398 w 342900"/>
              <a:gd name="connsiteY78" fmla="*/ 724138 h 1190625"/>
              <a:gd name="connsiteX79" fmla="*/ 132398 w 342900"/>
              <a:gd name="connsiteY79" fmla="*/ 637460 h 1190625"/>
              <a:gd name="connsiteX80" fmla="*/ 209550 w 342900"/>
              <a:gd name="connsiteY80" fmla="*/ 637460 h 1190625"/>
              <a:gd name="connsiteX81" fmla="*/ 209550 w 342900"/>
              <a:gd name="connsiteY81" fmla="*/ 724138 h 1190625"/>
              <a:gd name="connsiteX82" fmla="*/ 209550 w 342900"/>
              <a:gd name="connsiteY82" fmla="*/ 601266 h 1190625"/>
              <a:gd name="connsiteX83" fmla="*/ 133350 w 342900"/>
              <a:gd name="connsiteY83" fmla="*/ 601266 h 1190625"/>
              <a:gd name="connsiteX84" fmla="*/ 133350 w 342900"/>
              <a:gd name="connsiteY84" fmla="*/ 514588 h 1190625"/>
              <a:gd name="connsiteX85" fmla="*/ 209550 w 342900"/>
              <a:gd name="connsiteY85" fmla="*/ 514588 h 1190625"/>
              <a:gd name="connsiteX86" fmla="*/ 209550 w 342900"/>
              <a:gd name="connsiteY86" fmla="*/ 601266 h 1190625"/>
              <a:gd name="connsiteX87" fmla="*/ 133350 w 342900"/>
              <a:gd name="connsiteY87" fmla="*/ 142160 h 1190625"/>
              <a:gd name="connsiteX88" fmla="*/ 209550 w 342900"/>
              <a:gd name="connsiteY88" fmla="*/ 142160 h 1190625"/>
              <a:gd name="connsiteX89" fmla="*/ 209550 w 342900"/>
              <a:gd name="connsiteY89" fmla="*/ 230743 h 1190625"/>
              <a:gd name="connsiteX90" fmla="*/ 133350 w 342900"/>
              <a:gd name="connsiteY90" fmla="*/ 230743 h 1190625"/>
              <a:gd name="connsiteX91" fmla="*/ 133350 w 342900"/>
              <a:gd name="connsiteY91" fmla="*/ 142160 h 1190625"/>
              <a:gd name="connsiteX92" fmla="*/ 132398 w 342900"/>
              <a:gd name="connsiteY92" fmla="*/ 265033 h 1190625"/>
              <a:gd name="connsiteX93" fmla="*/ 209550 w 342900"/>
              <a:gd name="connsiteY93" fmla="*/ 265033 h 1190625"/>
              <a:gd name="connsiteX94" fmla="*/ 209550 w 342900"/>
              <a:gd name="connsiteY94" fmla="*/ 353616 h 1190625"/>
              <a:gd name="connsiteX95" fmla="*/ 132398 w 342900"/>
              <a:gd name="connsiteY95" fmla="*/ 353616 h 1190625"/>
              <a:gd name="connsiteX96" fmla="*/ 132398 w 342900"/>
              <a:gd name="connsiteY96" fmla="*/ 265033 h 1190625"/>
              <a:gd name="connsiteX97" fmla="*/ 26670 w 342900"/>
              <a:gd name="connsiteY97" fmla="*/ 153591 h 1190625"/>
              <a:gd name="connsiteX98" fmla="*/ 40005 w 342900"/>
              <a:gd name="connsiteY98" fmla="*/ 140256 h 1190625"/>
              <a:gd name="connsiteX99" fmla="*/ 103823 w 342900"/>
              <a:gd name="connsiteY99" fmla="*/ 139303 h 1190625"/>
              <a:gd name="connsiteX100" fmla="*/ 103823 w 342900"/>
              <a:gd name="connsiteY100" fmla="*/ 230743 h 1190625"/>
              <a:gd name="connsiteX101" fmla="*/ 38100 w 342900"/>
              <a:gd name="connsiteY101" fmla="*/ 229791 h 1190625"/>
              <a:gd name="connsiteX102" fmla="*/ 27623 w 342900"/>
              <a:gd name="connsiteY102" fmla="*/ 216456 h 1190625"/>
              <a:gd name="connsiteX103" fmla="*/ 26670 w 342900"/>
              <a:gd name="connsiteY103" fmla="*/ 153591 h 1190625"/>
              <a:gd name="connsiteX104" fmla="*/ 26670 w 342900"/>
              <a:gd name="connsiteY104" fmla="*/ 325993 h 1190625"/>
              <a:gd name="connsiteX105" fmla="*/ 104775 w 342900"/>
              <a:gd name="connsiteY105" fmla="*/ 266938 h 1190625"/>
              <a:gd name="connsiteX106" fmla="*/ 104775 w 342900"/>
              <a:gd name="connsiteY106" fmla="*/ 355521 h 1190625"/>
              <a:gd name="connsiteX107" fmla="*/ 38100 w 342900"/>
              <a:gd name="connsiteY107" fmla="*/ 354568 h 1190625"/>
              <a:gd name="connsiteX108" fmla="*/ 26670 w 342900"/>
              <a:gd name="connsiteY108" fmla="*/ 342185 h 1190625"/>
              <a:gd name="connsiteX109" fmla="*/ 26670 w 342900"/>
              <a:gd name="connsiteY109" fmla="*/ 325993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42900" h="1190625">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chemeClr val="accent1"/>
          </a:solid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xmlns="" id="{04E8BEE7-68DF-4401-A0CD-37CFDEDDA8D2}"/>
              </a:ext>
            </a:extLst>
          </p:cNvPr>
          <p:cNvSpPr/>
          <p:nvPr/>
        </p:nvSpPr>
        <p:spPr>
          <a:xfrm>
            <a:off x="6880247" y="5014553"/>
            <a:ext cx="322966" cy="1087057"/>
          </a:xfrm>
          <a:custGeom>
            <a:avLst/>
            <a:gdLst>
              <a:gd name="connsiteX0" fmla="*/ 398145 w 390525"/>
              <a:gd name="connsiteY0" fmla="*/ 1319213 h 1314450"/>
              <a:gd name="connsiteX1" fmla="*/ 398145 w 390525"/>
              <a:gd name="connsiteY1" fmla="*/ 296228 h 1314450"/>
              <a:gd name="connsiteX2" fmla="*/ 363855 w 390525"/>
              <a:gd name="connsiteY2" fmla="*/ 296228 h 1314450"/>
              <a:gd name="connsiteX3" fmla="*/ 340995 w 390525"/>
              <a:gd name="connsiteY3" fmla="*/ 272415 h 1314450"/>
              <a:gd name="connsiteX4" fmla="*/ 340995 w 390525"/>
              <a:gd name="connsiteY4" fmla="*/ 164783 h 1314450"/>
              <a:gd name="connsiteX5" fmla="*/ 340995 w 390525"/>
              <a:gd name="connsiteY5" fmla="*/ 104775 h 1314450"/>
              <a:gd name="connsiteX6" fmla="*/ 239078 w 390525"/>
              <a:gd name="connsiteY6" fmla="*/ 104775 h 1314450"/>
              <a:gd name="connsiteX7" fmla="*/ 216217 w 390525"/>
              <a:gd name="connsiteY7" fmla="*/ 80963 h 1314450"/>
              <a:gd name="connsiteX8" fmla="*/ 216217 w 390525"/>
              <a:gd name="connsiteY8" fmla="*/ 0 h 1314450"/>
              <a:gd name="connsiteX9" fmla="*/ 180975 w 390525"/>
              <a:gd name="connsiteY9" fmla="*/ 0 h 1314450"/>
              <a:gd name="connsiteX10" fmla="*/ 180975 w 390525"/>
              <a:gd name="connsiteY10" fmla="*/ 80963 h 1314450"/>
              <a:gd name="connsiteX11" fmla="*/ 158115 w 390525"/>
              <a:gd name="connsiteY11" fmla="*/ 104775 h 1314450"/>
              <a:gd name="connsiteX12" fmla="*/ 67628 w 390525"/>
              <a:gd name="connsiteY12" fmla="*/ 104775 h 1314450"/>
              <a:gd name="connsiteX13" fmla="*/ 66675 w 390525"/>
              <a:gd name="connsiteY13" fmla="*/ 120015 h 1314450"/>
              <a:gd name="connsiteX14" fmla="*/ 66675 w 390525"/>
              <a:gd name="connsiteY14" fmla="*/ 275273 h 1314450"/>
              <a:gd name="connsiteX15" fmla="*/ 45720 w 390525"/>
              <a:gd name="connsiteY15" fmla="*/ 296228 h 1314450"/>
              <a:gd name="connsiteX16" fmla="*/ 0 w 390525"/>
              <a:gd name="connsiteY16" fmla="*/ 296228 h 1314450"/>
              <a:gd name="connsiteX17" fmla="*/ 0 w 390525"/>
              <a:gd name="connsiteY17" fmla="*/ 1319213 h 1314450"/>
              <a:gd name="connsiteX18" fmla="*/ 398145 w 390525"/>
              <a:gd name="connsiteY18" fmla="*/ 1319213 h 1314450"/>
              <a:gd name="connsiteX19" fmla="*/ 294323 w 390525"/>
              <a:gd name="connsiteY19" fmla="*/ 1219200 h 1314450"/>
              <a:gd name="connsiteX20" fmla="*/ 273367 w 390525"/>
              <a:gd name="connsiteY20" fmla="*/ 1220152 h 1314450"/>
              <a:gd name="connsiteX21" fmla="*/ 253365 w 390525"/>
              <a:gd name="connsiteY21" fmla="*/ 1199198 h 1314450"/>
              <a:gd name="connsiteX22" fmla="*/ 253365 w 390525"/>
              <a:gd name="connsiteY22" fmla="*/ 1174433 h 1314450"/>
              <a:gd name="connsiteX23" fmla="*/ 294323 w 390525"/>
              <a:gd name="connsiteY23" fmla="*/ 1142048 h 1314450"/>
              <a:gd name="connsiteX24" fmla="*/ 294323 w 390525"/>
              <a:gd name="connsiteY24" fmla="*/ 1219200 h 1314450"/>
              <a:gd name="connsiteX25" fmla="*/ 253365 w 390525"/>
              <a:gd name="connsiteY25" fmla="*/ 1052513 h 1314450"/>
              <a:gd name="connsiteX26" fmla="*/ 253365 w 390525"/>
              <a:gd name="connsiteY26" fmla="*/ 1042988 h 1314450"/>
              <a:gd name="connsiteX27" fmla="*/ 294323 w 390525"/>
              <a:gd name="connsiteY27" fmla="*/ 1008698 h 1314450"/>
              <a:gd name="connsiteX28" fmla="*/ 294323 w 390525"/>
              <a:gd name="connsiteY28" fmla="*/ 1084898 h 1314450"/>
              <a:gd name="connsiteX29" fmla="*/ 253365 w 390525"/>
              <a:gd name="connsiteY29" fmla="*/ 1052513 h 1314450"/>
              <a:gd name="connsiteX30" fmla="*/ 296228 w 390525"/>
              <a:gd name="connsiteY30" fmla="*/ 914400 h 1314450"/>
              <a:gd name="connsiteX31" fmla="*/ 296228 w 390525"/>
              <a:gd name="connsiteY31" fmla="*/ 932498 h 1314450"/>
              <a:gd name="connsiteX32" fmla="*/ 275273 w 390525"/>
              <a:gd name="connsiteY32" fmla="*/ 955358 h 1314450"/>
              <a:gd name="connsiteX33" fmla="*/ 253365 w 390525"/>
              <a:gd name="connsiteY33" fmla="*/ 932498 h 1314450"/>
              <a:gd name="connsiteX34" fmla="*/ 253365 w 390525"/>
              <a:gd name="connsiteY34" fmla="*/ 894398 h 1314450"/>
              <a:gd name="connsiteX35" fmla="*/ 275273 w 390525"/>
              <a:gd name="connsiteY35" fmla="*/ 871538 h 1314450"/>
              <a:gd name="connsiteX36" fmla="*/ 296228 w 390525"/>
              <a:gd name="connsiteY36" fmla="*/ 894398 h 1314450"/>
              <a:gd name="connsiteX37" fmla="*/ 296228 w 390525"/>
              <a:gd name="connsiteY37" fmla="*/ 914400 h 1314450"/>
              <a:gd name="connsiteX38" fmla="*/ 253365 w 390525"/>
              <a:gd name="connsiteY38" fmla="*/ 374333 h 1314450"/>
              <a:gd name="connsiteX39" fmla="*/ 294323 w 390525"/>
              <a:gd name="connsiteY39" fmla="*/ 342900 h 1314450"/>
              <a:gd name="connsiteX40" fmla="*/ 294323 w 390525"/>
              <a:gd name="connsiteY40" fmla="*/ 419100 h 1314450"/>
              <a:gd name="connsiteX41" fmla="*/ 270510 w 390525"/>
              <a:gd name="connsiteY41" fmla="*/ 420053 h 1314450"/>
              <a:gd name="connsiteX42" fmla="*/ 253365 w 390525"/>
              <a:gd name="connsiteY42" fmla="*/ 402908 h 1314450"/>
              <a:gd name="connsiteX43" fmla="*/ 253365 w 390525"/>
              <a:gd name="connsiteY43" fmla="*/ 374333 h 1314450"/>
              <a:gd name="connsiteX44" fmla="*/ 294323 w 390525"/>
              <a:gd name="connsiteY44" fmla="*/ 475298 h 1314450"/>
              <a:gd name="connsiteX45" fmla="*/ 294323 w 390525"/>
              <a:gd name="connsiteY45" fmla="*/ 552450 h 1314450"/>
              <a:gd name="connsiteX46" fmla="*/ 256223 w 390525"/>
              <a:gd name="connsiteY46" fmla="*/ 552450 h 1314450"/>
              <a:gd name="connsiteX47" fmla="*/ 256223 w 390525"/>
              <a:gd name="connsiteY47" fmla="*/ 475298 h 1314450"/>
              <a:gd name="connsiteX48" fmla="*/ 294323 w 390525"/>
              <a:gd name="connsiteY48" fmla="*/ 475298 h 1314450"/>
              <a:gd name="connsiteX49" fmla="*/ 254317 w 390525"/>
              <a:gd name="connsiteY49" fmla="*/ 618173 h 1314450"/>
              <a:gd name="connsiteX50" fmla="*/ 266700 w 390525"/>
              <a:gd name="connsiteY50" fmla="*/ 606743 h 1314450"/>
              <a:gd name="connsiteX51" fmla="*/ 294323 w 390525"/>
              <a:gd name="connsiteY51" fmla="*/ 605790 h 1314450"/>
              <a:gd name="connsiteX52" fmla="*/ 294323 w 390525"/>
              <a:gd name="connsiteY52" fmla="*/ 683895 h 1314450"/>
              <a:gd name="connsiteX53" fmla="*/ 253365 w 390525"/>
              <a:gd name="connsiteY53" fmla="*/ 683895 h 1314450"/>
              <a:gd name="connsiteX54" fmla="*/ 254317 w 390525"/>
              <a:gd name="connsiteY54" fmla="*/ 618173 h 1314450"/>
              <a:gd name="connsiteX55" fmla="*/ 253365 w 390525"/>
              <a:gd name="connsiteY55" fmla="*/ 231458 h 1314450"/>
              <a:gd name="connsiteX56" fmla="*/ 253365 w 390525"/>
              <a:gd name="connsiteY56" fmla="*/ 203835 h 1314450"/>
              <a:gd name="connsiteX57" fmla="*/ 294323 w 390525"/>
              <a:gd name="connsiteY57" fmla="*/ 168592 h 1314450"/>
              <a:gd name="connsiteX58" fmla="*/ 294323 w 390525"/>
              <a:gd name="connsiteY58" fmla="*/ 246698 h 1314450"/>
              <a:gd name="connsiteX59" fmla="*/ 270510 w 390525"/>
              <a:gd name="connsiteY59" fmla="*/ 247650 h 1314450"/>
              <a:gd name="connsiteX60" fmla="*/ 253365 w 390525"/>
              <a:gd name="connsiteY60" fmla="*/ 231458 h 1314450"/>
              <a:gd name="connsiteX61" fmla="*/ 253365 w 390525"/>
              <a:gd name="connsiteY61" fmla="*/ 774383 h 1314450"/>
              <a:gd name="connsiteX62" fmla="*/ 294323 w 390525"/>
              <a:gd name="connsiteY62" fmla="*/ 741998 h 1314450"/>
              <a:gd name="connsiteX63" fmla="*/ 294323 w 390525"/>
              <a:gd name="connsiteY63" fmla="*/ 820102 h 1314450"/>
              <a:gd name="connsiteX64" fmla="*/ 266700 w 390525"/>
              <a:gd name="connsiteY64" fmla="*/ 819150 h 1314450"/>
              <a:gd name="connsiteX65" fmla="*/ 254317 w 390525"/>
              <a:gd name="connsiteY65" fmla="*/ 805815 h 1314450"/>
              <a:gd name="connsiteX66" fmla="*/ 253365 w 390525"/>
              <a:gd name="connsiteY66" fmla="*/ 774383 h 1314450"/>
              <a:gd name="connsiteX67" fmla="*/ 218123 w 390525"/>
              <a:gd name="connsiteY67" fmla="*/ 1220152 h 1314450"/>
              <a:gd name="connsiteX68" fmla="*/ 180975 w 390525"/>
              <a:gd name="connsiteY68" fmla="*/ 1220152 h 1314450"/>
              <a:gd name="connsiteX69" fmla="*/ 180975 w 390525"/>
              <a:gd name="connsiteY69" fmla="*/ 1142048 h 1314450"/>
              <a:gd name="connsiteX70" fmla="*/ 218123 w 390525"/>
              <a:gd name="connsiteY70" fmla="*/ 1142048 h 1314450"/>
              <a:gd name="connsiteX71" fmla="*/ 218123 w 390525"/>
              <a:gd name="connsiteY71" fmla="*/ 1220152 h 1314450"/>
              <a:gd name="connsiteX72" fmla="*/ 218123 w 390525"/>
              <a:gd name="connsiteY72" fmla="*/ 1075373 h 1314450"/>
              <a:gd name="connsiteX73" fmla="*/ 199073 w 390525"/>
              <a:gd name="connsiteY73" fmla="*/ 1085850 h 1314450"/>
              <a:gd name="connsiteX74" fmla="*/ 180023 w 390525"/>
              <a:gd name="connsiteY74" fmla="*/ 1075373 h 1314450"/>
              <a:gd name="connsiteX75" fmla="*/ 179070 w 390525"/>
              <a:gd name="connsiteY75" fmla="*/ 1008698 h 1314450"/>
              <a:gd name="connsiteX76" fmla="*/ 219075 w 390525"/>
              <a:gd name="connsiteY76" fmla="*/ 1008698 h 1314450"/>
              <a:gd name="connsiteX77" fmla="*/ 218123 w 390525"/>
              <a:gd name="connsiteY77" fmla="*/ 1075373 h 1314450"/>
              <a:gd name="connsiteX78" fmla="*/ 180023 w 390525"/>
              <a:gd name="connsiteY78" fmla="*/ 168592 h 1314450"/>
              <a:gd name="connsiteX79" fmla="*/ 217170 w 390525"/>
              <a:gd name="connsiteY79" fmla="*/ 168592 h 1314450"/>
              <a:gd name="connsiteX80" fmla="*/ 217170 w 390525"/>
              <a:gd name="connsiteY80" fmla="*/ 245745 h 1314450"/>
              <a:gd name="connsiteX81" fmla="*/ 180023 w 390525"/>
              <a:gd name="connsiteY81" fmla="*/ 245745 h 1314450"/>
              <a:gd name="connsiteX82" fmla="*/ 180023 w 390525"/>
              <a:gd name="connsiteY82" fmla="*/ 168592 h 1314450"/>
              <a:gd name="connsiteX83" fmla="*/ 218123 w 390525"/>
              <a:gd name="connsiteY83" fmla="*/ 741045 h 1314450"/>
              <a:gd name="connsiteX84" fmla="*/ 218123 w 390525"/>
              <a:gd name="connsiteY84" fmla="*/ 818198 h 1314450"/>
              <a:gd name="connsiteX85" fmla="*/ 180023 w 390525"/>
              <a:gd name="connsiteY85" fmla="*/ 818198 h 1314450"/>
              <a:gd name="connsiteX86" fmla="*/ 180023 w 390525"/>
              <a:gd name="connsiteY86" fmla="*/ 741045 h 1314450"/>
              <a:gd name="connsiteX87" fmla="*/ 218123 w 390525"/>
              <a:gd name="connsiteY87" fmla="*/ 741045 h 1314450"/>
              <a:gd name="connsiteX88" fmla="*/ 217170 w 390525"/>
              <a:gd name="connsiteY88" fmla="*/ 341948 h 1314450"/>
              <a:gd name="connsiteX89" fmla="*/ 217170 w 390525"/>
              <a:gd name="connsiteY89" fmla="*/ 419100 h 1314450"/>
              <a:gd name="connsiteX90" fmla="*/ 180023 w 390525"/>
              <a:gd name="connsiteY90" fmla="*/ 419100 h 1314450"/>
              <a:gd name="connsiteX91" fmla="*/ 180023 w 390525"/>
              <a:gd name="connsiteY91" fmla="*/ 341948 h 1314450"/>
              <a:gd name="connsiteX92" fmla="*/ 217170 w 390525"/>
              <a:gd name="connsiteY92" fmla="*/ 341948 h 1314450"/>
              <a:gd name="connsiteX93" fmla="*/ 180023 w 390525"/>
              <a:gd name="connsiteY93" fmla="*/ 475298 h 1314450"/>
              <a:gd name="connsiteX94" fmla="*/ 217170 w 390525"/>
              <a:gd name="connsiteY94" fmla="*/ 475298 h 1314450"/>
              <a:gd name="connsiteX95" fmla="*/ 217170 w 390525"/>
              <a:gd name="connsiteY95" fmla="*/ 552450 h 1314450"/>
              <a:gd name="connsiteX96" fmla="*/ 180023 w 390525"/>
              <a:gd name="connsiteY96" fmla="*/ 552450 h 1314450"/>
              <a:gd name="connsiteX97" fmla="*/ 180023 w 390525"/>
              <a:gd name="connsiteY97" fmla="*/ 475298 h 1314450"/>
              <a:gd name="connsiteX98" fmla="*/ 180023 w 390525"/>
              <a:gd name="connsiteY98" fmla="*/ 607695 h 1314450"/>
              <a:gd name="connsiteX99" fmla="*/ 217170 w 390525"/>
              <a:gd name="connsiteY99" fmla="*/ 607695 h 1314450"/>
              <a:gd name="connsiteX100" fmla="*/ 217170 w 390525"/>
              <a:gd name="connsiteY100" fmla="*/ 683895 h 1314450"/>
              <a:gd name="connsiteX101" fmla="*/ 180023 w 390525"/>
              <a:gd name="connsiteY101" fmla="*/ 683895 h 1314450"/>
              <a:gd name="connsiteX102" fmla="*/ 180023 w 390525"/>
              <a:gd name="connsiteY102" fmla="*/ 607695 h 1314450"/>
              <a:gd name="connsiteX103" fmla="*/ 178117 w 390525"/>
              <a:gd name="connsiteY103" fmla="*/ 897255 h 1314450"/>
              <a:gd name="connsiteX104" fmla="*/ 198120 w 390525"/>
              <a:gd name="connsiteY104" fmla="*/ 871538 h 1314450"/>
              <a:gd name="connsiteX105" fmla="*/ 218123 w 390525"/>
              <a:gd name="connsiteY105" fmla="*/ 897255 h 1314450"/>
              <a:gd name="connsiteX106" fmla="*/ 218123 w 390525"/>
              <a:gd name="connsiteY106" fmla="*/ 913448 h 1314450"/>
              <a:gd name="connsiteX107" fmla="*/ 218123 w 390525"/>
              <a:gd name="connsiteY107" fmla="*/ 931545 h 1314450"/>
              <a:gd name="connsiteX108" fmla="*/ 197167 w 390525"/>
              <a:gd name="connsiteY108" fmla="*/ 955358 h 1314450"/>
              <a:gd name="connsiteX109" fmla="*/ 177165 w 390525"/>
              <a:gd name="connsiteY109" fmla="*/ 931545 h 1314450"/>
              <a:gd name="connsiteX110" fmla="*/ 178117 w 390525"/>
              <a:gd name="connsiteY110" fmla="*/ 897255 h 1314450"/>
              <a:gd name="connsiteX111" fmla="*/ 142875 w 390525"/>
              <a:gd name="connsiteY111" fmla="*/ 1220152 h 1314450"/>
              <a:gd name="connsiteX112" fmla="*/ 102870 w 390525"/>
              <a:gd name="connsiteY112" fmla="*/ 1220152 h 1314450"/>
              <a:gd name="connsiteX113" fmla="*/ 102870 w 390525"/>
              <a:gd name="connsiteY113" fmla="*/ 1142048 h 1314450"/>
              <a:gd name="connsiteX114" fmla="*/ 142875 w 390525"/>
              <a:gd name="connsiteY114" fmla="*/ 1142048 h 1314450"/>
              <a:gd name="connsiteX115" fmla="*/ 142875 w 390525"/>
              <a:gd name="connsiteY115" fmla="*/ 1220152 h 1314450"/>
              <a:gd name="connsiteX116" fmla="*/ 102870 w 390525"/>
              <a:gd name="connsiteY116" fmla="*/ 818198 h 1314450"/>
              <a:gd name="connsiteX117" fmla="*/ 102870 w 390525"/>
              <a:gd name="connsiteY117" fmla="*/ 741045 h 1314450"/>
              <a:gd name="connsiteX118" fmla="*/ 142875 w 390525"/>
              <a:gd name="connsiteY118" fmla="*/ 741045 h 1314450"/>
              <a:gd name="connsiteX119" fmla="*/ 142875 w 390525"/>
              <a:gd name="connsiteY119" fmla="*/ 818198 h 1314450"/>
              <a:gd name="connsiteX120" fmla="*/ 102870 w 390525"/>
              <a:gd name="connsiteY120" fmla="*/ 818198 h 1314450"/>
              <a:gd name="connsiteX121" fmla="*/ 143828 w 390525"/>
              <a:gd name="connsiteY121" fmla="*/ 1075373 h 1314450"/>
              <a:gd name="connsiteX122" fmla="*/ 129540 w 390525"/>
              <a:gd name="connsiteY122" fmla="*/ 1086802 h 1314450"/>
              <a:gd name="connsiteX123" fmla="*/ 103823 w 390525"/>
              <a:gd name="connsiteY123" fmla="*/ 1087755 h 1314450"/>
              <a:gd name="connsiteX124" fmla="*/ 103823 w 390525"/>
              <a:gd name="connsiteY124" fmla="*/ 1009650 h 1314450"/>
              <a:gd name="connsiteX125" fmla="*/ 144780 w 390525"/>
              <a:gd name="connsiteY125" fmla="*/ 1009650 h 1314450"/>
              <a:gd name="connsiteX126" fmla="*/ 143828 w 390525"/>
              <a:gd name="connsiteY126" fmla="*/ 1075373 h 1314450"/>
              <a:gd name="connsiteX127" fmla="*/ 144780 w 390525"/>
              <a:gd name="connsiteY127" fmla="*/ 889635 h 1314450"/>
              <a:gd name="connsiteX128" fmla="*/ 144780 w 390525"/>
              <a:gd name="connsiteY128" fmla="*/ 922020 h 1314450"/>
              <a:gd name="connsiteX129" fmla="*/ 103823 w 390525"/>
              <a:gd name="connsiteY129" fmla="*/ 952500 h 1314450"/>
              <a:gd name="connsiteX130" fmla="*/ 103823 w 390525"/>
              <a:gd name="connsiteY130" fmla="*/ 872490 h 1314450"/>
              <a:gd name="connsiteX131" fmla="*/ 127635 w 390525"/>
              <a:gd name="connsiteY131" fmla="*/ 872490 h 1314450"/>
              <a:gd name="connsiteX132" fmla="*/ 144780 w 390525"/>
              <a:gd name="connsiteY132" fmla="*/ 889635 h 1314450"/>
              <a:gd name="connsiteX133" fmla="*/ 143828 w 390525"/>
              <a:gd name="connsiteY133" fmla="*/ 678180 h 1314450"/>
              <a:gd name="connsiteX134" fmla="*/ 141923 w 390525"/>
              <a:gd name="connsiteY134" fmla="*/ 683895 h 1314450"/>
              <a:gd name="connsiteX135" fmla="*/ 102870 w 390525"/>
              <a:gd name="connsiteY135" fmla="*/ 683895 h 1314450"/>
              <a:gd name="connsiteX136" fmla="*/ 102870 w 390525"/>
              <a:gd name="connsiteY136" fmla="*/ 607695 h 1314450"/>
              <a:gd name="connsiteX137" fmla="*/ 114300 w 390525"/>
              <a:gd name="connsiteY137" fmla="*/ 605790 h 1314450"/>
              <a:gd name="connsiteX138" fmla="*/ 144780 w 390525"/>
              <a:gd name="connsiteY138" fmla="*/ 634365 h 1314450"/>
              <a:gd name="connsiteX139" fmla="*/ 143828 w 390525"/>
              <a:gd name="connsiteY139" fmla="*/ 678180 h 1314450"/>
              <a:gd name="connsiteX140" fmla="*/ 142875 w 390525"/>
              <a:gd name="connsiteY140" fmla="*/ 419100 h 1314450"/>
              <a:gd name="connsiteX141" fmla="*/ 103823 w 390525"/>
              <a:gd name="connsiteY141" fmla="*/ 419100 h 1314450"/>
              <a:gd name="connsiteX142" fmla="*/ 103823 w 390525"/>
              <a:gd name="connsiteY142" fmla="*/ 341948 h 1314450"/>
              <a:gd name="connsiteX143" fmla="*/ 142875 w 390525"/>
              <a:gd name="connsiteY143" fmla="*/ 341948 h 1314450"/>
              <a:gd name="connsiteX144" fmla="*/ 142875 w 390525"/>
              <a:gd name="connsiteY144" fmla="*/ 419100 h 1314450"/>
              <a:gd name="connsiteX145" fmla="*/ 103823 w 390525"/>
              <a:gd name="connsiteY145" fmla="*/ 168592 h 1314450"/>
              <a:gd name="connsiteX146" fmla="*/ 142875 w 390525"/>
              <a:gd name="connsiteY146" fmla="*/ 168592 h 1314450"/>
              <a:gd name="connsiteX147" fmla="*/ 142875 w 390525"/>
              <a:gd name="connsiteY147" fmla="*/ 245745 h 1314450"/>
              <a:gd name="connsiteX148" fmla="*/ 103823 w 390525"/>
              <a:gd name="connsiteY148" fmla="*/ 245745 h 1314450"/>
              <a:gd name="connsiteX149" fmla="*/ 103823 w 390525"/>
              <a:gd name="connsiteY149" fmla="*/ 168592 h 1314450"/>
              <a:gd name="connsiteX150" fmla="*/ 102870 w 390525"/>
              <a:gd name="connsiteY150" fmla="*/ 475298 h 1314450"/>
              <a:gd name="connsiteX151" fmla="*/ 142875 w 390525"/>
              <a:gd name="connsiteY151" fmla="*/ 475298 h 1314450"/>
              <a:gd name="connsiteX152" fmla="*/ 142875 w 390525"/>
              <a:gd name="connsiteY152" fmla="*/ 551498 h 1314450"/>
              <a:gd name="connsiteX153" fmla="*/ 102870 w 390525"/>
              <a:gd name="connsiteY153" fmla="*/ 551498 h 1314450"/>
              <a:gd name="connsiteX154" fmla="*/ 102870 w 390525"/>
              <a:gd name="connsiteY154" fmla="*/ 475298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390525" h="1314450">
                <a:moveTo>
                  <a:pt x="398145" y="1319213"/>
                </a:moveTo>
                <a:cubicBezTo>
                  <a:pt x="398145" y="976313"/>
                  <a:pt x="398145" y="637223"/>
                  <a:pt x="398145" y="296228"/>
                </a:cubicBezTo>
                <a:cubicBezTo>
                  <a:pt x="384810" y="296228"/>
                  <a:pt x="374333" y="295275"/>
                  <a:pt x="363855" y="296228"/>
                </a:cubicBezTo>
                <a:cubicBezTo>
                  <a:pt x="344805" y="298133"/>
                  <a:pt x="340042" y="289560"/>
                  <a:pt x="340995" y="272415"/>
                </a:cubicBezTo>
                <a:cubicBezTo>
                  <a:pt x="341948" y="236220"/>
                  <a:pt x="340995" y="200978"/>
                  <a:pt x="340995" y="164783"/>
                </a:cubicBezTo>
                <a:cubicBezTo>
                  <a:pt x="340995" y="145733"/>
                  <a:pt x="340995" y="125730"/>
                  <a:pt x="340995" y="104775"/>
                </a:cubicBezTo>
                <a:cubicBezTo>
                  <a:pt x="304800" y="104775"/>
                  <a:pt x="271463" y="103823"/>
                  <a:pt x="239078" y="104775"/>
                </a:cubicBezTo>
                <a:cubicBezTo>
                  <a:pt x="220028" y="105728"/>
                  <a:pt x="215265" y="99060"/>
                  <a:pt x="216217" y="80963"/>
                </a:cubicBezTo>
                <a:cubicBezTo>
                  <a:pt x="217170" y="54292"/>
                  <a:pt x="216217" y="27623"/>
                  <a:pt x="216217" y="0"/>
                </a:cubicBezTo>
                <a:cubicBezTo>
                  <a:pt x="203835" y="0"/>
                  <a:pt x="193358" y="0"/>
                  <a:pt x="180975" y="0"/>
                </a:cubicBezTo>
                <a:cubicBezTo>
                  <a:pt x="180975" y="27623"/>
                  <a:pt x="180023" y="54292"/>
                  <a:pt x="180975" y="80963"/>
                </a:cubicBezTo>
                <a:cubicBezTo>
                  <a:pt x="181928" y="98108"/>
                  <a:pt x="177165" y="105728"/>
                  <a:pt x="158115" y="104775"/>
                </a:cubicBezTo>
                <a:cubicBezTo>
                  <a:pt x="127635" y="102870"/>
                  <a:pt x="98108" y="104775"/>
                  <a:pt x="67628" y="104775"/>
                </a:cubicBezTo>
                <a:cubicBezTo>
                  <a:pt x="66675" y="112395"/>
                  <a:pt x="66675" y="116205"/>
                  <a:pt x="66675" y="120015"/>
                </a:cubicBezTo>
                <a:cubicBezTo>
                  <a:pt x="66675" y="171450"/>
                  <a:pt x="65723" y="223838"/>
                  <a:pt x="66675" y="275273"/>
                </a:cubicBezTo>
                <a:cubicBezTo>
                  <a:pt x="66675" y="291465"/>
                  <a:pt x="61913" y="297180"/>
                  <a:pt x="45720" y="296228"/>
                </a:cubicBezTo>
                <a:cubicBezTo>
                  <a:pt x="31433" y="295275"/>
                  <a:pt x="17145" y="296228"/>
                  <a:pt x="0" y="296228"/>
                </a:cubicBezTo>
                <a:cubicBezTo>
                  <a:pt x="0" y="637223"/>
                  <a:pt x="0" y="976313"/>
                  <a:pt x="0" y="1319213"/>
                </a:cubicBezTo>
                <a:lnTo>
                  <a:pt x="398145" y="1319213"/>
                </a:lnTo>
                <a:close/>
                <a:moveTo>
                  <a:pt x="294323" y="1219200"/>
                </a:moveTo>
                <a:cubicBezTo>
                  <a:pt x="286703" y="1220152"/>
                  <a:pt x="280035" y="1220152"/>
                  <a:pt x="273367" y="1220152"/>
                </a:cubicBezTo>
                <a:cubicBezTo>
                  <a:pt x="257175" y="1222058"/>
                  <a:pt x="251460" y="1214438"/>
                  <a:pt x="253365" y="1199198"/>
                </a:cubicBezTo>
                <a:cubicBezTo>
                  <a:pt x="254317" y="1190625"/>
                  <a:pt x="253365" y="1183005"/>
                  <a:pt x="253365" y="1174433"/>
                </a:cubicBezTo>
                <a:cubicBezTo>
                  <a:pt x="253365" y="1135380"/>
                  <a:pt x="253365" y="1135380"/>
                  <a:pt x="294323" y="1142048"/>
                </a:cubicBezTo>
                <a:cubicBezTo>
                  <a:pt x="294323" y="1168718"/>
                  <a:pt x="294323" y="1193483"/>
                  <a:pt x="294323" y="1219200"/>
                </a:cubicBezTo>
                <a:close/>
                <a:moveTo>
                  <a:pt x="253365" y="1052513"/>
                </a:moveTo>
                <a:cubicBezTo>
                  <a:pt x="253365" y="1049655"/>
                  <a:pt x="253365" y="1046798"/>
                  <a:pt x="253365" y="1042988"/>
                </a:cubicBezTo>
                <a:cubicBezTo>
                  <a:pt x="253365" y="1004888"/>
                  <a:pt x="253365" y="1004888"/>
                  <a:pt x="294323" y="1008698"/>
                </a:cubicBezTo>
                <a:cubicBezTo>
                  <a:pt x="294323" y="1033463"/>
                  <a:pt x="294323" y="1059180"/>
                  <a:pt x="294323" y="1084898"/>
                </a:cubicBezTo>
                <a:cubicBezTo>
                  <a:pt x="253365" y="1090613"/>
                  <a:pt x="253365" y="1090613"/>
                  <a:pt x="253365" y="1052513"/>
                </a:cubicBezTo>
                <a:close/>
                <a:moveTo>
                  <a:pt x="296228" y="914400"/>
                </a:moveTo>
                <a:cubicBezTo>
                  <a:pt x="296228" y="920115"/>
                  <a:pt x="295275" y="926783"/>
                  <a:pt x="296228" y="932498"/>
                </a:cubicBezTo>
                <a:cubicBezTo>
                  <a:pt x="298133" y="948690"/>
                  <a:pt x="293370" y="955358"/>
                  <a:pt x="275273" y="955358"/>
                </a:cubicBezTo>
                <a:cubicBezTo>
                  <a:pt x="258128" y="955358"/>
                  <a:pt x="252413" y="948690"/>
                  <a:pt x="253365" y="932498"/>
                </a:cubicBezTo>
                <a:cubicBezTo>
                  <a:pt x="254317" y="920115"/>
                  <a:pt x="254317" y="906780"/>
                  <a:pt x="253365" y="894398"/>
                </a:cubicBezTo>
                <a:cubicBezTo>
                  <a:pt x="252413" y="878205"/>
                  <a:pt x="258128" y="872490"/>
                  <a:pt x="275273" y="871538"/>
                </a:cubicBezTo>
                <a:cubicBezTo>
                  <a:pt x="293370" y="871538"/>
                  <a:pt x="298133" y="878205"/>
                  <a:pt x="296228" y="894398"/>
                </a:cubicBezTo>
                <a:cubicBezTo>
                  <a:pt x="295275" y="901065"/>
                  <a:pt x="296228" y="907733"/>
                  <a:pt x="296228" y="914400"/>
                </a:cubicBezTo>
                <a:close/>
                <a:moveTo>
                  <a:pt x="253365" y="374333"/>
                </a:moveTo>
                <a:cubicBezTo>
                  <a:pt x="253365" y="336233"/>
                  <a:pt x="254317" y="335280"/>
                  <a:pt x="294323" y="342900"/>
                </a:cubicBezTo>
                <a:cubicBezTo>
                  <a:pt x="294323" y="367665"/>
                  <a:pt x="294323" y="393383"/>
                  <a:pt x="294323" y="419100"/>
                </a:cubicBezTo>
                <a:cubicBezTo>
                  <a:pt x="285750" y="419100"/>
                  <a:pt x="278130" y="419100"/>
                  <a:pt x="270510" y="420053"/>
                </a:cubicBezTo>
                <a:cubicBezTo>
                  <a:pt x="258128" y="421005"/>
                  <a:pt x="252413" y="416242"/>
                  <a:pt x="253365" y="402908"/>
                </a:cubicBezTo>
                <a:cubicBezTo>
                  <a:pt x="254317" y="394335"/>
                  <a:pt x="253365" y="383858"/>
                  <a:pt x="253365" y="374333"/>
                </a:cubicBezTo>
                <a:close/>
                <a:moveTo>
                  <a:pt x="294323" y="475298"/>
                </a:moveTo>
                <a:cubicBezTo>
                  <a:pt x="294323" y="501015"/>
                  <a:pt x="294323" y="525780"/>
                  <a:pt x="294323" y="552450"/>
                </a:cubicBezTo>
                <a:cubicBezTo>
                  <a:pt x="281940" y="552450"/>
                  <a:pt x="269558" y="552450"/>
                  <a:pt x="256223" y="552450"/>
                </a:cubicBezTo>
                <a:cubicBezTo>
                  <a:pt x="256223" y="526733"/>
                  <a:pt x="256223" y="501967"/>
                  <a:pt x="256223" y="475298"/>
                </a:cubicBezTo>
                <a:cubicBezTo>
                  <a:pt x="268605" y="475298"/>
                  <a:pt x="280035" y="475298"/>
                  <a:pt x="294323" y="475298"/>
                </a:cubicBezTo>
                <a:close/>
                <a:moveTo>
                  <a:pt x="254317" y="618173"/>
                </a:moveTo>
                <a:cubicBezTo>
                  <a:pt x="254317" y="614363"/>
                  <a:pt x="261938" y="607695"/>
                  <a:pt x="266700" y="606743"/>
                </a:cubicBezTo>
                <a:cubicBezTo>
                  <a:pt x="275273" y="604838"/>
                  <a:pt x="283845" y="605790"/>
                  <a:pt x="294323" y="605790"/>
                </a:cubicBezTo>
                <a:cubicBezTo>
                  <a:pt x="294323" y="633413"/>
                  <a:pt x="294323" y="657225"/>
                  <a:pt x="294323" y="683895"/>
                </a:cubicBezTo>
                <a:cubicBezTo>
                  <a:pt x="280988" y="683895"/>
                  <a:pt x="268605" y="683895"/>
                  <a:pt x="253365" y="683895"/>
                </a:cubicBezTo>
                <a:cubicBezTo>
                  <a:pt x="253365" y="661988"/>
                  <a:pt x="253365" y="640080"/>
                  <a:pt x="254317" y="618173"/>
                </a:cubicBezTo>
                <a:close/>
                <a:moveTo>
                  <a:pt x="253365" y="231458"/>
                </a:moveTo>
                <a:cubicBezTo>
                  <a:pt x="254317" y="222885"/>
                  <a:pt x="253365" y="213360"/>
                  <a:pt x="253365" y="203835"/>
                </a:cubicBezTo>
                <a:cubicBezTo>
                  <a:pt x="253365" y="165735"/>
                  <a:pt x="253365" y="165735"/>
                  <a:pt x="294323" y="168592"/>
                </a:cubicBezTo>
                <a:cubicBezTo>
                  <a:pt x="294323" y="194310"/>
                  <a:pt x="294323" y="219075"/>
                  <a:pt x="294323" y="246698"/>
                </a:cubicBezTo>
                <a:cubicBezTo>
                  <a:pt x="286703" y="246698"/>
                  <a:pt x="278130" y="247650"/>
                  <a:pt x="270510" y="247650"/>
                </a:cubicBezTo>
                <a:cubicBezTo>
                  <a:pt x="258128" y="249555"/>
                  <a:pt x="252413" y="243840"/>
                  <a:pt x="253365" y="231458"/>
                </a:cubicBezTo>
                <a:close/>
                <a:moveTo>
                  <a:pt x="253365" y="774383"/>
                </a:moveTo>
                <a:cubicBezTo>
                  <a:pt x="253365" y="735330"/>
                  <a:pt x="253365" y="735330"/>
                  <a:pt x="294323" y="741998"/>
                </a:cubicBezTo>
                <a:cubicBezTo>
                  <a:pt x="294323" y="766763"/>
                  <a:pt x="294323" y="792480"/>
                  <a:pt x="294323" y="820102"/>
                </a:cubicBezTo>
                <a:cubicBezTo>
                  <a:pt x="284798" y="820102"/>
                  <a:pt x="275273" y="822008"/>
                  <a:pt x="266700" y="819150"/>
                </a:cubicBezTo>
                <a:cubicBezTo>
                  <a:pt x="260985" y="817245"/>
                  <a:pt x="255270" y="811530"/>
                  <a:pt x="254317" y="805815"/>
                </a:cubicBezTo>
                <a:cubicBezTo>
                  <a:pt x="252413" y="795338"/>
                  <a:pt x="253365" y="784860"/>
                  <a:pt x="253365" y="774383"/>
                </a:cubicBezTo>
                <a:close/>
                <a:moveTo>
                  <a:pt x="218123" y="1220152"/>
                </a:moveTo>
                <a:cubicBezTo>
                  <a:pt x="204788" y="1220152"/>
                  <a:pt x="193358" y="1220152"/>
                  <a:pt x="180975" y="1220152"/>
                </a:cubicBezTo>
                <a:cubicBezTo>
                  <a:pt x="180975" y="1193483"/>
                  <a:pt x="180975" y="1168718"/>
                  <a:pt x="180975" y="1142048"/>
                </a:cubicBezTo>
                <a:cubicBezTo>
                  <a:pt x="193358" y="1142048"/>
                  <a:pt x="205740" y="1142048"/>
                  <a:pt x="218123" y="1142048"/>
                </a:cubicBezTo>
                <a:cubicBezTo>
                  <a:pt x="218123" y="1167765"/>
                  <a:pt x="218123" y="1192530"/>
                  <a:pt x="218123" y="1220152"/>
                </a:cubicBezTo>
                <a:close/>
                <a:moveTo>
                  <a:pt x="218123" y="1075373"/>
                </a:moveTo>
                <a:cubicBezTo>
                  <a:pt x="218123" y="1080135"/>
                  <a:pt x="205740" y="1085850"/>
                  <a:pt x="199073" y="1085850"/>
                </a:cubicBezTo>
                <a:cubicBezTo>
                  <a:pt x="192405" y="1085850"/>
                  <a:pt x="180023" y="1079183"/>
                  <a:pt x="180023" y="1075373"/>
                </a:cubicBezTo>
                <a:cubicBezTo>
                  <a:pt x="178117" y="1053465"/>
                  <a:pt x="179070" y="1031558"/>
                  <a:pt x="179070" y="1008698"/>
                </a:cubicBezTo>
                <a:cubicBezTo>
                  <a:pt x="193358" y="1008698"/>
                  <a:pt x="204788" y="1008698"/>
                  <a:pt x="219075" y="1008698"/>
                </a:cubicBezTo>
                <a:cubicBezTo>
                  <a:pt x="219075" y="1032510"/>
                  <a:pt x="220028" y="1054418"/>
                  <a:pt x="218123" y="1075373"/>
                </a:cubicBezTo>
                <a:close/>
                <a:moveTo>
                  <a:pt x="180023" y="168592"/>
                </a:moveTo>
                <a:cubicBezTo>
                  <a:pt x="192405" y="168592"/>
                  <a:pt x="202883" y="168592"/>
                  <a:pt x="217170" y="168592"/>
                </a:cubicBezTo>
                <a:cubicBezTo>
                  <a:pt x="217170" y="194310"/>
                  <a:pt x="217170" y="219075"/>
                  <a:pt x="217170" y="245745"/>
                </a:cubicBezTo>
                <a:cubicBezTo>
                  <a:pt x="204788" y="245745"/>
                  <a:pt x="193358" y="245745"/>
                  <a:pt x="180023" y="245745"/>
                </a:cubicBezTo>
                <a:cubicBezTo>
                  <a:pt x="180023" y="220980"/>
                  <a:pt x="180023" y="195263"/>
                  <a:pt x="180023" y="168592"/>
                </a:cubicBezTo>
                <a:close/>
                <a:moveTo>
                  <a:pt x="218123" y="741045"/>
                </a:moveTo>
                <a:cubicBezTo>
                  <a:pt x="218123" y="766763"/>
                  <a:pt x="218123" y="791527"/>
                  <a:pt x="218123" y="818198"/>
                </a:cubicBezTo>
                <a:cubicBezTo>
                  <a:pt x="205740" y="818198"/>
                  <a:pt x="193358" y="818198"/>
                  <a:pt x="180023" y="818198"/>
                </a:cubicBezTo>
                <a:cubicBezTo>
                  <a:pt x="180023" y="792480"/>
                  <a:pt x="180023" y="767715"/>
                  <a:pt x="180023" y="741045"/>
                </a:cubicBezTo>
                <a:cubicBezTo>
                  <a:pt x="191453" y="741045"/>
                  <a:pt x="202883" y="741045"/>
                  <a:pt x="218123" y="741045"/>
                </a:cubicBezTo>
                <a:close/>
                <a:moveTo>
                  <a:pt x="217170" y="341948"/>
                </a:moveTo>
                <a:cubicBezTo>
                  <a:pt x="217170" y="366713"/>
                  <a:pt x="217170" y="392430"/>
                  <a:pt x="217170" y="419100"/>
                </a:cubicBezTo>
                <a:cubicBezTo>
                  <a:pt x="205740" y="419100"/>
                  <a:pt x="194310" y="419100"/>
                  <a:pt x="180023" y="419100"/>
                </a:cubicBezTo>
                <a:cubicBezTo>
                  <a:pt x="180023" y="394335"/>
                  <a:pt x="180023" y="369570"/>
                  <a:pt x="180023" y="341948"/>
                </a:cubicBezTo>
                <a:cubicBezTo>
                  <a:pt x="192405" y="341948"/>
                  <a:pt x="203835" y="341948"/>
                  <a:pt x="217170" y="341948"/>
                </a:cubicBezTo>
                <a:close/>
                <a:moveTo>
                  <a:pt x="180023" y="475298"/>
                </a:moveTo>
                <a:cubicBezTo>
                  <a:pt x="192405" y="475298"/>
                  <a:pt x="203835" y="475298"/>
                  <a:pt x="217170" y="475298"/>
                </a:cubicBezTo>
                <a:cubicBezTo>
                  <a:pt x="217170" y="501015"/>
                  <a:pt x="217170" y="525780"/>
                  <a:pt x="217170" y="552450"/>
                </a:cubicBezTo>
                <a:cubicBezTo>
                  <a:pt x="205740" y="552450"/>
                  <a:pt x="193358" y="552450"/>
                  <a:pt x="180023" y="552450"/>
                </a:cubicBezTo>
                <a:cubicBezTo>
                  <a:pt x="180023" y="526733"/>
                  <a:pt x="180023" y="501967"/>
                  <a:pt x="180023" y="475298"/>
                </a:cubicBezTo>
                <a:close/>
                <a:moveTo>
                  <a:pt x="180023" y="607695"/>
                </a:moveTo>
                <a:cubicBezTo>
                  <a:pt x="192405" y="607695"/>
                  <a:pt x="203835" y="607695"/>
                  <a:pt x="217170" y="607695"/>
                </a:cubicBezTo>
                <a:cubicBezTo>
                  <a:pt x="217170" y="632460"/>
                  <a:pt x="217170" y="657225"/>
                  <a:pt x="217170" y="683895"/>
                </a:cubicBezTo>
                <a:cubicBezTo>
                  <a:pt x="203835" y="683895"/>
                  <a:pt x="192405" y="683895"/>
                  <a:pt x="180023" y="683895"/>
                </a:cubicBezTo>
                <a:cubicBezTo>
                  <a:pt x="180023" y="659130"/>
                  <a:pt x="180023" y="634365"/>
                  <a:pt x="180023" y="607695"/>
                </a:cubicBezTo>
                <a:close/>
                <a:moveTo>
                  <a:pt x="178117" y="897255"/>
                </a:moveTo>
                <a:cubicBezTo>
                  <a:pt x="178117" y="882968"/>
                  <a:pt x="177165" y="871538"/>
                  <a:pt x="198120" y="871538"/>
                </a:cubicBezTo>
                <a:cubicBezTo>
                  <a:pt x="220028" y="871538"/>
                  <a:pt x="219075" y="882968"/>
                  <a:pt x="218123" y="897255"/>
                </a:cubicBezTo>
                <a:cubicBezTo>
                  <a:pt x="218123" y="902970"/>
                  <a:pt x="218123" y="907733"/>
                  <a:pt x="218123" y="913448"/>
                </a:cubicBezTo>
                <a:cubicBezTo>
                  <a:pt x="218123" y="919163"/>
                  <a:pt x="217170" y="925830"/>
                  <a:pt x="218123" y="931545"/>
                </a:cubicBezTo>
                <a:cubicBezTo>
                  <a:pt x="220028" y="946785"/>
                  <a:pt x="216217" y="955358"/>
                  <a:pt x="197167" y="955358"/>
                </a:cubicBezTo>
                <a:cubicBezTo>
                  <a:pt x="178117" y="955358"/>
                  <a:pt x="175260" y="946785"/>
                  <a:pt x="177165" y="931545"/>
                </a:cubicBezTo>
                <a:cubicBezTo>
                  <a:pt x="179070" y="920115"/>
                  <a:pt x="179070" y="908685"/>
                  <a:pt x="178117" y="897255"/>
                </a:cubicBezTo>
                <a:close/>
                <a:moveTo>
                  <a:pt x="142875" y="1220152"/>
                </a:moveTo>
                <a:cubicBezTo>
                  <a:pt x="128588" y="1220152"/>
                  <a:pt x="117158" y="1220152"/>
                  <a:pt x="102870" y="1220152"/>
                </a:cubicBezTo>
                <a:cubicBezTo>
                  <a:pt x="102870" y="1194435"/>
                  <a:pt x="102870" y="1168718"/>
                  <a:pt x="102870" y="1142048"/>
                </a:cubicBezTo>
                <a:cubicBezTo>
                  <a:pt x="116205" y="1142048"/>
                  <a:pt x="128588" y="1142048"/>
                  <a:pt x="142875" y="1142048"/>
                </a:cubicBezTo>
                <a:cubicBezTo>
                  <a:pt x="142875" y="1167765"/>
                  <a:pt x="142875" y="1192530"/>
                  <a:pt x="142875" y="1220152"/>
                </a:cubicBezTo>
                <a:close/>
                <a:moveTo>
                  <a:pt x="102870" y="818198"/>
                </a:moveTo>
                <a:cubicBezTo>
                  <a:pt x="102870" y="792480"/>
                  <a:pt x="102870" y="767715"/>
                  <a:pt x="102870" y="741045"/>
                </a:cubicBezTo>
                <a:cubicBezTo>
                  <a:pt x="115253" y="741045"/>
                  <a:pt x="128588" y="741045"/>
                  <a:pt x="142875" y="741045"/>
                </a:cubicBezTo>
                <a:cubicBezTo>
                  <a:pt x="142875" y="767715"/>
                  <a:pt x="142875" y="792480"/>
                  <a:pt x="142875" y="818198"/>
                </a:cubicBezTo>
                <a:cubicBezTo>
                  <a:pt x="129540" y="818198"/>
                  <a:pt x="117158" y="818198"/>
                  <a:pt x="102870" y="818198"/>
                </a:cubicBezTo>
                <a:close/>
                <a:moveTo>
                  <a:pt x="143828" y="1075373"/>
                </a:moveTo>
                <a:cubicBezTo>
                  <a:pt x="143828" y="1080135"/>
                  <a:pt x="135255" y="1085850"/>
                  <a:pt x="129540" y="1086802"/>
                </a:cubicBezTo>
                <a:cubicBezTo>
                  <a:pt x="121920" y="1088708"/>
                  <a:pt x="113348" y="1087755"/>
                  <a:pt x="103823" y="1087755"/>
                </a:cubicBezTo>
                <a:cubicBezTo>
                  <a:pt x="103823" y="1060133"/>
                  <a:pt x="103823" y="1035368"/>
                  <a:pt x="103823" y="1009650"/>
                </a:cubicBezTo>
                <a:cubicBezTo>
                  <a:pt x="117158" y="1009650"/>
                  <a:pt x="129540" y="1009650"/>
                  <a:pt x="144780" y="1009650"/>
                </a:cubicBezTo>
                <a:cubicBezTo>
                  <a:pt x="144780" y="1031558"/>
                  <a:pt x="145733" y="1053465"/>
                  <a:pt x="143828" y="1075373"/>
                </a:cubicBezTo>
                <a:close/>
                <a:moveTo>
                  <a:pt x="144780" y="889635"/>
                </a:moveTo>
                <a:cubicBezTo>
                  <a:pt x="143828" y="900113"/>
                  <a:pt x="144780" y="910590"/>
                  <a:pt x="144780" y="922020"/>
                </a:cubicBezTo>
                <a:cubicBezTo>
                  <a:pt x="144780" y="959168"/>
                  <a:pt x="144780" y="959168"/>
                  <a:pt x="103823" y="952500"/>
                </a:cubicBezTo>
                <a:cubicBezTo>
                  <a:pt x="103823" y="927735"/>
                  <a:pt x="103823" y="902018"/>
                  <a:pt x="103823" y="872490"/>
                </a:cubicBezTo>
                <a:cubicBezTo>
                  <a:pt x="113348" y="872490"/>
                  <a:pt x="120967" y="872490"/>
                  <a:pt x="127635" y="872490"/>
                </a:cubicBezTo>
                <a:cubicBezTo>
                  <a:pt x="140970" y="871538"/>
                  <a:pt x="145733" y="877252"/>
                  <a:pt x="144780" y="889635"/>
                </a:cubicBezTo>
                <a:close/>
                <a:moveTo>
                  <a:pt x="143828" y="678180"/>
                </a:moveTo>
                <a:cubicBezTo>
                  <a:pt x="143828" y="679133"/>
                  <a:pt x="142875" y="681038"/>
                  <a:pt x="141923" y="683895"/>
                </a:cubicBezTo>
                <a:cubicBezTo>
                  <a:pt x="130492" y="683895"/>
                  <a:pt x="118110" y="683895"/>
                  <a:pt x="102870" y="683895"/>
                </a:cubicBezTo>
                <a:cubicBezTo>
                  <a:pt x="102870" y="658178"/>
                  <a:pt x="102870" y="633413"/>
                  <a:pt x="102870" y="607695"/>
                </a:cubicBezTo>
                <a:cubicBezTo>
                  <a:pt x="107633" y="606743"/>
                  <a:pt x="110490" y="605790"/>
                  <a:pt x="114300" y="605790"/>
                </a:cubicBezTo>
                <a:cubicBezTo>
                  <a:pt x="144780" y="604838"/>
                  <a:pt x="144780" y="604838"/>
                  <a:pt x="144780" y="634365"/>
                </a:cubicBezTo>
                <a:cubicBezTo>
                  <a:pt x="144780" y="649605"/>
                  <a:pt x="144780" y="663893"/>
                  <a:pt x="143828" y="678180"/>
                </a:cubicBezTo>
                <a:close/>
                <a:moveTo>
                  <a:pt x="142875" y="419100"/>
                </a:moveTo>
                <a:cubicBezTo>
                  <a:pt x="130492" y="419100"/>
                  <a:pt x="118110" y="419100"/>
                  <a:pt x="103823" y="419100"/>
                </a:cubicBezTo>
                <a:cubicBezTo>
                  <a:pt x="103823" y="394335"/>
                  <a:pt x="103823" y="368617"/>
                  <a:pt x="103823" y="341948"/>
                </a:cubicBezTo>
                <a:cubicBezTo>
                  <a:pt x="118110" y="341948"/>
                  <a:pt x="129540" y="341948"/>
                  <a:pt x="142875" y="341948"/>
                </a:cubicBezTo>
                <a:cubicBezTo>
                  <a:pt x="142875" y="366713"/>
                  <a:pt x="142875" y="391478"/>
                  <a:pt x="142875" y="419100"/>
                </a:cubicBezTo>
                <a:close/>
                <a:moveTo>
                  <a:pt x="103823" y="168592"/>
                </a:moveTo>
                <a:cubicBezTo>
                  <a:pt x="118110" y="168592"/>
                  <a:pt x="129540" y="168592"/>
                  <a:pt x="142875" y="168592"/>
                </a:cubicBezTo>
                <a:cubicBezTo>
                  <a:pt x="142875" y="194310"/>
                  <a:pt x="142875" y="219075"/>
                  <a:pt x="142875" y="245745"/>
                </a:cubicBezTo>
                <a:cubicBezTo>
                  <a:pt x="130492" y="245745"/>
                  <a:pt x="118110" y="245745"/>
                  <a:pt x="103823" y="245745"/>
                </a:cubicBezTo>
                <a:cubicBezTo>
                  <a:pt x="103823" y="221933"/>
                  <a:pt x="103823" y="196215"/>
                  <a:pt x="103823" y="168592"/>
                </a:cubicBezTo>
                <a:close/>
                <a:moveTo>
                  <a:pt x="102870" y="475298"/>
                </a:moveTo>
                <a:cubicBezTo>
                  <a:pt x="116205" y="475298"/>
                  <a:pt x="128588" y="475298"/>
                  <a:pt x="142875" y="475298"/>
                </a:cubicBezTo>
                <a:cubicBezTo>
                  <a:pt x="142875" y="500063"/>
                  <a:pt x="142875" y="524828"/>
                  <a:pt x="142875" y="551498"/>
                </a:cubicBezTo>
                <a:cubicBezTo>
                  <a:pt x="130492" y="551498"/>
                  <a:pt x="118110" y="551498"/>
                  <a:pt x="102870" y="551498"/>
                </a:cubicBezTo>
                <a:cubicBezTo>
                  <a:pt x="102870" y="525780"/>
                  <a:pt x="102870" y="501015"/>
                  <a:pt x="102870" y="475298"/>
                </a:cubicBezTo>
                <a:close/>
              </a:path>
            </a:pathLst>
          </a:custGeom>
          <a:solidFill>
            <a:schemeClr val="accent1"/>
          </a:solid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xmlns="" id="{ADD657B0-1740-4E7C-BA58-C47D09AC129B}"/>
              </a:ext>
            </a:extLst>
          </p:cNvPr>
          <p:cNvSpPr/>
          <p:nvPr/>
        </p:nvSpPr>
        <p:spPr>
          <a:xfrm>
            <a:off x="6616231" y="5621099"/>
            <a:ext cx="228440" cy="480511"/>
          </a:xfrm>
          <a:custGeom>
            <a:avLst/>
            <a:gdLst>
              <a:gd name="connsiteX0" fmla="*/ 238 w 276225"/>
              <a:gd name="connsiteY0" fmla="*/ 583883 h 581025"/>
              <a:gd name="connsiteX1" fmla="*/ 284083 w 276225"/>
              <a:gd name="connsiteY1" fmla="*/ 583883 h 581025"/>
              <a:gd name="connsiteX2" fmla="*/ 283131 w 276225"/>
              <a:gd name="connsiteY2" fmla="*/ 571500 h 581025"/>
              <a:gd name="connsiteX3" fmla="*/ 283131 w 276225"/>
              <a:gd name="connsiteY3" fmla="*/ 27622 h 581025"/>
              <a:gd name="connsiteX4" fmla="*/ 283131 w 276225"/>
              <a:gd name="connsiteY4" fmla="*/ 0 h 581025"/>
              <a:gd name="connsiteX5" fmla="*/ 238 w 276225"/>
              <a:gd name="connsiteY5" fmla="*/ 0 h 581025"/>
              <a:gd name="connsiteX6" fmla="*/ 238 w 276225"/>
              <a:gd name="connsiteY6" fmla="*/ 30480 h 581025"/>
              <a:gd name="connsiteX7" fmla="*/ 1191 w 276225"/>
              <a:gd name="connsiteY7" fmla="*/ 572453 h 581025"/>
              <a:gd name="connsiteX8" fmla="*/ 238 w 276225"/>
              <a:gd name="connsiteY8" fmla="*/ 583883 h 581025"/>
              <a:gd name="connsiteX9" fmla="*/ 190738 w 276225"/>
              <a:gd name="connsiteY9" fmla="*/ 435293 h 581025"/>
              <a:gd name="connsiteX10" fmla="*/ 150733 w 276225"/>
              <a:gd name="connsiteY10" fmla="*/ 435293 h 581025"/>
              <a:gd name="connsiteX11" fmla="*/ 151685 w 276225"/>
              <a:gd name="connsiteY11" fmla="*/ 375285 h 581025"/>
              <a:gd name="connsiteX12" fmla="*/ 175498 w 276225"/>
              <a:gd name="connsiteY12" fmla="*/ 366713 h 581025"/>
              <a:gd name="connsiteX13" fmla="*/ 190738 w 276225"/>
              <a:gd name="connsiteY13" fmla="*/ 380047 h 581025"/>
              <a:gd name="connsiteX14" fmla="*/ 190738 w 276225"/>
              <a:gd name="connsiteY14" fmla="*/ 435293 h 581025"/>
              <a:gd name="connsiteX15" fmla="*/ 257413 w 276225"/>
              <a:gd name="connsiteY15" fmla="*/ 437197 h 581025"/>
              <a:gd name="connsiteX16" fmla="*/ 220266 w 276225"/>
              <a:gd name="connsiteY16" fmla="*/ 433388 h 581025"/>
              <a:gd name="connsiteX17" fmla="*/ 218360 w 276225"/>
              <a:gd name="connsiteY17" fmla="*/ 373380 h 581025"/>
              <a:gd name="connsiteX18" fmla="*/ 257413 w 276225"/>
              <a:gd name="connsiteY18" fmla="*/ 363855 h 581025"/>
              <a:gd name="connsiteX19" fmla="*/ 257413 w 276225"/>
              <a:gd name="connsiteY19" fmla="*/ 437197 h 581025"/>
              <a:gd name="connsiteX20" fmla="*/ 215503 w 276225"/>
              <a:gd name="connsiteY20" fmla="*/ 73343 h 581025"/>
              <a:gd name="connsiteX21" fmla="*/ 256460 w 276225"/>
              <a:gd name="connsiteY21" fmla="*/ 73343 h 581025"/>
              <a:gd name="connsiteX22" fmla="*/ 256460 w 276225"/>
              <a:gd name="connsiteY22" fmla="*/ 140970 h 581025"/>
              <a:gd name="connsiteX23" fmla="*/ 232648 w 276225"/>
              <a:gd name="connsiteY23" fmla="*/ 141922 h 581025"/>
              <a:gd name="connsiteX24" fmla="*/ 215503 w 276225"/>
              <a:gd name="connsiteY24" fmla="*/ 124778 h 581025"/>
              <a:gd name="connsiteX25" fmla="*/ 215503 w 276225"/>
              <a:gd name="connsiteY25" fmla="*/ 73343 h 581025"/>
              <a:gd name="connsiteX26" fmla="*/ 215503 w 276225"/>
              <a:gd name="connsiteY26" fmla="*/ 211455 h 581025"/>
              <a:gd name="connsiteX27" fmla="*/ 215503 w 276225"/>
              <a:gd name="connsiteY27" fmla="*/ 168593 h 581025"/>
              <a:gd name="connsiteX28" fmla="*/ 258366 w 276225"/>
              <a:gd name="connsiteY28" fmla="*/ 168593 h 581025"/>
              <a:gd name="connsiteX29" fmla="*/ 258366 w 276225"/>
              <a:gd name="connsiteY29" fmla="*/ 212408 h 581025"/>
              <a:gd name="connsiteX30" fmla="*/ 237410 w 276225"/>
              <a:gd name="connsiteY30" fmla="*/ 238125 h 581025"/>
              <a:gd name="connsiteX31" fmla="*/ 215503 w 276225"/>
              <a:gd name="connsiteY31" fmla="*/ 211455 h 581025"/>
              <a:gd name="connsiteX32" fmla="*/ 215503 w 276225"/>
              <a:gd name="connsiteY32" fmla="*/ 293370 h 581025"/>
              <a:gd name="connsiteX33" fmla="*/ 256460 w 276225"/>
              <a:gd name="connsiteY33" fmla="*/ 264795 h 581025"/>
              <a:gd name="connsiteX34" fmla="*/ 256460 w 276225"/>
              <a:gd name="connsiteY34" fmla="*/ 342900 h 581025"/>
              <a:gd name="connsiteX35" fmla="*/ 229791 w 276225"/>
              <a:gd name="connsiteY35" fmla="*/ 341947 h 581025"/>
              <a:gd name="connsiteX36" fmla="*/ 215503 w 276225"/>
              <a:gd name="connsiteY36" fmla="*/ 327660 h 581025"/>
              <a:gd name="connsiteX37" fmla="*/ 215503 w 276225"/>
              <a:gd name="connsiteY37" fmla="*/ 293370 h 581025"/>
              <a:gd name="connsiteX38" fmla="*/ 149781 w 276225"/>
              <a:gd name="connsiteY38" fmla="*/ 214313 h 581025"/>
              <a:gd name="connsiteX39" fmla="*/ 149781 w 276225"/>
              <a:gd name="connsiteY39" fmla="*/ 168593 h 581025"/>
              <a:gd name="connsiteX40" fmla="*/ 190738 w 276225"/>
              <a:gd name="connsiteY40" fmla="*/ 168593 h 581025"/>
              <a:gd name="connsiteX41" fmla="*/ 190738 w 276225"/>
              <a:gd name="connsiteY41" fmla="*/ 214313 h 581025"/>
              <a:gd name="connsiteX42" fmla="*/ 170735 w 276225"/>
              <a:gd name="connsiteY42" fmla="*/ 238125 h 581025"/>
              <a:gd name="connsiteX43" fmla="*/ 149781 w 276225"/>
              <a:gd name="connsiteY43" fmla="*/ 214313 h 581025"/>
              <a:gd name="connsiteX44" fmla="*/ 92631 w 276225"/>
              <a:gd name="connsiteY44" fmla="*/ 73343 h 581025"/>
              <a:gd name="connsiteX45" fmla="*/ 134541 w 276225"/>
              <a:gd name="connsiteY45" fmla="*/ 73343 h 581025"/>
              <a:gd name="connsiteX46" fmla="*/ 134541 w 276225"/>
              <a:gd name="connsiteY46" fmla="*/ 128588 h 581025"/>
              <a:gd name="connsiteX47" fmla="*/ 113585 w 276225"/>
              <a:gd name="connsiteY47" fmla="*/ 141922 h 581025"/>
              <a:gd name="connsiteX48" fmla="*/ 92631 w 276225"/>
              <a:gd name="connsiteY48" fmla="*/ 129540 h 581025"/>
              <a:gd name="connsiteX49" fmla="*/ 92631 w 276225"/>
              <a:gd name="connsiteY49" fmla="*/ 73343 h 581025"/>
              <a:gd name="connsiteX50" fmla="*/ 134541 w 276225"/>
              <a:gd name="connsiteY50" fmla="*/ 170497 h 581025"/>
              <a:gd name="connsiteX51" fmla="*/ 134541 w 276225"/>
              <a:gd name="connsiteY51" fmla="*/ 223838 h 581025"/>
              <a:gd name="connsiteX52" fmla="*/ 113585 w 276225"/>
              <a:gd name="connsiteY52" fmla="*/ 237172 h 581025"/>
              <a:gd name="connsiteX53" fmla="*/ 92631 w 276225"/>
              <a:gd name="connsiteY53" fmla="*/ 223838 h 581025"/>
              <a:gd name="connsiteX54" fmla="*/ 92631 w 276225"/>
              <a:gd name="connsiteY54" fmla="*/ 199072 h 581025"/>
              <a:gd name="connsiteX55" fmla="*/ 134541 w 276225"/>
              <a:gd name="connsiteY55" fmla="*/ 170497 h 581025"/>
              <a:gd name="connsiteX56" fmla="*/ 91678 w 276225"/>
              <a:gd name="connsiteY56" fmla="*/ 281940 h 581025"/>
              <a:gd name="connsiteX57" fmla="*/ 112633 w 276225"/>
              <a:gd name="connsiteY57" fmla="*/ 260033 h 581025"/>
              <a:gd name="connsiteX58" fmla="*/ 134541 w 276225"/>
              <a:gd name="connsiteY58" fmla="*/ 281940 h 581025"/>
              <a:gd name="connsiteX59" fmla="*/ 134541 w 276225"/>
              <a:gd name="connsiteY59" fmla="*/ 302895 h 581025"/>
              <a:gd name="connsiteX60" fmla="*/ 134541 w 276225"/>
              <a:gd name="connsiteY60" fmla="*/ 319088 h 581025"/>
              <a:gd name="connsiteX61" fmla="*/ 114538 w 276225"/>
              <a:gd name="connsiteY61" fmla="*/ 342900 h 581025"/>
              <a:gd name="connsiteX62" fmla="*/ 92631 w 276225"/>
              <a:gd name="connsiteY62" fmla="*/ 318135 h 581025"/>
              <a:gd name="connsiteX63" fmla="*/ 91678 w 276225"/>
              <a:gd name="connsiteY63" fmla="*/ 281940 h 581025"/>
              <a:gd name="connsiteX64" fmla="*/ 38338 w 276225"/>
              <a:gd name="connsiteY64" fmla="*/ 73343 h 581025"/>
              <a:gd name="connsiteX65" fmla="*/ 65960 w 276225"/>
              <a:gd name="connsiteY65" fmla="*/ 73343 h 581025"/>
              <a:gd name="connsiteX66" fmla="*/ 65960 w 276225"/>
              <a:gd name="connsiteY66" fmla="*/ 140970 h 581025"/>
              <a:gd name="connsiteX67" fmla="*/ 38338 w 276225"/>
              <a:gd name="connsiteY67" fmla="*/ 140970 h 581025"/>
              <a:gd name="connsiteX68" fmla="*/ 38338 w 276225"/>
              <a:gd name="connsiteY68" fmla="*/ 73343 h 581025"/>
              <a:gd name="connsiteX69" fmla="*/ 35481 w 276225"/>
              <a:gd name="connsiteY69" fmla="*/ 277178 h 581025"/>
              <a:gd name="connsiteX70" fmla="*/ 51673 w 276225"/>
              <a:gd name="connsiteY70" fmla="*/ 260985 h 581025"/>
              <a:gd name="connsiteX71" fmla="*/ 67866 w 276225"/>
              <a:gd name="connsiteY71" fmla="*/ 277178 h 581025"/>
              <a:gd name="connsiteX72" fmla="*/ 67866 w 276225"/>
              <a:gd name="connsiteY72" fmla="*/ 301943 h 581025"/>
              <a:gd name="connsiteX73" fmla="*/ 67866 w 276225"/>
              <a:gd name="connsiteY73" fmla="*/ 326708 h 581025"/>
              <a:gd name="connsiteX74" fmla="*/ 50721 w 276225"/>
              <a:gd name="connsiteY74" fmla="*/ 340995 h 581025"/>
              <a:gd name="connsiteX75" fmla="*/ 36433 w 276225"/>
              <a:gd name="connsiteY75" fmla="*/ 326708 h 581025"/>
              <a:gd name="connsiteX76" fmla="*/ 35481 w 276225"/>
              <a:gd name="connsiteY76" fmla="*/ 277178 h 581025"/>
              <a:gd name="connsiteX77" fmla="*/ 36433 w 276225"/>
              <a:gd name="connsiteY77" fmla="*/ 379095 h 581025"/>
              <a:gd name="connsiteX78" fmla="*/ 52626 w 276225"/>
              <a:gd name="connsiteY78" fmla="*/ 367665 h 581025"/>
              <a:gd name="connsiteX79" fmla="*/ 65960 w 276225"/>
              <a:gd name="connsiteY79" fmla="*/ 379095 h 581025"/>
              <a:gd name="connsiteX80" fmla="*/ 66913 w 276225"/>
              <a:gd name="connsiteY80" fmla="*/ 435293 h 581025"/>
              <a:gd name="connsiteX81" fmla="*/ 35481 w 276225"/>
              <a:gd name="connsiteY81" fmla="*/ 435293 h 581025"/>
              <a:gd name="connsiteX82" fmla="*/ 36433 w 276225"/>
              <a:gd name="connsiteY82" fmla="*/ 379095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76225" h="581025">
                <a:moveTo>
                  <a:pt x="238" y="583883"/>
                </a:moveTo>
                <a:lnTo>
                  <a:pt x="284083" y="583883"/>
                </a:lnTo>
                <a:cubicBezTo>
                  <a:pt x="283131" y="580072"/>
                  <a:pt x="283131" y="576263"/>
                  <a:pt x="283131" y="571500"/>
                </a:cubicBezTo>
                <a:cubicBezTo>
                  <a:pt x="284083" y="390525"/>
                  <a:pt x="284083" y="208597"/>
                  <a:pt x="283131" y="27622"/>
                </a:cubicBezTo>
                <a:cubicBezTo>
                  <a:pt x="283131" y="19050"/>
                  <a:pt x="283131" y="9525"/>
                  <a:pt x="283131" y="0"/>
                </a:cubicBezTo>
                <a:cubicBezTo>
                  <a:pt x="187881" y="0"/>
                  <a:pt x="95488" y="0"/>
                  <a:pt x="238" y="0"/>
                </a:cubicBezTo>
                <a:cubicBezTo>
                  <a:pt x="238" y="11430"/>
                  <a:pt x="238" y="20955"/>
                  <a:pt x="238" y="30480"/>
                </a:cubicBezTo>
                <a:cubicBezTo>
                  <a:pt x="238" y="211455"/>
                  <a:pt x="-715" y="391478"/>
                  <a:pt x="1191" y="572453"/>
                </a:cubicBezTo>
                <a:cubicBezTo>
                  <a:pt x="2143" y="576263"/>
                  <a:pt x="1191" y="580072"/>
                  <a:pt x="238" y="583883"/>
                </a:cubicBezTo>
                <a:close/>
                <a:moveTo>
                  <a:pt x="190738" y="435293"/>
                </a:moveTo>
                <a:cubicBezTo>
                  <a:pt x="176451" y="435293"/>
                  <a:pt x="165973" y="435293"/>
                  <a:pt x="150733" y="435293"/>
                </a:cubicBezTo>
                <a:cubicBezTo>
                  <a:pt x="150733" y="415290"/>
                  <a:pt x="149781" y="395288"/>
                  <a:pt x="151685" y="375285"/>
                </a:cubicBezTo>
                <a:cubicBezTo>
                  <a:pt x="152638" y="371475"/>
                  <a:pt x="166926" y="366713"/>
                  <a:pt x="175498" y="366713"/>
                </a:cubicBezTo>
                <a:cubicBezTo>
                  <a:pt x="181213" y="366713"/>
                  <a:pt x="189785" y="374333"/>
                  <a:pt x="190738" y="380047"/>
                </a:cubicBezTo>
                <a:cubicBezTo>
                  <a:pt x="191691" y="397193"/>
                  <a:pt x="190738" y="415290"/>
                  <a:pt x="190738" y="435293"/>
                </a:cubicBezTo>
                <a:close/>
                <a:moveTo>
                  <a:pt x="257413" y="437197"/>
                </a:moveTo>
                <a:cubicBezTo>
                  <a:pt x="244078" y="436245"/>
                  <a:pt x="221218" y="437197"/>
                  <a:pt x="220266" y="433388"/>
                </a:cubicBezTo>
                <a:cubicBezTo>
                  <a:pt x="216456" y="414338"/>
                  <a:pt x="215503" y="393383"/>
                  <a:pt x="218360" y="373380"/>
                </a:cubicBezTo>
                <a:cubicBezTo>
                  <a:pt x="219313" y="368618"/>
                  <a:pt x="241221" y="367665"/>
                  <a:pt x="257413" y="363855"/>
                </a:cubicBezTo>
                <a:cubicBezTo>
                  <a:pt x="257413" y="390525"/>
                  <a:pt x="257413" y="411480"/>
                  <a:pt x="257413" y="437197"/>
                </a:cubicBezTo>
                <a:close/>
                <a:moveTo>
                  <a:pt x="215503" y="73343"/>
                </a:moveTo>
                <a:cubicBezTo>
                  <a:pt x="230743" y="73343"/>
                  <a:pt x="243126" y="73343"/>
                  <a:pt x="256460" y="73343"/>
                </a:cubicBezTo>
                <a:cubicBezTo>
                  <a:pt x="256460" y="95250"/>
                  <a:pt x="256460" y="117158"/>
                  <a:pt x="256460" y="140970"/>
                </a:cubicBezTo>
                <a:cubicBezTo>
                  <a:pt x="248841" y="140970"/>
                  <a:pt x="240268" y="141922"/>
                  <a:pt x="232648" y="141922"/>
                </a:cubicBezTo>
                <a:cubicBezTo>
                  <a:pt x="220266" y="142875"/>
                  <a:pt x="214551" y="138113"/>
                  <a:pt x="215503" y="124778"/>
                </a:cubicBezTo>
                <a:cubicBezTo>
                  <a:pt x="216456" y="108585"/>
                  <a:pt x="215503" y="92393"/>
                  <a:pt x="215503" y="73343"/>
                </a:cubicBezTo>
                <a:close/>
                <a:moveTo>
                  <a:pt x="215503" y="211455"/>
                </a:moveTo>
                <a:cubicBezTo>
                  <a:pt x="216456" y="198120"/>
                  <a:pt x="215503" y="184785"/>
                  <a:pt x="215503" y="168593"/>
                </a:cubicBezTo>
                <a:cubicBezTo>
                  <a:pt x="229791" y="168593"/>
                  <a:pt x="242173" y="168593"/>
                  <a:pt x="258366" y="168593"/>
                </a:cubicBezTo>
                <a:cubicBezTo>
                  <a:pt x="258366" y="183833"/>
                  <a:pt x="257413" y="198120"/>
                  <a:pt x="258366" y="212408"/>
                </a:cubicBezTo>
                <a:cubicBezTo>
                  <a:pt x="259318" y="227647"/>
                  <a:pt x="258366" y="238125"/>
                  <a:pt x="237410" y="238125"/>
                </a:cubicBezTo>
                <a:cubicBezTo>
                  <a:pt x="216456" y="238125"/>
                  <a:pt x="214551" y="228600"/>
                  <a:pt x="215503" y="211455"/>
                </a:cubicBezTo>
                <a:close/>
                <a:moveTo>
                  <a:pt x="215503" y="293370"/>
                </a:moveTo>
                <a:cubicBezTo>
                  <a:pt x="215503" y="258128"/>
                  <a:pt x="218360" y="256222"/>
                  <a:pt x="256460" y="264795"/>
                </a:cubicBezTo>
                <a:cubicBezTo>
                  <a:pt x="256460" y="289560"/>
                  <a:pt x="256460" y="314325"/>
                  <a:pt x="256460" y="342900"/>
                </a:cubicBezTo>
                <a:cubicBezTo>
                  <a:pt x="245983" y="342900"/>
                  <a:pt x="237410" y="344805"/>
                  <a:pt x="229791" y="341947"/>
                </a:cubicBezTo>
                <a:cubicBezTo>
                  <a:pt x="224076" y="340043"/>
                  <a:pt x="216456" y="333375"/>
                  <a:pt x="215503" y="327660"/>
                </a:cubicBezTo>
                <a:cubicBezTo>
                  <a:pt x="214551" y="316230"/>
                  <a:pt x="215503" y="304800"/>
                  <a:pt x="215503" y="293370"/>
                </a:cubicBezTo>
                <a:close/>
                <a:moveTo>
                  <a:pt x="149781" y="214313"/>
                </a:moveTo>
                <a:cubicBezTo>
                  <a:pt x="150733" y="199072"/>
                  <a:pt x="149781" y="184785"/>
                  <a:pt x="149781" y="168593"/>
                </a:cubicBezTo>
                <a:cubicBezTo>
                  <a:pt x="164068" y="168593"/>
                  <a:pt x="175498" y="168593"/>
                  <a:pt x="190738" y="168593"/>
                </a:cubicBezTo>
                <a:cubicBezTo>
                  <a:pt x="190738" y="184785"/>
                  <a:pt x="189785" y="199072"/>
                  <a:pt x="190738" y="214313"/>
                </a:cubicBezTo>
                <a:cubicBezTo>
                  <a:pt x="191691" y="229553"/>
                  <a:pt x="188833" y="238125"/>
                  <a:pt x="170735" y="238125"/>
                </a:cubicBezTo>
                <a:cubicBezTo>
                  <a:pt x="152638" y="238125"/>
                  <a:pt x="148828" y="230505"/>
                  <a:pt x="149781" y="214313"/>
                </a:cubicBezTo>
                <a:close/>
                <a:moveTo>
                  <a:pt x="92631" y="73343"/>
                </a:moveTo>
                <a:cubicBezTo>
                  <a:pt x="108823" y="73343"/>
                  <a:pt x="120253" y="73343"/>
                  <a:pt x="134541" y="73343"/>
                </a:cubicBezTo>
                <a:cubicBezTo>
                  <a:pt x="134541" y="92393"/>
                  <a:pt x="134541" y="110490"/>
                  <a:pt x="134541" y="128588"/>
                </a:cubicBezTo>
                <a:cubicBezTo>
                  <a:pt x="134541" y="144780"/>
                  <a:pt x="123110" y="141922"/>
                  <a:pt x="113585" y="141922"/>
                </a:cubicBezTo>
                <a:cubicBezTo>
                  <a:pt x="104060" y="141922"/>
                  <a:pt x="92631" y="145733"/>
                  <a:pt x="92631" y="129540"/>
                </a:cubicBezTo>
                <a:cubicBezTo>
                  <a:pt x="92631" y="111443"/>
                  <a:pt x="92631" y="93345"/>
                  <a:pt x="92631" y="73343"/>
                </a:cubicBezTo>
                <a:close/>
                <a:moveTo>
                  <a:pt x="134541" y="170497"/>
                </a:moveTo>
                <a:cubicBezTo>
                  <a:pt x="134541" y="187643"/>
                  <a:pt x="134541" y="205740"/>
                  <a:pt x="134541" y="223838"/>
                </a:cubicBezTo>
                <a:cubicBezTo>
                  <a:pt x="134541" y="240030"/>
                  <a:pt x="123110" y="237172"/>
                  <a:pt x="113585" y="237172"/>
                </a:cubicBezTo>
                <a:cubicBezTo>
                  <a:pt x="104060" y="237172"/>
                  <a:pt x="92631" y="240030"/>
                  <a:pt x="92631" y="223838"/>
                </a:cubicBezTo>
                <a:cubicBezTo>
                  <a:pt x="92631" y="215265"/>
                  <a:pt x="92631" y="207645"/>
                  <a:pt x="92631" y="199072"/>
                </a:cubicBezTo>
                <a:cubicBezTo>
                  <a:pt x="92631" y="162878"/>
                  <a:pt x="93583" y="161925"/>
                  <a:pt x="134541" y="170497"/>
                </a:cubicBezTo>
                <a:close/>
                <a:moveTo>
                  <a:pt x="91678" y="281940"/>
                </a:moveTo>
                <a:cubicBezTo>
                  <a:pt x="90726" y="265747"/>
                  <a:pt x="96441" y="260985"/>
                  <a:pt x="112633" y="260033"/>
                </a:cubicBezTo>
                <a:cubicBezTo>
                  <a:pt x="129778" y="260033"/>
                  <a:pt x="136446" y="264795"/>
                  <a:pt x="134541" y="281940"/>
                </a:cubicBezTo>
                <a:cubicBezTo>
                  <a:pt x="133588" y="288608"/>
                  <a:pt x="134541" y="295275"/>
                  <a:pt x="134541" y="302895"/>
                </a:cubicBezTo>
                <a:cubicBezTo>
                  <a:pt x="134541" y="308610"/>
                  <a:pt x="134541" y="313372"/>
                  <a:pt x="134541" y="319088"/>
                </a:cubicBezTo>
                <a:cubicBezTo>
                  <a:pt x="136446" y="334328"/>
                  <a:pt x="132635" y="342900"/>
                  <a:pt x="114538" y="342900"/>
                </a:cubicBezTo>
                <a:cubicBezTo>
                  <a:pt x="95488" y="342900"/>
                  <a:pt x="90726" y="335280"/>
                  <a:pt x="92631" y="318135"/>
                </a:cubicBezTo>
                <a:cubicBezTo>
                  <a:pt x="92631" y="306705"/>
                  <a:pt x="92631" y="294322"/>
                  <a:pt x="91678" y="281940"/>
                </a:cubicBezTo>
                <a:close/>
                <a:moveTo>
                  <a:pt x="38338" y="73343"/>
                </a:moveTo>
                <a:cubicBezTo>
                  <a:pt x="47863" y="73343"/>
                  <a:pt x="55483" y="73343"/>
                  <a:pt x="65960" y="73343"/>
                </a:cubicBezTo>
                <a:cubicBezTo>
                  <a:pt x="65960" y="95250"/>
                  <a:pt x="65960" y="117158"/>
                  <a:pt x="65960" y="140970"/>
                </a:cubicBezTo>
                <a:cubicBezTo>
                  <a:pt x="56435" y="140970"/>
                  <a:pt x="48816" y="140970"/>
                  <a:pt x="38338" y="140970"/>
                </a:cubicBezTo>
                <a:cubicBezTo>
                  <a:pt x="38338" y="119063"/>
                  <a:pt x="38338" y="97155"/>
                  <a:pt x="38338" y="73343"/>
                </a:cubicBezTo>
                <a:close/>
                <a:moveTo>
                  <a:pt x="35481" y="277178"/>
                </a:moveTo>
                <a:cubicBezTo>
                  <a:pt x="35481" y="265747"/>
                  <a:pt x="39291" y="260985"/>
                  <a:pt x="51673" y="260985"/>
                </a:cubicBezTo>
                <a:cubicBezTo>
                  <a:pt x="64056" y="260985"/>
                  <a:pt x="67866" y="265747"/>
                  <a:pt x="67866" y="277178"/>
                </a:cubicBezTo>
                <a:cubicBezTo>
                  <a:pt x="67866" y="285750"/>
                  <a:pt x="67866" y="294322"/>
                  <a:pt x="67866" y="301943"/>
                </a:cubicBezTo>
                <a:cubicBezTo>
                  <a:pt x="67866" y="310515"/>
                  <a:pt x="67866" y="319088"/>
                  <a:pt x="67866" y="326708"/>
                </a:cubicBezTo>
                <a:cubicBezTo>
                  <a:pt x="68818" y="339090"/>
                  <a:pt x="61198" y="343853"/>
                  <a:pt x="50721" y="340995"/>
                </a:cubicBezTo>
                <a:cubicBezTo>
                  <a:pt x="45006" y="339090"/>
                  <a:pt x="37385" y="332422"/>
                  <a:pt x="36433" y="326708"/>
                </a:cubicBezTo>
                <a:cubicBezTo>
                  <a:pt x="34528" y="310515"/>
                  <a:pt x="36433" y="294322"/>
                  <a:pt x="35481" y="277178"/>
                </a:cubicBezTo>
                <a:close/>
                <a:moveTo>
                  <a:pt x="36433" y="379095"/>
                </a:moveTo>
                <a:cubicBezTo>
                  <a:pt x="37385" y="374333"/>
                  <a:pt x="46910" y="367665"/>
                  <a:pt x="52626" y="367665"/>
                </a:cubicBezTo>
                <a:cubicBezTo>
                  <a:pt x="57388" y="367665"/>
                  <a:pt x="65960" y="375285"/>
                  <a:pt x="65960" y="379095"/>
                </a:cubicBezTo>
                <a:cubicBezTo>
                  <a:pt x="67866" y="397193"/>
                  <a:pt x="66913" y="415290"/>
                  <a:pt x="66913" y="435293"/>
                </a:cubicBezTo>
                <a:cubicBezTo>
                  <a:pt x="55483" y="435293"/>
                  <a:pt x="46910" y="435293"/>
                  <a:pt x="35481" y="435293"/>
                </a:cubicBezTo>
                <a:cubicBezTo>
                  <a:pt x="36433" y="416243"/>
                  <a:pt x="34528" y="397193"/>
                  <a:pt x="36433" y="379095"/>
                </a:cubicBezTo>
                <a:close/>
              </a:path>
            </a:pathLst>
          </a:custGeom>
          <a:solidFill>
            <a:schemeClr val="accent1"/>
          </a:solid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xmlns="" id="{70458726-25BD-42B5-BE2B-33FAA6F4BC57}"/>
              </a:ext>
            </a:extLst>
          </p:cNvPr>
          <p:cNvSpPr/>
          <p:nvPr/>
        </p:nvSpPr>
        <p:spPr>
          <a:xfrm>
            <a:off x="8715737" y="5384782"/>
            <a:ext cx="275703" cy="716828"/>
          </a:xfrm>
          <a:custGeom>
            <a:avLst/>
            <a:gdLst>
              <a:gd name="connsiteX0" fmla="*/ 341947 w 333375"/>
              <a:gd name="connsiteY0" fmla="*/ 873443 h 866775"/>
              <a:gd name="connsiteX1" fmla="*/ 341947 w 333375"/>
              <a:gd name="connsiteY1" fmla="*/ 143828 h 866775"/>
              <a:gd name="connsiteX2" fmla="*/ 332422 w 333375"/>
              <a:gd name="connsiteY2" fmla="*/ 141922 h 866775"/>
              <a:gd name="connsiteX3" fmla="*/ 242888 w 333375"/>
              <a:gd name="connsiteY3" fmla="*/ 141922 h 866775"/>
              <a:gd name="connsiteX4" fmla="*/ 189548 w 333375"/>
              <a:gd name="connsiteY4" fmla="*/ 89535 h 866775"/>
              <a:gd name="connsiteX5" fmla="*/ 189548 w 333375"/>
              <a:gd name="connsiteY5" fmla="*/ 0 h 866775"/>
              <a:gd name="connsiteX6" fmla="*/ 152400 w 333375"/>
              <a:gd name="connsiteY6" fmla="*/ 0 h 866775"/>
              <a:gd name="connsiteX7" fmla="*/ 152400 w 333375"/>
              <a:gd name="connsiteY7" fmla="*/ 141922 h 866775"/>
              <a:gd name="connsiteX8" fmla="*/ 0 w 333375"/>
              <a:gd name="connsiteY8" fmla="*/ 141922 h 866775"/>
              <a:gd name="connsiteX9" fmla="*/ 0 w 333375"/>
              <a:gd name="connsiteY9" fmla="*/ 874395 h 866775"/>
              <a:gd name="connsiteX10" fmla="*/ 341947 w 333375"/>
              <a:gd name="connsiteY10" fmla="*/ 874395 h 866775"/>
              <a:gd name="connsiteX11" fmla="*/ 286703 w 333375"/>
              <a:gd name="connsiteY11" fmla="*/ 693420 h 866775"/>
              <a:gd name="connsiteX12" fmla="*/ 246698 w 333375"/>
              <a:gd name="connsiteY12" fmla="*/ 693420 h 866775"/>
              <a:gd name="connsiteX13" fmla="*/ 247650 w 333375"/>
              <a:gd name="connsiteY13" fmla="*/ 584835 h 866775"/>
              <a:gd name="connsiteX14" fmla="*/ 270510 w 333375"/>
              <a:gd name="connsiteY14" fmla="*/ 576263 h 866775"/>
              <a:gd name="connsiteX15" fmla="*/ 285750 w 333375"/>
              <a:gd name="connsiteY15" fmla="*/ 588645 h 866775"/>
              <a:gd name="connsiteX16" fmla="*/ 286703 w 333375"/>
              <a:gd name="connsiteY16" fmla="*/ 693420 h 866775"/>
              <a:gd name="connsiteX17" fmla="*/ 247650 w 333375"/>
              <a:gd name="connsiteY17" fmla="*/ 529590 h 866775"/>
              <a:gd name="connsiteX18" fmla="*/ 247650 w 333375"/>
              <a:gd name="connsiteY18" fmla="*/ 415290 h 866775"/>
              <a:gd name="connsiteX19" fmla="*/ 285750 w 333375"/>
              <a:gd name="connsiteY19" fmla="*/ 415290 h 866775"/>
              <a:gd name="connsiteX20" fmla="*/ 285750 w 333375"/>
              <a:gd name="connsiteY20" fmla="*/ 529590 h 866775"/>
              <a:gd name="connsiteX21" fmla="*/ 247650 w 333375"/>
              <a:gd name="connsiteY21" fmla="*/ 529590 h 866775"/>
              <a:gd name="connsiteX22" fmla="*/ 247650 w 333375"/>
              <a:gd name="connsiteY22" fmla="*/ 261938 h 866775"/>
              <a:gd name="connsiteX23" fmla="*/ 269558 w 333375"/>
              <a:gd name="connsiteY23" fmla="*/ 251460 h 866775"/>
              <a:gd name="connsiteX24" fmla="*/ 286703 w 333375"/>
              <a:gd name="connsiteY24" fmla="*/ 264795 h 866775"/>
              <a:gd name="connsiteX25" fmla="*/ 287655 w 333375"/>
              <a:gd name="connsiteY25" fmla="*/ 369570 h 866775"/>
              <a:gd name="connsiteX26" fmla="*/ 247650 w 333375"/>
              <a:gd name="connsiteY26" fmla="*/ 369570 h 866775"/>
              <a:gd name="connsiteX27" fmla="*/ 247650 w 333375"/>
              <a:gd name="connsiteY27" fmla="*/ 261938 h 866775"/>
              <a:gd name="connsiteX28" fmla="*/ 221933 w 333375"/>
              <a:gd name="connsiteY28" fmla="*/ 693420 h 866775"/>
              <a:gd name="connsiteX29" fmla="*/ 180023 w 333375"/>
              <a:gd name="connsiteY29" fmla="*/ 693420 h 866775"/>
              <a:gd name="connsiteX30" fmla="*/ 180975 w 333375"/>
              <a:gd name="connsiteY30" fmla="*/ 584835 h 866775"/>
              <a:gd name="connsiteX31" fmla="*/ 206692 w 333375"/>
              <a:gd name="connsiteY31" fmla="*/ 576263 h 866775"/>
              <a:gd name="connsiteX32" fmla="*/ 221933 w 333375"/>
              <a:gd name="connsiteY32" fmla="*/ 589597 h 866775"/>
              <a:gd name="connsiteX33" fmla="*/ 221933 w 333375"/>
              <a:gd name="connsiteY33" fmla="*/ 693420 h 866775"/>
              <a:gd name="connsiteX34" fmla="*/ 180023 w 333375"/>
              <a:gd name="connsiteY34" fmla="*/ 260032 h 866775"/>
              <a:gd name="connsiteX35" fmla="*/ 204788 w 333375"/>
              <a:gd name="connsiteY35" fmla="*/ 250507 h 866775"/>
              <a:gd name="connsiteX36" fmla="*/ 220027 w 333375"/>
              <a:gd name="connsiteY36" fmla="*/ 262890 h 866775"/>
              <a:gd name="connsiteX37" fmla="*/ 220980 w 333375"/>
              <a:gd name="connsiteY37" fmla="*/ 367665 h 866775"/>
              <a:gd name="connsiteX38" fmla="*/ 179070 w 333375"/>
              <a:gd name="connsiteY38" fmla="*/ 367665 h 866775"/>
              <a:gd name="connsiteX39" fmla="*/ 180023 w 333375"/>
              <a:gd name="connsiteY39" fmla="*/ 260032 h 866775"/>
              <a:gd name="connsiteX40" fmla="*/ 111442 w 333375"/>
              <a:gd name="connsiteY40" fmla="*/ 416243 h 866775"/>
              <a:gd name="connsiteX41" fmla="*/ 153352 w 333375"/>
              <a:gd name="connsiteY41" fmla="*/ 416243 h 866775"/>
              <a:gd name="connsiteX42" fmla="*/ 153352 w 333375"/>
              <a:gd name="connsiteY42" fmla="*/ 529590 h 866775"/>
              <a:gd name="connsiteX43" fmla="*/ 133350 w 333375"/>
              <a:gd name="connsiteY43" fmla="*/ 531495 h 866775"/>
              <a:gd name="connsiteX44" fmla="*/ 110490 w 333375"/>
              <a:gd name="connsiteY44" fmla="*/ 510540 h 866775"/>
              <a:gd name="connsiteX45" fmla="*/ 111442 w 333375"/>
              <a:gd name="connsiteY45" fmla="*/ 416243 h 866775"/>
              <a:gd name="connsiteX46" fmla="*/ 47625 w 333375"/>
              <a:gd name="connsiteY46" fmla="*/ 252413 h 866775"/>
              <a:gd name="connsiteX47" fmla="*/ 88583 w 333375"/>
              <a:gd name="connsiteY47" fmla="*/ 284797 h 866775"/>
              <a:gd name="connsiteX48" fmla="*/ 88583 w 333375"/>
              <a:gd name="connsiteY48" fmla="*/ 334328 h 866775"/>
              <a:gd name="connsiteX49" fmla="*/ 47625 w 333375"/>
              <a:gd name="connsiteY49" fmla="*/ 367665 h 866775"/>
              <a:gd name="connsiteX50" fmla="*/ 47625 w 333375"/>
              <a:gd name="connsiteY50" fmla="*/ 252413 h 866775"/>
              <a:gd name="connsiteX51" fmla="*/ 47625 w 333375"/>
              <a:gd name="connsiteY51" fmla="*/ 415290 h 866775"/>
              <a:gd name="connsiteX52" fmla="*/ 88583 w 333375"/>
              <a:gd name="connsiteY52" fmla="*/ 415290 h 866775"/>
              <a:gd name="connsiteX53" fmla="*/ 87630 w 333375"/>
              <a:gd name="connsiteY53" fmla="*/ 519113 h 866775"/>
              <a:gd name="connsiteX54" fmla="*/ 74295 w 333375"/>
              <a:gd name="connsiteY54" fmla="*/ 529590 h 866775"/>
              <a:gd name="connsiteX55" fmla="*/ 46673 w 333375"/>
              <a:gd name="connsiteY55" fmla="*/ 530543 h 866775"/>
              <a:gd name="connsiteX56" fmla="*/ 47625 w 333375"/>
              <a:gd name="connsiteY56" fmla="*/ 415290 h 866775"/>
              <a:gd name="connsiteX57" fmla="*/ 46673 w 333375"/>
              <a:gd name="connsiteY57" fmla="*/ 579120 h 866775"/>
              <a:gd name="connsiteX58" fmla="*/ 88583 w 333375"/>
              <a:gd name="connsiteY58" fmla="*/ 606743 h 866775"/>
              <a:gd name="connsiteX59" fmla="*/ 88583 w 333375"/>
              <a:gd name="connsiteY59" fmla="*/ 661988 h 866775"/>
              <a:gd name="connsiteX60" fmla="*/ 46673 w 333375"/>
              <a:gd name="connsiteY60" fmla="*/ 692468 h 866775"/>
              <a:gd name="connsiteX61" fmla="*/ 46673 w 333375"/>
              <a:gd name="connsiteY61" fmla="*/ 579120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3375" h="866775">
                <a:moveTo>
                  <a:pt x="341947" y="873443"/>
                </a:moveTo>
                <a:cubicBezTo>
                  <a:pt x="341947" y="628650"/>
                  <a:pt x="341947" y="385763"/>
                  <a:pt x="341947" y="143828"/>
                </a:cubicBezTo>
                <a:cubicBezTo>
                  <a:pt x="337185" y="142875"/>
                  <a:pt x="334328" y="141922"/>
                  <a:pt x="332422" y="141922"/>
                </a:cubicBezTo>
                <a:cubicBezTo>
                  <a:pt x="302895" y="141922"/>
                  <a:pt x="273367" y="141922"/>
                  <a:pt x="242888" y="141922"/>
                </a:cubicBezTo>
                <a:cubicBezTo>
                  <a:pt x="189548" y="141922"/>
                  <a:pt x="189548" y="141922"/>
                  <a:pt x="189548" y="89535"/>
                </a:cubicBezTo>
                <a:cubicBezTo>
                  <a:pt x="189548" y="60007"/>
                  <a:pt x="189548" y="30480"/>
                  <a:pt x="189548" y="0"/>
                </a:cubicBezTo>
                <a:cubicBezTo>
                  <a:pt x="176213" y="0"/>
                  <a:pt x="165735" y="0"/>
                  <a:pt x="152400" y="0"/>
                </a:cubicBezTo>
                <a:cubicBezTo>
                  <a:pt x="152400" y="47625"/>
                  <a:pt x="152400" y="93345"/>
                  <a:pt x="152400" y="141922"/>
                </a:cubicBezTo>
                <a:cubicBezTo>
                  <a:pt x="101917" y="141922"/>
                  <a:pt x="52388" y="141922"/>
                  <a:pt x="0" y="141922"/>
                </a:cubicBezTo>
                <a:cubicBezTo>
                  <a:pt x="0" y="387668"/>
                  <a:pt x="0" y="630555"/>
                  <a:pt x="0" y="874395"/>
                </a:cubicBezTo>
                <a:lnTo>
                  <a:pt x="341947" y="874395"/>
                </a:lnTo>
                <a:close/>
                <a:moveTo>
                  <a:pt x="286703" y="693420"/>
                </a:moveTo>
                <a:cubicBezTo>
                  <a:pt x="272415" y="693420"/>
                  <a:pt x="260985" y="693420"/>
                  <a:pt x="246698" y="693420"/>
                </a:cubicBezTo>
                <a:cubicBezTo>
                  <a:pt x="246698" y="656272"/>
                  <a:pt x="245745" y="620078"/>
                  <a:pt x="247650" y="584835"/>
                </a:cubicBezTo>
                <a:cubicBezTo>
                  <a:pt x="247650" y="581025"/>
                  <a:pt x="262890" y="576263"/>
                  <a:pt x="270510" y="576263"/>
                </a:cubicBezTo>
                <a:cubicBezTo>
                  <a:pt x="276225" y="576263"/>
                  <a:pt x="285750" y="583882"/>
                  <a:pt x="285750" y="588645"/>
                </a:cubicBezTo>
                <a:cubicBezTo>
                  <a:pt x="287655" y="622935"/>
                  <a:pt x="286703" y="657225"/>
                  <a:pt x="286703" y="693420"/>
                </a:cubicBezTo>
                <a:close/>
                <a:moveTo>
                  <a:pt x="247650" y="529590"/>
                </a:moveTo>
                <a:cubicBezTo>
                  <a:pt x="247650" y="490538"/>
                  <a:pt x="247650" y="453390"/>
                  <a:pt x="247650" y="415290"/>
                </a:cubicBezTo>
                <a:cubicBezTo>
                  <a:pt x="260985" y="415290"/>
                  <a:pt x="272415" y="415290"/>
                  <a:pt x="285750" y="415290"/>
                </a:cubicBezTo>
                <a:cubicBezTo>
                  <a:pt x="285750" y="453390"/>
                  <a:pt x="285750" y="491490"/>
                  <a:pt x="285750" y="529590"/>
                </a:cubicBezTo>
                <a:cubicBezTo>
                  <a:pt x="272415" y="529590"/>
                  <a:pt x="260985" y="529590"/>
                  <a:pt x="247650" y="529590"/>
                </a:cubicBezTo>
                <a:close/>
                <a:moveTo>
                  <a:pt x="247650" y="261938"/>
                </a:moveTo>
                <a:cubicBezTo>
                  <a:pt x="247650" y="258128"/>
                  <a:pt x="261938" y="251460"/>
                  <a:pt x="269558" y="251460"/>
                </a:cubicBezTo>
                <a:cubicBezTo>
                  <a:pt x="275273" y="251460"/>
                  <a:pt x="286703" y="260032"/>
                  <a:pt x="286703" y="264795"/>
                </a:cubicBezTo>
                <a:cubicBezTo>
                  <a:pt x="288608" y="299085"/>
                  <a:pt x="287655" y="333375"/>
                  <a:pt x="287655" y="369570"/>
                </a:cubicBezTo>
                <a:cubicBezTo>
                  <a:pt x="273367" y="369570"/>
                  <a:pt x="261938" y="369570"/>
                  <a:pt x="247650" y="369570"/>
                </a:cubicBezTo>
                <a:cubicBezTo>
                  <a:pt x="246698" y="332422"/>
                  <a:pt x="245745" y="297180"/>
                  <a:pt x="247650" y="261938"/>
                </a:cubicBezTo>
                <a:close/>
                <a:moveTo>
                  <a:pt x="221933" y="693420"/>
                </a:moveTo>
                <a:cubicBezTo>
                  <a:pt x="206692" y="693420"/>
                  <a:pt x="195263" y="693420"/>
                  <a:pt x="180023" y="693420"/>
                </a:cubicBezTo>
                <a:cubicBezTo>
                  <a:pt x="180023" y="656272"/>
                  <a:pt x="179070" y="620078"/>
                  <a:pt x="180975" y="584835"/>
                </a:cubicBezTo>
                <a:cubicBezTo>
                  <a:pt x="180975" y="581025"/>
                  <a:pt x="197167" y="576263"/>
                  <a:pt x="206692" y="576263"/>
                </a:cubicBezTo>
                <a:cubicBezTo>
                  <a:pt x="211455" y="576263"/>
                  <a:pt x="221933" y="584835"/>
                  <a:pt x="221933" y="589597"/>
                </a:cubicBezTo>
                <a:cubicBezTo>
                  <a:pt x="221933" y="622935"/>
                  <a:pt x="221933" y="657225"/>
                  <a:pt x="221933" y="693420"/>
                </a:cubicBezTo>
                <a:close/>
                <a:moveTo>
                  <a:pt x="180023" y="260032"/>
                </a:moveTo>
                <a:cubicBezTo>
                  <a:pt x="180023" y="256222"/>
                  <a:pt x="196215" y="251460"/>
                  <a:pt x="204788" y="250507"/>
                </a:cubicBezTo>
                <a:cubicBezTo>
                  <a:pt x="210502" y="250507"/>
                  <a:pt x="220027" y="258128"/>
                  <a:pt x="220027" y="262890"/>
                </a:cubicBezTo>
                <a:cubicBezTo>
                  <a:pt x="220980" y="297180"/>
                  <a:pt x="220980" y="330518"/>
                  <a:pt x="220980" y="367665"/>
                </a:cubicBezTo>
                <a:cubicBezTo>
                  <a:pt x="205740" y="367665"/>
                  <a:pt x="194310" y="367665"/>
                  <a:pt x="179070" y="367665"/>
                </a:cubicBezTo>
                <a:cubicBezTo>
                  <a:pt x="179070" y="332422"/>
                  <a:pt x="178117" y="296228"/>
                  <a:pt x="180023" y="260032"/>
                </a:cubicBezTo>
                <a:close/>
                <a:moveTo>
                  <a:pt x="111442" y="416243"/>
                </a:moveTo>
                <a:cubicBezTo>
                  <a:pt x="125730" y="416243"/>
                  <a:pt x="138113" y="416243"/>
                  <a:pt x="153352" y="416243"/>
                </a:cubicBezTo>
                <a:cubicBezTo>
                  <a:pt x="153352" y="454343"/>
                  <a:pt x="153352" y="491490"/>
                  <a:pt x="153352" y="529590"/>
                </a:cubicBezTo>
                <a:cubicBezTo>
                  <a:pt x="146685" y="530543"/>
                  <a:pt x="140017" y="530543"/>
                  <a:pt x="133350" y="531495"/>
                </a:cubicBezTo>
                <a:cubicBezTo>
                  <a:pt x="117158" y="533400"/>
                  <a:pt x="109538" y="528638"/>
                  <a:pt x="110490" y="510540"/>
                </a:cubicBezTo>
                <a:cubicBezTo>
                  <a:pt x="111442" y="479107"/>
                  <a:pt x="111442" y="448628"/>
                  <a:pt x="111442" y="416243"/>
                </a:cubicBezTo>
                <a:close/>
                <a:moveTo>
                  <a:pt x="47625" y="252413"/>
                </a:moveTo>
                <a:cubicBezTo>
                  <a:pt x="88583" y="246697"/>
                  <a:pt x="88583" y="246697"/>
                  <a:pt x="88583" y="284797"/>
                </a:cubicBezTo>
                <a:cubicBezTo>
                  <a:pt x="88583" y="300990"/>
                  <a:pt x="88583" y="318135"/>
                  <a:pt x="88583" y="334328"/>
                </a:cubicBezTo>
                <a:cubicBezTo>
                  <a:pt x="88583" y="373380"/>
                  <a:pt x="88583" y="373380"/>
                  <a:pt x="47625" y="367665"/>
                </a:cubicBezTo>
                <a:cubicBezTo>
                  <a:pt x="47625" y="329565"/>
                  <a:pt x="47625" y="291465"/>
                  <a:pt x="47625" y="252413"/>
                </a:cubicBezTo>
                <a:close/>
                <a:moveTo>
                  <a:pt x="47625" y="415290"/>
                </a:moveTo>
                <a:cubicBezTo>
                  <a:pt x="60960" y="415290"/>
                  <a:pt x="73342" y="415290"/>
                  <a:pt x="88583" y="415290"/>
                </a:cubicBezTo>
                <a:cubicBezTo>
                  <a:pt x="88583" y="450532"/>
                  <a:pt x="88583" y="484822"/>
                  <a:pt x="87630" y="519113"/>
                </a:cubicBezTo>
                <a:cubicBezTo>
                  <a:pt x="87630" y="522922"/>
                  <a:pt x="80010" y="528638"/>
                  <a:pt x="74295" y="529590"/>
                </a:cubicBezTo>
                <a:cubicBezTo>
                  <a:pt x="66675" y="531495"/>
                  <a:pt x="58102" y="530543"/>
                  <a:pt x="46673" y="530543"/>
                </a:cubicBezTo>
                <a:cubicBezTo>
                  <a:pt x="47625" y="491490"/>
                  <a:pt x="47625" y="454343"/>
                  <a:pt x="47625" y="415290"/>
                </a:cubicBezTo>
                <a:close/>
                <a:moveTo>
                  <a:pt x="46673" y="579120"/>
                </a:moveTo>
                <a:cubicBezTo>
                  <a:pt x="82867" y="567690"/>
                  <a:pt x="88583" y="571500"/>
                  <a:pt x="88583" y="606743"/>
                </a:cubicBezTo>
                <a:cubicBezTo>
                  <a:pt x="88583" y="624840"/>
                  <a:pt x="88583" y="642938"/>
                  <a:pt x="88583" y="661988"/>
                </a:cubicBezTo>
                <a:cubicBezTo>
                  <a:pt x="88583" y="699135"/>
                  <a:pt x="88583" y="699135"/>
                  <a:pt x="46673" y="692468"/>
                </a:cubicBezTo>
                <a:cubicBezTo>
                  <a:pt x="46673" y="653415"/>
                  <a:pt x="46673" y="616268"/>
                  <a:pt x="46673" y="579120"/>
                </a:cubicBezTo>
                <a:close/>
              </a:path>
            </a:pathLst>
          </a:custGeom>
          <a:solidFill>
            <a:schemeClr val="accent1"/>
          </a:solid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xmlns="" id="{6A5FB0D5-EF1F-4E0D-A13B-0CAC2CE0E4BF}"/>
              </a:ext>
            </a:extLst>
          </p:cNvPr>
          <p:cNvSpPr/>
          <p:nvPr/>
        </p:nvSpPr>
        <p:spPr>
          <a:xfrm>
            <a:off x="5469043" y="4935129"/>
            <a:ext cx="1121561" cy="1166481"/>
          </a:xfrm>
          <a:custGeom>
            <a:avLst/>
            <a:gdLst>
              <a:gd name="connsiteX0" fmla="*/ 91855 w 1303698"/>
              <a:gd name="connsiteY0" fmla="*/ 1312553 h 1355913"/>
              <a:gd name="connsiteX1" fmla="*/ 91855 w 1303698"/>
              <a:gd name="connsiteY1" fmla="*/ 1330841 h 1355913"/>
              <a:gd name="connsiteX2" fmla="*/ 274735 w 1303698"/>
              <a:gd name="connsiteY2" fmla="*/ 1330841 h 1355913"/>
              <a:gd name="connsiteX3" fmla="*/ 274735 w 1303698"/>
              <a:gd name="connsiteY3" fmla="*/ 1312553 h 1355913"/>
              <a:gd name="connsiteX4" fmla="*/ 928130 w 1303698"/>
              <a:gd name="connsiteY4" fmla="*/ 1308135 h 1355913"/>
              <a:gd name="connsiteX5" fmla="*/ 928130 w 1303698"/>
              <a:gd name="connsiteY5" fmla="*/ 1326423 h 1355913"/>
              <a:gd name="connsiteX6" fmla="*/ 1111010 w 1303698"/>
              <a:gd name="connsiteY6" fmla="*/ 1326423 h 1355913"/>
              <a:gd name="connsiteX7" fmla="*/ 1111010 w 1303698"/>
              <a:gd name="connsiteY7" fmla="*/ 1308135 h 1355913"/>
              <a:gd name="connsiteX8" fmla="*/ 713802 w 1303698"/>
              <a:gd name="connsiteY8" fmla="*/ 1307881 h 1355913"/>
              <a:gd name="connsiteX9" fmla="*/ 713802 w 1303698"/>
              <a:gd name="connsiteY9" fmla="*/ 1326169 h 1355913"/>
              <a:gd name="connsiteX10" fmla="*/ 896682 w 1303698"/>
              <a:gd name="connsiteY10" fmla="*/ 1326169 h 1355913"/>
              <a:gd name="connsiteX11" fmla="*/ 896682 w 1303698"/>
              <a:gd name="connsiteY11" fmla="*/ 1307881 h 1355913"/>
              <a:gd name="connsiteX12" fmla="*/ 91855 w 1303698"/>
              <a:gd name="connsiteY12" fmla="*/ 1284733 h 1355913"/>
              <a:gd name="connsiteX13" fmla="*/ 91855 w 1303698"/>
              <a:gd name="connsiteY13" fmla="*/ 1303021 h 1355913"/>
              <a:gd name="connsiteX14" fmla="*/ 274735 w 1303698"/>
              <a:gd name="connsiteY14" fmla="*/ 1303021 h 1355913"/>
              <a:gd name="connsiteX15" fmla="*/ 274735 w 1303698"/>
              <a:gd name="connsiteY15" fmla="*/ 1284733 h 1355913"/>
              <a:gd name="connsiteX16" fmla="*/ 928130 w 1303698"/>
              <a:gd name="connsiteY16" fmla="*/ 1280315 h 1355913"/>
              <a:gd name="connsiteX17" fmla="*/ 928130 w 1303698"/>
              <a:gd name="connsiteY17" fmla="*/ 1298603 h 1355913"/>
              <a:gd name="connsiteX18" fmla="*/ 1111010 w 1303698"/>
              <a:gd name="connsiteY18" fmla="*/ 1298603 h 1355913"/>
              <a:gd name="connsiteX19" fmla="*/ 1111010 w 1303698"/>
              <a:gd name="connsiteY19" fmla="*/ 1280315 h 1355913"/>
              <a:gd name="connsiteX20" fmla="*/ 713802 w 1303698"/>
              <a:gd name="connsiteY20" fmla="*/ 1280061 h 1355913"/>
              <a:gd name="connsiteX21" fmla="*/ 713802 w 1303698"/>
              <a:gd name="connsiteY21" fmla="*/ 1298349 h 1355913"/>
              <a:gd name="connsiteX22" fmla="*/ 896682 w 1303698"/>
              <a:gd name="connsiteY22" fmla="*/ 1298349 h 1355913"/>
              <a:gd name="connsiteX23" fmla="*/ 896682 w 1303698"/>
              <a:gd name="connsiteY23" fmla="*/ 1280061 h 1355913"/>
              <a:gd name="connsiteX24" fmla="*/ 91855 w 1303698"/>
              <a:gd name="connsiteY24" fmla="*/ 1256914 h 1355913"/>
              <a:gd name="connsiteX25" fmla="*/ 91855 w 1303698"/>
              <a:gd name="connsiteY25" fmla="*/ 1275202 h 1355913"/>
              <a:gd name="connsiteX26" fmla="*/ 274735 w 1303698"/>
              <a:gd name="connsiteY26" fmla="*/ 1275202 h 1355913"/>
              <a:gd name="connsiteX27" fmla="*/ 274735 w 1303698"/>
              <a:gd name="connsiteY27" fmla="*/ 1256914 h 1355913"/>
              <a:gd name="connsiteX28" fmla="*/ 928130 w 1303698"/>
              <a:gd name="connsiteY28" fmla="*/ 1252496 h 1355913"/>
              <a:gd name="connsiteX29" fmla="*/ 928130 w 1303698"/>
              <a:gd name="connsiteY29" fmla="*/ 1270784 h 1355913"/>
              <a:gd name="connsiteX30" fmla="*/ 1111010 w 1303698"/>
              <a:gd name="connsiteY30" fmla="*/ 1270784 h 1355913"/>
              <a:gd name="connsiteX31" fmla="*/ 1111010 w 1303698"/>
              <a:gd name="connsiteY31" fmla="*/ 1252496 h 1355913"/>
              <a:gd name="connsiteX32" fmla="*/ 713802 w 1303698"/>
              <a:gd name="connsiteY32" fmla="*/ 1252242 h 1355913"/>
              <a:gd name="connsiteX33" fmla="*/ 713802 w 1303698"/>
              <a:gd name="connsiteY33" fmla="*/ 1270530 h 1355913"/>
              <a:gd name="connsiteX34" fmla="*/ 896682 w 1303698"/>
              <a:gd name="connsiteY34" fmla="*/ 1270530 h 1355913"/>
              <a:gd name="connsiteX35" fmla="*/ 896682 w 1303698"/>
              <a:gd name="connsiteY35" fmla="*/ 1252242 h 1355913"/>
              <a:gd name="connsiteX36" fmla="*/ 91855 w 1303698"/>
              <a:gd name="connsiteY36" fmla="*/ 1229095 h 1355913"/>
              <a:gd name="connsiteX37" fmla="*/ 91855 w 1303698"/>
              <a:gd name="connsiteY37" fmla="*/ 1247383 h 1355913"/>
              <a:gd name="connsiteX38" fmla="*/ 274735 w 1303698"/>
              <a:gd name="connsiteY38" fmla="*/ 1247383 h 1355913"/>
              <a:gd name="connsiteX39" fmla="*/ 274735 w 1303698"/>
              <a:gd name="connsiteY39" fmla="*/ 1229095 h 1355913"/>
              <a:gd name="connsiteX40" fmla="*/ 928130 w 1303698"/>
              <a:gd name="connsiteY40" fmla="*/ 1224677 h 1355913"/>
              <a:gd name="connsiteX41" fmla="*/ 928130 w 1303698"/>
              <a:gd name="connsiteY41" fmla="*/ 1242965 h 1355913"/>
              <a:gd name="connsiteX42" fmla="*/ 1111010 w 1303698"/>
              <a:gd name="connsiteY42" fmla="*/ 1242965 h 1355913"/>
              <a:gd name="connsiteX43" fmla="*/ 1111010 w 1303698"/>
              <a:gd name="connsiteY43" fmla="*/ 1224677 h 1355913"/>
              <a:gd name="connsiteX44" fmla="*/ 713802 w 1303698"/>
              <a:gd name="connsiteY44" fmla="*/ 1224423 h 1355913"/>
              <a:gd name="connsiteX45" fmla="*/ 713802 w 1303698"/>
              <a:gd name="connsiteY45" fmla="*/ 1242711 h 1355913"/>
              <a:gd name="connsiteX46" fmla="*/ 896682 w 1303698"/>
              <a:gd name="connsiteY46" fmla="*/ 1242711 h 1355913"/>
              <a:gd name="connsiteX47" fmla="*/ 896682 w 1303698"/>
              <a:gd name="connsiteY47" fmla="*/ 1224423 h 1355913"/>
              <a:gd name="connsiteX48" fmla="*/ 1172454 w 1303698"/>
              <a:gd name="connsiteY48" fmla="*/ 1139433 h 1355913"/>
              <a:gd name="connsiteX49" fmla="*/ 1172454 w 1303698"/>
              <a:gd name="connsiteY49" fmla="*/ 1176009 h 1355913"/>
              <a:gd name="connsiteX50" fmla="*/ 1218416 w 1303698"/>
              <a:gd name="connsiteY50" fmla="*/ 1176009 h 1355913"/>
              <a:gd name="connsiteX51" fmla="*/ 1218416 w 1303698"/>
              <a:gd name="connsiteY51" fmla="*/ 1139433 h 1355913"/>
              <a:gd name="connsiteX52" fmla="*/ 1096012 w 1303698"/>
              <a:gd name="connsiteY52" fmla="*/ 1139433 h 1355913"/>
              <a:gd name="connsiteX53" fmla="*/ 1096012 w 1303698"/>
              <a:gd name="connsiteY53" fmla="*/ 1176009 h 1355913"/>
              <a:gd name="connsiteX54" fmla="*/ 1141974 w 1303698"/>
              <a:gd name="connsiteY54" fmla="*/ 1176009 h 1355913"/>
              <a:gd name="connsiteX55" fmla="*/ 1141974 w 1303698"/>
              <a:gd name="connsiteY55" fmla="*/ 1139433 h 1355913"/>
              <a:gd name="connsiteX56" fmla="*/ 1019570 w 1303698"/>
              <a:gd name="connsiteY56" fmla="*/ 1139433 h 1355913"/>
              <a:gd name="connsiteX57" fmla="*/ 1019570 w 1303698"/>
              <a:gd name="connsiteY57" fmla="*/ 1176009 h 1355913"/>
              <a:gd name="connsiteX58" fmla="*/ 1065532 w 1303698"/>
              <a:gd name="connsiteY58" fmla="*/ 1176009 h 1355913"/>
              <a:gd name="connsiteX59" fmla="*/ 1065532 w 1303698"/>
              <a:gd name="connsiteY59" fmla="*/ 1139433 h 1355913"/>
              <a:gd name="connsiteX60" fmla="*/ 943128 w 1303698"/>
              <a:gd name="connsiteY60" fmla="*/ 1139433 h 1355913"/>
              <a:gd name="connsiteX61" fmla="*/ 943128 w 1303698"/>
              <a:gd name="connsiteY61" fmla="*/ 1176009 h 1355913"/>
              <a:gd name="connsiteX62" fmla="*/ 989090 w 1303698"/>
              <a:gd name="connsiteY62" fmla="*/ 1176009 h 1355913"/>
              <a:gd name="connsiteX63" fmla="*/ 989090 w 1303698"/>
              <a:gd name="connsiteY63" fmla="*/ 1139433 h 1355913"/>
              <a:gd name="connsiteX64" fmla="*/ 866686 w 1303698"/>
              <a:gd name="connsiteY64" fmla="*/ 1139433 h 1355913"/>
              <a:gd name="connsiteX65" fmla="*/ 866686 w 1303698"/>
              <a:gd name="connsiteY65" fmla="*/ 1176009 h 1355913"/>
              <a:gd name="connsiteX66" fmla="*/ 912648 w 1303698"/>
              <a:gd name="connsiteY66" fmla="*/ 1176009 h 1355913"/>
              <a:gd name="connsiteX67" fmla="*/ 912648 w 1303698"/>
              <a:gd name="connsiteY67" fmla="*/ 1139433 h 1355913"/>
              <a:gd name="connsiteX68" fmla="*/ 790244 w 1303698"/>
              <a:gd name="connsiteY68" fmla="*/ 1139433 h 1355913"/>
              <a:gd name="connsiteX69" fmla="*/ 790244 w 1303698"/>
              <a:gd name="connsiteY69" fmla="*/ 1176009 h 1355913"/>
              <a:gd name="connsiteX70" fmla="*/ 836206 w 1303698"/>
              <a:gd name="connsiteY70" fmla="*/ 1176009 h 1355913"/>
              <a:gd name="connsiteX71" fmla="*/ 836206 w 1303698"/>
              <a:gd name="connsiteY71" fmla="*/ 1139433 h 1355913"/>
              <a:gd name="connsiteX72" fmla="*/ 713802 w 1303698"/>
              <a:gd name="connsiteY72" fmla="*/ 1139433 h 1355913"/>
              <a:gd name="connsiteX73" fmla="*/ 713802 w 1303698"/>
              <a:gd name="connsiteY73" fmla="*/ 1176009 h 1355913"/>
              <a:gd name="connsiteX74" fmla="*/ 759764 w 1303698"/>
              <a:gd name="connsiteY74" fmla="*/ 1176009 h 1355913"/>
              <a:gd name="connsiteX75" fmla="*/ 759764 w 1303698"/>
              <a:gd name="connsiteY75" fmla="*/ 1139433 h 1355913"/>
              <a:gd name="connsiteX76" fmla="*/ 550507 w 1303698"/>
              <a:gd name="connsiteY76" fmla="*/ 1139433 h 1355913"/>
              <a:gd name="connsiteX77" fmla="*/ 550507 w 1303698"/>
              <a:gd name="connsiteY77" fmla="*/ 1176009 h 1355913"/>
              <a:gd name="connsiteX78" fmla="*/ 596469 w 1303698"/>
              <a:gd name="connsiteY78" fmla="*/ 1176009 h 1355913"/>
              <a:gd name="connsiteX79" fmla="*/ 596469 w 1303698"/>
              <a:gd name="connsiteY79" fmla="*/ 1139433 h 1355913"/>
              <a:gd name="connsiteX80" fmla="*/ 474065 w 1303698"/>
              <a:gd name="connsiteY80" fmla="*/ 1139433 h 1355913"/>
              <a:gd name="connsiteX81" fmla="*/ 474065 w 1303698"/>
              <a:gd name="connsiteY81" fmla="*/ 1176009 h 1355913"/>
              <a:gd name="connsiteX82" fmla="*/ 520027 w 1303698"/>
              <a:gd name="connsiteY82" fmla="*/ 1176009 h 1355913"/>
              <a:gd name="connsiteX83" fmla="*/ 520027 w 1303698"/>
              <a:gd name="connsiteY83" fmla="*/ 1139433 h 1355913"/>
              <a:gd name="connsiteX84" fmla="*/ 397623 w 1303698"/>
              <a:gd name="connsiteY84" fmla="*/ 1139433 h 1355913"/>
              <a:gd name="connsiteX85" fmla="*/ 397623 w 1303698"/>
              <a:gd name="connsiteY85" fmla="*/ 1176009 h 1355913"/>
              <a:gd name="connsiteX86" fmla="*/ 443585 w 1303698"/>
              <a:gd name="connsiteY86" fmla="*/ 1176009 h 1355913"/>
              <a:gd name="connsiteX87" fmla="*/ 443585 w 1303698"/>
              <a:gd name="connsiteY87" fmla="*/ 1139433 h 1355913"/>
              <a:gd name="connsiteX88" fmla="*/ 321181 w 1303698"/>
              <a:gd name="connsiteY88" fmla="*/ 1139433 h 1355913"/>
              <a:gd name="connsiteX89" fmla="*/ 321181 w 1303698"/>
              <a:gd name="connsiteY89" fmla="*/ 1176009 h 1355913"/>
              <a:gd name="connsiteX90" fmla="*/ 367143 w 1303698"/>
              <a:gd name="connsiteY90" fmla="*/ 1176009 h 1355913"/>
              <a:gd name="connsiteX91" fmla="*/ 367143 w 1303698"/>
              <a:gd name="connsiteY91" fmla="*/ 1139433 h 1355913"/>
              <a:gd name="connsiteX92" fmla="*/ 244739 w 1303698"/>
              <a:gd name="connsiteY92" fmla="*/ 1139433 h 1355913"/>
              <a:gd name="connsiteX93" fmla="*/ 244739 w 1303698"/>
              <a:gd name="connsiteY93" fmla="*/ 1176009 h 1355913"/>
              <a:gd name="connsiteX94" fmla="*/ 290701 w 1303698"/>
              <a:gd name="connsiteY94" fmla="*/ 1176009 h 1355913"/>
              <a:gd name="connsiteX95" fmla="*/ 290701 w 1303698"/>
              <a:gd name="connsiteY95" fmla="*/ 1139433 h 1355913"/>
              <a:gd name="connsiteX96" fmla="*/ 168297 w 1303698"/>
              <a:gd name="connsiteY96" fmla="*/ 1139433 h 1355913"/>
              <a:gd name="connsiteX97" fmla="*/ 168297 w 1303698"/>
              <a:gd name="connsiteY97" fmla="*/ 1176009 h 1355913"/>
              <a:gd name="connsiteX98" fmla="*/ 214259 w 1303698"/>
              <a:gd name="connsiteY98" fmla="*/ 1176009 h 1355913"/>
              <a:gd name="connsiteX99" fmla="*/ 214259 w 1303698"/>
              <a:gd name="connsiteY99" fmla="*/ 1139433 h 1355913"/>
              <a:gd name="connsiteX100" fmla="*/ 91855 w 1303698"/>
              <a:gd name="connsiteY100" fmla="*/ 1139433 h 1355913"/>
              <a:gd name="connsiteX101" fmla="*/ 91855 w 1303698"/>
              <a:gd name="connsiteY101" fmla="*/ 1176009 h 1355913"/>
              <a:gd name="connsiteX102" fmla="*/ 137817 w 1303698"/>
              <a:gd name="connsiteY102" fmla="*/ 1176009 h 1355913"/>
              <a:gd name="connsiteX103" fmla="*/ 137817 w 1303698"/>
              <a:gd name="connsiteY103" fmla="*/ 1139433 h 1355913"/>
              <a:gd name="connsiteX104" fmla="*/ 1172454 w 1303698"/>
              <a:gd name="connsiteY104" fmla="*/ 1066462 h 1355913"/>
              <a:gd name="connsiteX105" fmla="*/ 1172454 w 1303698"/>
              <a:gd name="connsiteY105" fmla="*/ 1103038 h 1355913"/>
              <a:gd name="connsiteX106" fmla="*/ 1218416 w 1303698"/>
              <a:gd name="connsiteY106" fmla="*/ 1103038 h 1355913"/>
              <a:gd name="connsiteX107" fmla="*/ 1218416 w 1303698"/>
              <a:gd name="connsiteY107" fmla="*/ 1066462 h 1355913"/>
              <a:gd name="connsiteX108" fmla="*/ 1096012 w 1303698"/>
              <a:gd name="connsiteY108" fmla="*/ 1066462 h 1355913"/>
              <a:gd name="connsiteX109" fmla="*/ 1096012 w 1303698"/>
              <a:gd name="connsiteY109" fmla="*/ 1103038 h 1355913"/>
              <a:gd name="connsiteX110" fmla="*/ 1141974 w 1303698"/>
              <a:gd name="connsiteY110" fmla="*/ 1103038 h 1355913"/>
              <a:gd name="connsiteX111" fmla="*/ 1141974 w 1303698"/>
              <a:gd name="connsiteY111" fmla="*/ 1066462 h 1355913"/>
              <a:gd name="connsiteX112" fmla="*/ 1019570 w 1303698"/>
              <a:gd name="connsiteY112" fmla="*/ 1066462 h 1355913"/>
              <a:gd name="connsiteX113" fmla="*/ 1019570 w 1303698"/>
              <a:gd name="connsiteY113" fmla="*/ 1103038 h 1355913"/>
              <a:gd name="connsiteX114" fmla="*/ 1065532 w 1303698"/>
              <a:gd name="connsiteY114" fmla="*/ 1103038 h 1355913"/>
              <a:gd name="connsiteX115" fmla="*/ 1065532 w 1303698"/>
              <a:gd name="connsiteY115" fmla="*/ 1066462 h 1355913"/>
              <a:gd name="connsiteX116" fmla="*/ 943128 w 1303698"/>
              <a:gd name="connsiteY116" fmla="*/ 1066462 h 1355913"/>
              <a:gd name="connsiteX117" fmla="*/ 943128 w 1303698"/>
              <a:gd name="connsiteY117" fmla="*/ 1103038 h 1355913"/>
              <a:gd name="connsiteX118" fmla="*/ 989090 w 1303698"/>
              <a:gd name="connsiteY118" fmla="*/ 1103038 h 1355913"/>
              <a:gd name="connsiteX119" fmla="*/ 989090 w 1303698"/>
              <a:gd name="connsiteY119" fmla="*/ 1066462 h 1355913"/>
              <a:gd name="connsiteX120" fmla="*/ 866686 w 1303698"/>
              <a:gd name="connsiteY120" fmla="*/ 1066462 h 1355913"/>
              <a:gd name="connsiteX121" fmla="*/ 866686 w 1303698"/>
              <a:gd name="connsiteY121" fmla="*/ 1103038 h 1355913"/>
              <a:gd name="connsiteX122" fmla="*/ 912648 w 1303698"/>
              <a:gd name="connsiteY122" fmla="*/ 1103038 h 1355913"/>
              <a:gd name="connsiteX123" fmla="*/ 912648 w 1303698"/>
              <a:gd name="connsiteY123" fmla="*/ 1066462 h 1355913"/>
              <a:gd name="connsiteX124" fmla="*/ 790244 w 1303698"/>
              <a:gd name="connsiteY124" fmla="*/ 1066462 h 1355913"/>
              <a:gd name="connsiteX125" fmla="*/ 790244 w 1303698"/>
              <a:gd name="connsiteY125" fmla="*/ 1103038 h 1355913"/>
              <a:gd name="connsiteX126" fmla="*/ 836206 w 1303698"/>
              <a:gd name="connsiteY126" fmla="*/ 1103038 h 1355913"/>
              <a:gd name="connsiteX127" fmla="*/ 836206 w 1303698"/>
              <a:gd name="connsiteY127" fmla="*/ 1066462 h 1355913"/>
              <a:gd name="connsiteX128" fmla="*/ 713802 w 1303698"/>
              <a:gd name="connsiteY128" fmla="*/ 1066462 h 1355913"/>
              <a:gd name="connsiteX129" fmla="*/ 713802 w 1303698"/>
              <a:gd name="connsiteY129" fmla="*/ 1103038 h 1355913"/>
              <a:gd name="connsiteX130" fmla="*/ 759764 w 1303698"/>
              <a:gd name="connsiteY130" fmla="*/ 1103038 h 1355913"/>
              <a:gd name="connsiteX131" fmla="*/ 759764 w 1303698"/>
              <a:gd name="connsiteY131" fmla="*/ 1066462 h 1355913"/>
              <a:gd name="connsiteX132" fmla="*/ 550507 w 1303698"/>
              <a:gd name="connsiteY132" fmla="*/ 1066462 h 1355913"/>
              <a:gd name="connsiteX133" fmla="*/ 550507 w 1303698"/>
              <a:gd name="connsiteY133" fmla="*/ 1103038 h 1355913"/>
              <a:gd name="connsiteX134" fmla="*/ 596469 w 1303698"/>
              <a:gd name="connsiteY134" fmla="*/ 1103038 h 1355913"/>
              <a:gd name="connsiteX135" fmla="*/ 596469 w 1303698"/>
              <a:gd name="connsiteY135" fmla="*/ 1066462 h 1355913"/>
              <a:gd name="connsiteX136" fmla="*/ 474065 w 1303698"/>
              <a:gd name="connsiteY136" fmla="*/ 1066462 h 1355913"/>
              <a:gd name="connsiteX137" fmla="*/ 474065 w 1303698"/>
              <a:gd name="connsiteY137" fmla="*/ 1103038 h 1355913"/>
              <a:gd name="connsiteX138" fmla="*/ 520027 w 1303698"/>
              <a:gd name="connsiteY138" fmla="*/ 1103038 h 1355913"/>
              <a:gd name="connsiteX139" fmla="*/ 520027 w 1303698"/>
              <a:gd name="connsiteY139" fmla="*/ 1066462 h 1355913"/>
              <a:gd name="connsiteX140" fmla="*/ 397623 w 1303698"/>
              <a:gd name="connsiteY140" fmla="*/ 1066462 h 1355913"/>
              <a:gd name="connsiteX141" fmla="*/ 397623 w 1303698"/>
              <a:gd name="connsiteY141" fmla="*/ 1103038 h 1355913"/>
              <a:gd name="connsiteX142" fmla="*/ 443585 w 1303698"/>
              <a:gd name="connsiteY142" fmla="*/ 1103038 h 1355913"/>
              <a:gd name="connsiteX143" fmla="*/ 443585 w 1303698"/>
              <a:gd name="connsiteY143" fmla="*/ 1066462 h 1355913"/>
              <a:gd name="connsiteX144" fmla="*/ 321181 w 1303698"/>
              <a:gd name="connsiteY144" fmla="*/ 1066462 h 1355913"/>
              <a:gd name="connsiteX145" fmla="*/ 321181 w 1303698"/>
              <a:gd name="connsiteY145" fmla="*/ 1103038 h 1355913"/>
              <a:gd name="connsiteX146" fmla="*/ 367143 w 1303698"/>
              <a:gd name="connsiteY146" fmla="*/ 1103038 h 1355913"/>
              <a:gd name="connsiteX147" fmla="*/ 367143 w 1303698"/>
              <a:gd name="connsiteY147" fmla="*/ 1066462 h 1355913"/>
              <a:gd name="connsiteX148" fmla="*/ 244739 w 1303698"/>
              <a:gd name="connsiteY148" fmla="*/ 1066462 h 1355913"/>
              <a:gd name="connsiteX149" fmla="*/ 244739 w 1303698"/>
              <a:gd name="connsiteY149" fmla="*/ 1103038 h 1355913"/>
              <a:gd name="connsiteX150" fmla="*/ 290701 w 1303698"/>
              <a:gd name="connsiteY150" fmla="*/ 1103038 h 1355913"/>
              <a:gd name="connsiteX151" fmla="*/ 290701 w 1303698"/>
              <a:gd name="connsiteY151" fmla="*/ 1066462 h 1355913"/>
              <a:gd name="connsiteX152" fmla="*/ 168297 w 1303698"/>
              <a:gd name="connsiteY152" fmla="*/ 1066462 h 1355913"/>
              <a:gd name="connsiteX153" fmla="*/ 168297 w 1303698"/>
              <a:gd name="connsiteY153" fmla="*/ 1103038 h 1355913"/>
              <a:gd name="connsiteX154" fmla="*/ 214259 w 1303698"/>
              <a:gd name="connsiteY154" fmla="*/ 1103038 h 1355913"/>
              <a:gd name="connsiteX155" fmla="*/ 214259 w 1303698"/>
              <a:gd name="connsiteY155" fmla="*/ 1066462 h 1355913"/>
              <a:gd name="connsiteX156" fmla="*/ 91855 w 1303698"/>
              <a:gd name="connsiteY156" fmla="*/ 1066462 h 1355913"/>
              <a:gd name="connsiteX157" fmla="*/ 91855 w 1303698"/>
              <a:gd name="connsiteY157" fmla="*/ 1103038 h 1355913"/>
              <a:gd name="connsiteX158" fmla="*/ 137817 w 1303698"/>
              <a:gd name="connsiteY158" fmla="*/ 1103038 h 1355913"/>
              <a:gd name="connsiteX159" fmla="*/ 137817 w 1303698"/>
              <a:gd name="connsiteY159" fmla="*/ 1066462 h 1355913"/>
              <a:gd name="connsiteX160" fmla="*/ 1172454 w 1303698"/>
              <a:gd name="connsiteY160" fmla="*/ 987699 h 1355913"/>
              <a:gd name="connsiteX161" fmla="*/ 1172454 w 1303698"/>
              <a:gd name="connsiteY161" fmla="*/ 1024275 h 1355913"/>
              <a:gd name="connsiteX162" fmla="*/ 1218416 w 1303698"/>
              <a:gd name="connsiteY162" fmla="*/ 1024275 h 1355913"/>
              <a:gd name="connsiteX163" fmla="*/ 1218416 w 1303698"/>
              <a:gd name="connsiteY163" fmla="*/ 987699 h 1355913"/>
              <a:gd name="connsiteX164" fmla="*/ 1096012 w 1303698"/>
              <a:gd name="connsiteY164" fmla="*/ 987699 h 1355913"/>
              <a:gd name="connsiteX165" fmla="*/ 1096012 w 1303698"/>
              <a:gd name="connsiteY165" fmla="*/ 1024275 h 1355913"/>
              <a:gd name="connsiteX166" fmla="*/ 1141974 w 1303698"/>
              <a:gd name="connsiteY166" fmla="*/ 1024275 h 1355913"/>
              <a:gd name="connsiteX167" fmla="*/ 1141974 w 1303698"/>
              <a:gd name="connsiteY167" fmla="*/ 987699 h 1355913"/>
              <a:gd name="connsiteX168" fmla="*/ 1019570 w 1303698"/>
              <a:gd name="connsiteY168" fmla="*/ 987699 h 1355913"/>
              <a:gd name="connsiteX169" fmla="*/ 1019570 w 1303698"/>
              <a:gd name="connsiteY169" fmla="*/ 1024275 h 1355913"/>
              <a:gd name="connsiteX170" fmla="*/ 1065532 w 1303698"/>
              <a:gd name="connsiteY170" fmla="*/ 1024275 h 1355913"/>
              <a:gd name="connsiteX171" fmla="*/ 1065532 w 1303698"/>
              <a:gd name="connsiteY171" fmla="*/ 987699 h 1355913"/>
              <a:gd name="connsiteX172" fmla="*/ 943128 w 1303698"/>
              <a:gd name="connsiteY172" fmla="*/ 987699 h 1355913"/>
              <a:gd name="connsiteX173" fmla="*/ 943128 w 1303698"/>
              <a:gd name="connsiteY173" fmla="*/ 1024275 h 1355913"/>
              <a:gd name="connsiteX174" fmla="*/ 989090 w 1303698"/>
              <a:gd name="connsiteY174" fmla="*/ 1024275 h 1355913"/>
              <a:gd name="connsiteX175" fmla="*/ 989090 w 1303698"/>
              <a:gd name="connsiteY175" fmla="*/ 987699 h 1355913"/>
              <a:gd name="connsiteX176" fmla="*/ 866686 w 1303698"/>
              <a:gd name="connsiteY176" fmla="*/ 987699 h 1355913"/>
              <a:gd name="connsiteX177" fmla="*/ 866686 w 1303698"/>
              <a:gd name="connsiteY177" fmla="*/ 1024275 h 1355913"/>
              <a:gd name="connsiteX178" fmla="*/ 912648 w 1303698"/>
              <a:gd name="connsiteY178" fmla="*/ 1024275 h 1355913"/>
              <a:gd name="connsiteX179" fmla="*/ 912648 w 1303698"/>
              <a:gd name="connsiteY179" fmla="*/ 987699 h 1355913"/>
              <a:gd name="connsiteX180" fmla="*/ 790244 w 1303698"/>
              <a:gd name="connsiteY180" fmla="*/ 987699 h 1355913"/>
              <a:gd name="connsiteX181" fmla="*/ 790244 w 1303698"/>
              <a:gd name="connsiteY181" fmla="*/ 1024275 h 1355913"/>
              <a:gd name="connsiteX182" fmla="*/ 836206 w 1303698"/>
              <a:gd name="connsiteY182" fmla="*/ 1024275 h 1355913"/>
              <a:gd name="connsiteX183" fmla="*/ 836206 w 1303698"/>
              <a:gd name="connsiteY183" fmla="*/ 987699 h 1355913"/>
              <a:gd name="connsiteX184" fmla="*/ 713802 w 1303698"/>
              <a:gd name="connsiteY184" fmla="*/ 987699 h 1355913"/>
              <a:gd name="connsiteX185" fmla="*/ 713802 w 1303698"/>
              <a:gd name="connsiteY185" fmla="*/ 1024275 h 1355913"/>
              <a:gd name="connsiteX186" fmla="*/ 759764 w 1303698"/>
              <a:gd name="connsiteY186" fmla="*/ 1024275 h 1355913"/>
              <a:gd name="connsiteX187" fmla="*/ 759764 w 1303698"/>
              <a:gd name="connsiteY187" fmla="*/ 987699 h 1355913"/>
              <a:gd name="connsiteX188" fmla="*/ 1172454 w 1303698"/>
              <a:gd name="connsiteY188" fmla="*/ 914728 h 1355913"/>
              <a:gd name="connsiteX189" fmla="*/ 1172454 w 1303698"/>
              <a:gd name="connsiteY189" fmla="*/ 951304 h 1355913"/>
              <a:gd name="connsiteX190" fmla="*/ 1218416 w 1303698"/>
              <a:gd name="connsiteY190" fmla="*/ 951304 h 1355913"/>
              <a:gd name="connsiteX191" fmla="*/ 1218416 w 1303698"/>
              <a:gd name="connsiteY191" fmla="*/ 914728 h 1355913"/>
              <a:gd name="connsiteX192" fmla="*/ 1096012 w 1303698"/>
              <a:gd name="connsiteY192" fmla="*/ 914728 h 1355913"/>
              <a:gd name="connsiteX193" fmla="*/ 1096012 w 1303698"/>
              <a:gd name="connsiteY193" fmla="*/ 951304 h 1355913"/>
              <a:gd name="connsiteX194" fmla="*/ 1141974 w 1303698"/>
              <a:gd name="connsiteY194" fmla="*/ 951304 h 1355913"/>
              <a:gd name="connsiteX195" fmla="*/ 1141974 w 1303698"/>
              <a:gd name="connsiteY195" fmla="*/ 914728 h 1355913"/>
              <a:gd name="connsiteX196" fmla="*/ 1019570 w 1303698"/>
              <a:gd name="connsiteY196" fmla="*/ 914728 h 1355913"/>
              <a:gd name="connsiteX197" fmla="*/ 1019570 w 1303698"/>
              <a:gd name="connsiteY197" fmla="*/ 951304 h 1355913"/>
              <a:gd name="connsiteX198" fmla="*/ 1065532 w 1303698"/>
              <a:gd name="connsiteY198" fmla="*/ 951304 h 1355913"/>
              <a:gd name="connsiteX199" fmla="*/ 1065532 w 1303698"/>
              <a:gd name="connsiteY199" fmla="*/ 914728 h 1355913"/>
              <a:gd name="connsiteX200" fmla="*/ 943128 w 1303698"/>
              <a:gd name="connsiteY200" fmla="*/ 914728 h 1355913"/>
              <a:gd name="connsiteX201" fmla="*/ 943128 w 1303698"/>
              <a:gd name="connsiteY201" fmla="*/ 951304 h 1355913"/>
              <a:gd name="connsiteX202" fmla="*/ 989090 w 1303698"/>
              <a:gd name="connsiteY202" fmla="*/ 951304 h 1355913"/>
              <a:gd name="connsiteX203" fmla="*/ 989090 w 1303698"/>
              <a:gd name="connsiteY203" fmla="*/ 914728 h 1355913"/>
              <a:gd name="connsiteX204" fmla="*/ 866686 w 1303698"/>
              <a:gd name="connsiteY204" fmla="*/ 914728 h 1355913"/>
              <a:gd name="connsiteX205" fmla="*/ 866686 w 1303698"/>
              <a:gd name="connsiteY205" fmla="*/ 951304 h 1355913"/>
              <a:gd name="connsiteX206" fmla="*/ 912648 w 1303698"/>
              <a:gd name="connsiteY206" fmla="*/ 951304 h 1355913"/>
              <a:gd name="connsiteX207" fmla="*/ 912648 w 1303698"/>
              <a:gd name="connsiteY207" fmla="*/ 914728 h 1355913"/>
              <a:gd name="connsiteX208" fmla="*/ 790244 w 1303698"/>
              <a:gd name="connsiteY208" fmla="*/ 914728 h 1355913"/>
              <a:gd name="connsiteX209" fmla="*/ 790244 w 1303698"/>
              <a:gd name="connsiteY209" fmla="*/ 951304 h 1355913"/>
              <a:gd name="connsiteX210" fmla="*/ 836206 w 1303698"/>
              <a:gd name="connsiteY210" fmla="*/ 951304 h 1355913"/>
              <a:gd name="connsiteX211" fmla="*/ 836206 w 1303698"/>
              <a:gd name="connsiteY211" fmla="*/ 914728 h 1355913"/>
              <a:gd name="connsiteX212" fmla="*/ 713802 w 1303698"/>
              <a:gd name="connsiteY212" fmla="*/ 914728 h 1355913"/>
              <a:gd name="connsiteX213" fmla="*/ 713802 w 1303698"/>
              <a:gd name="connsiteY213" fmla="*/ 951304 h 1355913"/>
              <a:gd name="connsiteX214" fmla="*/ 759764 w 1303698"/>
              <a:gd name="connsiteY214" fmla="*/ 951304 h 1355913"/>
              <a:gd name="connsiteX215" fmla="*/ 759764 w 1303698"/>
              <a:gd name="connsiteY215" fmla="*/ 914728 h 1355913"/>
              <a:gd name="connsiteX216" fmla="*/ 406719 w 1303698"/>
              <a:gd name="connsiteY216" fmla="*/ 768369 h 1355913"/>
              <a:gd name="connsiteX217" fmla="*/ 392429 w 1303698"/>
              <a:gd name="connsiteY217" fmla="*/ 781560 h 1355913"/>
              <a:gd name="connsiteX218" fmla="*/ 391879 w 1303698"/>
              <a:gd name="connsiteY218" fmla="*/ 942049 h 1355913"/>
              <a:gd name="connsiteX219" fmla="*/ 405620 w 1303698"/>
              <a:gd name="connsiteY219" fmla="*/ 956339 h 1355913"/>
              <a:gd name="connsiteX220" fmla="*/ 419360 w 1303698"/>
              <a:gd name="connsiteY220" fmla="*/ 942049 h 1355913"/>
              <a:gd name="connsiteX221" fmla="*/ 419360 w 1303698"/>
              <a:gd name="connsiteY221" fmla="*/ 863453 h 1355913"/>
              <a:gd name="connsiteX222" fmla="*/ 419360 w 1303698"/>
              <a:gd name="connsiteY222" fmla="*/ 782110 h 1355913"/>
              <a:gd name="connsiteX223" fmla="*/ 406719 w 1303698"/>
              <a:gd name="connsiteY223" fmla="*/ 768369 h 1355913"/>
              <a:gd name="connsiteX224" fmla="*/ 555116 w 1303698"/>
              <a:gd name="connsiteY224" fmla="*/ 723300 h 1355913"/>
              <a:gd name="connsiteX225" fmla="*/ 544674 w 1303698"/>
              <a:gd name="connsiteY225" fmla="*/ 734842 h 1355913"/>
              <a:gd name="connsiteX226" fmla="*/ 545223 w 1303698"/>
              <a:gd name="connsiteY226" fmla="*/ 944797 h 1355913"/>
              <a:gd name="connsiteX227" fmla="*/ 556765 w 1303698"/>
              <a:gd name="connsiteY227" fmla="*/ 956339 h 1355913"/>
              <a:gd name="connsiteX228" fmla="*/ 600185 w 1303698"/>
              <a:gd name="connsiteY228" fmla="*/ 956339 h 1355913"/>
              <a:gd name="connsiteX229" fmla="*/ 615025 w 1303698"/>
              <a:gd name="connsiteY229" fmla="*/ 941499 h 1355913"/>
              <a:gd name="connsiteX230" fmla="*/ 615025 w 1303698"/>
              <a:gd name="connsiteY230" fmla="*/ 866751 h 1355913"/>
              <a:gd name="connsiteX231" fmla="*/ 621071 w 1303698"/>
              <a:gd name="connsiteY231" fmla="*/ 853010 h 1355913"/>
              <a:gd name="connsiteX232" fmla="*/ 637559 w 1303698"/>
              <a:gd name="connsiteY232" fmla="*/ 827728 h 1355913"/>
              <a:gd name="connsiteX233" fmla="*/ 625468 w 1303698"/>
              <a:gd name="connsiteY233" fmla="*/ 816735 h 1355913"/>
              <a:gd name="connsiteX234" fmla="*/ 585895 w 1303698"/>
              <a:gd name="connsiteY234" fmla="*/ 816735 h 1355913"/>
              <a:gd name="connsiteX235" fmla="*/ 567208 w 1303698"/>
              <a:gd name="connsiteY235" fmla="*/ 798598 h 1355913"/>
              <a:gd name="connsiteX236" fmla="*/ 567208 w 1303698"/>
              <a:gd name="connsiteY236" fmla="*/ 767819 h 1355913"/>
              <a:gd name="connsiteX237" fmla="*/ 566659 w 1303698"/>
              <a:gd name="connsiteY237" fmla="*/ 767819 h 1355913"/>
              <a:gd name="connsiteX238" fmla="*/ 566659 w 1303698"/>
              <a:gd name="connsiteY238" fmla="*/ 735392 h 1355913"/>
              <a:gd name="connsiteX239" fmla="*/ 555116 w 1303698"/>
              <a:gd name="connsiteY239" fmla="*/ 723300 h 1355913"/>
              <a:gd name="connsiteX240" fmla="*/ 509498 w 1303698"/>
              <a:gd name="connsiteY240" fmla="*/ 565559 h 1355913"/>
              <a:gd name="connsiteX241" fmla="*/ 495208 w 1303698"/>
              <a:gd name="connsiteY241" fmla="*/ 572704 h 1355913"/>
              <a:gd name="connsiteX242" fmla="*/ 502353 w 1303698"/>
              <a:gd name="connsiteY242" fmla="*/ 601284 h 1355913"/>
              <a:gd name="connsiteX243" fmla="*/ 545223 w 1303698"/>
              <a:gd name="connsiteY243" fmla="*/ 674384 h 1355913"/>
              <a:gd name="connsiteX244" fmla="*/ 571605 w 1303698"/>
              <a:gd name="connsiteY244" fmla="*/ 702964 h 1355913"/>
              <a:gd name="connsiteX245" fmla="*/ 578750 w 1303698"/>
              <a:gd name="connsiteY245" fmla="*/ 703514 h 1355913"/>
              <a:gd name="connsiteX246" fmla="*/ 588643 w 1303698"/>
              <a:gd name="connsiteY246" fmla="*/ 715056 h 1355913"/>
              <a:gd name="connsiteX247" fmla="*/ 588093 w 1303698"/>
              <a:gd name="connsiteY247" fmla="*/ 767270 h 1355913"/>
              <a:gd name="connsiteX248" fmla="*/ 613376 w 1303698"/>
              <a:gd name="connsiteY248" fmla="*/ 794751 h 1355913"/>
              <a:gd name="connsiteX249" fmla="*/ 617773 w 1303698"/>
              <a:gd name="connsiteY249" fmla="*/ 795300 h 1355913"/>
              <a:gd name="connsiteX250" fmla="*/ 637559 w 1303698"/>
              <a:gd name="connsiteY250" fmla="*/ 783758 h 1355913"/>
              <a:gd name="connsiteX251" fmla="*/ 620521 w 1303698"/>
              <a:gd name="connsiteY251" fmla="*/ 754629 h 1355913"/>
              <a:gd name="connsiteX252" fmla="*/ 597987 w 1303698"/>
              <a:gd name="connsiteY252" fmla="*/ 731545 h 1355913"/>
              <a:gd name="connsiteX253" fmla="*/ 597987 w 1303698"/>
              <a:gd name="connsiteY253" fmla="*/ 656796 h 1355913"/>
              <a:gd name="connsiteX254" fmla="*/ 597437 w 1303698"/>
              <a:gd name="connsiteY254" fmla="*/ 656796 h 1355913"/>
              <a:gd name="connsiteX255" fmla="*/ 597437 w 1303698"/>
              <a:gd name="connsiteY255" fmla="*/ 580949 h 1355913"/>
              <a:gd name="connsiteX256" fmla="*/ 582597 w 1303698"/>
              <a:gd name="connsiteY256" fmla="*/ 565559 h 1355913"/>
              <a:gd name="connsiteX257" fmla="*/ 509498 w 1303698"/>
              <a:gd name="connsiteY257" fmla="*/ 565559 h 1355913"/>
              <a:gd name="connsiteX258" fmla="*/ 1099240 w 1303698"/>
              <a:gd name="connsiteY258" fmla="*/ 0 h 1355913"/>
              <a:gd name="connsiteX259" fmla="*/ 1179484 w 1303698"/>
              <a:gd name="connsiteY259" fmla="*/ 0 h 1355913"/>
              <a:gd name="connsiteX260" fmla="*/ 1216309 w 1303698"/>
              <a:gd name="connsiteY260" fmla="*/ 756827 h 1355913"/>
              <a:gd name="connsiteX261" fmla="*/ 1303698 w 1303698"/>
              <a:gd name="connsiteY261" fmla="*/ 758476 h 1355913"/>
              <a:gd name="connsiteX262" fmla="*/ 1301500 w 1303698"/>
              <a:gd name="connsiteY262" fmla="*/ 1355913 h 1355913"/>
              <a:gd name="connsiteX263" fmla="*/ 0 w 1303698"/>
              <a:gd name="connsiteY263" fmla="*/ 1355913 h 1355913"/>
              <a:gd name="connsiteX264" fmla="*/ 2199 w 1303698"/>
              <a:gd name="connsiteY264" fmla="*/ 951942 h 1355913"/>
              <a:gd name="connsiteX265" fmla="*/ 149497 w 1303698"/>
              <a:gd name="connsiteY265" fmla="*/ 867850 h 1355913"/>
              <a:gd name="connsiteX266" fmla="*/ 190719 w 1303698"/>
              <a:gd name="connsiteY266" fmla="*/ 943698 h 1355913"/>
              <a:gd name="connsiteX267" fmla="*/ 325925 w 1303698"/>
              <a:gd name="connsiteY267" fmla="*/ 867300 h 1355913"/>
              <a:gd name="connsiteX268" fmla="*/ 364398 w 1303698"/>
              <a:gd name="connsiteY268" fmla="*/ 938751 h 1355913"/>
              <a:gd name="connsiteX269" fmla="*/ 366047 w 1303698"/>
              <a:gd name="connsiteY269" fmla="*/ 767270 h 1355913"/>
              <a:gd name="connsiteX270" fmla="*/ 391879 w 1303698"/>
              <a:gd name="connsiteY270" fmla="*/ 741987 h 1355913"/>
              <a:gd name="connsiteX271" fmla="*/ 419910 w 1303698"/>
              <a:gd name="connsiteY271" fmla="*/ 714506 h 1355913"/>
              <a:gd name="connsiteX272" fmla="*/ 419910 w 1303698"/>
              <a:gd name="connsiteY272" fmla="*/ 661193 h 1355913"/>
              <a:gd name="connsiteX273" fmla="*/ 454536 w 1303698"/>
              <a:gd name="connsiteY273" fmla="*/ 606231 h 1355913"/>
              <a:gd name="connsiteX274" fmla="*/ 467727 w 1303698"/>
              <a:gd name="connsiteY274" fmla="*/ 584796 h 1355913"/>
              <a:gd name="connsiteX275" fmla="*/ 467177 w 1303698"/>
              <a:gd name="connsiteY275" fmla="*/ 555116 h 1355913"/>
              <a:gd name="connsiteX276" fmla="*/ 482017 w 1303698"/>
              <a:gd name="connsiteY276" fmla="*/ 539178 h 1355913"/>
              <a:gd name="connsiteX277" fmla="*/ 607330 w 1303698"/>
              <a:gd name="connsiteY277" fmla="*/ 539178 h 1355913"/>
              <a:gd name="connsiteX278" fmla="*/ 624368 w 1303698"/>
              <a:gd name="connsiteY278" fmla="*/ 558414 h 1355913"/>
              <a:gd name="connsiteX279" fmla="*/ 624368 w 1303698"/>
              <a:gd name="connsiteY279" fmla="*/ 673834 h 1355913"/>
              <a:gd name="connsiteX280" fmla="*/ 626017 w 1303698"/>
              <a:gd name="connsiteY280" fmla="*/ 717254 h 1355913"/>
              <a:gd name="connsiteX281" fmla="*/ 632063 w 1303698"/>
              <a:gd name="connsiteY281" fmla="*/ 726598 h 1355913"/>
              <a:gd name="connsiteX282" fmla="*/ 637010 w 1303698"/>
              <a:gd name="connsiteY282" fmla="*/ 717804 h 1355913"/>
              <a:gd name="connsiteX283" fmla="*/ 637010 w 1303698"/>
              <a:gd name="connsiteY283" fmla="*/ 690873 h 1355913"/>
              <a:gd name="connsiteX284" fmla="*/ 653498 w 1303698"/>
              <a:gd name="connsiteY284" fmla="*/ 674384 h 1355913"/>
              <a:gd name="connsiteX285" fmla="*/ 671086 w 1303698"/>
              <a:gd name="connsiteY285" fmla="*/ 658445 h 1355913"/>
              <a:gd name="connsiteX286" fmla="*/ 695819 w 1303698"/>
              <a:gd name="connsiteY286" fmla="*/ 611727 h 1355913"/>
              <a:gd name="connsiteX287" fmla="*/ 715056 w 1303698"/>
              <a:gd name="connsiteY287" fmla="*/ 594140 h 1355913"/>
              <a:gd name="connsiteX288" fmla="*/ 753529 w 1303698"/>
              <a:gd name="connsiteY288" fmla="*/ 597987 h 1355913"/>
              <a:gd name="connsiteX289" fmla="*/ 762323 w 1303698"/>
              <a:gd name="connsiteY289" fmla="*/ 606231 h 1355913"/>
              <a:gd name="connsiteX290" fmla="*/ 795850 w 1303698"/>
              <a:gd name="connsiteY290" fmla="*/ 665590 h 1355913"/>
              <a:gd name="connsiteX291" fmla="*/ 795850 w 1303698"/>
              <a:gd name="connsiteY291" fmla="*/ 765071 h 1355913"/>
              <a:gd name="connsiteX292" fmla="*/ 862903 w 1303698"/>
              <a:gd name="connsiteY292" fmla="*/ 761773 h 1355913"/>
              <a:gd name="connsiteX293" fmla="*/ 898079 w 1303698"/>
              <a:gd name="connsiteY293" fmla="*/ 155543 h 1355913"/>
              <a:gd name="connsiteX294" fmla="*/ 979973 w 1303698"/>
              <a:gd name="connsiteY294" fmla="*/ 155543 h 1355913"/>
              <a:gd name="connsiteX295" fmla="*/ 1016797 w 1303698"/>
              <a:gd name="connsiteY295" fmla="*/ 759026 h 1355913"/>
              <a:gd name="connsiteX296" fmla="*/ 1063515 w 1303698"/>
              <a:gd name="connsiteY296" fmla="*/ 757376 h 13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Lst>
            <a:rect l="l" t="t" r="r" b="b"/>
            <a:pathLst>
              <a:path w="1303698" h="1355913">
                <a:moveTo>
                  <a:pt x="91855" y="1312553"/>
                </a:moveTo>
                <a:lnTo>
                  <a:pt x="91855" y="1330841"/>
                </a:lnTo>
                <a:lnTo>
                  <a:pt x="274735" y="1330841"/>
                </a:lnTo>
                <a:lnTo>
                  <a:pt x="274735" y="1312553"/>
                </a:lnTo>
                <a:close/>
                <a:moveTo>
                  <a:pt x="928130" y="1308135"/>
                </a:moveTo>
                <a:lnTo>
                  <a:pt x="928130" y="1326423"/>
                </a:lnTo>
                <a:lnTo>
                  <a:pt x="1111010" y="1326423"/>
                </a:lnTo>
                <a:lnTo>
                  <a:pt x="1111010" y="1308135"/>
                </a:lnTo>
                <a:close/>
                <a:moveTo>
                  <a:pt x="713802" y="1307881"/>
                </a:moveTo>
                <a:lnTo>
                  <a:pt x="713802" y="1326169"/>
                </a:lnTo>
                <a:lnTo>
                  <a:pt x="896682" y="1326169"/>
                </a:lnTo>
                <a:lnTo>
                  <a:pt x="896682" y="1307881"/>
                </a:lnTo>
                <a:close/>
                <a:moveTo>
                  <a:pt x="91855" y="1284733"/>
                </a:moveTo>
                <a:lnTo>
                  <a:pt x="91855" y="1303021"/>
                </a:lnTo>
                <a:lnTo>
                  <a:pt x="274735" y="1303021"/>
                </a:lnTo>
                <a:lnTo>
                  <a:pt x="274735" y="1284733"/>
                </a:lnTo>
                <a:close/>
                <a:moveTo>
                  <a:pt x="928130" y="1280315"/>
                </a:moveTo>
                <a:lnTo>
                  <a:pt x="928130" y="1298603"/>
                </a:lnTo>
                <a:lnTo>
                  <a:pt x="1111010" y="1298603"/>
                </a:lnTo>
                <a:lnTo>
                  <a:pt x="1111010" y="1280315"/>
                </a:lnTo>
                <a:close/>
                <a:moveTo>
                  <a:pt x="713802" y="1280061"/>
                </a:moveTo>
                <a:lnTo>
                  <a:pt x="713802" y="1298349"/>
                </a:lnTo>
                <a:lnTo>
                  <a:pt x="896682" y="1298349"/>
                </a:lnTo>
                <a:lnTo>
                  <a:pt x="896682" y="1280061"/>
                </a:lnTo>
                <a:close/>
                <a:moveTo>
                  <a:pt x="91855" y="1256914"/>
                </a:moveTo>
                <a:lnTo>
                  <a:pt x="91855" y="1275202"/>
                </a:lnTo>
                <a:lnTo>
                  <a:pt x="274735" y="1275202"/>
                </a:lnTo>
                <a:lnTo>
                  <a:pt x="274735" y="1256914"/>
                </a:lnTo>
                <a:close/>
                <a:moveTo>
                  <a:pt x="928130" y="1252496"/>
                </a:moveTo>
                <a:lnTo>
                  <a:pt x="928130" y="1270784"/>
                </a:lnTo>
                <a:lnTo>
                  <a:pt x="1111010" y="1270784"/>
                </a:lnTo>
                <a:lnTo>
                  <a:pt x="1111010" y="1252496"/>
                </a:lnTo>
                <a:close/>
                <a:moveTo>
                  <a:pt x="713802" y="1252242"/>
                </a:moveTo>
                <a:lnTo>
                  <a:pt x="713802" y="1270530"/>
                </a:lnTo>
                <a:lnTo>
                  <a:pt x="896682" y="1270530"/>
                </a:lnTo>
                <a:lnTo>
                  <a:pt x="896682" y="1252242"/>
                </a:lnTo>
                <a:close/>
                <a:moveTo>
                  <a:pt x="91855" y="1229095"/>
                </a:moveTo>
                <a:lnTo>
                  <a:pt x="91855" y="1247383"/>
                </a:lnTo>
                <a:lnTo>
                  <a:pt x="274735" y="1247383"/>
                </a:lnTo>
                <a:lnTo>
                  <a:pt x="274735" y="1229095"/>
                </a:lnTo>
                <a:close/>
                <a:moveTo>
                  <a:pt x="928130" y="1224677"/>
                </a:moveTo>
                <a:lnTo>
                  <a:pt x="928130" y="1242965"/>
                </a:lnTo>
                <a:lnTo>
                  <a:pt x="1111010" y="1242965"/>
                </a:lnTo>
                <a:lnTo>
                  <a:pt x="1111010" y="1224677"/>
                </a:lnTo>
                <a:close/>
                <a:moveTo>
                  <a:pt x="713802" y="1224423"/>
                </a:moveTo>
                <a:lnTo>
                  <a:pt x="713802" y="1242711"/>
                </a:lnTo>
                <a:lnTo>
                  <a:pt x="896682" y="1242711"/>
                </a:lnTo>
                <a:lnTo>
                  <a:pt x="896682" y="1224423"/>
                </a:lnTo>
                <a:close/>
                <a:moveTo>
                  <a:pt x="1172454" y="1139433"/>
                </a:moveTo>
                <a:lnTo>
                  <a:pt x="1172454" y="1176009"/>
                </a:lnTo>
                <a:lnTo>
                  <a:pt x="1218416" y="1176009"/>
                </a:lnTo>
                <a:lnTo>
                  <a:pt x="1218416" y="1139433"/>
                </a:lnTo>
                <a:close/>
                <a:moveTo>
                  <a:pt x="1096012" y="1139433"/>
                </a:moveTo>
                <a:lnTo>
                  <a:pt x="1096012" y="1176009"/>
                </a:lnTo>
                <a:lnTo>
                  <a:pt x="1141974" y="1176009"/>
                </a:lnTo>
                <a:lnTo>
                  <a:pt x="1141974" y="1139433"/>
                </a:lnTo>
                <a:close/>
                <a:moveTo>
                  <a:pt x="1019570" y="1139433"/>
                </a:moveTo>
                <a:lnTo>
                  <a:pt x="1019570" y="1176009"/>
                </a:lnTo>
                <a:lnTo>
                  <a:pt x="1065532" y="1176009"/>
                </a:lnTo>
                <a:lnTo>
                  <a:pt x="1065532" y="1139433"/>
                </a:lnTo>
                <a:close/>
                <a:moveTo>
                  <a:pt x="943128" y="1139433"/>
                </a:moveTo>
                <a:lnTo>
                  <a:pt x="943128" y="1176009"/>
                </a:lnTo>
                <a:lnTo>
                  <a:pt x="989090" y="1176009"/>
                </a:lnTo>
                <a:lnTo>
                  <a:pt x="989090" y="1139433"/>
                </a:lnTo>
                <a:close/>
                <a:moveTo>
                  <a:pt x="866686" y="1139433"/>
                </a:moveTo>
                <a:lnTo>
                  <a:pt x="866686" y="1176009"/>
                </a:lnTo>
                <a:lnTo>
                  <a:pt x="912648" y="1176009"/>
                </a:lnTo>
                <a:lnTo>
                  <a:pt x="912648" y="1139433"/>
                </a:lnTo>
                <a:close/>
                <a:moveTo>
                  <a:pt x="790244" y="1139433"/>
                </a:moveTo>
                <a:lnTo>
                  <a:pt x="790244" y="1176009"/>
                </a:lnTo>
                <a:lnTo>
                  <a:pt x="836206" y="1176009"/>
                </a:lnTo>
                <a:lnTo>
                  <a:pt x="836206" y="1139433"/>
                </a:lnTo>
                <a:close/>
                <a:moveTo>
                  <a:pt x="713802" y="1139433"/>
                </a:moveTo>
                <a:lnTo>
                  <a:pt x="713802" y="1176009"/>
                </a:lnTo>
                <a:lnTo>
                  <a:pt x="759764" y="1176009"/>
                </a:lnTo>
                <a:lnTo>
                  <a:pt x="759764" y="1139433"/>
                </a:lnTo>
                <a:close/>
                <a:moveTo>
                  <a:pt x="550507" y="1139433"/>
                </a:moveTo>
                <a:lnTo>
                  <a:pt x="550507" y="1176009"/>
                </a:lnTo>
                <a:lnTo>
                  <a:pt x="596469" y="1176009"/>
                </a:lnTo>
                <a:lnTo>
                  <a:pt x="596469" y="1139433"/>
                </a:lnTo>
                <a:close/>
                <a:moveTo>
                  <a:pt x="474065" y="1139433"/>
                </a:moveTo>
                <a:lnTo>
                  <a:pt x="474065" y="1176009"/>
                </a:lnTo>
                <a:lnTo>
                  <a:pt x="520027" y="1176009"/>
                </a:lnTo>
                <a:lnTo>
                  <a:pt x="520027" y="1139433"/>
                </a:lnTo>
                <a:close/>
                <a:moveTo>
                  <a:pt x="397623" y="1139433"/>
                </a:moveTo>
                <a:lnTo>
                  <a:pt x="397623" y="1176009"/>
                </a:lnTo>
                <a:lnTo>
                  <a:pt x="443585" y="1176009"/>
                </a:lnTo>
                <a:lnTo>
                  <a:pt x="443585" y="1139433"/>
                </a:lnTo>
                <a:close/>
                <a:moveTo>
                  <a:pt x="321181" y="1139433"/>
                </a:moveTo>
                <a:lnTo>
                  <a:pt x="321181" y="1176009"/>
                </a:lnTo>
                <a:lnTo>
                  <a:pt x="367143" y="1176009"/>
                </a:lnTo>
                <a:lnTo>
                  <a:pt x="367143" y="1139433"/>
                </a:lnTo>
                <a:close/>
                <a:moveTo>
                  <a:pt x="244739" y="1139433"/>
                </a:moveTo>
                <a:lnTo>
                  <a:pt x="244739" y="1176009"/>
                </a:lnTo>
                <a:lnTo>
                  <a:pt x="290701" y="1176009"/>
                </a:lnTo>
                <a:lnTo>
                  <a:pt x="290701" y="1139433"/>
                </a:lnTo>
                <a:close/>
                <a:moveTo>
                  <a:pt x="168297" y="1139433"/>
                </a:moveTo>
                <a:lnTo>
                  <a:pt x="168297" y="1176009"/>
                </a:lnTo>
                <a:lnTo>
                  <a:pt x="214259" y="1176009"/>
                </a:lnTo>
                <a:lnTo>
                  <a:pt x="214259" y="1139433"/>
                </a:lnTo>
                <a:close/>
                <a:moveTo>
                  <a:pt x="91855" y="1139433"/>
                </a:moveTo>
                <a:lnTo>
                  <a:pt x="91855" y="1176009"/>
                </a:lnTo>
                <a:lnTo>
                  <a:pt x="137817" y="1176009"/>
                </a:lnTo>
                <a:lnTo>
                  <a:pt x="137817" y="1139433"/>
                </a:lnTo>
                <a:close/>
                <a:moveTo>
                  <a:pt x="1172454" y="1066462"/>
                </a:moveTo>
                <a:lnTo>
                  <a:pt x="1172454" y="1103038"/>
                </a:lnTo>
                <a:lnTo>
                  <a:pt x="1218416" y="1103038"/>
                </a:lnTo>
                <a:lnTo>
                  <a:pt x="1218416" y="1066462"/>
                </a:lnTo>
                <a:close/>
                <a:moveTo>
                  <a:pt x="1096012" y="1066462"/>
                </a:moveTo>
                <a:lnTo>
                  <a:pt x="1096012" y="1103038"/>
                </a:lnTo>
                <a:lnTo>
                  <a:pt x="1141974" y="1103038"/>
                </a:lnTo>
                <a:lnTo>
                  <a:pt x="1141974" y="1066462"/>
                </a:lnTo>
                <a:close/>
                <a:moveTo>
                  <a:pt x="1019570" y="1066462"/>
                </a:moveTo>
                <a:lnTo>
                  <a:pt x="1019570" y="1103038"/>
                </a:lnTo>
                <a:lnTo>
                  <a:pt x="1065532" y="1103038"/>
                </a:lnTo>
                <a:lnTo>
                  <a:pt x="1065532" y="1066462"/>
                </a:lnTo>
                <a:close/>
                <a:moveTo>
                  <a:pt x="943128" y="1066462"/>
                </a:moveTo>
                <a:lnTo>
                  <a:pt x="943128" y="1103038"/>
                </a:lnTo>
                <a:lnTo>
                  <a:pt x="989090" y="1103038"/>
                </a:lnTo>
                <a:lnTo>
                  <a:pt x="989090" y="1066462"/>
                </a:lnTo>
                <a:close/>
                <a:moveTo>
                  <a:pt x="866686" y="1066462"/>
                </a:moveTo>
                <a:lnTo>
                  <a:pt x="866686" y="1103038"/>
                </a:lnTo>
                <a:lnTo>
                  <a:pt x="912648" y="1103038"/>
                </a:lnTo>
                <a:lnTo>
                  <a:pt x="912648" y="1066462"/>
                </a:lnTo>
                <a:close/>
                <a:moveTo>
                  <a:pt x="790244" y="1066462"/>
                </a:moveTo>
                <a:lnTo>
                  <a:pt x="790244" y="1103038"/>
                </a:lnTo>
                <a:lnTo>
                  <a:pt x="836206" y="1103038"/>
                </a:lnTo>
                <a:lnTo>
                  <a:pt x="836206" y="1066462"/>
                </a:lnTo>
                <a:close/>
                <a:moveTo>
                  <a:pt x="713802" y="1066462"/>
                </a:moveTo>
                <a:lnTo>
                  <a:pt x="713802" y="1103038"/>
                </a:lnTo>
                <a:lnTo>
                  <a:pt x="759764" y="1103038"/>
                </a:lnTo>
                <a:lnTo>
                  <a:pt x="759764" y="1066462"/>
                </a:lnTo>
                <a:close/>
                <a:moveTo>
                  <a:pt x="550507" y="1066462"/>
                </a:moveTo>
                <a:lnTo>
                  <a:pt x="550507" y="1103038"/>
                </a:lnTo>
                <a:lnTo>
                  <a:pt x="596469" y="1103038"/>
                </a:lnTo>
                <a:lnTo>
                  <a:pt x="596469" y="1066462"/>
                </a:lnTo>
                <a:close/>
                <a:moveTo>
                  <a:pt x="474065" y="1066462"/>
                </a:moveTo>
                <a:lnTo>
                  <a:pt x="474065" y="1103038"/>
                </a:lnTo>
                <a:lnTo>
                  <a:pt x="520027" y="1103038"/>
                </a:lnTo>
                <a:lnTo>
                  <a:pt x="520027" y="1066462"/>
                </a:lnTo>
                <a:close/>
                <a:moveTo>
                  <a:pt x="397623" y="1066462"/>
                </a:moveTo>
                <a:lnTo>
                  <a:pt x="397623" y="1103038"/>
                </a:lnTo>
                <a:lnTo>
                  <a:pt x="443585" y="1103038"/>
                </a:lnTo>
                <a:lnTo>
                  <a:pt x="443585" y="1066462"/>
                </a:lnTo>
                <a:close/>
                <a:moveTo>
                  <a:pt x="321181" y="1066462"/>
                </a:moveTo>
                <a:lnTo>
                  <a:pt x="321181" y="1103038"/>
                </a:lnTo>
                <a:lnTo>
                  <a:pt x="367143" y="1103038"/>
                </a:lnTo>
                <a:lnTo>
                  <a:pt x="367143" y="1066462"/>
                </a:lnTo>
                <a:close/>
                <a:moveTo>
                  <a:pt x="244739" y="1066462"/>
                </a:moveTo>
                <a:lnTo>
                  <a:pt x="244739" y="1103038"/>
                </a:lnTo>
                <a:lnTo>
                  <a:pt x="290701" y="1103038"/>
                </a:lnTo>
                <a:lnTo>
                  <a:pt x="290701" y="1066462"/>
                </a:lnTo>
                <a:close/>
                <a:moveTo>
                  <a:pt x="168297" y="1066462"/>
                </a:moveTo>
                <a:lnTo>
                  <a:pt x="168297" y="1103038"/>
                </a:lnTo>
                <a:lnTo>
                  <a:pt x="214259" y="1103038"/>
                </a:lnTo>
                <a:lnTo>
                  <a:pt x="214259" y="1066462"/>
                </a:lnTo>
                <a:close/>
                <a:moveTo>
                  <a:pt x="91855" y="1066462"/>
                </a:moveTo>
                <a:lnTo>
                  <a:pt x="91855" y="1103038"/>
                </a:lnTo>
                <a:lnTo>
                  <a:pt x="137817" y="1103038"/>
                </a:lnTo>
                <a:lnTo>
                  <a:pt x="137817" y="1066462"/>
                </a:lnTo>
                <a:close/>
                <a:moveTo>
                  <a:pt x="1172454" y="987699"/>
                </a:moveTo>
                <a:lnTo>
                  <a:pt x="1172454" y="1024275"/>
                </a:lnTo>
                <a:lnTo>
                  <a:pt x="1218416" y="1024275"/>
                </a:lnTo>
                <a:lnTo>
                  <a:pt x="1218416" y="987699"/>
                </a:lnTo>
                <a:close/>
                <a:moveTo>
                  <a:pt x="1096012" y="987699"/>
                </a:moveTo>
                <a:lnTo>
                  <a:pt x="1096012" y="1024275"/>
                </a:lnTo>
                <a:lnTo>
                  <a:pt x="1141974" y="1024275"/>
                </a:lnTo>
                <a:lnTo>
                  <a:pt x="1141974" y="987699"/>
                </a:lnTo>
                <a:close/>
                <a:moveTo>
                  <a:pt x="1019570" y="987699"/>
                </a:moveTo>
                <a:lnTo>
                  <a:pt x="1019570" y="1024275"/>
                </a:lnTo>
                <a:lnTo>
                  <a:pt x="1065532" y="1024275"/>
                </a:lnTo>
                <a:lnTo>
                  <a:pt x="1065532" y="987699"/>
                </a:lnTo>
                <a:close/>
                <a:moveTo>
                  <a:pt x="943128" y="987699"/>
                </a:moveTo>
                <a:lnTo>
                  <a:pt x="943128" y="1024275"/>
                </a:lnTo>
                <a:lnTo>
                  <a:pt x="989090" y="1024275"/>
                </a:lnTo>
                <a:lnTo>
                  <a:pt x="989090" y="987699"/>
                </a:lnTo>
                <a:close/>
                <a:moveTo>
                  <a:pt x="866686" y="987699"/>
                </a:moveTo>
                <a:lnTo>
                  <a:pt x="866686" y="1024275"/>
                </a:lnTo>
                <a:lnTo>
                  <a:pt x="912648" y="1024275"/>
                </a:lnTo>
                <a:lnTo>
                  <a:pt x="912648" y="987699"/>
                </a:lnTo>
                <a:close/>
                <a:moveTo>
                  <a:pt x="790244" y="987699"/>
                </a:moveTo>
                <a:lnTo>
                  <a:pt x="790244" y="1024275"/>
                </a:lnTo>
                <a:lnTo>
                  <a:pt x="836206" y="1024275"/>
                </a:lnTo>
                <a:lnTo>
                  <a:pt x="836206" y="987699"/>
                </a:lnTo>
                <a:close/>
                <a:moveTo>
                  <a:pt x="713802" y="987699"/>
                </a:moveTo>
                <a:lnTo>
                  <a:pt x="713802" y="1024275"/>
                </a:lnTo>
                <a:lnTo>
                  <a:pt x="759764" y="1024275"/>
                </a:lnTo>
                <a:lnTo>
                  <a:pt x="759764" y="987699"/>
                </a:lnTo>
                <a:close/>
                <a:moveTo>
                  <a:pt x="1172454" y="914728"/>
                </a:moveTo>
                <a:lnTo>
                  <a:pt x="1172454" y="951304"/>
                </a:lnTo>
                <a:lnTo>
                  <a:pt x="1218416" y="951304"/>
                </a:lnTo>
                <a:lnTo>
                  <a:pt x="1218416" y="914728"/>
                </a:lnTo>
                <a:close/>
                <a:moveTo>
                  <a:pt x="1096012" y="914728"/>
                </a:moveTo>
                <a:lnTo>
                  <a:pt x="1096012" y="951304"/>
                </a:lnTo>
                <a:lnTo>
                  <a:pt x="1141974" y="951304"/>
                </a:lnTo>
                <a:lnTo>
                  <a:pt x="1141974" y="914728"/>
                </a:lnTo>
                <a:close/>
                <a:moveTo>
                  <a:pt x="1019570" y="914728"/>
                </a:moveTo>
                <a:lnTo>
                  <a:pt x="1019570" y="951304"/>
                </a:lnTo>
                <a:lnTo>
                  <a:pt x="1065532" y="951304"/>
                </a:lnTo>
                <a:lnTo>
                  <a:pt x="1065532" y="914728"/>
                </a:lnTo>
                <a:close/>
                <a:moveTo>
                  <a:pt x="943128" y="914728"/>
                </a:moveTo>
                <a:lnTo>
                  <a:pt x="943128" y="951304"/>
                </a:lnTo>
                <a:lnTo>
                  <a:pt x="989090" y="951304"/>
                </a:lnTo>
                <a:lnTo>
                  <a:pt x="989090" y="914728"/>
                </a:lnTo>
                <a:close/>
                <a:moveTo>
                  <a:pt x="866686" y="914728"/>
                </a:moveTo>
                <a:lnTo>
                  <a:pt x="866686" y="951304"/>
                </a:lnTo>
                <a:lnTo>
                  <a:pt x="912648" y="951304"/>
                </a:lnTo>
                <a:lnTo>
                  <a:pt x="912648" y="914728"/>
                </a:lnTo>
                <a:close/>
                <a:moveTo>
                  <a:pt x="790244" y="914728"/>
                </a:moveTo>
                <a:lnTo>
                  <a:pt x="790244" y="951304"/>
                </a:lnTo>
                <a:lnTo>
                  <a:pt x="836206" y="951304"/>
                </a:lnTo>
                <a:lnTo>
                  <a:pt x="836206" y="914728"/>
                </a:lnTo>
                <a:close/>
                <a:moveTo>
                  <a:pt x="713802" y="914728"/>
                </a:moveTo>
                <a:lnTo>
                  <a:pt x="713802" y="951304"/>
                </a:lnTo>
                <a:lnTo>
                  <a:pt x="759764" y="951304"/>
                </a:lnTo>
                <a:lnTo>
                  <a:pt x="759764" y="914728"/>
                </a:lnTo>
                <a:close/>
                <a:moveTo>
                  <a:pt x="406719" y="768369"/>
                </a:moveTo>
                <a:cubicBezTo>
                  <a:pt x="397376" y="768369"/>
                  <a:pt x="392429" y="770567"/>
                  <a:pt x="392429" y="781560"/>
                </a:cubicBezTo>
                <a:cubicBezTo>
                  <a:pt x="392979" y="834873"/>
                  <a:pt x="392979" y="888736"/>
                  <a:pt x="391879" y="942049"/>
                </a:cubicBezTo>
                <a:cubicBezTo>
                  <a:pt x="391879" y="951942"/>
                  <a:pt x="395177" y="956339"/>
                  <a:pt x="405620" y="956339"/>
                </a:cubicBezTo>
                <a:cubicBezTo>
                  <a:pt x="416063" y="956339"/>
                  <a:pt x="419360" y="952492"/>
                  <a:pt x="419360" y="942049"/>
                </a:cubicBezTo>
                <a:cubicBezTo>
                  <a:pt x="418811" y="915667"/>
                  <a:pt x="419360" y="889835"/>
                  <a:pt x="419360" y="863453"/>
                </a:cubicBezTo>
                <a:cubicBezTo>
                  <a:pt x="419360" y="836522"/>
                  <a:pt x="418811" y="809041"/>
                  <a:pt x="419360" y="782110"/>
                </a:cubicBezTo>
                <a:cubicBezTo>
                  <a:pt x="419360" y="772766"/>
                  <a:pt x="417162" y="768369"/>
                  <a:pt x="406719" y="768369"/>
                </a:cubicBezTo>
                <a:close/>
                <a:moveTo>
                  <a:pt x="555116" y="723300"/>
                </a:moveTo>
                <a:cubicBezTo>
                  <a:pt x="546872" y="723300"/>
                  <a:pt x="544674" y="727697"/>
                  <a:pt x="544674" y="734842"/>
                </a:cubicBezTo>
                <a:cubicBezTo>
                  <a:pt x="544674" y="804644"/>
                  <a:pt x="544674" y="874446"/>
                  <a:pt x="545223" y="944797"/>
                </a:cubicBezTo>
                <a:cubicBezTo>
                  <a:pt x="544674" y="953041"/>
                  <a:pt x="548521" y="956339"/>
                  <a:pt x="556765" y="956339"/>
                </a:cubicBezTo>
                <a:cubicBezTo>
                  <a:pt x="571056" y="955789"/>
                  <a:pt x="585895" y="955789"/>
                  <a:pt x="600185" y="956339"/>
                </a:cubicBezTo>
                <a:cubicBezTo>
                  <a:pt x="611177" y="956889"/>
                  <a:pt x="615025" y="952492"/>
                  <a:pt x="615025" y="941499"/>
                </a:cubicBezTo>
                <a:cubicBezTo>
                  <a:pt x="614475" y="916217"/>
                  <a:pt x="615025" y="891484"/>
                  <a:pt x="615025" y="866751"/>
                </a:cubicBezTo>
                <a:cubicBezTo>
                  <a:pt x="615025" y="861255"/>
                  <a:pt x="613926" y="853010"/>
                  <a:pt x="621071" y="853010"/>
                </a:cubicBezTo>
                <a:cubicBezTo>
                  <a:pt x="640857" y="853010"/>
                  <a:pt x="637010" y="839270"/>
                  <a:pt x="637559" y="827728"/>
                </a:cubicBezTo>
                <a:cubicBezTo>
                  <a:pt x="637559" y="818934"/>
                  <a:pt x="633712" y="816735"/>
                  <a:pt x="625468" y="816735"/>
                </a:cubicBezTo>
                <a:cubicBezTo>
                  <a:pt x="612277" y="816735"/>
                  <a:pt x="599086" y="816186"/>
                  <a:pt x="585895" y="816735"/>
                </a:cubicBezTo>
                <a:cubicBezTo>
                  <a:pt x="572704" y="817285"/>
                  <a:pt x="567208" y="811239"/>
                  <a:pt x="567208" y="798598"/>
                </a:cubicBezTo>
                <a:cubicBezTo>
                  <a:pt x="567208" y="788705"/>
                  <a:pt x="567208" y="778262"/>
                  <a:pt x="567208" y="767819"/>
                </a:cubicBezTo>
                <a:cubicBezTo>
                  <a:pt x="566659" y="767819"/>
                  <a:pt x="566659" y="767819"/>
                  <a:pt x="566659" y="767819"/>
                </a:cubicBezTo>
                <a:cubicBezTo>
                  <a:pt x="566659" y="756827"/>
                  <a:pt x="566659" y="746384"/>
                  <a:pt x="566659" y="735392"/>
                </a:cubicBezTo>
                <a:cubicBezTo>
                  <a:pt x="566659" y="727148"/>
                  <a:pt x="563910" y="723300"/>
                  <a:pt x="555116" y="723300"/>
                </a:cubicBezTo>
                <a:close/>
                <a:moveTo>
                  <a:pt x="509498" y="565559"/>
                </a:moveTo>
                <a:cubicBezTo>
                  <a:pt x="503452" y="565559"/>
                  <a:pt x="495208" y="563910"/>
                  <a:pt x="495208" y="572704"/>
                </a:cubicBezTo>
                <a:cubicBezTo>
                  <a:pt x="495208" y="582597"/>
                  <a:pt x="488063" y="595239"/>
                  <a:pt x="502353" y="601284"/>
                </a:cubicBezTo>
                <a:cubicBezTo>
                  <a:pt x="534781" y="615025"/>
                  <a:pt x="546322" y="640857"/>
                  <a:pt x="545223" y="674384"/>
                </a:cubicBezTo>
                <a:cubicBezTo>
                  <a:pt x="544674" y="705712"/>
                  <a:pt x="543025" y="702964"/>
                  <a:pt x="571605" y="702964"/>
                </a:cubicBezTo>
                <a:cubicBezTo>
                  <a:pt x="574353" y="702964"/>
                  <a:pt x="576552" y="702964"/>
                  <a:pt x="578750" y="703514"/>
                </a:cubicBezTo>
                <a:cubicBezTo>
                  <a:pt x="584796" y="704613"/>
                  <a:pt x="589193" y="706262"/>
                  <a:pt x="588643" y="715056"/>
                </a:cubicBezTo>
                <a:cubicBezTo>
                  <a:pt x="586994" y="732644"/>
                  <a:pt x="588093" y="749682"/>
                  <a:pt x="588093" y="767270"/>
                </a:cubicBezTo>
                <a:cubicBezTo>
                  <a:pt x="588093" y="793651"/>
                  <a:pt x="588093" y="793651"/>
                  <a:pt x="613376" y="794751"/>
                </a:cubicBezTo>
                <a:cubicBezTo>
                  <a:pt x="615025" y="794751"/>
                  <a:pt x="616124" y="795300"/>
                  <a:pt x="617773" y="795300"/>
                </a:cubicBezTo>
                <a:cubicBezTo>
                  <a:pt x="627117" y="795850"/>
                  <a:pt x="637010" y="799148"/>
                  <a:pt x="637559" y="783758"/>
                </a:cubicBezTo>
                <a:cubicBezTo>
                  <a:pt x="638658" y="756827"/>
                  <a:pt x="638658" y="755178"/>
                  <a:pt x="620521" y="754629"/>
                </a:cubicBezTo>
                <a:cubicBezTo>
                  <a:pt x="602384" y="753529"/>
                  <a:pt x="597987" y="749682"/>
                  <a:pt x="597987" y="731545"/>
                </a:cubicBezTo>
                <a:cubicBezTo>
                  <a:pt x="597987" y="706262"/>
                  <a:pt x="597987" y="681529"/>
                  <a:pt x="597987" y="656796"/>
                </a:cubicBezTo>
                <a:cubicBezTo>
                  <a:pt x="597437" y="656796"/>
                  <a:pt x="597437" y="656796"/>
                  <a:pt x="597437" y="656796"/>
                </a:cubicBezTo>
                <a:cubicBezTo>
                  <a:pt x="597437" y="631514"/>
                  <a:pt x="596887" y="606231"/>
                  <a:pt x="597437" y="580949"/>
                </a:cubicBezTo>
                <a:cubicBezTo>
                  <a:pt x="597987" y="569956"/>
                  <a:pt x="594689" y="565009"/>
                  <a:pt x="582597" y="565559"/>
                </a:cubicBezTo>
                <a:cubicBezTo>
                  <a:pt x="558414" y="566109"/>
                  <a:pt x="533681" y="565559"/>
                  <a:pt x="509498" y="565559"/>
                </a:cubicBezTo>
                <a:close/>
                <a:moveTo>
                  <a:pt x="1099240" y="0"/>
                </a:moveTo>
                <a:lnTo>
                  <a:pt x="1179484" y="0"/>
                </a:lnTo>
                <a:lnTo>
                  <a:pt x="1216309" y="756827"/>
                </a:lnTo>
                <a:lnTo>
                  <a:pt x="1303698" y="758476"/>
                </a:lnTo>
                <a:lnTo>
                  <a:pt x="1301500" y="1355913"/>
                </a:lnTo>
                <a:lnTo>
                  <a:pt x="0" y="1355913"/>
                </a:lnTo>
                <a:lnTo>
                  <a:pt x="2199" y="951942"/>
                </a:lnTo>
                <a:lnTo>
                  <a:pt x="149497" y="867850"/>
                </a:lnTo>
                <a:lnTo>
                  <a:pt x="190719" y="943698"/>
                </a:lnTo>
                <a:lnTo>
                  <a:pt x="325925" y="867300"/>
                </a:lnTo>
                <a:lnTo>
                  <a:pt x="364398" y="938751"/>
                </a:lnTo>
                <a:cubicBezTo>
                  <a:pt x="364398" y="881591"/>
                  <a:pt x="365498" y="824430"/>
                  <a:pt x="366047" y="767270"/>
                </a:cubicBezTo>
                <a:cubicBezTo>
                  <a:pt x="366047" y="743636"/>
                  <a:pt x="367696" y="741987"/>
                  <a:pt x="391879" y="741987"/>
                </a:cubicBezTo>
                <a:cubicBezTo>
                  <a:pt x="423208" y="741987"/>
                  <a:pt x="419910" y="745835"/>
                  <a:pt x="419910" y="714506"/>
                </a:cubicBezTo>
                <a:cubicBezTo>
                  <a:pt x="419910" y="696918"/>
                  <a:pt x="419910" y="678781"/>
                  <a:pt x="419910" y="661193"/>
                </a:cubicBezTo>
                <a:cubicBezTo>
                  <a:pt x="420460" y="635911"/>
                  <a:pt x="431452" y="616674"/>
                  <a:pt x="454536" y="606231"/>
                </a:cubicBezTo>
                <a:cubicBezTo>
                  <a:pt x="464979" y="601834"/>
                  <a:pt x="468826" y="595788"/>
                  <a:pt x="467727" y="584796"/>
                </a:cubicBezTo>
                <a:cubicBezTo>
                  <a:pt x="466628" y="574903"/>
                  <a:pt x="467177" y="565009"/>
                  <a:pt x="467177" y="555116"/>
                </a:cubicBezTo>
                <a:cubicBezTo>
                  <a:pt x="466628" y="544674"/>
                  <a:pt x="471574" y="539178"/>
                  <a:pt x="482017" y="539178"/>
                </a:cubicBezTo>
                <a:cubicBezTo>
                  <a:pt x="523788" y="539178"/>
                  <a:pt x="565559" y="539178"/>
                  <a:pt x="607330" y="539178"/>
                </a:cubicBezTo>
                <a:cubicBezTo>
                  <a:pt x="620521" y="539178"/>
                  <a:pt x="624368" y="546872"/>
                  <a:pt x="624368" y="558414"/>
                </a:cubicBezTo>
                <a:cubicBezTo>
                  <a:pt x="623819" y="596887"/>
                  <a:pt x="623819" y="635361"/>
                  <a:pt x="624368" y="673834"/>
                </a:cubicBezTo>
                <a:cubicBezTo>
                  <a:pt x="624368" y="688124"/>
                  <a:pt x="625468" y="702964"/>
                  <a:pt x="626017" y="717254"/>
                </a:cubicBezTo>
                <a:cubicBezTo>
                  <a:pt x="626017" y="721651"/>
                  <a:pt x="626017" y="727148"/>
                  <a:pt x="632063" y="726598"/>
                </a:cubicBezTo>
                <a:cubicBezTo>
                  <a:pt x="637559" y="726048"/>
                  <a:pt x="637010" y="721651"/>
                  <a:pt x="637010" y="717804"/>
                </a:cubicBezTo>
                <a:cubicBezTo>
                  <a:pt x="637010" y="708461"/>
                  <a:pt x="637559" y="699667"/>
                  <a:pt x="637010" y="690873"/>
                </a:cubicBezTo>
                <a:cubicBezTo>
                  <a:pt x="636460" y="679330"/>
                  <a:pt x="641407" y="672735"/>
                  <a:pt x="653498" y="674384"/>
                </a:cubicBezTo>
                <a:cubicBezTo>
                  <a:pt x="665590" y="676033"/>
                  <a:pt x="671086" y="672186"/>
                  <a:pt x="671086" y="658445"/>
                </a:cubicBezTo>
                <a:cubicBezTo>
                  <a:pt x="671086" y="639208"/>
                  <a:pt x="680430" y="623819"/>
                  <a:pt x="695819" y="611727"/>
                </a:cubicBezTo>
                <a:cubicBezTo>
                  <a:pt x="702414" y="606231"/>
                  <a:pt x="710109" y="602933"/>
                  <a:pt x="715056" y="594140"/>
                </a:cubicBezTo>
                <a:cubicBezTo>
                  <a:pt x="720002" y="585346"/>
                  <a:pt x="748582" y="588643"/>
                  <a:pt x="753529" y="597987"/>
                </a:cubicBezTo>
                <a:cubicBezTo>
                  <a:pt x="755728" y="601834"/>
                  <a:pt x="758476" y="604033"/>
                  <a:pt x="762323" y="606231"/>
                </a:cubicBezTo>
                <a:cubicBezTo>
                  <a:pt x="785407" y="619422"/>
                  <a:pt x="795850" y="639758"/>
                  <a:pt x="795850" y="665590"/>
                </a:cubicBezTo>
                <a:cubicBezTo>
                  <a:pt x="795850" y="698567"/>
                  <a:pt x="795850" y="732094"/>
                  <a:pt x="795850" y="765071"/>
                </a:cubicBezTo>
                <a:lnTo>
                  <a:pt x="862903" y="761773"/>
                </a:lnTo>
                <a:lnTo>
                  <a:pt x="898079" y="155543"/>
                </a:lnTo>
                <a:lnTo>
                  <a:pt x="979973" y="155543"/>
                </a:lnTo>
                <a:lnTo>
                  <a:pt x="1016797" y="759026"/>
                </a:lnTo>
                <a:lnTo>
                  <a:pt x="1063515" y="757376"/>
                </a:lnTo>
                <a:close/>
              </a:path>
            </a:pathLst>
          </a:custGeom>
          <a:solidFill>
            <a:schemeClr val="accent1"/>
          </a:solidFill>
          <a:ln w="9525" cap="flat">
            <a:noFill/>
            <a:prstDash val="solid"/>
            <a:miter/>
          </a:ln>
        </p:spPr>
        <p:txBody>
          <a:bodyPr wrap="square" rtlCol="0" anchor="ctr">
            <a:noAutofit/>
          </a:bodyPr>
          <a:lstStyle/>
          <a:p>
            <a:endParaRPr lang="en-US"/>
          </a:p>
        </p:txBody>
      </p:sp>
      <p:sp>
        <p:nvSpPr>
          <p:cNvPr id="241" name="Freeform: Shape 240">
            <a:extLst>
              <a:ext uri="{FF2B5EF4-FFF2-40B4-BE49-F238E27FC236}">
                <a16:creationId xmlns:a16="http://schemas.microsoft.com/office/drawing/2014/main" xmlns="" id="{0A98399F-D986-4831-8DC3-DA60B3B7336B}"/>
              </a:ext>
            </a:extLst>
          </p:cNvPr>
          <p:cNvSpPr/>
          <p:nvPr/>
        </p:nvSpPr>
        <p:spPr>
          <a:xfrm rot="16200000">
            <a:off x="818400" y="5648423"/>
            <a:ext cx="565444" cy="989669"/>
          </a:xfrm>
          <a:custGeom>
            <a:avLst/>
            <a:gdLst>
              <a:gd name="connsiteX0" fmla="*/ 182559 w 565444"/>
              <a:gd name="connsiteY0" fmla="*/ 37056 h 676134"/>
              <a:gd name="connsiteX1" fmla="*/ 182559 w 565444"/>
              <a:gd name="connsiteY1" fmla="*/ 175472 h 676134"/>
              <a:gd name="connsiteX2" fmla="*/ 108447 w 565444"/>
              <a:gd name="connsiteY2" fmla="*/ 175472 h 676134"/>
              <a:gd name="connsiteX3" fmla="*/ 108447 w 565444"/>
              <a:gd name="connsiteY3" fmla="*/ 37056 h 676134"/>
              <a:gd name="connsiteX4" fmla="*/ 145503 w 565444"/>
              <a:gd name="connsiteY4" fmla="*/ 0 h 676134"/>
              <a:gd name="connsiteX5" fmla="*/ 182559 w 565444"/>
              <a:gd name="connsiteY5" fmla="*/ 37056 h 676134"/>
              <a:gd name="connsiteX6" fmla="*/ 456997 w 565444"/>
              <a:gd name="connsiteY6" fmla="*/ 37056 h 676134"/>
              <a:gd name="connsiteX7" fmla="*/ 456997 w 565444"/>
              <a:gd name="connsiteY7" fmla="*/ 175472 h 676134"/>
              <a:gd name="connsiteX8" fmla="*/ 382885 w 565444"/>
              <a:gd name="connsiteY8" fmla="*/ 175472 h 676134"/>
              <a:gd name="connsiteX9" fmla="*/ 382885 w 565444"/>
              <a:gd name="connsiteY9" fmla="*/ 37056 h 676134"/>
              <a:gd name="connsiteX10" fmla="*/ 419941 w 565444"/>
              <a:gd name="connsiteY10" fmla="*/ 0 h 676134"/>
              <a:gd name="connsiteX11" fmla="*/ 456997 w 565444"/>
              <a:gd name="connsiteY11" fmla="*/ 37056 h 676134"/>
              <a:gd name="connsiteX12" fmla="*/ 486828 w 565444"/>
              <a:gd name="connsiteY12" fmla="*/ 382985 h 676134"/>
              <a:gd name="connsiteX13" fmla="*/ 486828 w 565444"/>
              <a:gd name="connsiteY13" fmla="*/ 382986 h 676134"/>
              <a:gd name="connsiteX14" fmla="*/ 483130 w 565444"/>
              <a:gd name="connsiteY14" fmla="*/ 374057 h 676134"/>
              <a:gd name="connsiteX15" fmla="*/ 474201 w 565444"/>
              <a:gd name="connsiteY15" fmla="*/ 370359 h 676134"/>
              <a:gd name="connsiteX16" fmla="*/ 91242 w 565444"/>
              <a:gd name="connsiteY16" fmla="*/ 370358 h 676134"/>
              <a:gd name="connsiteX17" fmla="*/ 78615 w 565444"/>
              <a:gd name="connsiteY17" fmla="*/ 382985 h 676134"/>
              <a:gd name="connsiteX18" fmla="*/ 78614 w 565444"/>
              <a:gd name="connsiteY18" fmla="*/ 382985 h 676134"/>
              <a:gd name="connsiteX19" fmla="*/ 91241 w 565444"/>
              <a:gd name="connsiteY19" fmla="*/ 395612 h 676134"/>
              <a:gd name="connsiteX20" fmla="*/ 474201 w 565444"/>
              <a:gd name="connsiteY20" fmla="*/ 395612 h 676134"/>
              <a:gd name="connsiteX21" fmla="*/ 483130 w 565444"/>
              <a:gd name="connsiteY21" fmla="*/ 391914 h 676134"/>
              <a:gd name="connsiteX22" fmla="*/ 486828 w 565444"/>
              <a:gd name="connsiteY22" fmla="*/ 382986 h 676134"/>
              <a:gd name="connsiteX23" fmla="*/ 486828 w 565444"/>
              <a:gd name="connsiteY23" fmla="*/ 382986 h 676134"/>
              <a:gd name="connsiteX24" fmla="*/ 486828 w 565444"/>
              <a:gd name="connsiteY24" fmla="*/ 329551 h 676134"/>
              <a:gd name="connsiteX25" fmla="*/ 483130 w 565444"/>
              <a:gd name="connsiteY25" fmla="*/ 320622 h 676134"/>
              <a:gd name="connsiteX26" fmla="*/ 474201 w 565444"/>
              <a:gd name="connsiteY26" fmla="*/ 316924 h 676134"/>
              <a:gd name="connsiteX27" fmla="*/ 91242 w 565444"/>
              <a:gd name="connsiteY27" fmla="*/ 316923 h 676134"/>
              <a:gd name="connsiteX28" fmla="*/ 78615 w 565444"/>
              <a:gd name="connsiteY28" fmla="*/ 329550 h 676134"/>
              <a:gd name="connsiteX29" fmla="*/ 78614 w 565444"/>
              <a:gd name="connsiteY29" fmla="*/ 329550 h 676134"/>
              <a:gd name="connsiteX30" fmla="*/ 91241 w 565444"/>
              <a:gd name="connsiteY30" fmla="*/ 342177 h 676134"/>
              <a:gd name="connsiteX31" fmla="*/ 474201 w 565444"/>
              <a:gd name="connsiteY31" fmla="*/ 342177 h 676134"/>
              <a:gd name="connsiteX32" fmla="*/ 483130 w 565444"/>
              <a:gd name="connsiteY32" fmla="*/ 338479 h 676134"/>
              <a:gd name="connsiteX33" fmla="*/ 486828 w 565444"/>
              <a:gd name="connsiteY33" fmla="*/ 276116 h 676134"/>
              <a:gd name="connsiteX34" fmla="*/ 483130 w 565444"/>
              <a:gd name="connsiteY34" fmla="*/ 267187 h 676134"/>
              <a:gd name="connsiteX35" fmla="*/ 474201 w 565444"/>
              <a:gd name="connsiteY35" fmla="*/ 263489 h 676134"/>
              <a:gd name="connsiteX36" fmla="*/ 91242 w 565444"/>
              <a:gd name="connsiteY36" fmla="*/ 263488 h 676134"/>
              <a:gd name="connsiteX37" fmla="*/ 78615 w 565444"/>
              <a:gd name="connsiteY37" fmla="*/ 276115 h 676134"/>
              <a:gd name="connsiteX38" fmla="*/ 78614 w 565444"/>
              <a:gd name="connsiteY38" fmla="*/ 276115 h 676134"/>
              <a:gd name="connsiteX39" fmla="*/ 91241 w 565444"/>
              <a:gd name="connsiteY39" fmla="*/ 288742 h 676134"/>
              <a:gd name="connsiteX40" fmla="*/ 474201 w 565444"/>
              <a:gd name="connsiteY40" fmla="*/ 288742 h 676134"/>
              <a:gd name="connsiteX41" fmla="*/ 483130 w 565444"/>
              <a:gd name="connsiteY41" fmla="*/ 285044 h 676134"/>
              <a:gd name="connsiteX42" fmla="*/ 565444 w 565444"/>
              <a:gd name="connsiteY42" fmla="*/ 194687 h 676134"/>
              <a:gd name="connsiteX43" fmla="*/ 546230 w 565444"/>
              <a:gd name="connsiteY43" fmla="*/ 213901 h 676134"/>
              <a:gd name="connsiteX44" fmla="*/ 525276 w 565444"/>
              <a:gd name="connsiteY44" fmla="*/ 213901 h 676134"/>
              <a:gd name="connsiteX45" fmla="*/ 508899 w 565444"/>
              <a:gd name="connsiteY45" fmla="*/ 524387 h 676134"/>
              <a:gd name="connsiteX46" fmla="*/ 378243 w 565444"/>
              <a:gd name="connsiteY46" fmla="*/ 676134 h 676134"/>
              <a:gd name="connsiteX47" fmla="*/ 184455 w 565444"/>
              <a:gd name="connsiteY47" fmla="*/ 676134 h 676134"/>
              <a:gd name="connsiteX48" fmla="*/ 53798 w 565444"/>
              <a:gd name="connsiteY48" fmla="*/ 524387 h 676134"/>
              <a:gd name="connsiteX49" fmla="*/ 37421 w 565444"/>
              <a:gd name="connsiteY49" fmla="*/ 213901 h 676134"/>
              <a:gd name="connsiteX50" fmla="*/ 19214 w 565444"/>
              <a:gd name="connsiteY50" fmla="*/ 213901 h 676134"/>
              <a:gd name="connsiteX51" fmla="*/ 0 w 565444"/>
              <a:gd name="connsiteY51" fmla="*/ 194687 h 676134"/>
              <a:gd name="connsiteX52" fmla="*/ 19214 w 565444"/>
              <a:gd name="connsiteY52" fmla="*/ 175473 h 676134"/>
              <a:gd name="connsiteX53" fmla="*/ 546230 w 565444"/>
              <a:gd name="connsiteY53" fmla="*/ 175473 h 676134"/>
              <a:gd name="connsiteX54" fmla="*/ 565444 w 565444"/>
              <a:gd name="connsiteY54" fmla="*/ 194687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65444" h="676134">
                <a:moveTo>
                  <a:pt x="182559" y="37056"/>
                </a:moveTo>
                <a:lnTo>
                  <a:pt x="182559" y="175472"/>
                </a:lnTo>
                <a:lnTo>
                  <a:pt x="108447" y="175472"/>
                </a:lnTo>
                <a:lnTo>
                  <a:pt x="108447" y="37056"/>
                </a:lnTo>
                <a:cubicBezTo>
                  <a:pt x="108447" y="16591"/>
                  <a:pt x="125038" y="0"/>
                  <a:pt x="145503" y="0"/>
                </a:cubicBezTo>
                <a:cubicBezTo>
                  <a:pt x="165968" y="0"/>
                  <a:pt x="182559" y="16591"/>
                  <a:pt x="182559" y="37056"/>
                </a:cubicBezTo>
                <a:close/>
                <a:moveTo>
                  <a:pt x="456997" y="37056"/>
                </a:moveTo>
                <a:lnTo>
                  <a:pt x="456997" y="175472"/>
                </a:lnTo>
                <a:lnTo>
                  <a:pt x="382885" y="175472"/>
                </a:lnTo>
                <a:lnTo>
                  <a:pt x="382885" y="37056"/>
                </a:lnTo>
                <a:cubicBezTo>
                  <a:pt x="382885" y="16591"/>
                  <a:pt x="399476" y="0"/>
                  <a:pt x="419941" y="0"/>
                </a:cubicBezTo>
                <a:cubicBezTo>
                  <a:pt x="440406" y="0"/>
                  <a:pt x="456997" y="16591"/>
                  <a:pt x="456997" y="37056"/>
                </a:cubicBezTo>
                <a:close/>
                <a:moveTo>
                  <a:pt x="486828" y="382985"/>
                </a:moveTo>
                <a:lnTo>
                  <a:pt x="486828" y="382986"/>
                </a:lnTo>
                <a:lnTo>
                  <a:pt x="483130" y="374057"/>
                </a:lnTo>
                <a:cubicBezTo>
                  <a:pt x="480845" y="371772"/>
                  <a:pt x="477688" y="370359"/>
                  <a:pt x="474201" y="370359"/>
                </a:cubicBezTo>
                <a:lnTo>
                  <a:pt x="91242" y="370358"/>
                </a:lnTo>
                <a:cubicBezTo>
                  <a:pt x="84268" y="370358"/>
                  <a:pt x="78615" y="376011"/>
                  <a:pt x="78615" y="382985"/>
                </a:cubicBezTo>
                <a:lnTo>
                  <a:pt x="78614" y="382985"/>
                </a:lnTo>
                <a:cubicBezTo>
                  <a:pt x="78614" y="389959"/>
                  <a:pt x="84267" y="395612"/>
                  <a:pt x="91241" y="395612"/>
                </a:cubicBezTo>
                <a:lnTo>
                  <a:pt x="474201" y="395612"/>
                </a:lnTo>
                <a:cubicBezTo>
                  <a:pt x="477688" y="395612"/>
                  <a:pt x="480845" y="394199"/>
                  <a:pt x="483130" y="391914"/>
                </a:cubicBezTo>
                <a:lnTo>
                  <a:pt x="486828" y="382986"/>
                </a:lnTo>
                <a:lnTo>
                  <a:pt x="486828" y="382986"/>
                </a:lnTo>
                <a:close/>
                <a:moveTo>
                  <a:pt x="486828" y="329551"/>
                </a:moveTo>
                <a:lnTo>
                  <a:pt x="483130" y="320622"/>
                </a:lnTo>
                <a:cubicBezTo>
                  <a:pt x="480845" y="318337"/>
                  <a:pt x="477688" y="316924"/>
                  <a:pt x="474201" y="316924"/>
                </a:cubicBezTo>
                <a:lnTo>
                  <a:pt x="91242" y="316923"/>
                </a:lnTo>
                <a:cubicBezTo>
                  <a:pt x="84268" y="316923"/>
                  <a:pt x="78615" y="322576"/>
                  <a:pt x="78615" y="329550"/>
                </a:cubicBezTo>
                <a:lnTo>
                  <a:pt x="78614" y="329550"/>
                </a:lnTo>
                <a:cubicBezTo>
                  <a:pt x="78614" y="336524"/>
                  <a:pt x="84267" y="342177"/>
                  <a:pt x="91241" y="342177"/>
                </a:cubicBezTo>
                <a:lnTo>
                  <a:pt x="474201" y="342177"/>
                </a:lnTo>
                <a:cubicBezTo>
                  <a:pt x="477688" y="342177"/>
                  <a:pt x="480845" y="340764"/>
                  <a:pt x="483130" y="338479"/>
                </a:cubicBezTo>
                <a:close/>
                <a:moveTo>
                  <a:pt x="486828" y="276116"/>
                </a:moveTo>
                <a:lnTo>
                  <a:pt x="483130" y="267187"/>
                </a:lnTo>
                <a:cubicBezTo>
                  <a:pt x="480845" y="264902"/>
                  <a:pt x="477688" y="263489"/>
                  <a:pt x="474201" y="263489"/>
                </a:cubicBezTo>
                <a:lnTo>
                  <a:pt x="91242" y="263488"/>
                </a:lnTo>
                <a:cubicBezTo>
                  <a:pt x="84268" y="263488"/>
                  <a:pt x="78615" y="269141"/>
                  <a:pt x="78615" y="276115"/>
                </a:cubicBezTo>
                <a:lnTo>
                  <a:pt x="78614" y="276115"/>
                </a:lnTo>
                <a:cubicBezTo>
                  <a:pt x="78614" y="283089"/>
                  <a:pt x="84267" y="288742"/>
                  <a:pt x="91241" y="288742"/>
                </a:cubicBezTo>
                <a:lnTo>
                  <a:pt x="474201" y="288742"/>
                </a:lnTo>
                <a:cubicBezTo>
                  <a:pt x="477688" y="288742"/>
                  <a:pt x="480845" y="287329"/>
                  <a:pt x="483130" y="285044"/>
                </a:cubicBezTo>
                <a:close/>
                <a:moveTo>
                  <a:pt x="565444" y="194687"/>
                </a:moveTo>
                <a:cubicBezTo>
                  <a:pt x="565444" y="205299"/>
                  <a:pt x="556842" y="213901"/>
                  <a:pt x="546230" y="213901"/>
                </a:cubicBezTo>
                <a:lnTo>
                  <a:pt x="525276" y="213901"/>
                </a:lnTo>
                <a:lnTo>
                  <a:pt x="508899" y="524387"/>
                </a:lnTo>
                <a:cubicBezTo>
                  <a:pt x="504507" y="609787"/>
                  <a:pt x="447139" y="676134"/>
                  <a:pt x="378243" y="676134"/>
                </a:cubicBezTo>
                <a:lnTo>
                  <a:pt x="184455" y="676134"/>
                </a:lnTo>
                <a:cubicBezTo>
                  <a:pt x="115558" y="676134"/>
                  <a:pt x="58190" y="609787"/>
                  <a:pt x="53798" y="524387"/>
                </a:cubicBezTo>
                <a:lnTo>
                  <a:pt x="37421" y="213901"/>
                </a:lnTo>
                <a:lnTo>
                  <a:pt x="19214" y="213901"/>
                </a:lnTo>
                <a:cubicBezTo>
                  <a:pt x="8602" y="213901"/>
                  <a:pt x="0" y="205299"/>
                  <a:pt x="0" y="194687"/>
                </a:cubicBezTo>
                <a:cubicBezTo>
                  <a:pt x="0" y="184075"/>
                  <a:pt x="8602" y="175473"/>
                  <a:pt x="19214" y="175473"/>
                </a:cubicBezTo>
                <a:lnTo>
                  <a:pt x="546230" y="175473"/>
                </a:lnTo>
                <a:cubicBezTo>
                  <a:pt x="556842" y="175473"/>
                  <a:pt x="565444" y="184075"/>
                  <a:pt x="565444" y="19468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 name="Arrow: Bent 101">
            <a:extLst>
              <a:ext uri="{FF2B5EF4-FFF2-40B4-BE49-F238E27FC236}">
                <a16:creationId xmlns:a16="http://schemas.microsoft.com/office/drawing/2014/main" xmlns="" id="{8EBA192E-8507-4805-BD95-BD7B50896422}"/>
              </a:ext>
            </a:extLst>
          </p:cNvPr>
          <p:cNvSpPr/>
          <p:nvPr/>
        </p:nvSpPr>
        <p:spPr>
          <a:xfrm flipH="1" flipV="1">
            <a:off x="1504235" y="5623091"/>
            <a:ext cx="8974693" cy="582611"/>
          </a:xfrm>
          <a:prstGeom prst="bentArrow">
            <a:avLst>
              <a:gd name="adj1" fmla="val 14113"/>
              <a:gd name="adj2" fmla="val 12152"/>
              <a:gd name="adj3" fmla="val 0"/>
              <a:gd name="adj4" fmla="val 545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34" name="Group 133">
            <a:extLst>
              <a:ext uri="{FF2B5EF4-FFF2-40B4-BE49-F238E27FC236}">
                <a16:creationId xmlns:a16="http://schemas.microsoft.com/office/drawing/2014/main" xmlns="" id="{675CB1FB-8C3B-45CC-BE0E-D38541FA1A8D}"/>
              </a:ext>
            </a:extLst>
          </p:cNvPr>
          <p:cNvGrpSpPr/>
          <p:nvPr/>
        </p:nvGrpSpPr>
        <p:grpSpPr>
          <a:xfrm>
            <a:off x="3912092" y="5616841"/>
            <a:ext cx="1511367" cy="490966"/>
            <a:chOff x="2751274" y="4321303"/>
            <a:chExt cx="1511367" cy="490966"/>
          </a:xfrm>
        </p:grpSpPr>
        <p:sp>
          <p:nvSpPr>
            <p:cNvPr id="124" name="Freeform: Shape 123">
              <a:extLst>
                <a:ext uri="{FF2B5EF4-FFF2-40B4-BE49-F238E27FC236}">
                  <a16:creationId xmlns:a16="http://schemas.microsoft.com/office/drawing/2014/main" xmlns="" id="{7CAEE828-5ECA-4FF6-BD0F-5B1F50A8D329}"/>
                </a:ext>
              </a:extLst>
            </p:cNvPr>
            <p:cNvSpPr/>
            <p:nvPr/>
          </p:nvSpPr>
          <p:spPr>
            <a:xfrm>
              <a:off x="2751274" y="4567310"/>
              <a:ext cx="295404" cy="244959"/>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xmlns="" id="{6014D889-75E6-4C27-A7DD-5C75480E7AA7}"/>
                </a:ext>
              </a:extLst>
            </p:cNvPr>
            <p:cNvSpPr/>
            <p:nvPr/>
          </p:nvSpPr>
          <p:spPr>
            <a:xfrm>
              <a:off x="3027027" y="4321303"/>
              <a:ext cx="592071" cy="490966"/>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xmlns="" id="{0E88121F-1694-4C80-A9D6-3EF4AEFC8600}"/>
                </a:ext>
              </a:extLst>
            </p:cNvPr>
            <p:cNvSpPr/>
            <p:nvPr/>
          </p:nvSpPr>
          <p:spPr>
            <a:xfrm>
              <a:off x="3610202" y="4506062"/>
              <a:ext cx="369265" cy="306207"/>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xmlns="" id="{60315155-7170-414F-B014-9DE75187B30D}"/>
                </a:ext>
              </a:extLst>
            </p:cNvPr>
            <p:cNvSpPr/>
            <p:nvPr/>
          </p:nvSpPr>
          <p:spPr>
            <a:xfrm>
              <a:off x="3967237" y="4567310"/>
              <a:ext cx="295404" cy="244959"/>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grpSp>
      <p:grpSp>
        <p:nvGrpSpPr>
          <p:cNvPr id="9" name="Group 8">
            <a:extLst>
              <a:ext uri="{FF2B5EF4-FFF2-40B4-BE49-F238E27FC236}">
                <a16:creationId xmlns:a16="http://schemas.microsoft.com/office/drawing/2014/main" xmlns="" id="{CAE67E13-E58F-4FB0-B485-321111952A2F}"/>
              </a:ext>
            </a:extLst>
          </p:cNvPr>
          <p:cNvGrpSpPr/>
          <p:nvPr/>
        </p:nvGrpSpPr>
        <p:grpSpPr>
          <a:xfrm>
            <a:off x="9410500" y="2710940"/>
            <a:ext cx="2036454" cy="2914798"/>
            <a:chOff x="9392570" y="2693010"/>
            <a:chExt cx="2036454" cy="2914798"/>
          </a:xfrm>
          <a:solidFill>
            <a:schemeClr val="accent1"/>
          </a:solidFill>
        </p:grpSpPr>
        <p:sp>
          <p:nvSpPr>
            <p:cNvPr id="142" name="Oval 1">
              <a:extLst>
                <a:ext uri="{FF2B5EF4-FFF2-40B4-BE49-F238E27FC236}">
                  <a16:creationId xmlns:a16="http://schemas.microsoft.com/office/drawing/2014/main" xmlns="" id="{93C89472-3994-4F29-BCEA-F5B3750388F7}"/>
                </a:ext>
              </a:extLst>
            </p:cNvPr>
            <p:cNvSpPr/>
            <p:nvPr/>
          </p:nvSpPr>
          <p:spPr>
            <a:xfrm flipH="1">
              <a:off x="10130361" y="5170309"/>
              <a:ext cx="560872" cy="10016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3" name="Oval 1">
              <a:extLst>
                <a:ext uri="{FF2B5EF4-FFF2-40B4-BE49-F238E27FC236}">
                  <a16:creationId xmlns:a16="http://schemas.microsoft.com/office/drawing/2014/main" xmlns="" id="{562FA17F-34DD-4833-B88E-B25D0AD94387}"/>
                </a:ext>
              </a:extLst>
            </p:cNvPr>
            <p:cNvSpPr/>
            <p:nvPr/>
          </p:nvSpPr>
          <p:spPr>
            <a:xfrm flipH="1">
              <a:off x="10190455" y="5447560"/>
              <a:ext cx="440684" cy="16024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44" name="Oval 1">
              <a:extLst>
                <a:ext uri="{FF2B5EF4-FFF2-40B4-BE49-F238E27FC236}">
                  <a16:creationId xmlns:a16="http://schemas.microsoft.com/office/drawing/2014/main" xmlns="" id="{5FDE4BF7-69D8-4347-8B6F-1F7909A29DFA}"/>
                </a:ext>
              </a:extLst>
            </p:cNvPr>
            <p:cNvSpPr/>
            <p:nvPr/>
          </p:nvSpPr>
          <p:spPr>
            <a:xfrm flipH="1">
              <a:off x="10150393" y="5308935"/>
              <a:ext cx="520809" cy="10016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5" name="Oval 1">
              <a:extLst>
                <a:ext uri="{FF2B5EF4-FFF2-40B4-BE49-F238E27FC236}">
                  <a16:creationId xmlns:a16="http://schemas.microsoft.com/office/drawing/2014/main" xmlns="" id="{394F196D-2D6E-4120-AE3F-684AF1FF3436}"/>
                </a:ext>
              </a:extLst>
            </p:cNvPr>
            <p:cNvSpPr/>
            <p:nvPr/>
          </p:nvSpPr>
          <p:spPr>
            <a:xfrm flipH="1">
              <a:off x="10110330" y="5031684"/>
              <a:ext cx="600935" cy="10016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3" name="Freeform: Shape 152">
              <a:extLst>
                <a:ext uri="{FF2B5EF4-FFF2-40B4-BE49-F238E27FC236}">
                  <a16:creationId xmlns:a16="http://schemas.microsoft.com/office/drawing/2014/main" xmlns="" id="{8C7A0C76-30F6-4D40-A08F-49E0C4075BE9}"/>
                </a:ext>
              </a:extLst>
            </p:cNvPr>
            <p:cNvSpPr/>
            <p:nvPr/>
          </p:nvSpPr>
          <p:spPr>
            <a:xfrm flipH="1">
              <a:off x="9392570" y="2693010"/>
              <a:ext cx="2036454" cy="2246601"/>
            </a:xfrm>
            <a:custGeom>
              <a:avLst/>
              <a:gdLst>
                <a:gd name="connsiteX0" fmla="*/ 696638 w 2036454"/>
                <a:gd name="connsiteY0" fmla="*/ 2081097 h 2246601"/>
                <a:gd name="connsiteX1" fmla="*/ 717664 w 2036454"/>
                <a:gd name="connsiteY1" fmla="*/ 2094765 h 2246601"/>
                <a:gd name="connsiteX2" fmla="*/ 709915 w 2036454"/>
                <a:gd name="connsiteY2" fmla="*/ 2093208 h 2246601"/>
                <a:gd name="connsiteX3" fmla="*/ 1016176 w 2036454"/>
                <a:gd name="connsiteY3" fmla="*/ 69112 h 2246601"/>
                <a:gd name="connsiteX4" fmla="*/ 1972239 w 2036454"/>
                <a:gd name="connsiteY4" fmla="*/ 1025175 h 2246601"/>
                <a:gd name="connsiteX5" fmla="*/ 1016176 w 2036454"/>
                <a:gd name="connsiteY5" fmla="*/ 1981238 h 2246601"/>
                <a:gd name="connsiteX6" fmla="*/ 60113 w 2036454"/>
                <a:gd name="connsiteY6" fmla="*/ 1025175 h 2246601"/>
                <a:gd name="connsiteX7" fmla="*/ 1016176 w 2036454"/>
                <a:gd name="connsiteY7" fmla="*/ 69112 h 2246601"/>
                <a:gd name="connsiteX8" fmla="*/ 1020136 w 2036454"/>
                <a:gd name="connsiteY8" fmla="*/ 0 h 2246601"/>
                <a:gd name="connsiteX9" fmla="*/ 1018229 w 2036454"/>
                <a:gd name="connsiteY9" fmla="*/ 147 h 2246601"/>
                <a:gd name="connsiteX10" fmla="*/ 1016319 w 2036454"/>
                <a:gd name="connsiteY10" fmla="*/ 0 h 2246601"/>
                <a:gd name="connsiteX11" fmla="*/ 0 w 2036454"/>
                <a:gd name="connsiteY11" fmla="*/ 1016319 h 2246601"/>
                <a:gd name="connsiteX12" fmla="*/ 484581 w 2036454"/>
                <a:gd name="connsiteY12" fmla="*/ 1942131 h 2246601"/>
                <a:gd name="connsiteX13" fmla="*/ 533756 w 2036454"/>
                <a:gd name="connsiteY13" fmla="*/ 2149329 h 2246601"/>
                <a:gd name="connsiteX14" fmla="*/ 663812 w 2036454"/>
                <a:gd name="connsiteY14" fmla="*/ 2246601 h 2246601"/>
                <a:gd name="connsiteX15" fmla="*/ 1018229 w 2036454"/>
                <a:gd name="connsiteY15" fmla="*/ 2245332 h 2246601"/>
                <a:gd name="connsiteX16" fmla="*/ 1372641 w 2036454"/>
                <a:gd name="connsiteY16" fmla="*/ 2246601 h 2246601"/>
                <a:gd name="connsiteX17" fmla="*/ 1502697 w 2036454"/>
                <a:gd name="connsiteY17" fmla="*/ 2149329 h 2246601"/>
                <a:gd name="connsiteX18" fmla="*/ 1551873 w 2036454"/>
                <a:gd name="connsiteY18" fmla="*/ 1942131 h 2246601"/>
                <a:gd name="connsiteX19" fmla="*/ 2036454 w 2036454"/>
                <a:gd name="connsiteY19" fmla="*/ 1016319 h 2246601"/>
                <a:gd name="connsiteX20" fmla="*/ 1020136 w 2036454"/>
                <a:gd name="connsiteY20" fmla="*/ 0 h 224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36454" h="2246601">
                  <a:moveTo>
                    <a:pt x="696638" y="2081097"/>
                  </a:moveTo>
                  <a:lnTo>
                    <a:pt x="717664" y="2094765"/>
                  </a:lnTo>
                  <a:lnTo>
                    <a:pt x="709915" y="2093208"/>
                  </a:lnTo>
                  <a:close/>
                  <a:moveTo>
                    <a:pt x="1016176" y="69112"/>
                  </a:moveTo>
                  <a:cubicBezTo>
                    <a:pt x="1544195" y="69112"/>
                    <a:pt x="1972239" y="497156"/>
                    <a:pt x="1972239" y="1025175"/>
                  </a:cubicBezTo>
                  <a:cubicBezTo>
                    <a:pt x="1972239" y="1553194"/>
                    <a:pt x="1544195" y="1981238"/>
                    <a:pt x="1016176" y="1981238"/>
                  </a:cubicBezTo>
                  <a:cubicBezTo>
                    <a:pt x="488157" y="1981238"/>
                    <a:pt x="60113" y="1553194"/>
                    <a:pt x="60113" y="1025175"/>
                  </a:cubicBezTo>
                  <a:cubicBezTo>
                    <a:pt x="60113" y="497156"/>
                    <a:pt x="488157" y="69112"/>
                    <a:pt x="1016176" y="69112"/>
                  </a:cubicBezTo>
                  <a:close/>
                  <a:moveTo>
                    <a:pt x="1020136" y="0"/>
                  </a:moveTo>
                  <a:lnTo>
                    <a:pt x="1018229" y="147"/>
                  </a:lnTo>
                  <a:lnTo>
                    <a:pt x="1016319" y="0"/>
                  </a:lnTo>
                  <a:cubicBezTo>
                    <a:pt x="455022" y="0"/>
                    <a:pt x="0" y="455021"/>
                    <a:pt x="0" y="1016319"/>
                  </a:cubicBezTo>
                  <a:cubicBezTo>
                    <a:pt x="0" y="1396151"/>
                    <a:pt x="271200" y="1771022"/>
                    <a:pt x="484581" y="1942131"/>
                  </a:cubicBezTo>
                  <a:cubicBezTo>
                    <a:pt x="548151" y="2015370"/>
                    <a:pt x="520096" y="2053853"/>
                    <a:pt x="533756" y="2149329"/>
                  </a:cubicBezTo>
                  <a:cubicBezTo>
                    <a:pt x="569271" y="2223033"/>
                    <a:pt x="601038" y="2246601"/>
                    <a:pt x="663812" y="2246601"/>
                  </a:cubicBezTo>
                  <a:lnTo>
                    <a:pt x="1018229" y="2245332"/>
                  </a:lnTo>
                  <a:lnTo>
                    <a:pt x="1372641" y="2246601"/>
                  </a:lnTo>
                  <a:cubicBezTo>
                    <a:pt x="1435417" y="2246601"/>
                    <a:pt x="1467183" y="2223033"/>
                    <a:pt x="1502697" y="2149329"/>
                  </a:cubicBezTo>
                  <a:cubicBezTo>
                    <a:pt x="1516357" y="2053853"/>
                    <a:pt x="1488303" y="2015370"/>
                    <a:pt x="1551873" y="1942131"/>
                  </a:cubicBezTo>
                  <a:cubicBezTo>
                    <a:pt x="1765253" y="1771022"/>
                    <a:pt x="2036454" y="1396151"/>
                    <a:pt x="2036454" y="1016319"/>
                  </a:cubicBezTo>
                  <a:cubicBezTo>
                    <a:pt x="2036454" y="455021"/>
                    <a:pt x="1581432" y="0"/>
                    <a:pt x="102013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a:p>
          </p:txBody>
        </p:sp>
      </p:grpSp>
      <p:sp>
        <p:nvSpPr>
          <p:cNvPr id="152" name="Freeform: Shape 151">
            <a:extLst>
              <a:ext uri="{FF2B5EF4-FFF2-40B4-BE49-F238E27FC236}">
                <a16:creationId xmlns:a16="http://schemas.microsoft.com/office/drawing/2014/main" xmlns="" id="{1E1607B5-64B5-47A5-8D74-932DFF0AB39F}"/>
              </a:ext>
            </a:extLst>
          </p:cNvPr>
          <p:cNvSpPr/>
          <p:nvPr/>
        </p:nvSpPr>
        <p:spPr>
          <a:xfrm flipH="1">
            <a:off x="9516898" y="2907256"/>
            <a:ext cx="1787797" cy="1972285"/>
          </a:xfrm>
          <a:custGeom>
            <a:avLst/>
            <a:gdLst>
              <a:gd name="connsiteX0" fmla="*/ 696638 w 2036454"/>
              <a:gd name="connsiteY0" fmla="*/ 2081097 h 2246601"/>
              <a:gd name="connsiteX1" fmla="*/ 717664 w 2036454"/>
              <a:gd name="connsiteY1" fmla="*/ 2094765 h 2246601"/>
              <a:gd name="connsiteX2" fmla="*/ 709915 w 2036454"/>
              <a:gd name="connsiteY2" fmla="*/ 2093208 h 2246601"/>
              <a:gd name="connsiteX3" fmla="*/ 1020136 w 2036454"/>
              <a:gd name="connsiteY3" fmla="*/ 0 h 2246601"/>
              <a:gd name="connsiteX4" fmla="*/ 1018229 w 2036454"/>
              <a:gd name="connsiteY4" fmla="*/ 147 h 2246601"/>
              <a:gd name="connsiteX5" fmla="*/ 1016319 w 2036454"/>
              <a:gd name="connsiteY5" fmla="*/ 0 h 2246601"/>
              <a:gd name="connsiteX6" fmla="*/ 0 w 2036454"/>
              <a:gd name="connsiteY6" fmla="*/ 1016319 h 2246601"/>
              <a:gd name="connsiteX7" fmla="*/ 484581 w 2036454"/>
              <a:gd name="connsiteY7" fmla="*/ 1942131 h 2246601"/>
              <a:gd name="connsiteX8" fmla="*/ 533756 w 2036454"/>
              <a:gd name="connsiteY8" fmla="*/ 2149329 h 2246601"/>
              <a:gd name="connsiteX9" fmla="*/ 663812 w 2036454"/>
              <a:gd name="connsiteY9" fmla="*/ 2246601 h 2246601"/>
              <a:gd name="connsiteX10" fmla="*/ 1018229 w 2036454"/>
              <a:gd name="connsiteY10" fmla="*/ 2245332 h 2246601"/>
              <a:gd name="connsiteX11" fmla="*/ 1372641 w 2036454"/>
              <a:gd name="connsiteY11" fmla="*/ 2246601 h 2246601"/>
              <a:gd name="connsiteX12" fmla="*/ 1502697 w 2036454"/>
              <a:gd name="connsiteY12" fmla="*/ 2149329 h 2246601"/>
              <a:gd name="connsiteX13" fmla="*/ 1551873 w 2036454"/>
              <a:gd name="connsiteY13" fmla="*/ 1942131 h 2246601"/>
              <a:gd name="connsiteX14" fmla="*/ 2036454 w 2036454"/>
              <a:gd name="connsiteY14" fmla="*/ 1016319 h 2246601"/>
              <a:gd name="connsiteX15" fmla="*/ 1020136 w 2036454"/>
              <a:gd name="connsiteY15" fmla="*/ 0 h 224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6454" h="2246601">
                <a:moveTo>
                  <a:pt x="696638" y="2081097"/>
                </a:moveTo>
                <a:lnTo>
                  <a:pt x="717664" y="2094765"/>
                </a:lnTo>
                <a:lnTo>
                  <a:pt x="709915" y="2093208"/>
                </a:lnTo>
                <a:close/>
                <a:moveTo>
                  <a:pt x="1020136" y="0"/>
                </a:moveTo>
                <a:lnTo>
                  <a:pt x="1018229" y="147"/>
                </a:lnTo>
                <a:lnTo>
                  <a:pt x="1016319" y="0"/>
                </a:lnTo>
                <a:cubicBezTo>
                  <a:pt x="455022" y="0"/>
                  <a:pt x="0" y="455021"/>
                  <a:pt x="0" y="1016319"/>
                </a:cubicBezTo>
                <a:cubicBezTo>
                  <a:pt x="0" y="1396151"/>
                  <a:pt x="271200" y="1771022"/>
                  <a:pt x="484581" y="1942131"/>
                </a:cubicBezTo>
                <a:cubicBezTo>
                  <a:pt x="548151" y="2015370"/>
                  <a:pt x="520096" y="2053853"/>
                  <a:pt x="533756" y="2149329"/>
                </a:cubicBezTo>
                <a:cubicBezTo>
                  <a:pt x="569271" y="2223033"/>
                  <a:pt x="601038" y="2246601"/>
                  <a:pt x="663812" y="2246601"/>
                </a:cubicBezTo>
                <a:lnTo>
                  <a:pt x="1018229" y="2245332"/>
                </a:lnTo>
                <a:lnTo>
                  <a:pt x="1372641" y="2246601"/>
                </a:lnTo>
                <a:cubicBezTo>
                  <a:pt x="1435417" y="2246601"/>
                  <a:pt x="1467183" y="2223033"/>
                  <a:pt x="1502697" y="2149329"/>
                </a:cubicBezTo>
                <a:cubicBezTo>
                  <a:pt x="1516357" y="2053853"/>
                  <a:pt x="1488303" y="2015370"/>
                  <a:pt x="1551873" y="1942131"/>
                </a:cubicBezTo>
                <a:cubicBezTo>
                  <a:pt x="1765253" y="1771022"/>
                  <a:pt x="2036454" y="1396151"/>
                  <a:pt x="2036454" y="1016319"/>
                </a:cubicBezTo>
                <a:cubicBezTo>
                  <a:pt x="2036454" y="455021"/>
                  <a:pt x="1581432" y="0"/>
                  <a:pt x="10201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a:p>
        </p:txBody>
      </p:sp>
      <p:grpSp>
        <p:nvGrpSpPr>
          <p:cNvPr id="83" name="Group 82">
            <a:extLst>
              <a:ext uri="{FF2B5EF4-FFF2-40B4-BE49-F238E27FC236}">
                <a16:creationId xmlns:a16="http://schemas.microsoft.com/office/drawing/2014/main" xmlns="" id="{AB2A7E71-5738-44B8-8C95-AE69F852EEE2}"/>
              </a:ext>
            </a:extLst>
          </p:cNvPr>
          <p:cNvGrpSpPr/>
          <p:nvPr/>
        </p:nvGrpSpPr>
        <p:grpSpPr>
          <a:xfrm>
            <a:off x="9516898" y="2814396"/>
            <a:ext cx="1832724" cy="1832724"/>
            <a:chOff x="4547049" y="1897856"/>
            <a:chExt cx="3071634" cy="3071634"/>
          </a:xfrm>
          <a:effectLst/>
        </p:grpSpPr>
        <p:sp>
          <p:nvSpPr>
            <p:cNvPr id="84" name="Freeform: Shape 83">
              <a:extLst>
                <a:ext uri="{FF2B5EF4-FFF2-40B4-BE49-F238E27FC236}">
                  <a16:creationId xmlns:a16="http://schemas.microsoft.com/office/drawing/2014/main" xmlns="" id="{D8F22443-BC2E-481F-848C-C91988FF254D}"/>
                </a:ext>
              </a:extLst>
            </p:cNvPr>
            <p:cNvSpPr/>
            <p:nvPr/>
          </p:nvSpPr>
          <p:spPr>
            <a:xfrm>
              <a:off x="4547049" y="1897856"/>
              <a:ext cx="3071634" cy="307163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1">
                <a:lumMod val="20000"/>
                <a:lumOff val="80000"/>
              </a:schemeClr>
            </a:solidFill>
            <a:ln w="9525" cap="flat">
              <a:noFill/>
              <a:prstDash val="solid"/>
              <a:miter/>
            </a:ln>
            <a:effectLst/>
          </p:spPr>
          <p:txBody>
            <a:bodyPr rtlCol="0" anchor="ctr"/>
            <a:lstStyle/>
            <a:p>
              <a:endParaRPr lang="en-US" dirty="0"/>
            </a:p>
          </p:txBody>
        </p:sp>
        <p:sp>
          <p:nvSpPr>
            <p:cNvPr id="85" name="Freeform: Shape 84">
              <a:extLst>
                <a:ext uri="{FF2B5EF4-FFF2-40B4-BE49-F238E27FC236}">
                  <a16:creationId xmlns:a16="http://schemas.microsoft.com/office/drawing/2014/main" xmlns="" id="{35F2A40E-4190-437D-AC60-CD4CDF3B31A4}"/>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1">
                <a:lumMod val="40000"/>
                <a:lumOff val="60000"/>
              </a:schemeClr>
            </a:solidFill>
            <a:ln w="9525" cap="flat">
              <a:noFill/>
              <a:prstDash val="solid"/>
              <a:miter/>
            </a:ln>
          </p:spPr>
          <p:txBody>
            <a:bodyPr rtlCol="0" anchor="ctr"/>
            <a:lstStyle/>
            <a:p>
              <a:endParaRPr lang="en-US" dirty="0"/>
            </a:p>
          </p:txBody>
        </p:sp>
      </p:grpSp>
      <p:grpSp>
        <p:nvGrpSpPr>
          <p:cNvPr id="169" name="Group 168">
            <a:extLst>
              <a:ext uri="{FF2B5EF4-FFF2-40B4-BE49-F238E27FC236}">
                <a16:creationId xmlns:a16="http://schemas.microsoft.com/office/drawing/2014/main" xmlns="" id="{0DFE7297-5D2E-4A1E-AF36-A4B43D60EE20}"/>
              </a:ext>
            </a:extLst>
          </p:cNvPr>
          <p:cNvGrpSpPr/>
          <p:nvPr/>
        </p:nvGrpSpPr>
        <p:grpSpPr>
          <a:xfrm>
            <a:off x="1092450" y="4943210"/>
            <a:ext cx="2825440" cy="1166481"/>
            <a:chOff x="1786971" y="4942919"/>
            <a:chExt cx="2041538" cy="1037553"/>
          </a:xfrm>
        </p:grpSpPr>
        <p:sp>
          <p:nvSpPr>
            <p:cNvPr id="170" name="Rectangle: Rounded Corners 169">
              <a:extLst>
                <a:ext uri="{FF2B5EF4-FFF2-40B4-BE49-F238E27FC236}">
                  <a16:creationId xmlns:a16="http://schemas.microsoft.com/office/drawing/2014/main" xmlns="" id="{542EA2AA-46CA-4542-867B-4B1CB448291F}"/>
                </a:ext>
              </a:extLst>
            </p:cNvPr>
            <p:cNvSpPr/>
            <p:nvPr/>
          </p:nvSpPr>
          <p:spPr>
            <a:xfrm>
              <a:off x="1886713" y="4942919"/>
              <a:ext cx="1842053" cy="62168"/>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a:extLst>
                <a:ext uri="{FF2B5EF4-FFF2-40B4-BE49-F238E27FC236}">
                  <a16:creationId xmlns:a16="http://schemas.microsoft.com/office/drawing/2014/main" xmlns="" id="{D4CACEE3-B90F-4F91-BDC6-877A07B30437}"/>
                </a:ext>
              </a:extLst>
            </p:cNvPr>
            <p:cNvSpPr/>
            <p:nvPr/>
          </p:nvSpPr>
          <p:spPr>
            <a:xfrm>
              <a:off x="1786971" y="5005087"/>
              <a:ext cx="2041538" cy="972483"/>
            </a:xfrm>
            <a:prstGeom prst="trapezoid">
              <a:avLst>
                <a:gd name="adj" fmla="val 15411"/>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a:extLst>
                <a:ext uri="{FF2B5EF4-FFF2-40B4-BE49-F238E27FC236}">
                  <a16:creationId xmlns:a16="http://schemas.microsoft.com/office/drawing/2014/main" xmlns="" id="{7A91969B-169B-4C9F-A000-5E82C767548C}"/>
                </a:ext>
              </a:extLst>
            </p:cNvPr>
            <p:cNvSpPr/>
            <p:nvPr/>
          </p:nvSpPr>
          <p:spPr>
            <a:xfrm>
              <a:off x="1950379" y="5043805"/>
              <a:ext cx="1714722" cy="187750"/>
            </a:xfrm>
            <a:prstGeom prst="trapezoi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 name="Group 172">
              <a:extLst>
                <a:ext uri="{FF2B5EF4-FFF2-40B4-BE49-F238E27FC236}">
                  <a16:creationId xmlns:a16="http://schemas.microsoft.com/office/drawing/2014/main" xmlns="" id="{B05ABD50-FAA4-4DC3-8D60-F356E81A32AF}"/>
                </a:ext>
              </a:extLst>
            </p:cNvPr>
            <p:cNvGrpSpPr/>
            <p:nvPr/>
          </p:nvGrpSpPr>
          <p:grpSpPr>
            <a:xfrm>
              <a:off x="2260924" y="5043805"/>
              <a:ext cx="1107473" cy="187751"/>
              <a:chOff x="7962899" y="2433000"/>
              <a:chExt cx="2294160" cy="371747"/>
            </a:xfrm>
          </p:grpSpPr>
          <p:grpSp>
            <p:nvGrpSpPr>
              <p:cNvPr id="227" name="Group 226">
                <a:extLst>
                  <a:ext uri="{FF2B5EF4-FFF2-40B4-BE49-F238E27FC236}">
                    <a16:creationId xmlns:a16="http://schemas.microsoft.com/office/drawing/2014/main" xmlns="" id="{86FD9438-9622-4C4E-BFA8-0C05525FCFD4}"/>
                  </a:ext>
                </a:extLst>
              </p:cNvPr>
              <p:cNvGrpSpPr/>
              <p:nvPr/>
            </p:nvGrpSpPr>
            <p:grpSpPr>
              <a:xfrm>
                <a:off x="7962899" y="2433000"/>
                <a:ext cx="344267" cy="371747"/>
                <a:chOff x="6383215" y="2833551"/>
                <a:chExt cx="240196" cy="371747"/>
              </a:xfrm>
            </p:grpSpPr>
            <p:sp>
              <p:nvSpPr>
                <p:cNvPr id="236" name="Rectangle 235">
                  <a:extLst>
                    <a:ext uri="{FF2B5EF4-FFF2-40B4-BE49-F238E27FC236}">
                      <a16:creationId xmlns:a16="http://schemas.microsoft.com/office/drawing/2014/main" xmlns="" id="{3F8AB41D-920E-42F9-ADC4-C5E4FA92A810}"/>
                    </a:ext>
                  </a:extLst>
                </p:cNvPr>
                <p:cNvSpPr/>
                <p:nvPr/>
              </p:nvSpPr>
              <p:spPr>
                <a:xfrm>
                  <a:off x="6427177" y="2833551"/>
                  <a:ext cx="152272" cy="103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a:extLst>
                    <a:ext uri="{FF2B5EF4-FFF2-40B4-BE49-F238E27FC236}">
                      <a16:creationId xmlns:a16="http://schemas.microsoft.com/office/drawing/2014/main" xmlns="" id="{B6373E23-F5CD-4F0F-AA5B-23DBCE336F76}"/>
                    </a:ext>
                  </a:extLst>
                </p:cNvPr>
                <p:cNvSpPr/>
                <p:nvPr/>
              </p:nvSpPr>
              <p:spPr>
                <a:xfrm>
                  <a:off x="6383215" y="3030414"/>
                  <a:ext cx="240196" cy="1748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Trapezoid 237">
                  <a:extLst>
                    <a:ext uri="{FF2B5EF4-FFF2-40B4-BE49-F238E27FC236}">
                      <a16:creationId xmlns:a16="http://schemas.microsoft.com/office/drawing/2014/main" xmlns="" id="{F598B5F6-B0BA-4533-A3E1-814F76F6C2EA}"/>
                    </a:ext>
                  </a:extLst>
                </p:cNvPr>
                <p:cNvSpPr/>
                <p:nvPr/>
              </p:nvSpPr>
              <p:spPr>
                <a:xfrm>
                  <a:off x="6383215" y="2936632"/>
                  <a:ext cx="240196" cy="93782"/>
                </a:xfrm>
                <a:prstGeom prst="trapezoid">
                  <a:avLst>
                    <a:gd name="adj" fmla="val 7468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227">
                <a:extLst>
                  <a:ext uri="{FF2B5EF4-FFF2-40B4-BE49-F238E27FC236}">
                    <a16:creationId xmlns:a16="http://schemas.microsoft.com/office/drawing/2014/main" xmlns="" id="{B9895C98-0D69-4F95-ABCE-8B972769064A}"/>
                  </a:ext>
                </a:extLst>
              </p:cNvPr>
              <p:cNvGrpSpPr/>
              <p:nvPr/>
            </p:nvGrpSpPr>
            <p:grpSpPr>
              <a:xfrm>
                <a:off x="8933083" y="2433000"/>
                <a:ext cx="344267" cy="371747"/>
                <a:chOff x="6383215" y="2833551"/>
                <a:chExt cx="240196" cy="371747"/>
              </a:xfrm>
            </p:grpSpPr>
            <p:sp>
              <p:nvSpPr>
                <p:cNvPr id="233" name="Rectangle 232">
                  <a:extLst>
                    <a:ext uri="{FF2B5EF4-FFF2-40B4-BE49-F238E27FC236}">
                      <a16:creationId xmlns:a16="http://schemas.microsoft.com/office/drawing/2014/main" xmlns="" id="{96EBE5C6-DE8F-44F9-9B6B-8B5ECBD2BD9B}"/>
                    </a:ext>
                  </a:extLst>
                </p:cNvPr>
                <p:cNvSpPr/>
                <p:nvPr/>
              </p:nvSpPr>
              <p:spPr>
                <a:xfrm>
                  <a:off x="6427177" y="2833551"/>
                  <a:ext cx="152272" cy="103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a:extLst>
                    <a:ext uri="{FF2B5EF4-FFF2-40B4-BE49-F238E27FC236}">
                      <a16:creationId xmlns:a16="http://schemas.microsoft.com/office/drawing/2014/main" xmlns="" id="{3D184445-6645-4A77-A9FB-EB687E422469}"/>
                    </a:ext>
                  </a:extLst>
                </p:cNvPr>
                <p:cNvSpPr/>
                <p:nvPr/>
              </p:nvSpPr>
              <p:spPr>
                <a:xfrm>
                  <a:off x="6383215" y="3030414"/>
                  <a:ext cx="240196" cy="1748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Trapezoid 234">
                  <a:extLst>
                    <a:ext uri="{FF2B5EF4-FFF2-40B4-BE49-F238E27FC236}">
                      <a16:creationId xmlns:a16="http://schemas.microsoft.com/office/drawing/2014/main" xmlns="" id="{5A94EBDF-19DB-4165-92F2-1E0F0718FC4C}"/>
                    </a:ext>
                  </a:extLst>
                </p:cNvPr>
                <p:cNvSpPr/>
                <p:nvPr/>
              </p:nvSpPr>
              <p:spPr>
                <a:xfrm>
                  <a:off x="6383215" y="2936632"/>
                  <a:ext cx="240196" cy="93782"/>
                </a:xfrm>
                <a:prstGeom prst="trapezoid">
                  <a:avLst>
                    <a:gd name="adj" fmla="val 67722"/>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228">
                <a:extLst>
                  <a:ext uri="{FF2B5EF4-FFF2-40B4-BE49-F238E27FC236}">
                    <a16:creationId xmlns:a16="http://schemas.microsoft.com/office/drawing/2014/main" xmlns="" id="{FAD918A8-175F-40E7-869A-7618A3014E59}"/>
                  </a:ext>
                </a:extLst>
              </p:cNvPr>
              <p:cNvGrpSpPr/>
              <p:nvPr/>
            </p:nvGrpSpPr>
            <p:grpSpPr>
              <a:xfrm>
                <a:off x="9912792" y="2433000"/>
                <a:ext cx="344267" cy="371747"/>
                <a:chOff x="6383215" y="2833551"/>
                <a:chExt cx="240196" cy="371747"/>
              </a:xfrm>
            </p:grpSpPr>
            <p:sp>
              <p:nvSpPr>
                <p:cNvPr id="230" name="Rectangle 229">
                  <a:extLst>
                    <a:ext uri="{FF2B5EF4-FFF2-40B4-BE49-F238E27FC236}">
                      <a16:creationId xmlns:a16="http://schemas.microsoft.com/office/drawing/2014/main" xmlns="" id="{93BFED72-A954-4796-9EA9-FD6A91263F48}"/>
                    </a:ext>
                  </a:extLst>
                </p:cNvPr>
                <p:cNvSpPr/>
                <p:nvPr/>
              </p:nvSpPr>
              <p:spPr>
                <a:xfrm>
                  <a:off x="6427177" y="2833551"/>
                  <a:ext cx="152272" cy="103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xmlns="" id="{6DB22848-DE6A-434F-96FF-E95C3CD906E1}"/>
                    </a:ext>
                  </a:extLst>
                </p:cNvPr>
                <p:cNvSpPr/>
                <p:nvPr/>
              </p:nvSpPr>
              <p:spPr>
                <a:xfrm>
                  <a:off x="6383215" y="3030414"/>
                  <a:ext cx="240196" cy="1748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Trapezoid 231">
                  <a:extLst>
                    <a:ext uri="{FF2B5EF4-FFF2-40B4-BE49-F238E27FC236}">
                      <a16:creationId xmlns:a16="http://schemas.microsoft.com/office/drawing/2014/main" xmlns="" id="{B5E54CE8-3008-4CB1-824B-F057EC1055BB}"/>
                    </a:ext>
                  </a:extLst>
                </p:cNvPr>
                <p:cNvSpPr/>
                <p:nvPr/>
              </p:nvSpPr>
              <p:spPr>
                <a:xfrm>
                  <a:off x="6383215" y="2936632"/>
                  <a:ext cx="240196" cy="93782"/>
                </a:xfrm>
                <a:prstGeom prst="trapezoid">
                  <a:avLst>
                    <a:gd name="adj" fmla="val 7120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4" name="Trapezoid 173">
              <a:extLst>
                <a:ext uri="{FF2B5EF4-FFF2-40B4-BE49-F238E27FC236}">
                  <a16:creationId xmlns:a16="http://schemas.microsoft.com/office/drawing/2014/main" xmlns="" id="{D71F561F-BB5E-4E08-A62B-93F204E90C6F}"/>
                </a:ext>
              </a:extLst>
            </p:cNvPr>
            <p:cNvSpPr/>
            <p:nvPr/>
          </p:nvSpPr>
          <p:spPr>
            <a:xfrm>
              <a:off x="1842501"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Trapezoid 174">
              <a:extLst>
                <a:ext uri="{FF2B5EF4-FFF2-40B4-BE49-F238E27FC236}">
                  <a16:creationId xmlns:a16="http://schemas.microsoft.com/office/drawing/2014/main" xmlns="" id="{926B953F-E07E-4B44-A2F2-83C58280DC83}"/>
                </a:ext>
              </a:extLst>
            </p:cNvPr>
            <p:cNvSpPr/>
            <p:nvPr/>
          </p:nvSpPr>
          <p:spPr>
            <a:xfrm>
              <a:off x="2313764"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Trapezoid 175">
              <a:extLst>
                <a:ext uri="{FF2B5EF4-FFF2-40B4-BE49-F238E27FC236}">
                  <a16:creationId xmlns:a16="http://schemas.microsoft.com/office/drawing/2014/main" xmlns="" id="{D73A1ECF-C322-4F51-8A8A-056B6ECA0135}"/>
                </a:ext>
              </a:extLst>
            </p:cNvPr>
            <p:cNvSpPr/>
            <p:nvPr/>
          </p:nvSpPr>
          <p:spPr>
            <a:xfrm>
              <a:off x="2785027"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Trapezoid 176">
              <a:extLst>
                <a:ext uri="{FF2B5EF4-FFF2-40B4-BE49-F238E27FC236}">
                  <a16:creationId xmlns:a16="http://schemas.microsoft.com/office/drawing/2014/main" xmlns="" id="{EEDD94C3-C6F2-430C-83ED-9003CA2F314C}"/>
                </a:ext>
              </a:extLst>
            </p:cNvPr>
            <p:cNvSpPr/>
            <p:nvPr/>
          </p:nvSpPr>
          <p:spPr>
            <a:xfrm>
              <a:off x="3256290"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oup 177">
              <a:extLst>
                <a:ext uri="{FF2B5EF4-FFF2-40B4-BE49-F238E27FC236}">
                  <a16:creationId xmlns:a16="http://schemas.microsoft.com/office/drawing/2014/main" xmlns="" id="{10263849-62BA-451C-B197-C458827AF1E9}"/>
                </a:ext>
              </a:extLst>
            </p:cNvPr>
            <p:cNvGrpSpPr/>
            <p:nvPr/>
          </p:nvGrpSpPr>
          <p:grpSpPr>
            <a:xfrm>
              <a:off x="1962670" y="5271362"/>
              <a:ext cx="302363" cy="682663"/>
              <a:chOff x="7384246" y="2899703"/>
              <a:chExt cx="626352" cy="1351672"/>
            </a:xfrm>
            <a:solidFill>
              <a:schemeClr val="accent4">
                <a:lumMod val="60000"/>
                <a:lumOff val="40000"/>
              </a:schemeClr>
            </a:solidFill>
          </p:grpSpPr>
          <p:sp>
            <p:nvSpPr>
              <p:cNvPr id="216" name="Rectangle: Rounded Corners 215">
                <a:extLst>
                  <a:ext uri="{FF2B5EF4-FFF2-40B4-BE49-F238E27FC236}">
                    <a16:creationId xmlns:a16="http://schemas.microsoft.com/office/drawing/2014/main" xmlns="" id="{1C3CCF86-B933-4353-9B3A-1DB36D4305ED}"/>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Rounded Corners 216">
                <a:extLst>
                  <a:ext uri="{FF2B5EF4-FFF2-40B4-BE49-F238E27FC236}">
                    <a16:creationId xmlns:a16="http://schemas.microsoft.com/office/drawing/2014/main" xmlns="" id="{87141F13-5FAA-4FB3-BD57-65B1DCFB0C93}"/>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Rounded Corners 217">
                <a:extLst>
                  <a:ext uri="{FF2B5EF4-FFF2-40B4-BE49-F238E27FC236}">
                    <a16:creationId xmlns:a16="http://schemas.microsoft.com/office/drawing/2014/main" xmlns="" id="{81DFD139-9103-43FD-996F-0C33D81607F8}"/>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Rounded Corners 218">
                <a:extLst>
                  <a:ext uri="{FF2B5EF4-FFF2-40B4-BE49-F238E27FC236}">
                    <a16:creationId xmlns:a16="http://schemas.microsoft.com/office/drawing/2014/main" xmlns="" id="{29DD79B1-E490-4CE7-872E-5D99A26FB2E2}"/>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Rounded Corners 219">
                <a:extLst>
                  <a:ext uri="{FF2B5EF4-FFF2-40B4-BE49-F238E27FC236}">
                    <a16:creationId xmlns:a16="http://schemas.microsoft.com/office/drawing/2014/main" xmlns="" id="{C0564815-BC6C-4565-A05B-816A9361D561}"/>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Rounded Corners 220">
                <a:extLst>
                  <a:ext uri="{FF2B5EF4-FFF2-40B4-BE49-F238E27FC236}">
                    <a16:creationId xmlns:a16="http://schemas.microsoft.com/office/drawing/2014/main" xmlns="" id="{1E6B8734-96EA-42CE-9A25-027B730D03B3}"/>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Rounded Corners 221">
                <a:extLst>
                  <a:ext uri="{FF2B5EF4-FFF2-40B4-BE49-F238E27FC236}">
                    <a16:creationId xmlns:a16="http://schemas.microsoft.com/office/drawing/2014/main" xmlns="" id="{E07C30DC-29B8-49D1-815B-87EF8DAD90A6}"/>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Rounded Corners 222">
                <a:extLst>
                  <a:ext uri="{FF2B5EF4-FFF2-40B4-BE49-F238E27FC236}">
                    <a16:creationId xmlns:a16="http://schemas.microsoft.com/office/drawing/2014/main" xmlns="" id="{DFFAE26A-2273-41E9-B826-3C556F16755D}"/>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Rounded Corners 223">
                <a:extLst>
                  <a:ext uri="{FF2B5EF4-FFF2-40B4-BE49-F238E27FC236}">
                    <a16:creationId xmlns:a16="http://schemas.microsoft.com/office/drawing/2014/main" xmlns="" id="{F03B1CCC-644F-4515-AE4F-AEB9ED345D42}"/>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Rounded Corners 224">
                <a:extLst>
                  <a:ext uri="{FF2B5EF4-FFF2-40B4-BE49-F238E27FC236}">
                    <a16:creationId xmlns:a16="http://schemas.microsoft.com/office/drawing/2014/main" xmlns="" id="{7BCF6C98-A966-462D-88A5-DAD346C3ADEB}"/>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Rounded Corners 225">
                <a:extLst>
                  <a:ext uri="{FF2B5EF4-FFF2-40B4-BE49-F238E27FC236}">
                    <a16:creationId xmlns:a16="http://schemas.microsoft.com/office/drawing/2014/main" xmlns="" id="{DDB596CA-184F-40A2-9566-DF961E600637}"/>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78">
              <a:extLst>
                <a:ext uri="{FF2B5EF4-FFF2-40B4-BE49-F238E27FC236}">
                  <a16:creationId xmlns:a16="http://schemas.microsoft.com/office/drawing/2014/main" xmlns="" id="{A739D00F-806A-4BB7-8A2F-1DFE0310997B}"/>
                </a:ext>
              </a:extLst>
            </p:cNvPr>
            <p:cNvGrpSpPr/>
            <p:nvPr/>
          </p:nvGrpSpPr>
          <p:grpSpPr>
            <a:xfrm>
              <a:off x="2430707" y="5271362"/>
              <a:ext cx="302363" cy="682663"/>
              <a:chOff x="7384246" y="2899703"/>
              <a:chExt cx="626352" cy="1351672"/>
            </a:xfrm>
            <a:solidFill>
              <a:schemeClr val="accent4">
                <a:lumMod val="60000"/>
                <a:lumOff val="40000"/>
              </a:schemeClr>
            </a:solidFill>
          </p:grpSpPr>
          <p:sp>
            <p:nvSpPr>
              <p:cNvPr id="205" name="Rectangle: Rounded Corners 204">
                <a:extLst>
                  <a:ext uri="{FF2B5EF4-FFF2-40B4-BE49-F238E27FC236}">
                    <a16:creationId xmlns:a16="http://schemas.microsoft.com/office/drawing/2014/main" xmlns="" id="{1452CDC8-7256-4FF3-8FED-628116B53909}"/>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Rounded Corners 205">
                <a:extLst>
                  <a:ext uri="{FF2B5EF4-FFF2-40B4-BE49-F238E27FC236}">
                    <a16:creationId xmlns:a16="http://schemas.microsoft.com/office/drawing/2014/main" xmlns="" id="{BC5E81AA-5663-4DA9-9089-741502B53958}"/>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Rounded Corners 206">
                <a:extLst>
                  <a:ext uri="{FF2B5EF4-FFF2-40B4-BE49-F238E27FC236}">
                    <a16:creationId xmlns:a16="http://schemas.microsoft.com/office/drawing/2014/main" xmlns="" id="{8DC76A4B-48E7-498C-B613-19DA314AA69A}"/>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xmlns="" id="{C74E88BB-2AD8-434B-B25A-206207DF1CCD}"/>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208">
                <a:extLst>
                  <a:ext uri="{FF2B5EF4-FFF2-40B4-BE49-F238E27FC236}">
                    <a16:creationId xmlns:a16="http://schemas.microsoft.com/office/drawing/2014/main" xmlns="" id="{581F9D7B-C759-4535-A839-2ABC111149AB}"/>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Rounded Corners 209">
                <a:extLst>
                  <a:ext uri="{FF2B5EF4-FFF2-40B4-BE49-F238E27FC236}">
                    <a16:creationId xmlns:a16="http://schemas.microsoft.com/office/drawing/2014/main" xmlns="" id="{99965AFF-E5B1-498B-85E2-5B4EEC535799}"/>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Rounded Corners 210">
                <a:extLst>
                  <a:ext uri="{FF2B5EF4-FFF2-40B4-BE49-F238E27FC236}">
                    <a16:creationId xmlns:a16="http://schemas.microsoft.com/office/drawing/2014/main" xmlns="" id="{4708C725-A8B0-4EDB-8101-C8AEF888CA11}"/>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Rounded Corners 211">
                <a:extLst>
                  <a:ext uri="{FF2B5EF4-FFF2-40B4-BE49-F238E27FC236}">
                    <a16:creationId xmlns:a16="http://schemas.microsoft.com/office/drawing/2014/main" xmlns="" id="{0014FCF2-64F3-4347-99CD-10D4874CB1C6}"/>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Rounded Corners 212">
                <a:extLst>
                  <a:ext uri="{FF2B5EF4-FFF2-40B4-BE49-F238E27FC236}">
                    <a16:creationId xmlns:a16="http://schemas.microsoft.com/office/drawing/2014/main" xmlns="" id="{427272FB-D869-4B2F-BE88-D85A2175569F}"/>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Rounded Corners 213">
                <a:extLst>
                  <a:ext uri="{FF2B5EF4-FFF2-40B4-BE49-F238E27FC236}">
                    <a16:creationId xmlns:a16="http://schemas.microsoft.com/office/drawing/2014/main" xmlns="" id="{1B17C44F-98D1-4AC8-8120-2C369056386F}"/>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Rounded Corners 214">
                <a:extLst>
                  <a:ext uri="{FF2B5EF4-FFF2-40B4-BE49-F238E27FC236}">
                    <a16:creationId xmlns:a16="http://schemas.microsoft.com/office/drawing/2014/main" xmlns="" id="{10C4F26E-FC0C-4D71-A43D-DB65E27F3EC6}"/>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179">
              <a:extLst>
                <a:ext uri="{FF2B5EF4-FFF2-40B4-BE49-F238E27FC236}">
                  <a16:creationId xmlns:a16="http://schemas.microsoft.com/office/drawing/2014/main" xmlns="" id="{795CDE37-3FBD-418F-9733-EB19520F4D28}"/>
                </a:ext>
              </a:extLst>
            </p:cNvPr>
            <p:cNvGrpSpPr/>
            <p:nvPr/>
          </p:nvGrpSpPr>
          <p:grpSpPr>
            <a:xfrm>
              <a:off x="2898745" y="5271362"/>
              <a:ext cx="302363" cy="682663"/>
              <a:chOff x="7384246" y="2899703"/>
              <a:chExt cx="626352" cy="1351672"/>
            </a:xfrm>
            <a:solidFill>
              <a:schemeClr val="accent4">
                <a:lumMod val="60000"/>
                <a:lumOff val="40000"/>
              </a:schemeClr>
            </a:solidFill>
          </p:grpSpPr>
          <p:sp>
            <p:nvSpPr>
              <p:cNvPr id="194" name="Rectangle: Rounded Corners 193">
                <a:extLst>
                  <a:ext uri="{FF2B5EF4-FFF2-40B4-BE49-F238E27FC236}">
                    <a16:creationId xmlns:a16="http://schemas.microsoft.com/office/drawing/2014/main" xmlns="" id="{B0B55251-2755-45E1-BF60-CED61EF0A96A}"/>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xmlns="" id="{C4BD85E7-71FA-4639-ADC4-DEC534FBAE4E}"/>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Rounded Corners 195">
                <a:extLst>
                  <a:ext uri="{FF2B5EF4-FFF2-40B4-BE49-F238E27FC236}">
                    <a16:creationId xmlns:a16="http://schemas.microsoft.com/office/drawing/2014/main" xmlns="" id="{F734DBF5-03CF-4F1E-A840-2ED796BBEE13}"/>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xmlns="" id="{819B77A2-DFA0-4E71-BCD0-881DF33D51A4}"/>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xmlns="" id="{0129183D-51EB-4B5B-A106-2120213FDF06}"/>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Rounded Corners 198">
                <a:extLst>
                  <a:ext uri="{FF2B5EF4-FFF2-40B4-BE49-F238E27FC236}">
                    <a16:creationId xmlns:a16="http://schemas.microsoft.com/office/drawing/2014/main" xmlns="" id="{1E4B72F1-462E-4E33-A05B-B2E233933E3B}"/>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Rounded Corners 199">
                <a:extLst>
                  <a:ext uri="{FF2B5EF4-FFF2-40B4-BE49-F238E27FC236}">
                    <a16:creationId xmlns:a16="http://schemas.microsoft.com/office/drawing/2014/main" xmlns="" id="{4E4D23D5-B4A7-4958-8C67-5AD58C8D8ED0}"/>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xmlns="" id="{347D933A-BDB5-4645-9BBC-CCC53170E1E6}"/>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xmlns="" id="{1E91E59F-A2A6-4689-8835-8529250C6087}"/>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Rounded Corners 202">
                <a:extLst>
                  <a:ext uri="{FF2B5EF4-FFF2-40B4-BE49-F238E27FC236}">
                    <a16:creationId xmlns:a16="http://schemas.microsoft.com/office/drawing/2014/main" xmlns="" id="{9029F5D9-8869-4528-BA56-D6330F118906}"/>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xmlns="" id="{E1D524B3-9CE4-4E06-BF06-EDFB751E86E3}"/>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180">
              <a:extLst>
                <a:ext uri="{FF2B5EF4-FFF2-40B4-BE49-F238E27FC236}">
                  <a16:creationId xmlns:a16="http://schemas.microsoft.com/office/drawing/2014/main" xmlns="" id="{12D0751E-48A5-4D26-8896-4EB7C15FEE9B}"/>
                </a:ext>
              </a:extLst>
            </p:cNvPr>
            <p:cNvGrpSpPr/>
            <p:nvPr/>
          </p:nvGrpSpPr>
          <p:grpSpPr>
            <a:xfrm>
              <a:off x="3366783" y="5271362"/>
              <a:ext cx="302363" cy="682663"/>
              <a:chOff x="7384246" y="2899703"/>
              <a:chExt cx="626352" cy="1351672"/>
            </a:xfrm>
            <a:solidFill>
              <a:schemeClr val="accent4">
                <a:lumMod val="60000"/>
                <a:lumOff val="40000"/>
              </a:schemeClr>
            </a:solidFill>
          </p:grpSpPr>
          <p:sp>
            <p:nvSpPr>
              <p:cNvPr id="183" name="Rectangle: Rounded Corners 182">
                <a:extLst>
                  <a:ext uri="{FF2B5EF4-FFF2-40B4-BE49-F238E27FC236}">
                    <a16:creationId xmlns:a16="http://schemas.microsoft.com/office/drawing/2014/main" xmlns="" id="{0CE97A67-E510-43E1-9065-73B309F363B2}"/>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Rounded Corners 183">
                <a:extLst>
                  <a:ext uri="{FF2B5EF4-FFF2-40B4-BE49-F238E27FC236}">
                    <a16:creationId xmlns:a16="http://schemas.microsoft.com/office/drawing/2014/main" xmlns="" id="{D05D845F-EC26-43B5-83C8-05AA7E02D077}"/>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Rounded Corners 184">
                <a:extLst>
                  <a:ext uri="{FF2B5EF4-FFF2-40B4-BE49-F238E27FC236}">
                    <a16:creationId xmlns:a16="http://schemas.microsoft.com/office/drawing/2014/main" xmlns="" id="{716D805E-88CA-4423-9482-CAF413AA40A5}"/>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Rounded Corners 185">
                <a:extLst>
                  <a:ext uri="{FF2B5EF4-FFF2-40B4-BE49-F238E27FC236}">
                    <a16:creationId xmlns:a16="http://schemas.microsoft.com/office/drawing/2014/main" xmlns="" id="{DBC13362-F944-4171-801C-366C3F5A5EEA}"/>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xmlns="" id="{4F66B606-A82B-4BD3-A624-3B73E4B2FF55}"/>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a:extLst>
                  <a:ext uri="{FF2B5EF4-FFF2-40B4-BE49-F238E27FC236}">
                    <a16:creationId xmlns:a16="http://schemas.microsoft.com/office/drawing/2014/main" xmlns="" id="{3BEFD1C3-6970-4F5D-AC99-B87C07A11B1D}"/>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xmlns="" id="{A9F7D3E2-7B87-4B44-864D-C1943A2E6A55}"/>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xmlns="" id="{C25A9BF3-0A32-4742-BE9A-F77C9AFEFA3A}"/>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xmlns="" id="{E77F2A87-AE22-481A-A853-243B8DA7D6C8}"/>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xmlns="" id="{6FDC3D30-5BA1-4BE7-BFC0-A55999B69580}"/>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xmlns="" id="{112E3405-B4AA-4531-BCBA-8323FCD79172}"/>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2" name="Graphic 181">
              <a:extLst>
                <a:ext uri="{FF2B5EF4-FFF2-40B4-BE49-F238E27FC236}">
                  <a16:creationId xmlns:a16="http://schemas.microsoft.com/office/drawing/2014/main" xmlns="" id="{9F8183D3-839A-4097-B592-2553D368534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843781" y="5671824"/>
              <a:ext cx="1940381" cy="308648"/>
            </a:xfrm>
            <a:prstGeom prst="rect">
              <a:avLst/>
            </a:prstGeom>
          </p:spPr>
        </p:pic>
      </p:grpSp>
      <p:sp>
        <p:nvSpPr>
          <p:cNvPr id="239" name="Freeform: Shape 238">
            <a:extLst>
              <a:ext uri="{FF2B5EF4-FFF2-40B4-BE49-F238E27FC236}">
                <a16:creationId xmlns:a16="http://schemas.microsoft.com/office/drawing/2014/main" xmlns="" id="{60A7BAFE-4515-426B-B889-AB845EEA69F9}"/>
              </a:ext>
            </a:extLst>
          </p:cNvPr>
          <p:cNvSpPr/>
          <p:nvPr/>
        </p:nvSpPr>
        <p:spPr>
          <a:xfrm flipH="1">
            <a:off x="9955729" y="1432002"/>
            <a:ext cx="892078" cy="1332338"/>
          </a:xfrm>
          <a:custGeom>
            <a:avLst/>
            <a:gdLst>
              <a:gd name="connsiteX0" fmla="*/ 501893 w 892078"/>
              <a:gd name="connsiteY0" fmla="*/ 0 h 1332338"/>
              <a:gd name="connsiteX1" fmla="*/ 498205 w 892078"/>
              <a:gd name="connsiteY1" fmla="*/ 53000 h 1332338"/>
              <a:gd name="connsiteX2" fmla="*/ 456830 w 892078"/>
              <a:gd name="connsiteY2" fmla="*/ 120945 h 1332338"/>
              <a:gd name="connsiteX3" fmla="*/ 387912 w 892078"/>
              <a:gd name="connsiteY3" fmla="*/ 218109 h 1332338"/>
              <a:gd name="connsiteX4" fmla="*/ 391667 w 892078"/>
              <a:gd name="connsiteY4" fmla="*/ 334412 h 1332338"/>
              <a:gd name="connsiteX5" fmla="*/ 407219 w 892078"/>
              <a:gd name="connsiteY5" fmla="*/ 351214 h 1332338"/>
              <a:gd name="connsiteX6" fmla="*/ 413637 w 892078"/>
              <a:gd name="connsiteY6" fmla="*/ 474030 h 1332338"/>
              <a:gd name="connsiteX7" fmla="*/ 416812 w 892078"/>
              <a:gd name="connsiteY7" fmla="*/ 504492 h 1332338"/>
              <a:gd name="connsiteX8" fmla="*/ 402754 w 892078"/>
              <a:gd name="connsiteY8" fmla="*/ 505610 h 1332338"/>
              <a:gd name="connsiteX9" fmla="*/ 369924 w 892078"/>
              <a:gd name="connsiteY9" fmla="*/ 475906 h 1332338"/>
              <a:gd name="connsiteX10" fmla="*/ 126043 w 892078"/>
              <a:gd name="connsiteY10" fmla="*/ 282053 h 1332338"/>
              <a:gd name="connsiteX11" fmla="*/ 204209 w 892078"/>
              <a:gd name="connsiteY11" fmla="*/ 408681 h 1332338"/>
              <a:gd name="connsiteX12" fmla="*/ 344910 w 892078"/>
              <a:gd name="connsiteY12" fmla="*/ 500918 h 1332338"/>
              <a:gd name="connsiteX13" fmla="*/ 418387 w 892078"/>
              <a:gd name="connsiteY13" fmla="*/ 565015 h 1332338"/>
              <a:gd name="connsiteX14" fmla="*/ 404318 w 892078"/>
              <a:gd name="connsiteY14" fmla="*/ 841726 h 1332338"/>
              <a:gd name="connsiteX15" fmla="*/ 354290 w 892078"/>
              <a:gd name="connsiteY15" fmla="*/ 830783 h 1332338"/>
              <a:gd name="connsiteX16" fmla="*/ 353526 w 892078"/>
              <a:gd name="connsiteY16" fmla="*/ 831058 h 1332338"/>
              <a:gd name="connsiteX17" fmla="*/ 350580 w 892078"/>
              <a:gd name="connsiteY17" fmla="*/ 827584 h 1332338"/>
              <a:gd name="connsiteX18" fmla="*/ 347061 w 892078"/>
              <a:gd name="connsiteY18" fmla="*/ 800105 h 1332338"/>
              <a:gd name="connsiteX19" fmla="*/ 281402 w 892078"/>
              <a:gd name="connsiteY19" fmla="*/ 603126 h 1332338"/>
              <a:gd name="connsiteX20" fmla="*/ 0 w 892078"/>
              <a:gd name="connsiteY20" fmla="*/ 531211 h 1332338"/>
              <a:gd name="connsiteX21" fmla="*/ 87546 w 892078"/>
              <a:gd name="connsiteY21" fmla="*/ 639081 h 1332338"/>
              <a:gd name="connsiteX22" fmla="*/ 156335 w 892078"/>
              <a:gd name="connsiteY22" fmla="*/ 770401 h 1332338"/>
              <a:gd name="connsiteX23" fmla="*/ 309542 w 892078"/>
              <a:gd name="connsiteY23" fmla="*/ 829808 h 1332338"/>
              <a:gd name="connsiteX24" fmla="*/ 340979 w 892078"/>
              <a:gd name="connsiteY24" fmla="*/ 837942 h 1332338"/>
              <a:gd name="connsiteX25" fmla="*/ 348283 w 892078"/>
              <a:gd name="connsiteY25" fmla="*/ 838787 h 1332338"/>
              <a:gd name="connsiteX26" fmla="*/ 348036 w 892078"/>
              <a:gd name="connsiteY26" fmla="*/ 840162 h 1332338"/>
              <a:gd name="connsiteX27" fmla="*/ 405880 w 892078"/>
              <a:gd name="connsiteY27" fmla="*/ 949596 h 1332338"/>
              <a:gd name="connsiteX28" fmla="*/ 392717 w 892078"/>
              <a:gd name="connsiteY28" fmla="*/ 1332338 h 1332338"/>
              <a:gd name="connsiteX29" fmla="*/ 473368 w 892078"/>
              <a:gd name="connsiteY29" fmla="*/ 1332338 h 1332338"/>
              <a:gd name="connsiteX30" fmla="*/ 463724 w 892078"/>
              <a:gd name="connsiteY30" fmla="*/ 999622 h 1332338"/>
              <a:gd name="connsiteX31" fmla="*/ 476231 w 892078"/>
              <a:gd name="connsiteY31" fmla="*/ 908949 h 1332338"/>
              <a:gd name="connsiteX32" fmla="*/ 523131 w 892078"/>
              <a:gd name="connsiteY32" fmla="*/ 880809 h 1332338"/>
              <a:gd name="connsiteX33" fmla="*/ 827981 w 892078"/>
              <a:gd name="connsiteY33" fmla="*/ 722913 h 1332338"/>
              <a:gd name="connsiteX34" fmla="*/ 892078 w 892078"/>
              <a:gd name="connsiteY34" fmla="*/ 391486 h 1332338"/>
              <a:gd name="connsiteX35" fmla="*/ 671648 w 892078"/>
              <a:gd name="connsiteY35" fmla="*/ 560326 h 1332338"/>
              <a:gd name="connsiteX36" fmla="*/ 535636 w 892078"/>
              <a:gd name="connsiteY36" fmla="*/ 646309 h 1332338"/>
              <a:gd name="connsiteX37" fmla="*/ 480920 w 892078"/>
              <a:gd name="connsiteY37" fmla="*/ 830783 h 1332338"/>
              <a:gd name="connsiteX38" fmla="*/ 448091 w 892078"/>
              <a:gd name="connsiteY38" fmla="*/ 882373 h 1332338"/>
              <a:gd name="connsiteX39" fmla="*/ 448091 w 892078"/>
              <a:gd name="connsiteY39" fmla="*/ 608790 h 1332338"/>
              <a:gd name="connsiteX40" fmla="*/ 513752 w 892078"/>
              <a:gd name="connsiteY40" fmla="*/ 546257 h 1332338"/>
              <a:gd name="connsiteX41" fmla="*/ 582537 w 892078"/>
              <a:gd name="connsiteY41" fmla="*/ 540003 h 1332338"/>
              <a:gd name="connsiteX42" fmla="*/ 748253 w 892078"/>
              <a:gd name="connsiteY42" fmla="*/ 207012 h 1332338"/>
              <a:gd name="connsiteX43" fmla="*/ 596608 w 892078"/>
              <a:gd name="connsiteY43" fmla="*/ 313318 h 1332338"/>
              <a:gd name="connsiteX44" fmla="*/ 451217 w 892078"/>
              <a:gd name="connsiteY44" fmla="*/ 482159 h 1332338"/>
              <a:gd name="connsiteX45" fmla="*/ 445183 w 892078"/>
              <a:gd name="connsiteY45" fmla="*/ 497255 h 1332338"/>
              <a:gd name="connsiteX46" fmla="*/ 439086 w 892078"/>
              <a:gd name="connsiteY46" fmla="*/ 500090 h 1332338"/>
              <a:gd name="connsiteX47" fmla="*/ 435706 w 892078"/>
              <a:gd name="connsiteY47" fmla="*/ 482384 h 1332338"/>
              <a:gd name="connsiteX48" fmla="*/ 420305 w 892078"/>
              <a:gd name="connsiteY48" fmla="*/ 370688 h 1332338"/>
              <a:gd name="connsiteX49" fmla="*/ 426244 w 892078"/>
              <a:gd name="connsiteY49" fmla="*/ 360755 h 1332338"/>
              <a:gd name="connsiteX50" fmla="*/ 485748 w 892078"/>
              <a:gd name="connsiteY50" fmla="*/ 335852 h 1332338"/>
              <a:gd name="connsiteX51" fmla="*/ 556629 w 892078"/>
              <a:gd name="connsiteY51" fmla="*/ 224791 h 1332338"/>
              <a:gd name="connsiteX52" fmla="*/ 533558 w 892078"/>
              <a:gd name="connsiteY52" fmla="*/ 68029 h 1332338"/>
              <a:gd name="connsiteX53" fmla="*/ 501893 w 892078"/>
              <a:gd name="connsiteY53" fmla="*/ 0 h 133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92078" h="1332338">
                <a:moveTo>
                  <a:pt x="501893" y="0"/>
                </a:moveTo>
                <a:cubicBezTo>
                  <a:pt x="505496" y="20041"/>
                  <a:pt x="503339" y="36518"/>
                  <a:pt x="498205" y="53000"/>
                </a:cubicBezTo>
                <a:cubicBezTo>
                  <a:pt x="489909" y="79014"/>
                  <a:pt x="474662" y="101069"/>
                  <a:pt x="456830" y="120945"/>
                </a:cubicBezTo>
                <a:cubicBezTo>
                  <a:pt x="430082" y="150759"/>
                  <a:pt x="404129" y="181166"/>
                  <a:pt x="387912" y="218109"/>
                </a:cubicBezTo>
                <a:cubicBezTo>
                  <a:pt x="370904" y="257435"/>
                  <a:pt x="367592" y="296342"/>
                  <a:pt x="391667" y="334412"/>
                </a:cubicBezTo>
                <a:cubicBezTo>
                  <a:pt x="396044" y="341153"/>
                  <a:pt x="402085" y="346893"/>
                  <a:pt x="407219" y="351214"/>
                </a:cubicBezTo>
                <a:cubicBezTo>
                  <a:pt x="406074" y="380095"/>
                  <a:pt x="409823" y="433373"/>
                  <a:pt x="413637" y="474030"/>
                </a:cubicBezTo>
                <a:lnTo>
                  <a:pt x="416812" y="504492"/>
                </a:lnTo>
                <a:lnTo>
                  <a:pt x="402754" y="505610"/>
                </a:lnTo>
                <a:cubicBezTo>
                  <a:pt x="393375" y="507174"/>
                  <a:pt x="371487" y="502482"/>
                  <a:pt x="369924" y="475906"/>
                </a:cubicBezTo>
                <a:cubicBezTo>
                  <a:pt x="358979" y="328953"/>
                  <a:pt x="269870" y="258602"/>
                  <a:pt x="126043" y="282053"/>
                </a:cubicBezTo>
                <a:cubicBezTo>
                  <a:pt x="168253" y="316446"/>
                  <a:pt x="180759" y="364908"/>
                  <a:pt x="204209" y="408681"/>
                </a:cubicBezTo>
                <a:cubicBezTo>
                  <a:pt x="232351" y="463399"/>
                  <a:pt x="265180" y="511863"/>
                  <a:pt x="344910" y="500918"/>
                </a:cubicBezTo>
                <a:cubicBezTo>
                  <a:pt x="371487" y="496228"/>
                  <a:pt x="423077" y="507174"/>
                  <a:pt x="418387" y="565015"/>
                </a:cubicBezTo>
                <a:cubicBezTo>
                  <a:pt x="412133" y="655690"/>
                  <a:pt x="409008" y="747925"/>
                  <a:pt x="404318" y="841726"/>
                </a:cubicBezTo>
                <a:cubicBezTo>
                  <a:pt x="387119" y="838598"/>
                  <a:pt x="371487" y="833909"/>
                  <a:pt x="354290" y="830783"/>
                </a:cubicBezTo>
                <a:lnTo>
                  <a:pt x="353526" y="831058"/>
                </a:lnTo>
                <a:lnTo>
                  <a:pt x="350580" y="827584"/>
                </a:lnTo>
                <a:cubicBezTo>
                  <a:pt x="345889" y="820623"/>
                  <a:pt x="344717" y="813002"/>
                  <a:pt x="347061" y="800105"/>
                </a:cubicBezTo>
                <a:cubicBezTo>
                  <a:pt x="362694" y="723500"/>
                  <a:pt x="339244" y="656278"/>
                  <a:pt x="281402" y="603126"/>
                </a:cubicBezTo>
                <a:cubicBezTo>
                  <a:pt x="218869" y="545282"/>
                  <a:pt x="87546" y="512451"/>
                  <a:pt x="0" y="531211"/>
                </a:cubicBezTo>
                <a:cubicBezTo>
                  <a:pt x="43773" y="554661"/>
                  <a:pt x="68787" y="595308"/>
                  <a:pt x="87546" y="639081"/>
                </a:cubicBezTo>
                <a:cubicBezTo>
                  <a:pt x="106307" y="684418"/>
                  <a:pt x="123503" y="731318"/>
                  <a:pt x="156335" y="770401"/>
                </a:cubicBezTo>
                <a:cubicBezTo>
                  <a:pt x="196980" y="818865"/>
                  <a:pt x="240755" y="856384"/>
                  <a:pt x="309542" y="829808"/>
                </a:cubicBezTo>
                <a:cubicBezTo>
                  <a:pt x="322440" y="823945"/>
                  <a:pt x="330940" y="833912"/>
                  <a:pt x="340979" y="837942"/>
                </a:cubicBezTo>
                <a:lnTo>
                  <a:pt x="348283" y="838787"/>
                </a:lnTo>
                <a:lnTo>
                  <a:pt x="348036" y="840162"/>
                </a:lnTo>
                <a:cubicBezTo>
                  <a:pt x="404318" y="857359"/>
                  <a:pt x="409008" y="898006"/>
                  <a:pt x="405880" y="949596"/>
                </a:cubicBezTo>
                <a:lnTo>
                  <a:pt x="392717" y="1332338"/>
                </a:lnTo>
                <a:lnTo>
                  <a:pt x="473368" y="1332338"/>
                </a:lnTo>
                <a:lnTo>
                  <a:pt x="463724" y="999622"/>
                </a:lnTo>
                <a:cubicBezTo>
                  <a:pt x="463724" y="968357"/>
                  <a:pt x="463724" y="938653"/>
                  <a:pt x="476231" y="908949"/>
                </a:cubicBezTo>
                <a:cubicBezTo>
                  <a:pt x="485610" y="887063"/>
                  <a:pt x="490302" y="874556"/>
                  <a:pt x="523131" y="880809"/>
                </a:cubicBezTo>
                <a:cubicBezTo>
                  <a:pt x="652888" y="904260"/>
                  <a:pt x="767011" y="840162"/>
                  <a:pt x="827981" y="722913"/>
                </a:cubicBezTo>
                <a:cubicBezTo>
                  <a:pt x="878009" y="624423"/>
                  <a:pt x="884261" y="516553"/>
                  <a:pt x="892078" y="391486"/>
                </a:cubicBezTo>
                <a:cubicBezTo>
                  <a:pt x="840488" y="494664"/>
                  <a:pt x="756068" y="525932"/>
                  <a:pt x="671648" y="560326"/>
                </a:cubicBezTo>
                <a:cubicBezTo>
                  <a:pt x="621620" y="580648"/>
                  <a:pt x="573158" y="607226"/>
                  <a:pt x="535636" y="646309"/>
                </a:cubicBezTo>
                <a:cubicBezTo>
                  <a:pt x="485610" y="697899"/>
                  <a:pt x="448091" y="754179"/>
                  <a:pt x="480920" y="830783"/>
                </a:cubicBezTo>
                <a:cubicBezTo>
                  <a:pt x="488738" y="849542"/>
                  <a:pt x="477793" y="868302"/>
                  <a:pt x="448091" y="882373"/>
                </a:cubicBezTo>
                <a:cubicBezTo>
                  <a:pt x="448091" y="787008"/>
                  <a:pt x="448091" y="697899"/>
                  <a:pt x="448091" y="608790"/>
                </a:cubicBezTo>
                <a:cubicBezTo>
                  <a:pt x="448091" y="565015"/>
                  <a:pt x="455908" y="533749"/>
                  <a:pt x="513752" y="546257"/>
                </a:cubicBezTo>
                <a:cubicBezTo>
                  <a:pt x="535636" y="550946"/>
                  <a:pt x="559087" y="546257"/>
                  <a:pt x="582537" y="540003"/>
                </a:cubicBezTo>
                <a:cubicBezTo>
                  <a:pt x="701352" y="504046"/>
                  <a:pt x="779518" y="347712"/>
                  <a:pt x="748253" y="207012"/>
                </a:cubicBezTo>
                <a:cubicBezTo>
                  <a:pt x="716985" y="269546"/>
                  <a:pt x="652888" y="285178"/>
                  <a:pt x="596608" y="313318"/>
                </a:cubicBezTo>
                <a:cubicBezTo>
                  <a:pt x="524693" y="349275"/>
                  <a:pt x="454344" y="386797"/>
                  <a:pt x="451217" y="482159"/>
                </a:cubicBezTo>
                <a:cubicBezTo>
                  <a:pt x="450826" y="489194"/>
                  <a:pt x="448579" y="493982"/>
                  <a:pt x="445183" y="497255"/>
                </a:cubicBezTo>
                <a:lnTo>
                  <a:pt x="439086" y="500090"/>
                </a:lnTo>
                <a:lnTo>
                  <a:pt x="435706" y="482384"/>
                </a:lnTo>
                <a:cubicBezTo>
                  <a:pt x="429401" y="445321"/>
                  <a:pt x="420625" y="384681"/>
                  <a:pt x="420305" y="370688"/>
                </a:cubicBezTo>
                <a:cubicBezTo>
                  <a:pt x="420100" y="366322"/>
                  <a:pt x="417511" y="361166"/>
                  <a:pt x="426244" y="360755"/>
                </a:cubicBezTo>
                <a:cubicBezTo>
                  <a:pt x="449067" y="359727"/>
                  <a:pt x="467310" y="348584"/>
                  <a:pt x="485748" y="335852"/>
                </a:cubicBezTo>
                <a:cubicBezTo>
                  <a:pt x="524607" y="308401"/>
                  <a:pt x="549757" y="272437"/>
                  <a:pt x="556629" y="224791"/>
                </a:cubicBezTo>
                <a:cubicBezTo>
                  <a:pt x="564085" y="170396"/>
                  <a:pt x="553286" y="118213"/>
                  <a:pt x="533558" y="68029"/>
                </a:cubicBezTo>
                <a:cubicBezTo>
                  <a:pt x="524789" y="45615"/>
                  <a:pt x="518004" y="22205"/>
                  <a:pt x="501893" y="0"/>
                </a:cubicBezTo>
                <a:close/>
              </a:path>
            </a:pathLst>
          </a:custGeom>
          <a:solidFill>
            <a:schemeClr val="accent1"/>
          </a:solidFill>
          <a:ln w="8081" cap="flat">
            <a:noFill/>
            <a:prstDash val="solid"/>
            <a:miter/>
          </a:ln>
        </p:spPr>
        <p:txBody>
          <a:bodyPr wrap="square" rtlCol="0" anchor="ctr">
            <a:noAutofit/>
          </a:bodyPr>
          <a:lstStyle/>
          <a:p>
            <a:endParaRPr lang="en-US"/>
          </a:p>
        </p:txBody>
      </p:sp>
      <p:sp>
        <p:nvSpPr>
          <p:cNvPr id="3" name="Rectangle 2"/>
          <p:cNvSpPr/>
          <p:nvPr/>
        </p:nvSpPr>
        <p:spPr>
          <a:xfrm>
            <a:off x="1077396" y="743781"/>
            <a:ext cx="8904861"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5. </a:t>
            </a:r>
            <a:r>
              <a:rPr lang="en-US" sz="3200" b="1" dirty="0" err="1">
                <a:solidFill>
                  <a:srgbClr val="FF0000"/>
                </a:solidFill>
                <a:latin typeface="Times New Roman" panose="02020603050405020304" pitchFamily="18" charset="0"/>
                <a:cs typeface="Times New Roman" panose="02020603050405020304" pitchFamily="18" charset="0"/>
              </a:rPr>
              <a:t>Nhận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xét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chức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năng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vị</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trí</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của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4" name="TextBox 3"/>
          <p:cNvSpPr txBox="1"/>
          <p:nvPr/>
        </p:nvSpPr>
        <p:spPr>
          <a:xfrm>
            <a:off x="659510" y="2522848"/>
            <a:ext cx="8821779" cy="2308324"/>
          </a:xfrm>
          <a:prstGeom prst="rect">
            <a:avLst/>
          </a:prstGeom>
          <a:solidFill>
            <a:srgbClr val="FFCCFF"/>
          </a:solidFill>
        </p:spPr>
        <p:txBody>
          <a:bodyPr wrap="square" rtlCol="0">
            <a:spAutoFit/>
          </a:bodyPr>
          <a:lstStyle/>
          <a:p>
            <a:pPr algn="just"/>
            <a:r>
              <a:rPr lang="en-US" sz="2400" b="1" dirty="0" err="1" smtClean="0">
                <a:latin typeface="Times New Roman" panose="02020603050405020304" pitchFamily="18" charset="0"/>
                <a:cs typeface="Times New Roman" panose="02020603050405020304" pitchFamily="18" charset="0"/>
              </a:rPr>
              <a:t>Đáp</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án</a:t>
            </a:r>
            <a:endParaRPr lang="en-US" sz="2400" b="1" dirty="0" smtClean="0">
              <a:latin typeface="Times New Roman" panose="02020603050405020304" pitchFamily="18" charset="0"/>
              <a:cs typeface="Times New Roman" panose="02020603050405020304" pitchFamily="18" charset="0"/>
            </a:endParaRPr>
          </a:p>
          <a:p>
            <a:pPr algn="just"/>
            <a:r>
              <a:rPr lang="en-US" sz="2400" b="1"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đứng</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hay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0958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 name="Group 115">
            <a:extLst>
              <a:ext uri="{FF2B5EF4-FFF2-40B4-BE49-F238E27FC236}">
                <a16:creationId xmlns:a16="http://schemas.microsoft.com/office/drawing/2014/main" xmlns="" id="{E754F5EF-71E4-4349-B7E5-7D7521D1A63C}"/>
              </a:ext>
            </a:extLst>
          </p:cNvPr>
          <p:cNvGrpSpPr/>
          <p:nvPr/>
        </p:nvGrpSpPr>
        <p:grpSpPr>
          <a:xfrm>
            <a:off x="9102029" y="4718858"/>
            <a:ext cx="1096211" cy="1445026"/>
            <a:chOff x="5733204" y="4148522"/>
            <a:chExt cx="1306402" cy="1722100"/>
          </a:xfrm>
        </p:grpSpPr>
        <p:grpSp>
          <p:nvGrpSpPr>
            <p:cNvPr id="108" name="Group 107">
              <a:extLst>
                <a:ext uri="{FF2B5EF4-FFF2-40B4-BE49-F238E27FC236}">
                  <a16:creationId xmlns:a16="http://schemas.microsoft.com/office/drawing/2014/main" xmlns="" id="{0498D15C-86EF-41E8-89B4-727E8FD5F756}"/>
                </a:ext>
              </a:extLst>
            </p:cNvPr>
            <p:cNvGrpSpPr/>
            <p:nvPr/>
          </p:nvGrpSpPr>
          <p:grpSpPr>
            <a:xfrm>
              <a:off x="5733204" y="4148522"/>
              <a:ext cx="1306402" cy="1722100"/>
              <a:chOff x="2445111" y="599435"/>
              <a:chExt cx="5312311" cy="7002691"/>
            </a:xfrm>
            <a:solidFill>
              <a:schemeClr val="accent3"/>
            </a:solidFill>
          </p:grpSpPr>
          <p:sp>
            <p:nvSpPr>
              <p:cNvPr id="109" name="Freeform: Shape 108">
                <a:extLst>
                  <a:ext uri="{FF2B5EF4-FFF2-40B4-BE49-F238E27FC236}">
                    <a16:creationId xmlns:a16="http://schemas.microsoft.com/office/drawing/2014/main" xmlns="" id="{9F3DD7B3-9256-4449-A9D8-904C4F6B2CB2}"/>
                  </a:ext>
                </a:extLst>
              </p:cNvPr>
              <p:cNvSpPr/>
              <p:nvPr/>
            </p:nvSpPr>
            <p:spPr>
              <a:xfrm>
                <a:off x="2445111" y="599435"/>
                <a:ext cx="3497902" cy="68381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xmlns="" id="{34BD4AEA-A87C-4895-B55C-5B63AF4D01C1}"/>
                  </a:ext>
                </a:extLst>
              </p:cNvPr>
              <p:cNvSpPr/>
              <p:nvPr/>
            </p:nvSpPr>
            <p:spPr>
              <a:xfrm>
                <a:off x="2473235" y="4334670"/>
                <a:ext cx="1615901" cy="31589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xmlns="" id="{E261E1E8-ED34-4F89-9F42-A501668B12C3}"/>
                  </a:ext>
                </a:extLst>
              </p:cNvPr>
              <p:cNvSpPr/>
              <p:nvPr/>
            </p:nvSpPr>
            <p:spPr>
              <a:xfrm>
                <a:off x="5693427" y="3567142"/>
                <a:ext cx="2063995" cy="4034984"/>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grpSp>
        <p:grpSp>
          <p:nvGrpSpPr>
            <p:cNvPr id="112" name="Group 111">
              <a:extLst>
                <a:ext uri="{FF2B5EF4-FFF2-40B4-BE49-F238E27FC236}">
                  <a16:creationId xmlns:a16="http://schemas.microsoft.com/office/drawing/2014/main" xmlns="" id="{E91644DD-967D-45F9-B4CE-52D674ABC316}"/>
                </a:ext>
              </a:extLst>
            </p:cNvPr>
            <p:cNvGrpSpPr/>
            <p:nvPr/>
          </p:nvGrpSpPr>
          <p:grpSpPr>
            <a:xfrm>
              <a:off x="5960899" y="4970731"/>
              <a:ext cx="821311" cy="845919"/>
              <a:chOff x="954383" y="599435"/>
              <a:chExt cx="6803039" cy="7006874"/>
            </a:xfrm>
            <a:solidFill>
              <a:schemeClr val="accent3"/>
            </a:solidFill>
          </p:grpSpPr>
          <p:sp>
            <p:nvSpPr>
              <p:cNvPr id="113" name="Freeform: Shape 112">
                <a:extLst>
                  <a:ext uri="{FF2B5EF4-FFF2-40B4-BE49-F238E27FC236}">
                    <a16:creationId xmlns:a16="http://schemas.microsoft.com/office/drawing/2014/main" xmlns="" id="{F926F830-9431-4A01-858B-6C7609BA8B14}"/>
                  </a:ext>
                </a:extLst>
              </p:cNvPr>
              <p:cNvSpPr/>
              <p:nvPr/>
            </p:nvSpPr>
            <p:spPr>
              <a:xfrm>
                <a:off x="2445111" y="599435"/>
                <a:ext cx="3497902" cy="6838182"/>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xmlns="" id="{B5122FFA-E0CF-4E1E-8400-AA94350B909F}"/>
                  </a:ext>
                </a:extLst>
              </p:cNvPr>
              <p:cNvSpPr/>
              <p:nvPr/>
            </p:nvSpPr>
            <p:spPr>
              <a:xfrm>
                <a:off x="954383" y="4447323"/>
                <a:ext cx="1615901" cy="3158986"/>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xmlns="" id="{28E02E29-2F2B-4D29-ACE5-D3DA1AF4301D}"/>
                  </a:ext>
                </a:extLst>
              </p:cNvPr>
              <p:cNvSpPr/>
              <p:nvPr/>
            </p:nvSpPr>
            <p:spPr>
              <a:xfrm>
                <a:off x="5693427" y="3567142"/>
                <a:ext cx="2063995" cy="4034984"/>
              </a:xfrm>
              <a:custGeom>
                <a:avLst/>
                <a:gdLst>
                  <a:gd name="connsiteX0" fmla="*/ 410833 w 404363"/>
                  <a:gd name="connsiteY0" fmla="*/ 353414 h 800639"/>
                  <a:gd name="connsiteX1" fmla="*/ 362309 w 404363"/>
                  <a:gd name="connsiteY1" fmla="*/ 339665 h 800639"/>
                  <a:gd name="connsiteX2" fmla="*/ 239383 w 404363"/>
                  <a:gd name="connsiteY2" fmla="*/ 260410 h 800639"/>
                  <a:gd name="connsiteX3" fmla="*/ 218356 w 404363"/>
                  <a:gd name="connsiteY3" fmla="*/ 252323 h 800639"/>
                  <a:gd name="connsiteX4" fmla="*/ 214313 w 404363"/>
                  <a:gd name="connsiteY4" fmla="*/ 276585 h 800639"/>
                  <a:gd name="connsiteX5" fmla="*/ 228870 w 404363"/>
                  <a:gd name="connsiteY5" fmla="*/ 765055 h 800639"/>
                  <a:gd name="connsiteX6" fmla="*/ 203799 w 404363"/>
                  <a:gd name="connsiteY6" fmla="*/ 803066 h 800639"/>
                  <a:gd name="connsiteX7" fmla="*/ 180346 w 404363"/>
                  <a:gd name="connsiteY7" fmla="*/ 765055 h 800639"/>
                  <a:gd name="connsiteX8" fmla="*/ 194903 w 404363"/>
                  <a:gd name="connsiteY8" fmla="*/ 279819 h 800639"/>
                  <a:gd name="connsiteX9" fmla="*/ 190859 w 404363"/>
                  <a:gd name="connsiteY9" fmla="*/ 252323 h 800639"/>
                  <a:gd name="connsiteX10" fmla="*/ 164980 w 404363"/>
                  <a:gd name="connsiteY10" fmla="*/ 262836 h 800639"/>
                  <a:gd name="connsiteX11" fmla="*/ 40436 w 404363"/>
                  <a:gd name="connsiteY11" fmla="*/ 340474 h 800639"/>
                  <a:gd name="connsiteX12" fmla="*/ 0 w 404363"/>
                  <a:gd name="connsiteY12" fmla="*/ 353414 h 800639"/>
                  <a:gd name="connsiteX13" fmla="*/ 26688 w 404363"/>
                  <a:gd name="connsiteY13" fmla="*/ 324299 h 800639"/>
                  <a:gd name="connsiteX14" fmla="*/ 164171 w 404363"/>
                  <a:gd name="connsiteY14" fmla="*/ 253131 h 800639"/>
                  <a:gd name="connsiteX15" fmla="*/ 199755 w 404363"/>
                  <a:gd name="connsiteY15" fmla="*/ 194094 h 800639"/>
                  <a:gd name="connsiteX16" fmla="*/ 198138 w 404363"/>
                  <a:gd name="connsiteY16" fmla="*/ 14557 h 800639"/>
                  <a:gd name="connsiteX17" fmla="*/ 205417 w 404363"/>
                  <a:gd name="connsiteY17" fmla="*/ 0 h 800639"/>
                  <a:gd name="connsiteX18" fmla="*/ 215930 w 404363"/>
                  <a:gd name="connsiteY18" fmla="*/ 32349 h 800639"/>
                  <a:gd name="connsiteX19" fmla="*/ 210269 w 404363"/>
                  <a:gd name="connsiteY19" fmla="*/ 194094 h 800639"/>
                  <a:gd name="connsiteX20" fmla="*/ 244235 w 404363"/>
                  <a:gd name="connsiteY20" fmla="*/ 253131 h 800639"/>
                  <a:gd name="connsiteX21" fmla="*/ 373632 w 404363"/>
                  <a:gd name="connsiteY21" fmla="*/ 321873 h 800639"/>
                  <a:gd name="connsiteX22" fmla="*/ 410833 w 404363"/>
                  <a:gd name="connsiteY22" fmla="*/ 353414 h 800639"/>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 name="connsiteX0" fmla="*/ 410833 w 410833"/>
                  <a:gd name="connsiteY0" fmla="*/ 353414 h 803153"/>
                  <a:gd name="connsiteX1" fmla="*/ 362309 w 410833"/>
                  <a:gd name="connsiteY1" fmla="*/ 339665 h 803153"/>
                  <a:gd name="connsiteX2" fmla="*/ 239383 w 410833"/>
                  <a:gd name="connsiteY2" fmla="*/ 260410 h 803153"/>
                  <a:gd name="connsiteX3" fmla="*/ 218356 w 410833"/>
                  <a:gd name="connsiteY3" fmla="*/ 252323 h 803153"/>
                  <a:gd name="connsiteX4" fmla="*/ 214313 w 410833"/>
                  <a:gd name="connsiteY4" fmla="*/ 276585 h 803153"/>
                  <a:gd name="connsiteX5" fmla="*/ 228870 w 410833"/>
                  <a:gd name="connsiteY5" fmla="*/ 765055 h 803153"/>
                  <a:gd name="connsiteX6" fmla="*/ 203799 w 410833"/>
                  <a:gd name="connsiteY6" fmla="*/ 803066 h 803153"/>
                  <a:gd name="connsiteX7" fmla="*/ 180346 w 410833"/>
                  <a:gd name="connsiteY7" fmla="*/ 765055 h 803153"/>
                  <a:gd name="connsiteX8" fmla="*/ 194903 w 410833"/>
                  <a:gd name="connsiteY8" fmla="*/ 279819 h 803153"/>
                  <a:gd name="connsiteX9" fmla="*/ 190859 w 410833"/>
                  <a:gd name="connsiteY9" fmla="*/ 252323 h 803153"/>
                  <a:gd name="connsiteX10" fmla="*/ 164980 w 410833"/>
                  <a:gd name="connsiteY10" fmla="*/ 262836 h 803153"/>
                  <a:gd name="connsiteX11" fmla="*/ 40436 w 410833"/>
                  <a:gd name="connsiteY11" fmla="*/ 340474 h 803153"/>
                  <a:gd name="connsiteX12" fmla="*/ 0 w 410833"/>
                  <a:gd name="connsiteY12" fmla="*/ 353414 h 803153"/>
                  <a:gd name="connsiteX13" fmla="*/ 26688 w 410833"/>
                  <a:gd name="connsiteY13" fmla="*/ 324299 h 803153"/>
                  <a:gd name="connsiteX14" fmla="*/ 164171 w 410833"/>
                  <a:gd name="connsiteY14" fmla="*/ 253131 h 803153"/>
                  <a:gd name="connsiteX15" fmla="*/ 199755 w 410833"/>
                  <a:gd name="connsiteY15" fmla="*/ 194094 h 803153"/>
                  <a:gd name="connsiteX16" fmla="*/ 198138 w 410833"/>
                  <a:gd name="connsiteY16" fmla="*/ 14557 h 803153"/>
                  <a:gd name="connsiteX17" fmla="*/ 205417 w 410833"/>
                  <a:gd name="connsiteY17" fmla="*/ 0 h 803153"/>
                  <a:gd name="connsiteX18" fmla="*/ 215930 w 410833"/>
                  <a:gd name="connsiteY18" fmla="*/ 32349 h 803153"/>
                  <a:gd name="connsiteX19" fmla="*/ 210269 w 410833"/>
                  <a:gd name="connsiteY19" fmla="*/ 194094 h 803153"/>
                  <a:gd name="connsiteX20" fmla="*/ 244235 w 410833"/>
                  <a:gd name="connsiteY20" fmla="*/ 253131 h 803153"/>
                  <a:gd name="connsiteX21" fmla="*/ 373632 w 410833"/>
                  <a:gd name="connsiteY21" fmla="*/ 321873 h 803153"/>
                  <a:gd name="connsiteX22" fmla="*/ 410833 w 410833"/>
                  <a:gd name="connsiteY22" fmla="*/ 353414 h 80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0833" h="80315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grpFill/>
              <a:ln w="8081" cap="flat">
                <a:noFill/>
                <a:prstDash val="solid"/>
                <a:miter/>
              </a:ln>
            </p:spPr>
            <p:txBody>
              <a:bodyPr rtlCol="0" anchor="ctr"/>
              <a:lstStyle/>
              <a:p>
                <a:endParaRPr lang="en-US"/>
              </a:p>
            </p:txBody>
          </p:sp>
        </p:grpSp>
      </p:grpSp>
      <p:sp>
        <p:nvSpPr>
          <p:cNvPr id="125" name="Freeform: Shape 124">
            <a:extLst>
              <a:ext uri="{FF2B5EF4-FFF2-40B4-BE49-F238E27FC236}">
                <a16:creationId xmlns:a16="http://schemas.microsoft.com/office/drawing/2014/main" xmlns="" id="{C360A68B-217E-458B-828B-F7B8E08A7451}"/>
              </a:ext>
            </a:extLst>
          </p:cNvPr>
          <p:cNvSpPr/>
          <p:nvPr/>
        </p:nvSpPr>
        <p:spPr>
          <a:xfrm>
            <a:off x="8388704" y="4896394"/>
            <a:ext cx="291457" cy="1205216"/>
          </a:xfrm>
          <a:custGeom>
            <a:avLst/>
            <a:gdLst>
              <a:gd name="connsiteX0" fmla="*/ 360045 w 352425"/>
              <a:gd name="connsiteY0" fmla="*/ 1458278 h 1457325"/>
              <a:gd name="connsiteX1" fmla="*/ 360045 w 352425"/>
              <a:gd name="connsiteY1" fmla="*/ 1433513 h 1457325"/>
              <a:gd name="connsiteX2" fmla="*/ 360998 w 352425"/>
              <a:gd name="connsiteY2" fmla="*/ 160020 h 1457325"/>
              <a:gd name="connsiteX3" fmla="*/ 334328 w 352425"/>
              <a:gd name="connsiteY3" fmla="*/ 122873 h 1457325"/>
              <a:gd name="connsiteX4" fmla="*/ 124778 w 352425"/>
              <a:gd name="connsiteY4" fmla="*/ 45720 h 1457325"/>
              <a:gd name="connsiteX5" fmla="*/ 0 w 352425"/>
              <a:gd name="connsiteY5" fmla="*/ 0 h 1457325"/>
              <a:gd name="connsiteX6" fmla="*/ 0 w 352425"/>
              <a:gd name="connsiteY6" fmla="*/ 1457325 h 1457325"/>
              <a:gd name="connsiteX7" fmla="*/ 360045 w 352425"/>
              <a:gd name="connsiteY7" fmla="*/ 1457325 h 1457325"/>
              <a:gd name="connsiteX8" fmla="*/ 323850 w 352425"/>
              <a:gd name="connsiteY8" fmla="*/ 1391603 h 1457325"/>
              <a:gd name="connsiteX9" fmla="*/ 300990 w 352425"/>
              <a:gd name="connsiteY9" fmla="*/ 1392555 h 1457325"/>
              <a:gd name="connsiteX10" fmla="*/ 60960 w 352425"/>
              <a:gd name="connsiteY10" fmla="*/ 1392555 h 1457325"/>
              <a:gd name="connsiteX11" fmla="*/ 37148 w 352425"/>
              <a:gd name="connsiteY11" fmla="*/ 1362075 h 1457325"/>
              <a:gd name="connsiteX12" fmla="*/ 323850 w 352425"/>
              <a:gd name="connsiteY12" fmla="*/ 1362075 h 1457325"/>
              <a:gd name="connsiteX13" fmla="*/ 323850 w 352425"/>
              <a:gd name="connsiteY13" fmla="*/ 1391603 h 1457325"/>
              <a:gd name="connsiteX14" fmla="*/ 323850 w 352425"/>
              <a:gd name="connsiteY14" fmla="*/ 1333500 h 1457325"/>
              <a:gd name="connsiteX15" fmla="*/ 37148 w 352425"/>
              <a:gd name="connsiteY15" fmla="*/ 1333500 h 1457325"/>
              <a:gd name="connsiteX16" fmla="*/ 60960 w 352425"/>
              <a:gd name="connsiteY16" fmla="*/ 1302068 h 1457325"/>
              <a:gd name="connsiteX17" fmla="*/ 300990 w 352425"/>
              <a:gd name="connsiteY17" fmla="*/ 1302068 h 1457325"/>
              <a:gd name="connsiteX18" fmla="*/ 323850 w 352425"/>
              <a:gd name="connsiteY18" fmla="*/ 1303020 h 1457325"/>
              <a:gd name="connsiteX19" fmla="*/ 323850 w 352425"/>
              <a:gd name="connsiteY19" fmla="*/ 1333500 h 1457325"/>
              <a:gd name="connsiteX20" fmla="*/ 323850 w 352425"/>
              <a:gd name="connsiteY20" fmla="*/ 1277303 h 1457325"/>
              <a:gd name="connsiteX21" fmla="*/ 300990 w 352425"/>
              <a:gd name="connsiteY21" fmla="*/ 1278255 h 1457325"/>
              <a:gd name="connsiteX22" fmla="*/ 60960 w 352425"/>
              <a:gd name="connsiteY22" fmla="*/ 1278255 h 1457325"/>
              <a:gd name="connsiteX23" fmla="*/ 37148 w 352425"/>
              <a:gd name="connsiteY23" fmla="*/ 1247775 h 1457325"/>
              <a:gd name="connsiteX24" fmla="*/ 323850 w 352425"/>
              <a:gd name="connsiteY24" fmla="*/ 1247775 h 1457325"/>
              <a:gd name="connsiteX25" fmla="*/ 323850 w 352425"/>
              <a:gd name="connsiteY25" fmla="*/ 1277303 h 1457325"/>
              <a:gd name="connsiteX26" fmla="*/ 322898 w 352425"/>
              <a:gd name="connsiteY26" fmla="*/ 1163003 h 1457325"/>
              <a:gd name="connsiteX27" fmla="*/ 300038 w 352425"/>
              <a:gd name="connsiteY27" fmla="*/ 1163955 h 1457325"/>
              <a:gd name="connsiteX28" fmla="*/ 60008 w 352425"/>
              <a:gd name="connsiteY28" fmla="*/ 1163955 h 1457325"/>
              <a:gd name="connsiteX29" fmla="*/ 36195 w 352425"/>
              <a:gd name="connsiteY29" fmla="*/ 1133475 h 1457325"/>
              <a:gd name="connsiteX30" fmla="*/ 322898 w 352425"/>
              <a:gd name="connsiteY30" fmla="*/ 1133475 h 1457325"/>
              <a:gd name="connsiteX31" fmla="*/ 323850 w 352425"/>
              <a:gd name="connsiteY31" fmla="*/ 1150620 h 1457325"/>
              <a:gd name="connsiteX32" fmla="*/ 322898 w 352425"/>
              <a:gd name="connsiteY32" fmla="*/ 1163003 h 1457325"/>
              <a:gd name="connsiteX33" fmla="*/ 300990 w 352425"/>
              <a:gd name="connsiteY33" fmla="*/ 936308 h 1457325"/>
              <a:gd name="connsiteX34" fmla="*/ 60960 w 352425"/>
              <a:gd name="connsiteY34" fmla="*/ 936308 h 1457325"/>
              <a:gd name="connsiteX35" fmla="*/ 37148 w 352425"/>
              <a:gd name="connsiteY35" fmla="*/ 904875 h 1457325"/>
              <a:gd name="connsiteX36" fmla="*/ 323850 w 352425"/>
              <a:gd name="connsiteY36" fmla="*/ 904875 h 1457325"/>
              <a:gd name="connsiteX37" fmla="*/ 323850 w 352425"/>
              <a:gd name="connsiteY37" fmla="*/ 934403 h 1457325"/>
              <a:gd name="connsiteX38" fmla="*/ 300990 w 352425"/>
              <a:gd name="connsiteY38" fmla="*/ 936308 h 1457325"/>
              <a:gd name="connsiteX39" fmla="*/ 322898 w 352425"/>
              <a:gd name="connsiteY39" fmla="*/ 960120 h 1457325"/>
              <a:gd name="connsiteX40" fmla="*/ 322898 w 352425"/>
              <a:gd name="connsiteY40" fmla="*/ 990600 h 1457325"/>
              <a:gd name="connsiteX41" fmla="*/ 37148 w 352425"/>
              <a:gd name="connsiteY41" fmla="*/ 990600 h 1457325"/>
              <a:gd name="connsiteX42" fmla="*/ 60960 w 352425"/>
              <a:gd name="connsiteY42" fmla="*/ 959168 h 1457325"/>
              <a:gd name="connsiteX43" fmla="*/ 298133 w 352425"/>
              <a:gd name="connsiteY43" fmla="*/ 959168 h 1457325"/>
              <a:gd name="connsiteX44" fmla="*/ 322898 w 352425"/>
              <a:gd name="connsiteY44" fmla="*/ 960120 h 1457325"/>
              <a:gd name="connsiteX45" fmla="*/ 37148 w 352425"/>
              <a:gd name="connsiteY45" fmla="*/ 762000 h 1457325"/>
              <a:gd name="connsiteX46" fmla="*/ 37148 w 352425"/>
              <a:gd name="connsiteY46" fmla="*/ 731520 h 1457325"/>
              <a:gd name="connsiteX47" fmla="*/ 323850 w 352425"/>
              <a:gd name="connsiteY47" fmla="*/ 731520 h 1457325"/>
              <a:gd name="connsiteX48" fmla="*/ 323850 w 352425"/>
              <a:gd name="connsiteY48" fmla="*/ 762000 h 1457325"/>
              <a:gd name="connsiteX49" fmla="*/ 37148 w 352425"/>
              <a:gd name="connsiteY49" fmla="*/ 762000 h 1457325"/>
              <a:gd name="connsiteX50" fmla="*/ 322898 w 352425"/>
              <a:gd name="connsiteY50" fmla="*/ 789623 h 1457325"/>
              <a:gd name="connsiteX51" fmla="*/ 322898 w 352425"/>
              <a:gd name="connsiteY51" fmla="*/ 820103 h 1457325"/>
              <a:gd name="connsiteX52" fmla="*/ 300038 w 352425"/>
              <a:gd name="connsiteY52" fmla="*/ 821055 h 1457325"/>
              <a:gd name="connsiteX53" fmla="*/ 60008 w 352425"/>
              <a:gd name="connsiteY53" fmla="*/ 821055 h 1457325"/>
              <a:gd name="connsiteX54" fmla="*/ 36195 w 352425"/>
              <a:gd name="connsiteY54" fmla="*/ 789623 h 1457325"/>
              <a:gd name="connsiteX55" fmla="*/ 322898 w 352425"/>
              <a:gd name="connsiteY55" fmla="*/ 789623 h 1457325"/>
              <a:gd name="connsiteX56" fmla="*/ 39053 w 352425"/>
              <a:gd name="connsiteY56" fmla="*/ 647700 h 1457325"/>
              <a:gd name="connsiteX57" fmla="*/ 61913 w 352425"/>
              <a:gd name="connsiteY57" fmla="*/ 616268 h 1457325"/>
              <a:gd name="connsiteX58" fmla="*/ 301943 w 352425"/>
              <a:gd name="connsiteY58" fmla="*/ 616268 h 1457325"/>
              <a:gd name="connsiteX59" fmla="*/ 324803 w 352425"/>
              <a:gd name="connsiteY59" fmla="*/ 617220 h 1457325"/>
              <a:gd name="connsiteX60" fmla="*/ 324803 w 352425"/>
              <a:gd name="connsiteY60" fmla="*/ 647700 h 1457325"/>
              <a:gd name="connsiteX61" fmla="*/ 39053 w 352425"/>
              <a:gd name="connsiteY61" fmla="*/ 647700 h 1457325"/>
              <a:gd name="connsiteX62" fmla="*/ 37148 w 352425"/>
              <a:gd name="connsiteY62" fmla="*/ 561975 h 1457325"/>
              <a:gd name="connsiteX63" fmla="*/ 323850 w 352425"/>
              <a:gd name="connsiteY63" fmla="*/ 561975 h 1457325"/>
              <a:gd name="connsiteX64" fmla="*/ 323850 w 352425"/>
              <a:gd name="connsiteY64" fmla="*/ 591503 h 1457325"/>
              <a:gd name="connsiteX65" fmla="*/ 300990 w 352425"/>
              <a:gd name="connsiteY65" fmla="*/ 592455 h 1457325"/>
              <a:gd name="connsiteX66" fmla="*/ 60960 w 352425"/>
              <a:gd name="connsiteY66" fmla="*/ 592455 h 1457325"/>
              <a:gd name="connsiteX67" fmla="*/ 37148 w 352425"/>
              <a:gd name="connsiteY67" fmla="*/ 561975 h 1457325"/>
              <a:gd name="connsiteX68" fmla="*/ 60960 w 352425"/>
              <a:gd name="connsiteY68" fmla="*/ 1073468 h 1457325"/>
              <a:gd name="connsiteX69" fmla="*/ 300990 w 352425"/>
              <a:gd name="connsiteY69" fmla="*/ 1073468 h 1457325"/>
              <a:gd name="connsiteX70" fmla="*/ 323850 w 352425"/>
              <a:gd name="connsiteY70" fmla="*/ 1074420 h 1457325"/>
              <a:gd name="connsiteX71" fmla="*/ 323850 w 352425"/>
              <a:gd name="connsiteY71" fmla="*/ 1103948 h 1457325"/>
              <a:gd name="connsiteX72" fmla="*/ 37148 w 352425"/>
              <a:gd name="connsiteY72" fmla="*/ 1103948 h 1457325"/>
              <a:gd name="connsiteX73" fmla="*/ 60960 w 352425"/>
              <a:gd name="connsiteY73" fmla="*/ 1073468 h 1457325"/>
              <a:gd name="connsiteX74" fmla="*/ 323850 w 352425"/>
              <a:gd name="connsiteY74" fmla="*/ 533400 h 1457325"/>
              <a:gd name="connsiteX75" fmla="*/ 38100 w 352425"/>
              <a:gd name="connsiteY75" fmla="*/ 533400 h 1457325"/>
              <a:gd name="connsiteX76" fmla="*/ 60008 w 352425"/>
              <a:gd name="connsiteY76" fmla="*/ 502920 h 1457325"/>
              <a:gd name="connsiteX77" fmla="*/ 301943 w 352425"/>
              <a:gd name="connsiteY77" fmla="*/ 502920 h 1457325"/>
              <a:gd name="connsiteX78" fmla="*/ 324803 w 352425"/>
              <a:gd name="connsiteY78" fmla="*/ 504825 h 1457325"/>
              <a:gd name="connsiteX79" fmla="*/ 323850 w 352425"/>
              <a:gd name="connsiteY79" fmla="*/ 533400 h 1457325"/>
              <a:gd name="connsiteX80" fmla="*/ 38100 w 352425"/>
              <a:gd name="connsiteY80" fmla="*/ 447675 h 1457325"/>
              <a:gd name="connsiteX81" fmla="*/ 322898 w 352425"/>
              <a:gd name="connsiteY81" fmla="*/ 447675 h 1457325"/>
              <a:gd name="connsiteX82" fmla="*/ 322898 w 352425"/>
              <a:gd name="connsiteY82" fmla="*/ 477203 h 1457325"/>
              <a:gd name="connsiteX83" fmla="*/ 300990 w 352425"/>
              <a:gd name="connsiteY83" fmla="*/ 479108 h 1457325"/>
              <a:gd name="connsiteX84" fmla="*/ 59055 w 352425"/>
              <a:gd name="connsiteY84" fmla="*/ 479108 h 1457325"/>
              <a:gd name="connsiteX85" fmla="*/ 38100 w 352425"/>
              <a:gd name="connsiteY85" fmla="*/ 447675 h 1457325"/>
              <a:gd name="connsiteX86" fmla="*/ 37148 w 352425"/>
              <a:gd name="connsiteY86" fmla="*/ 218123 h 1457325"/>
              <a:gd name="connsiteX87" fmla="*/ 322898 w 352425"/>
              <a:gd name="connsiteY87" fmla="*/ 218123 h 1457325"/>
              <a:gd name="connsiteX88" fmla="*/ 322898 w 352425"/>
              <a:gd name="connsiteY88" fmla="*/ 248603 h 1457325"/>
              <a:gd name="connsiteX89" fmla="*/ 300038 w 352425"/>
              <a:gd name="connsiteY89" fmla="*/ 249555 h 1457325"/>
              <a:gd name="connsiteX90" fmla="*/ 60008 w 352425"/>
              <a:gd name="connsiteY90" fmla="*/ 249555 h 1457325"/>
              <a:gd name="connsiteX91" fmla="*/ 37148 w 352425"/>
              <a:gd name="connsiteY91" fmla="*/ 218123 h 1457325"/>
              <a:gd name="connsiteX92" fmla="*/ 61913 w 352425"/>
              <a:gd name="connsiteY92" fmla="*/ 273368 h 1457325"/>
              <a:gd name="connsiteX93" fmla="*/ 299085 w 352425"/>
              <a:gd name="connsiteY93" fmla="*/ 273368 h 1457325"/>
              <a:gd name="connsiteX94" fmla="*/ 323850 w 352425"/>
              <a:gd name="connsiteY94" fmla="*/ 274320 h 1457325"/>
              <a:gd name="connsiteX95" fmla="*/ 323850 w 352425"/>
              <a:gd name="connsiteY95" fmla="*/ 304800 h 1457325"/>
              <a:gd name="connsiteX96" fmla="*/ 39053 w 352425"/>
              <a:gd name="connsiteY96" fmla="*/ 304800 h 1457325"/>
              <a:gd name="connsiteX97" fmla="*/ 61913 w 352425"/>
              <a:gd name="connsiteY97" fmla="*/ 273368 h 1457325"/>
              <a:gd name="connsiteX98" fmla="*/ 322898 w 352425"/>
              <a:gd name="connsiteY98" fmla="*/ 332423 h 1457325"/>
              <a:gd name="connsiteX99" fmla="*/ 322898 w 352425"/>
              <a:gd name="connsiteY99" fmla="*/ 362903 h 1457325"/>
              <a:gd name="connsiteX100" fmla="*/ 300038 w 352425"/>
              <a:gd name="connsiteY100" fmla="*/ 363855 h 1457325"/>
              <a:gd name="connsiteX101" fmla="*/ 60008 w 352425"/>
              <a:gd name="connsiteY101" fmla="*/ 363855 h 1457325"/>
              <a:gd name="connsiteX102" fmla="*/ 36195 w 352425"/>
              <a:gd name="connsiteY102" fmla="*/ 332423 h 1457325"/>
              <a:gd name="connsiteX103" fmla="*/ 322898 w 352425"/>
              <a:gd name="connsiteY103" fmla="*/ 332423 h 1457325"/>
              <a:gd name="connsiteX104" fmla="*/ 60960 w 352425"/>
              <a:gd name="connsiteY104" fmla="*/ 387668 h 1457325"/>
              <a:gd name="connsiteX105" fmla="*/ 300990 w 352425"/>
              <a:gd name="connsiteY105" fmla="*/ 387668 h 1457325"/>
              <a:gd name="connsiteX106" fmla="*/ 323850 w 352425"/>
              <a:gd name="connsiteY106" fmla="*/ 388620 h 1457325"/>
              <a:gd name="connsiteX107" fmla="*/ 323850 w 352425"/>
              <a:gd name="connsiteY107" fmla="*/ 419100 h 1457325"/>
              <a:gd name="connsiteX108" fmla="*/ 39053 w 352425"/>
              <a:gd name="connsiteY108" fmla="*/ 419100 h 1457325"/>
              <a:gd name="connsiteX109" fmla="*/ 60960 w 352425"/>
              <a:gd name="connsiteY109" fmla="*/ 387668 h 1457325"/>
              <a:gd name="connsiteX110" fmla="*/ 60960 w 352425"/>
              <a:gd name="connsiteY110" fmla="*/ 844868 h 1457325"/>
              <a:gd name="connsiteX111" fmla="*/ 300990 w 352425"/>
              <a:gd name="connsiteY111" fmla="*/ 844868 h 1457325"/>
              <a:gd name="connsiteX112" fmla="*/ 324803 w 352425"/>
              <a:gd name="connsiteY112" fmla="*/ 845820 h 1457325"/>
              <a:gd name="connsiteX113" fmla="*/ 324803 w 352425"/>
              <a:gd name="connsiteY113" fmla="*/ 875348 h 1457325"/>
              <a:gd name="connsiteX114" fmla="*/ 40005 w 352425"/>
              <a:gd name="connsiteY114" fmla="*/ 875348 h 1457325"/>
              <a:gd name="connsiteX115" fmla="*/ 60960 w 352425"/>
              <a:gd name="connsiteY115" fmla="*/ 844868 h 1457325"/>
              <a:gd name="connsiteX116" fmla="*/ 37148 w 352425"/>
              <a:gd name="connsiteY116" fmla="*/ 1019175 h 1457325"/>
              <a:gd name="connsiteX117" fmla="*/ 323850 w 352425"/>
              <a:gd name="connsiteY117" fmla="*/ 1019175 h 1457325"/>
              <a:gd name="connsiteX118" fmla="*/ 323850 w 352425"/>
              <a:gd name="connsiteY118" fmla="*/ 1049655 h 1457325"/>
              <a:gd name="connsiteX119" fmla="*/ 219075 w 352425"/>
              <a:gd name="connsiteY119" fmla="*/ 1049655 h 1457325"/>
              <a:gd name="connsiteX120" fmla="*/ 61913 w 352425"/>
              <a:gd name="connsiteY120" fmla="*/ 1049655 h 1457325"/>
              <a:gd name="connsiteX121" fmla="*/ 37148 w 352425"/>
              <a:gd name="connsiteY121" fmla="*/ 1019175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52425" h="14573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chemeClr val="accent1"/>
          </a:solid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xmlns="" id="{98804212-77B1-450E-B1C3-3A7C12783091}"/>
              </a:ext>
            </a:extLst>
          </p:cNvPr>
          <p:cNvSpPr/>
          <p:nvPr/>
        </p:nvSpPr>
        <p:spPr>
          <a:xfrm>
            <a:off x="7999446" y="5156343"/>
            <a:ext cx="338721" cy="945267"/>
          </a:xfrm>
          <a:custGeom>
            <a:avLst/>
            <a:gdLst>
              <a:gd name="connsiteX0" fmla="*/ 417195 w 409575"/>
              <a:gd name="connsiteY0" fmla="*/ 1149668 h 1143000"/>
              <a:gd name="connsiteX1" fmla="*/ 417195 w 409575"/>
              <a:gd name="connsiteY1" fmla="*/ 0 h 1143000"/>
              <a:gd name="connsiteX2" fmla="*/ 0 w 409575"/>
              <a:gd name="connsiteY2" fmla="*/ 0 h 1143000"/>
              <a:gd name="connsiteX3" fmla="*/ 0 w 409575"/>
              <a:gd name="connsiteY3" fmla="*/ 1149668 h 1143000"/>
              <a:gd name="connsiteX4" fmla="*/ 417195 w 409575"/>
              <a:gd name="connsiteY4" fmla="*/ 1149668 h 1143000"/>
              <a:gd name="connsiteX5" fmla="*/ 342900 w 409575"/>
              <a:gd name="connsiteY5" fmla="*/ 1091565 h 1143000"/>
              <a:gd name="connsiteX6" fmla="*/ 342900 w 409575"/>
              <a:gd name="connsiteY6" fmla="*/ 921068 h 1143000"/>
              <a:gd name="connsiteX7" fmla="*/ 383858 w 409575"/>
              <a:gd name="connsiteY7" fmla="*/ 951548 h 1143000"/>
              <a:gd name="connsiteX8" fmla="*/ 383858 w 409575"/>
              <a:gd name="connsiteY8" fmla="*/ 1061085 h 1143000"/>
              <a:gd name="connsiteX9" fmla="*/ 342900 w 409575"/>
              <a:gd name="connsiteY9" fmla="*/ 1091565 h 1143000"/>
              <a:gd name="connsiteX10" fmla="*/ 382905 w 409575"/>
              <a:gd name="connsiteY10" fmla="*/ 879158 h 1143000"/>
              <a:gd name="connsiteX11" fmla="*/ 343852 w 409575"/>
              <a:gd name="connsiteY11" fmla="*/ 894398 h 1143000"/>
              <a:gd name="connsiteX12" fmla="*/ 343852 w 409575"/>
              <a:gd name="connsiteY12" fmla="*/ 727710 h 1143000"/>
              <a:gd name="connsiteX13" fmla="*/ 367665 w 409575"/>
              <a:gd name="connsiteY13" fmla="*/ 728663 h 1143000"/>
              <a:gd name="connsiteX14" fmla="*/ 382905 w 409575"/>
              <a:gd name="connsiteY14" fmla="*/ 741998 h 1143000"/>
              <a:gd name="connsiteX15" fmla="*/ 382905 w 409575"/>
              <a:gd name="connsiteY15" fmla="*/ 879158 h 1143000"/>
              <a:gd name="connsiteX16" fmla="*/ 342900 w 409575"/>
              <a:gd name="connsiteY16" fmla="*/ 139065 h 1143000"/>
              <a:gd name="connsiteX17" fmla="*/ 382905 w 409575"/>
              <a:gd name="connsiteY17" fmla="*/ 139065 h 1143000"/>
              <a:gd name="connsiteX18" fmla="*/ 382905 w 409575"/>
              <a:gd name="connsiteY18" fmla="*/ 225743 h 1143000"/>
              <a:gd name="connsiteX19" fmla="*/ 382905 w 409575"/>
              <a:gd name="connsiteY19" fmla="*/ 268605 h 1143000"/>
              <a:gd name="connsiteX20" fmla="*/ 342900 w 409575"/>
              <a:gd name="connsiteY20" fmla="*/ 301943 h 1143000"/>
              <a:gd name="connsiteX21" fmla="*/ 342900 w 409575"/>
              <a:gd name="connsiteY21" fmla="*/ 139065 h 1143000"/>
              <a:gd name="connsiteX22" fmla="*/ 382905 w 409575"/>
              <a:gd name="connsiteY22" fmla="*/ 470535 h 1143000"/>
              <a:gd name="connsiteX23" fmla="*/ 342900 w 409575"/>
              <a:gd name="connsiteY23" fmla="*/ 501015 h 1143000"/>
              <a:gd name="connsiteX24" fmla="*/ 342900 w 409575"/>
              <a:gd name="connsiteY24" fmla="*/ 340043 h 1143000"/>
              <a:gd name="connsiteX25" fmla="*/ 382905 w 409575"/>
              <a:gd name="connsiteY25" fmla="*/ 370522 h 1143000"/>
              <a:gd name="connsiteX26" fmla="*/ 382905 w 409575"/>
              <a:gd name="connsiteY26" fmla="*/ 470535 h 1143000"/>
              <a:gd name="connsiteX27" fmla="*/ 342900 w 409575"/>
              <a:gd name="connsiteY27" fmla="*/ 531495 h 1143000"/>
              <a:gd name="connsiteX28" fmla="*/ 383858 w 409575"/>
              <a:gd name="connsiteY28" fmla="*/ 559118 h 1143000"/>
              <a:gd name="connsiteX29" fmla="*/ 383858 w 409575"/>
              <a:gd name="connsiteY29" fmla="*/ 690563 h 1143000"/>
              <a:gd name="connsiteX30" fmla="*/ 342900 w 409575"/>
              <a:gd name="connsiteY30" fmla="*/ 690563 h 1143000"/>
              <a:gd name="connsiteX31" fmla="*/ 342900 w 409575"/>
              <a:gd name="connsiteY31" fmla="*/ 531495 h 1143000"/>
              <a:gd name="connsiteX32" fmla="*/ 263842 w 409575"/>
              <a:gd name="connsiteY32" fmla="*/ 139065 h 1143000"/>
              <a:gd name="connsiteX33" fmla="*/ 305752 w 409575"/>
              <a:gd name="connsiteY33" fmla="*/ 139065 h 1143000"/>
              <a:gd name="connsiteX34" fmla="*/ 305752 w 409575"/>
              <a:gd name="connsiteY34" fmla="*/ 250508 h 1143000"/>
              <a:gd name="connsiteX35" fmla="*/ 305752 w 409575"/>
              <a:gd name="connsiteY35" fmla="*/ 278130 h 1143000"/>
              <a:gd name="connsiteX36" fmla="*/ 277177 w 409575"/>
              <a:gd name="connsiteY36" fmla="*/ 302895 h 1143000"/>
              <a:gd name="connsiteX37" fmla="*/ 264795 w 409575"/>
              <a:gd name="connsiteY37" fmla="*/ 289560 h 1143000"/>
              <a:gd name="connsiteX38" fmla="*/ 263842 w 409575"/>
              <a:gd name="connsiteY38" fmla="*/ 139065 h 1143000"/>
              <a:gd name="connsiteX39" fmla="*/ 284798 w 409575"/>
              <a:gd name="connsiteY39" fmla="*/ 526733 h 1143000"/>
              <a:gd name="connsiteX40" fmla="*/ 306705 w 409575"/>
              <a:gd name="connsiteY40" fmla="*/ 549593 h 1143000"/>
              <a:gd name="connsiteX41" fmla="*/ 306705 w 409575"/>
              <a:gd name="connsiteY41" fmla="*/ 691515 h 1143000"/>
              <a:gd name="connsiteX42" fmla="*/ 264795 w 409575"/>
              <a:gd name="connsiteY42" fmla="*/ 691515 h 1143000"/>
              <a:gd name="connsiteX43" fmla="*/ 264795 w 409575"/>
              <a:gd name="connsiteY43" fmla="*/ 602933 h 1143000"/>
              <a:gd name="connsiteX44" fmla="*/ 264795 w 409575"/>
              <a:gd name="connsiteY44" fmla="*/ 550545 h 1143000"/>
              <a:gd name="connsiteX45" fmla="*/ 284798 w 409575"/>
              <a:gd name="connsiteY45" fmla="*/ 526733 h 1143000"/>
              <a:gd name="connsiteX46" fmla="*/ 230505 w 409575"/>
              <a:gd name="connsiteY46" fmla="*/ 1012508 h 1143000"/>
              <a:gd name="connsiteX47" fmla="*/ 230505 w 409575"/>
              <a:gd name="connsiteY47" fmla="*/ 1079183 h 1143000"/>
              <a:gd name="connsiteX48" fmla="*/ 210502 w 409575"/>
              <a:gd name="connsiteY48" fmla="*/ 1093470 h 1143000"/>
              <a:gd name="connsiteX49" fmla="*/ 187642 w 409575"/>
              <a:gd name="connsiteY49" fmla="*/ 1079183 h 1143000"/>
              <a:gd name="connsiteX50" fmla="*/ 187642 w 409575"/>
              <a:gd name="connsiteY50" fmla="*/ 919163 h 1143000"/>
              <a:gd name="connsiteX51" fmla="*/ 230505 w 409575"/>
              <a:gd name="connsiteY51" fmla="*/ 919163 h 1143000"/>
              <a:gd name="connsiteX52" fmla="*/ 230505 w 409575"/>
              <a:gd name="connsiteY52" fmla="*/ 1012508 h 1143000"/>
              <a:gd name="connsiteX53" fmla="*/ 187642 w 409575"/>
              <a:gd name="connsiteY53" fmla="*/ 351472 h 1143000"/>
              <a:gd name="connsiteX54" fmla="*/ 200977 w 409575"/>
              <a:gd name="connsiteY54" fmla="*/ 338138 h 1143000"/>
              <a:gd name="connsiteX55" fmla="*/ 229552 w 409575"/>
              <a:gd name="connsiteY55" fmla="*/ 337185 h 1143000"/>
              <a:gd name="connsiteX56" fmla="*/ 229552 w 409575"/>
              <a:gd name="connsiteY56" fmla="*/ 490538 h 1143000"/>
              <a:gd name="connsiteX57" fmla="*/ 208598 w 409575"/>
              <a:gd name="connsiteY57" fmla="*/ 502920 h 1143000"/>
              <a:gd name="connsiteX58" fmla="*/ 187642 w 409575"/>
              <a:gd name="connsiteY58" fmla="*/ 490538 h 1143000"/>
              <a:gd name="connsiteX59" fmla="*/ 187642 w 409575"/>
              <a:gd name="connsiteY59" fmla="*/ 351472 h 1143000"/>
              <a:gd name="connsiteX60" fmla="*/ 187642 w 409575"/>
              <a:gd name="connsiteY60" fmla="*/ 743903 h 1143000"/>
              <a:gd name="connsiteX61" fmla="*/ 227648 w 409575"/>
              <a:gd name="connsiteY61" fmla="*/ 727710 h 1143000"/>
              <a:gd name="connsiteX62" fmla="*/ 227648 w 409575"/>
              <a:gd name="connsiteY62" fmla="*/ 893445 h 1143000"/>
              <a:gd name="connsiteX63" fmla="*/ 202883 w 409575"/>
              <a:gd name="connsiteY63" fmla="*/ 893445 h 1143000"/>
              <a:gd name="connsiteX64" fmla="*/ 186690 w 409575"/>
              <a:gd name="connsiteY64" fmla="*/ 878205 h 1143000"/>
              <a:gd name="connsiteX65" fmla="*/ 187642 w 409575"/>
              <a:gd name="connsiteY65" fmla="*/ 743903 h 1143000"/>
              <a:gd name="connsiteX66" fmla="*/ 114300 w 409575"/>
              <a:gd name="connsiteY66" fmla="*/ 139065 h 1143000"/>
              <a:gd name="connsiteX67" fmla="*/ 154305 w 409575"/>
              <a:gd name="connsiteY67" fmla="*/ 139065 h 1143000"/>
              <a:gd name="connsiteX68" fmla="*/ 154305 w 409575"/>
              <a:gd name="connsiteY68" fmla="*/ 230505 h 1143000"/>
              <a:gd name="connsiteX69" fmla="*/ 154305 w 409575"/>
              <a:gd name="connsiteY69" fmla="*/ 269558 h 1143000"/>
              <a:gd name="connsiteX70" fmla="*/ 114300 w 409575"/>
              <a:gd name="connsiteY70" fmla="*/ 301943 h 1143000"/>
              <a:gd name="connsiteX71" fmla="*/ 114300 w 409575"/>
              <a:gd name="connsiteY71" fmla="*/ 139065 h 1143000"/>
              <a:gd name="connsiteX72" fmla="*/ 114300 w 409575"/>
              <a:gd name="connsiteY72" fmla="*/ 339090 h 1143000"/>
              <a:gd name="connsiteX73" fmla="*/ 130492 w 409575"/>
              <a:gd name="connsiteY73" fmla="*/ 337185 h 1143000"/>
              <a:gd name="connsiteX74" fmla="*/ 155258 w 409575"/>
              <a:gd name="connsiteY74" fmla="*/ 360997 h 1143000"/>
              <a:gd name="connsiteX75" fmla="*/ 155258 w 409575"/>
              <a:gd name="connsiteY75" fmla="*/ 472440 h 1143000"/>
              <a:gd name="connsiteX76" fmla="*/ 115252 w 409575"/>
              <a:gd name="connsiteY76" fmla="*/ 501015 h 1143000"/>
              <a:gd name="connsiteX77" fmla="*/ 114300 w 409575"/>
              <a:gd name="connsiteY77" fmla="*/ 339090 h 1143000"/>
              <a:gd name="connsiteX78" fmla="*/ 154305 w 409575"/>
              <a:gd name="connsiteY78" fmla="*/ 691515 h 1143000"/>
              <a:gd name="connsiteX79" fmla="*/ 114300 w 409575"/>
              <a:gd name="connsiteY79" fmla="*/ 691515 h 1143000"/>
              <a:gd name="connsiteX80" fmla="*/ 114300 w 409575"/>
              <a:gd name="connsiteY80" fmla="*/ 530543 h 1143000"/>
              <a:gd name="connsiteX81" fmla="*/ 154305 w 409575"/>
              <a:gd name="connsiteY81" fmla="*/ 559118 h 1143000"/>
              <a:gd name="connsiteX82" fmla="*/ 154305 w 409575"/>
              <a:gd name="connsiteY82" fmla="*/ 691515 h 1143000"/>
              <a:gd name="connsiteX83" fmla="*/ 114300 w 409575"/>
              <a:gd name="connsiteY83" fmla="*/ 727710 h 1143000"/>
              <a:gd name="connsiteX84" fmla="*/ 139065 w 409575"/>
              <a:gd name="connsiteY84" fmla="*/ 728663 h 1143000"/>
              <a:gd name="connsiteX85" fmla="*/ 154305 w 409575"/>
              <a:gd name="connsiteY85" fmla="*/ 741998 h 1143000"/>
              <a:gd name="connsiteX86" fmla="*/ 154305 w 409575"/>
              <a:gd name="connsiteY86" fmla="*/ 879158 h 1143000"/>
              <a:gd name="connsiteX87" fmla="*/ 114300 w 409575"/>
              <a:gd name="connsiteY87" fmla="*/ 894398 h 1143000"/>
              <a:gd name="connsiteX88" fmla="*/ 114300 w 409575"/>
              <a:gd name="connsiteY88" fmla="*/ 72771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09575" h="1143000">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chemeClr val="accent1"/>
          </a:solid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xmlns="" id="{6B4BDCC1-2140-4DB6-8372-B7C743721AA2}"/>
              </a:ext>
            </a:extLst>
          </p:cNvPr>
          <p:cNvSpPr/>
          <p:nvPr/>
        </p:nvSpPr>
        <p:spPr>
          <a:xfrm>
            <a:off x="7241942" y="5109079"/>
            <a:ext cx="385984" cy="992531"/>
          </a:xfrm>
          <a:custGeom>
            <a:avLst/>
            <a:gdLst>
              <a:gd name="connsiteX0" fmla="*/ 0 w 466725"/>
              <a:gd name="connsiteY0" fmla="*/ 1203008 h 1200150"/>
              <a:gd name="connsiteX1" fmla="*/ 468630 w 466725"/>
              <a:gd name="connsiteY1" fmla="*/ 1203008 h 1200150"/>
              <a:gd name="connsiteX2" fmla="*/ 464820 w 466725"/>
              <a:gd name="connsiteY2" fmla="*/ 1182053 h 1200150"/>
              <a:gd name="connsiteX3" fmla="*/ 464820 w 466725"/>
              <a:gd name="connsiteY3" fmla="*/ 32385 h 1200150"/>
              <a:gd name="connsiteX4" fmla="*/ 464820 w 466725"/>
              <a:gd name="connsiteY4" fmla="*/ 0 h 1200150"/>
              <a:gd name="connsiteX5" fmla="*/ 0 w 466725"/>
              <a:gd name="connsiteY5" fmla="*/ 0 h 1200150"/>
              <a:gd name="connsiteX6" fmla="*/ 0 w 466725"/>
              <a:gd name="connsiteY6" fmla="*/ 29528 h 1200150"/>
              <a:gd name="connsiteX7" fmla="*/ 0 w 466725"/>
              <a:gd name="connsiteY7" fmla="*/ 1183958 h 1200150"/>
              <a:gd name="connsiteX8" fmla="*/ 0 w 466725"/>
              <a:gd name="connsiteY8" fmla="*/ 1203008 h 1200150"/>
              <a:gd name="connsiteX9" fmla="*/ 110490 w 466725"/>
              <a:gd name="connsiteY9" fmla="*/ 892493 h 1200150"/>
              <a:gd name="connsiteX10" fmla="*/ 41910 w 466725"/>
              <a:gd name="connsiteY10" fmla="*/ 892493 h 1200150"/>
              <a:gd name="connsiteX11" fmla="*/ 41910 w 466725"/>
              <a:gd name="connsiteY11" fmla="*/ 825818 h 1200150"/>
              <a:gd name="connsiteX12" fmla="*/ 110490 w 466725"/>
              <a:gd name="connsiteY12" fmla="*/ 825818 h 1200150"/>
              <a:gd name="connsiteX13" fmla="*/ 110490 w 466725"/>
              <a:gd name="connsiteY13" fmla="*/ 892493 h 1200150"/>
              <a:gd name="connsiteX14" fmla="*/ 204788 w 466725"/>
              <a:gd name="connsiteY14" fmla="*/ 892493 h 1200150"/>
              <a:gd name="connsiteX15" fmla="*/ 146685 w 466725"/>
              <a:gd name="connsiteY15" fmla="*/ 892493 h 1200150"/>
              <a:gd name="connsiteX16" fmla="*/ 146685 w 466725"/>
              <a:gd name="connsiteY16" fmla="*/ 824865 h 1200150"/>
              <a:gd name="connsiteX17" fmla="*/ 204788 w 466725"/>
              <a:gd name="connsiteY17" fmla="*/ 824865 h 1200150"/>
              <a:gd name="connsiteX18" fmla="*/ 204788 w 466725"/>
              <a:gd name="connsiteY18" fmla="*/ 892493 h 1200150"/>
              <a:gd name="connsiteX19" fmla="*/ 206692 w 466725"/>
              <a:gd name="connsiteY19" fmla="*/ 673418 h 1200150"/>
              <a:gd name="connsiteX20" fmla="*/ 206692 w 466725"/>
              <a:gd name="connsiteY20" fmla="*/ 701040 h 1200150"/>
              <a:gd name="connsiteX21" fmla="*/ 195263 w 466725"/>
              <a:gd name="connsiteY21" fmla="*/ 702945 h 1200150"/>
              <a:gd name="connsiteX22" fmla="*/ 144780 w 466725"/>
              <a:gd name="connsiteY22" fmla="*/ 652463 h 1200150"/>
              <a:gd name="connsiteX23" fmla="*/ 164782 w 466725"/>
              <a:gd name="connsiteY23" fmla="*/ 632460 h 1200150"/>
              <a:gd name="connsiteX24" fmla="*/ 206692 w 466725"/>
              <a:gd name="connsiteY24" fmla="*/ 673418 h 1200150"/>
              <a:gd name="connsiteX25" fmla="*/ 309563 w 466725"/>
              <a:gd name="connsiteY25" fmla="*/ 892493 h 1200150"/>
              <a:gd name="connsiteX26" fmla="*/ 252413 w 466725"/>
              <a:gd name="connsiteY26" fmla="*/ 892493 h 1200150"/>
              <a:gd name="connsiteX27" fmla="*/ 252413 w 466725"/>
              <a:gd name="connsiteY27" fmla="*/ 824865 h 1200150"/>
              <a:gd name="connsiteX28" fmla="*/ 309563 w 466725"/>
              <a:gd name="connsiteY28" fmla="*/ 824865 h 1200150"/>
              <a:gd name="connsiteX29" fmla="*/ 309563 w 466725"/>
              <a:gd name="connsiteY29" fmla="*/ 892493 h 1200150"/>
              <a:gd name="connsiteX30" fmla="*/ 311467 w 466725"/>
              <a:gd name="connsiteY30" fmla="*/ 701993 h 1200150"/>
              <a:gd name="connsiteX31" fmla="*/ 250507 w 466725"/>
              <a:gd name="connsiteY31" fmla="*/ 701993 h 1200150"/>
              <a:gd name="connsiteX32" fmla="*/ 251460 w 466725"/>
              <a:gd name="connsiteY32" fmla="*/ 644843 h 1200150"/>
              <a:gd name="connsiteX33" fmla="*/ 264795 w 466725"/>
              <a:gd name="connsiteY33" fmla="*/ 633413 h 1200150"/>
              <a:gd name="connsiteX34" fmla="*/ 311467 w 466725"/>
              <a:gd name="connsiteY34" fmla="*/ 672465 h 1200150"/>
              <a:gd name="connsiteX35" fmla="*/ 311467 w 466725"/>
              <a:gd name="connsiteY35" fmla="*/ 701993 h 1200150"/>
              <a:gd name="connsiteX36" fmla="*/ 404813 w 466725"/>
              <a:gd name="connsiteY36" fmla="*/ 892493 h 1200150"/>
              <a:gd name="connsiteX37" fmla="*/ 347663 w 466725"/>
              <a:gd name="connsiteY37" fmla="*/ 892493 h 1200150"/>
              <a:gd name="connsiteX38" fmla="*/ 347663 w 466725"/>
              <a:gd name="connsiteY38" fmla="*/ 824865 h 1200150"/>
              <a:gd name="connsiteX39" fmla="*/ 404813 w 466725"/>
              <a:gd name="connsiteY39" fmla="*/ 824865 h 1200150"/>
              <a:gd name="connsiteX40" fmla="*/ 404813 w 466725"/>
              <a:gd name="connsiteY40" fmla="*/ 892493 h 1200150"/>
              <a:gd name="connsiteX41" fmla="*/ 404813 w 466725"/>
              <a:gd name="connsiteY41" fmla="*/ 797243 h 1200150"/>
              <a:gd name="connsiteX42" fmla="*/ 346710 w 466725"/>
              <a:gd name="connsiteY42" fmla="*/ 797243 h 1200150"/>
              <a:gd name="connsiteX43" fmla="*/ 345757 w 466725"/>
              <a:gd name="connsiteY43" fmla="*/ 779145 h 1200150"/>
              <a:gd name="connsiteX44" fmla="*/ 404813 w 466725"/>
              <a:gd name="connsiteY44" fmla="*/ 731520 h 1200150"/>
              <a:gd name="connsiteX45" fmla="*/ 404813 w 466725"/>
              <a:gd name="connsiteY45" fmla="*/ 797243 h 1200150"/>
              <a:gd name="connsiteX46" fmla="*/ 405765 w 466725"/>
              <a:gd name="connsiteY46" fmla="*/ 701993 h 1200150"/>
              <a:gd name="connsiteX47" fmla="*/ 345757 w 466725"/>
              <a:gd name="connsiteY47" fmla="*/ 701993 h 1200150"/>
              <a:gd name="connsiteX48" fmla="*/ 345757 w 466725"/>
              <a:gd name="connsiteY48" fmla="*/ 643890 h 1200150"/>
              <a:gd name="connsiteX49" fmla="*/ 355282 w 466725"/>
              <a:gd name="connsiteY49" fmla="*/ 634365 h 1200150"/>
              <a:gd name="connsiteX50" fmla="*/ 404813 w 466725"/>
              <a:gd name="connsiteY50" fmla="*/ 634365 h 1200150"/>
              <a:gd name="connsiteX51" fmla="*/ 405765 w 466725"/>
              <a:gd name="connsiteY51" fmla="*/ 701993 h 1200150"/>
              <a:gd name="connsiteX52" fmla="*/ 405765 w 466725"/>
              <a:gd name="connsiteY52" fmla="*/ 444818 h 1200150"/>
              <a:gd name="connsiteX53" fmla="*/ 405765 w 466725"/>
              <a:gd name="connsiteY53" fmla="*/ 513398 h 1200150"/>
              <a:gd name="connsiteX54" fmla="*/ 358140 w 466725"/>
              <a:gd name="connsiteY54" fmla="*/ 512445 h 1200150"/>
              <a:gd name="connsiteX55" fmla="*/ 345757 w 466725"/>
              <a:gd name="connsiteY55" fmla="*/ 500063 h 1200150"/>
              <a:gd name="connsiteX56" fmla="*/ 344805 w 466725"/>
              <a:gd name="connsiteY56" fmla="*/ 443865 h 1200150"/>
              <a:gd name="connsiteX57" fmla="*/ 405765 w 466725"/>
              <a:gd name="connsiteY57" fmla="*/ 444818 h 1200150"/>
              <a:gd name="connsiteX58" fmla="*/ 404813 w 466725"/>
              <a:gd name="connsiteY58" fmla="*/ 321945 h 1200150"/>
              <a:gd name="connsiteX59" fmla="*/ 346710 w 466725"/>
              <a:gd name="connsiteY59" fmla="*/ 321945 h 1200150"/>
              <a:gd name="connsiteX60" fmla="*/ 346710 w 466725"/>
              <a:gd name="connsiteY60" fmla="*/ 254318 h 1200150"/>
              <a:gd name="connsiteX61" fmla="*/ 404813 w 466725"/>
              <a:gd name="connsiteY61" fmla="*/ 254318 h 1200150"/>
              <a:gd name="connsiteX62" fmla="*/ 404813 w 466725"/>
              <a:gd name="connsiteY62" fmla="*/ 321945 h 1200150"/>
              <a:gd name="connsiteX63" fmla="*/ 404813 w 466725"/>
              <a:gd name="connsiteY63" fmla="*/ 159068 h 1200150"/>
              <a:gd name="connsiteX64" fmla="*/ 404813 w 466725"/>
              <a:gd name="connsiteY64" fmla="*/ 224790 h 1200150"/>
              <a:gd name="connsiteX65" fmla="*/ 346710 w 466725"/>
              <a:gd name="connsiteY65" fmla="*/ 224790 h 1200150"/>
              <a:gd name="connsiteX66" fmla="*/ 345757 w 466725"/>
              <a:gd name="connsiteY66" fmla="*/ 207645 h 1200150"/>
              <a:gd name="connsiteX67" fmla="*/ 404813 w 466725"/>
              <a:gd name="connsiteY67" fmla="*/ 159068 h 1200150"/>
              <a:gd name="connsiteX68" fmla="*/ 346710 w 466725"/>
              <a:gd name="connsiteY68" fmla="*/ 349568 h 1200150"/>
              <a:gd name="connsiteX69" fmla="*/ 403860 w 466725"/>
              <a:gd name="connsiteY69" fmla="*/ 349568 h 1200150"/>
              <a:gd name="connsiteX70" fmla="*/ 403860 w 466725"/>
              <a:gd name="connsiteY70" fmla="*/ 415290 h 1200150"/>
              <a:gd name="connsiteX71" fmla="*/ 399097 w 466725"/>
              <a:gd name="connsiteY71" fmla="*/ 417195 h 1200150"/>
              <a:gd name="connsiteX72" fmla="*/ 346710 w 466725"/>
              <a:gd name="connsiteY72" fmla="*/ 349568 h 1200150"/>
              <a:gd name="connsiteX73" fmla="*/ 348615 w 466725"/>
              <a:gd name="connsiteY73" fmla="*/ 544830 h 1200150"/>
              <a:gd name="connsiteX74" fmla="*/ 405765 w 466725"/>
              <a:gd name="connsiteY74" fmla="*/ 534353 h 1200150"/>
              <a:gd name="connsiteX75" fmla="*/ 405765 w 466725"/>
              <a:gd name="connsiteY75" fmla="*/ 593408 h 1200150"/>
              <a:gd name="connsiteX76" fmla="*/ 403860 w 466725"/>
              <a:gd name="connsiteY76" fmla="*/ 611505 h 1200150"/>
              <a:gd name="connsiteX77" fmla="*/ 348615 w 466725"/>
              <a:gd name="connsiteY77" fmla="*/ 602933 h 1200150"/>
              <a:gd name="connsiteX78" fmla="*/ 348615 w 466725"/>
              <a:gd name="connsiteY78" fmla="*/ 544830 h 1200150"/>
              <a:gd name="connsiteX79" fmla="*/ 306705 w 466725"/>
              <a:gd name="connsiteY79" fmla="*/ 605790 h 1200150"/>
              <a:gd name="connsiteX80" fmla="*/ 258127 w 466725"/>
              <a:gd name="connsiteY80" fmla="*/ 607695 h 1200150"/>
              <a:gd name="connsiteX81" fmla="*/ 251460 w 466725"/>
              <a:gd name="connsiteY81" fmla="*/ 595313 h 1200150"/>
              <a:gd name="connsiteX82" fmla="*/ 251460 w 466725"/>
              <a:gd name="connsiteY82" fmla="*/ 570548 h 1200150"/>
              <a:gd name="connsiteX83" fmla="*/ 284797 w 466725"/>
              <a:gd name="connsiteY83" fmla="*/ 537210 h 1200150"/>
              <a:gd name="connsiteX84" fmla="*/ 314325 w 466725"/>
              <a:gd name="connsiteY84" fmla="*/ 575310 h 1200150"/>
              <a:gd name="connsiteX85" fmla="*/ 306705 w 466725"/>
              <a:gd name="connsiteY85" fmla="*/ 605790 h 1200150"/>
              <a:gd name="connsiteX86" fmla="*/ 252413 w 466725"/>
              <a:gd name="connsiteY86" fmla="*/ 254318 h 1200150"/>
              <a:gd name="connsiteX87" fmla="*/ 309563 w 466725"/>
              <a:gd name="connsiteY87" fmla="*/ 254318 h 1200150"/>
              <a:gd name="connsiteX88" fmla="*/ 309563 w 466725"/>
              <a:gd name="connsiteY88" fmla="*/ 321945 h 1200150"/>
              <a:gd name="connsiteX89" fmla="*/ 252413 w 466725"/>
              <a:gd name="connsiteY89" fmla="*/ 321945 h 1200150"/>
              <a:gd name="connsiteX90" fmla="*/ 252413 w 466725"/>
              <a:gd name="connsiteY90" fmla="*/ 254318 h 1200150"/>
              <a:gd name="connsiteX91" fmla="*/ 253365 w 466725"/>
              <a:gd name="connsiteY91" fmla="*/ 349568 h 1200150"/>
              <a:gd name="connsiteX92" fmla="*/ 309563 w 466725"/>
              <a:gd name="connsiteY92" fmla="*/ 349568 h 1200150"/>
              <a:gd name="connsiteX93" fmla="*/ 309563 w 466725"/>
              <a:gd name="connsiteY93" fmla="*/ 414338 h 1200150"/>
              <a:gd name="connsiteX94" fmla="*/ 304800 w 466725"/>
              <a:gd name="connsiteY94" fmla="*/ 417195 h 1200150"/>
              <a:gd name="connsiteX95" fmla="*/ 253365 w 466725"/>
              <a:gd name="connsiteY95" fmla="*/ 349568 h 1200150"/>
              <a:gd name="connsiteX96" fmla="*/ 254317 w 466725"/>
              <a:gd name="connsiteY96" fmla="*/ 736283 h 1200150"/>
              <a:gd name="connsiteX97" fmla="*/ 310515 w 466725"/>
              <a:gd name="connsiteY97" fmla="*/ 725805 h 1200150"/>
              <a:gd name="connsiteX98" fmla="*/ 310515 w 466725"/>
              <a:gd name="connsiteY98" fmla="*/ 799147 h 1200150"/>
              <a:gd name="connsiteX99" fmla="*/ 255270 w 466725"/>
              <a:gd name="connsiteY99" fmla="*/ 793433 h 1200150"/>
              <a:gd name="connsiteX100" fmla="*/ 254317 w 466725"/>
              <a:gd name="connsiteY100" fmla="*/ 736283 h 1200150"/>
              <a:gd name="connsiteX101" fmla="*/ 201930 w 466725"/>
              <a:gd name="connsiteY101" fmla="*/ 605790 h 1200150"/>
              <a:gd name="connsiteX102" fmla="*/ 153352 w 466725"/>
              <a:gd name="connsiteY102" fmla="*/ 607695 h 1200150"/>
              <a:gd name="connsiteX103" fmla="*/ 146685 w 466725"/>
              <a:gd name="connsiteY103" fmla="*/ 595313 h 1200150"/>
              <a:gd name="connsiteX104" fmla="*/ 145732 w 466725"/>
              <a:gd name="connsiteY104" fmla="*/ 559118 h 1200150"/>
              <a:gd name="connsiteX105" fmla="*/ 169545 w 466725"/>
              <a:gd name="connsiteY105" fmla="*/ 536258 h 1200150"/>
              <a:gd name="connsiteX106" fmla="*/ 208597 w 466725"/>
              <a:gd name="connsiteY106" fmla="*/ 574358 h 1200150"/>
              <a:gd name="connsiteX107" fmla="*/ 201930 w 466725"/>
              <a:gd name="connsiteY107" fmla="*/ 605790 h 1200150"/>
              <a:gd name="connsiteX108" fmla="*/ 145732 w 466725"/>
              <a:gd name="connsiteY108" fmla="*/ 167640 h 1200150"/>
              <a:gd name="connsiteX109" fmla="*/ 157163 w 466725"/>
              <a:gd name="connsiteY109" fmla="*/ 158115 h 1200150"/>
              <a:gd name="connsiteX110" fmla="*/ 204788 w 466725"/>
              <a:gd name="connsiteY110" fmla="*/ 158115 h 1200150"/>
              <a:gd name="connsiteX111" fmla="*/ 204788 w 466725"/>
              <a:gd name="connsiteY111" fmla="*/ 226695 h 1200150"/>
              <a:gd name="connsiteX112" fmla="*/ 144780 w 466725"/>
              <a:gd name="connsiteY112" fmla="*/ 226695 h 1200150"/>
              <a:gd name="connsiteX113" fmla="*/ 145732 w 466725"/>
              <a:gd name="connsiteY113" fmla="*/ 167640 h 1200150"/>
              <a:gd name="connsiteX114" fmla="*/ 204788 w 466725"/>
              <a:gd name="connsiteY114" fmla="*/ 254318 h 1200150"/>
              <a:gd name="connsiteX115" fmla="*/ 204788 w 466725"/>
              <a:gd name="connsiteY115" fmla="*/ 320993 h 1200150"/>
              <a:gd name="connsiteX116" fmla="*/ 146685 w 466725"/>
              <a:gd name="connsiteY116" fmla="*/ 320993 h 1200150"/>
              <a:gd name="connsiteX117" fmla="*/ 146685 w 466725"/>
              <a:gd name="connsiteY117" fmla="*/ 254318 h 1200150"/>
              <a:gd name="connsiteX118" fmla="*/ 204788 w 466725"/>
              <a:gd name="connsiteY118" fmla="*/ 254318 h 1200150"/>
              <a:gd name="connsiteX119" fmla="*/ 144780 w 466725"/>
              <a:gd name="connsiteY119" fmla="*/ 349568 h 1200150"/>
              <a:gd name="connsiteX120" fmla="*/ 205740 w 466725"/>
              <a:gd name="connsiteY120" fmla="*/ 349568 h 1200150"/>
              <a:gd name="connsiteX121" fmla="*/ 204788 w 466725"/>
              <a:gd name="connsiteY121" fmla="*/ 407670 h 1200150"/>
              <a:gd name="connsiteX122" fmla="*/ 194310 w 466725"/>
              <a:gd name="connsiteY122" fmla="*/ 418148 h 1200150"/>
              <a:gd name="connsiteX123" fmla="*/ 144780 w 466725"/>
              <a:gd name="connsiteY123" fmla="*/ 377190 h 1200150"/>
              <a:gd name="connsiteX124" fmla="*/ 144780 w 466725"/>
              <a:gd name="connsiteY124" fmla="*/ 349568 h 1200150"/>
              <a:gd name="connsiteX125" fmla="*/ 148590 w 466725"/>
              <a:gd name="connsiteY125" fmla="*/ 451485 h 1200150"/>
              <a:gd name="connsiteX126" fmla="*/ 204788 w 466725"/>
              <a:gd name="connsiteY126" fmla="*/ 441008 h 1200150"/>
              <a:gd name="connsiteX127" fmla="*/ 204788 w 466725"/>
              <a:gd name="connsiteY127" fmla="*/ 515303 h 1200150"/>
              <a:gd name="connsiteX128" fmla="*/ 148590 w 466725"/>
              <a:gd name="connsiteY128" fmla="*/ 506730 h 1200150"/>
              <a:gd name="connsiteX129" fmla="*/ 148590 w 466725"/>
              <a:gd name="connsiteY129" fmla="*/ 451485 h 1200150"/>
              <a:gd name="connsiteX130" fmla="*/ 112395 w 466725"/>
              <a:gd name="connsiteY130" fmla="*/ 782003 h 1200150"/>
              <a:gd name="connsiteX131" fmla="*/ 110490 w 466725"/>
              <a:gd name="connsiteY131" fmla="*/ 797243 h 1200150"/>
              <a:gd name="connsiteX132" fmla="*/ 89535 w 466725"/>
              <a:gd name="connsiteY132" fmla="*/ 798195 h 1200150"/>
              <a:gd name="connsiteX133" fmla="*/ 39052 w 466725"/>
              <a:gd name="connsiteY133" fmla="*/ 745808 h 1200150"/>
              <a:gd name="connsiteX134" fmla="*/ 56197 w 466725"/>
              <a:gd name="connsiteY134" fmla="*/ 727710 h 1200150"/>
              <a:gd name="connsiteX135" fmla="*/ 112395 w 466725"/>
              <a:gd name="connsiteY135" fmla="*/ 782003 h 1200150"/>
              <a:gd name="connsiteX136" fmla="*/ 74295 w 466725"/>
              <a:gd name="connsiteY136" fmla="*/ 609600 h 1200150"/>
              <a:gd name="connsiteX137" fmla="*/ 40005 w 466725"/>
              <a:gd name="connsiteY137" fmla="*/ 572453 h 1200150"/>
              <a:gd name="connsiteX138" fmla="*/ 78105 w 466725"/>
              <a:gd name="connsiteY138" fmla="*/ 537210 h 1200150"/>
              <a:gd name="connsiteX139" fmla="*/ 112395 w 466725"/>
              <a:gd name="connsiteY139" fmla="*/ 574358 h 1200150"/>
              <a:gd name="connsiteX140" fmla="*/ 74295 w 466725"/>
              <a:gd name="connsiteY140" fmla="*/ 609600 h 1200150"/>
              <a:gd name="connsiteX141" fmla="*/ 112395 w 466725"/>
              <a:gd name="connsiteY141" fmla="*/ 480060 h 1200150"/>
              <a:gd name="connsiteX142" fmla="*/ 75247 w 466725"/>
              <a:gd name="connsiteY142" fmla="*/ 513398 h 1200150"/>
              <a:gd name="connsiteX143" fmla="*/ 40005 w 466725"/>
              <a:gd name="connsiteY143" fmla="*/ 477203 h 1200150"/>
              <a:gd name="connsiteX144" fmla="*/ 76200 w 466725"/>
              <a:gd name="connsiteY144" fmla="*/ 442913 h 1200150"/>
              <a:gd name="connsiteX145" fmla="*/ 112395 w 466725"/>
              <a:gd name="connsiteY145" fmla="*/ 480060 h 1200150"/>
              <a:gd name="connsiteX146" fmla="*/ 41910 w 466725"/>
              <a:gd name="connsiteY146" fmla="*/ 320993 h 1200150"/>
              <a:gd name="connsiteX147" fmla="*/ 41910 w 466725"/>
              <a:gd name="connsiteY147" fmla="*/ 252413 h 1200150"/>
              <a:gd name="connsiteX148" fmla="*/ 109538 w 466725"/>
              <a:gd name="connsiteY148" fmla="*/ 252413 h 1200150"/>
              <a:gd name="connsiteX149" fmla="*/ 109538 w 466725"/>
              <a:gd name="connsiteY149" fmla="*/ 320993 h 1200150"/>
              <a:gd name="connsiteX150" fmla="*/ 41910 w 466725"/>
              <a:gd name="connsiteY150" fmla="*/ 320993 h 1200150"/>
              <a:gd name="connsiteX151" fmla="*/ 40957 w 466725"/>
              <a:gd name="connsiteY151" fmla="*/ 169545 h 1200150"/>
              <a:gd name="connsiteX152" fmla="*/ 91440 w 466725"/>
              <a:gd name="connsiteY152" fmla="*/ 158115 h 1200150"/>
              <a:gd name="connsiteX153" fmla="*/ 111442 w 466725"/>
              <a:gd name="connsiteY153" fmla="*/ 171450 h 1200150"/>
              <a:gd name="connsiteX154" fmla="*/ 111442 w 466725"/>
              <a:gd name="connsiteY154" fmla="*/ 226695 h 1200150"/>
              <a:gd name="connsiteX155" fmla="*/ 87630 w 466725"/>
              <a:gd name="connsiteY155" fmla="*/ 227648 h 1200150"/>
              <a:gd name="connsiteX156" fmla="*/ 39052 w 466725"/>
              <a:gd name="connsiteY156" fmla="*/ 227648 h 1200150"/>
              <a:gd name="connsiteX157" fmla="*/ 40957 w 466725"/>
              <a:gd name="connsiteY157" fmla="*/ 169545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66725" h="1200150">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chemeClr val="accent1"/>
          </a:solid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xmlns="" id="{B082EF12-1293-4E63-9EFE-BD288D5BE835}"/>
              </a:ext>
            </a:extLst>
          </p:cNvPr>
          <p:cNvSpPr/>
          <p:nvPr/>
        </p:nvSpPr>
        <p:spPr>
          <a:xfrm>
            <a:off x="7671896" y="5116957"/>
            <a:ext cx="283580" cy="984653"/>
          </a:xfrm>
          <a:custGeom>
            <a:avLst/>
            <a:gdLst>
              <a:gd name="connsiteX0" fmla="*/ 344805 w 342900"/>
              <a:gd name="connsiteY0" fmla="*/ 1193721 h 1190625"/>
              <a:gd name="connsiteX1" fmla="*/ 342900 w 342900"/>
              <a:gd name="connsiteY1" fmla="*/ 1161335 h 1190625"/>
              <a:gd name="connsiteX2" fmla="*/ 342900 w 342900"/>
              <a:gd name="connsiteY2" fmla="*/ 116443 h 1190625"/>
              <a:gd name="connsiteX3" fmla="*/ 342900 w 342900"/>
              <a:gd name="connsiteY3" fmla="*/ 86916 h 1190625"/>
              <a:gd name="connsiteX4" fmla="*/ 304800 w 342900"/>
              <a:gd name="connsiteY4" fmla="*/ 84058 h 1190625"/>
              <a:gd name="connsiteX5" fmla="*/ 303848 w 342900"/>
              <a:gd name="connsiteY5" fmla="*/ 17383 h 1190625"/>
              <a:gd name="connsiteX6" fmla="*/ 291465 w 342900"/>
              <a:gd name="connsiteY6" fmla="*/ 1191 h 1190625"/>
              <a:gd name="connsiteX7" fmla="*/ 237173 w 342900"/>
              <a:gd name="connsiteY7" fmla="*/ 238 h 1190625"/>
              <a:gd name="connsiteX8" fmla="*/ 237173 w 342900"/>
              <a:gd name="connsiteY8" fmla="*/ 86916 h 1190625"/>
              <a:gd name="connsiteX9" fmla="*/ 0 w 342900"/>
              <a:gd name="connsiteY9" fmla="*/ 86916 h 1190625"/>
              <a:gd name="connsiteX10" fmla="*/ 0 w 342900"/>
              <a:gd name="connsiteY10" fmla="*/ 1193721 h 1190625"/>
              <a:gd name="connsiteX11" fmla="*/ 344805 w 342900"/>
              <a:gd name="connsiteY11" fmla="*/ 1193721 h 1190625"/>
              <a:gd name="connsiteX12" fmla="*/ 315278 w 342900"/>
              <a:gd name="connsiteY12" fmla="*/ 971788 h 1190625"/>
              <a:gd name="connsiteX13" fmla="*/ 238125 w 342900"/>
              <a:gd name="connsiteY13" fmla="*/ 971788 h 1190625"/>
              <a:gd name="connsiteX14" fmla="*/ 238125 w 342900"/>
              <a:gd name="connsiteY14" fmla="*/ 885110 h 1190625"/>
              <a:gd name="connsiteX15" fmla="*/ 315278 w 342900"/>
              <a:gd name="connsiteY15" fmla="*/ 885110 h 1190625"/>
              <a:gd name="connsiteX16" fmla="*/ 315278 w 342900"/>
              <a:gd name="connsiteY16" fmla="*/ 971788 h 1190625"/>
              <a:gd name="connsiteX17" fmla="*/ 315278 w 342900"/>
              <a:gd name="connsiteY17" fmla="*/ 724138 h 1190625"/>
              <a:gd name="connsiteX18" fmla="*/ 238125 w 342900"/>
              <a:gd name="connsiteY18" fmla="*/ 724138 h 1190625"/>
              <a:gd name="connsiteX19" fmla="*/ 238125 w 342900"/>
              <a:gd name="connsiteY19" fmla="*/ 637460 h 1190625"/>
              <a:gd name="connsiteX20" fmla="*/ 315278 w 342900"/>
              <a:gd name="connsiteY20" fmla="*/ 637460 h 1190625"/>
              <a:gd name="connsiteX21" fmla="*/ 315278 w 342900"/>
              <a:gd name="connsiteY21" fmla="*/ 724138 h 1190625"/>
              <a:gd name="connsiteX22" fmla="*/ 239078 w 342900"/>
              <a:gd name="connsiteY22" fmla="*/ 265033 h 1190625"/>
              <a:gd name="connsiteX23" fmla="*/ 316230 w 342900"/>
              <a:gd name="connsiteY23" fmla="*/ 265033 h 1190625"/>
              <a:gd name="connsiteX24" fmla="*/ 316230 w 342900"/>
              <a:gd name="connsiteY24" fmla="*/ 353616 h 1190625"/>
              <a:gd name="connsiteX25" fmla="*/ 239078 w 342900"/>
              <a:gd name="connsiteY25" fmla="*/ 353616 h 1190625"/>
              <a:gd name="connsiteX26" fmla="*/ 239078 w 342900"/>
              <a:gd name="connsiteY26" fmla="*/ 265033 h 1190625"/>
              <a:gd name="connsiteX27" fmla="*/ 238125 w 342900"/>
              <a:gd name="connsiteY27" fmla="*/ 388858 h 1190625"/>
              <a:gd name="connsiteX28" fmla="*/ 314325 w 342900"/>
              <a:gd name="connsiteY28" fmla="*/ 388858 h 1190625"/>
              <a:gd name="connsiteX29" fmla="*/ 314325 w 342900"/>
              <a:gd name="connsiteY29" fmla="*/ 477441 h 1190625"/>
              <a:gd name="connsiteX30" fmla="*/ 238125 w 342900"/>
              <a:gd name="connsiteY30" fmla="*/ 477441 h 1190625"/>
              <a:gd name="connsiteX31" fmla="*/ 238125 w 342900"/>
              <a:gd name="connsiteY31" fmla="*/ 388858 h 1190625"/>
              <a:gd name="connsiteX32" fmla="*/ 238125 w 342900"/>
              <a:gd name="connsiteY32" fmla="*/ 761285 h 1190625"/>
              <a:gd name="connsiteX33" fmla="*/ 314325 w 342900"/>
              <a:gd name="connsiteY33" fmla="*/ 761285 h 1190625"/>
              <a:gd name="connsiteX34" fmla="*/ 314325 w 342900"/>
              <a:gd name="connsiteY34" fmla="*/ 848916 h 1190625"/>
              <a:gd name="connsiteX35" fmla="*/ 238125 w 342900"/>
              <a:gd name="connsiteY35" fmla="*/ 848916 h 1190625"/>
              <a:gd name="connsiteX36" fmla="*/ 238125 w 342900"/>
              <a:gd name="connsiteY36" fmla="*/ 761285 h 1190625"/>
              <a:gd name="connsiteX37" fmla="*/ 103823 w 342900"/>
              <a:gd name="connsiteY37" fmla="*/ 1094660 h 1190625"/>
              <a:gd name="connsiteX38" fmla="*/ 26670 w 342900"/>
              <a:gd name="connsiteY38" fmla="*/ 1094660 h 1190625"/>
              <a:gd name="connsiteX39" fmla="*/ 26670 w 342900"/>
              <a:gd name="connsiteY39" fmla="*/ 1008935 h 1190625"/>
              <a:gd name="connsiteX40" fmla="*/ 103823 w 342900"/>
              <a:gd name="connsiteY40" fmla="*/ 1008935 h 1190625"/>
              <a:gd name="connsiteX41" fmla="*/ 103823 w 342900"/>
              <a:gd name="connsiteY41" fmla="*/ 1094660 h 1190625"/>
              <a:gd name="connsiteX42" fmla="*/ 103823 w 342900"/>
              <a:gd name="connsiteY42" fmla="*/ 971788 h 1190625"/>
              <a:gd name="connsiteX43" fmla="*/ 27623 w 342900"/>
              <a:gd name="connsiteY43" fmla="*/ 971788 h 1190625"/>
              <a:gd name="connsiteX44" fmla="*/ 27623 w 342900"/>
              <a:gd name="connsiteY44" fmla="*/ 885110 h 1190625"/>
              <a:gd name="connsiteX45" fmla="*/ 103823 w 342900"/>
              <a:gd name="connsiteY45" fmla="*/ 885110 h 1190625"/>
              <a:gd name="connsiteX46" fmla="*/ 103823 w 342900"/>
              <a:gd name="connsiteY46" fmla="*/ 971788 h 1190625"/>
              <a:gd name="connsiteX47" fmla="*/ 104775 w 342900"/>
              <a:gd name="connsiteY47" fmla="*/ 847010 h 1190625"/>
              <a:gd name="connsiteX48" fmla="*/ 28575 w 342900"/>
              <a:gd name="connsiteY48" fmla="*/ 847010 h 1190625"/>
              <a:gd name="connsiteX49" fmla="*/ 28575 w 342900"/>
              <a:gd name="connsiteY49" fmla="*/ 760333 h 1190625"/>
              <a:gd name="connsiteX50" fmla="*/ 104775 w 342900"/>
              <a:gd name="connsiteY50" fmla="*/ 760333 h 1190625"/>
              <a:gd name="connsiteX51" fmla="*/ 104775 w 342900"/>
              <a:gd name="connsiteY51" fmla="*/ 847010 h 1190625"/>
              <a:gd name="connsiteX52" fmla="*/ 28575 w 342900"/>
              <a:gd name="connsiteY52" fmla="*/ 724138 h 1190625"/>
              <a:gd name="connsiteX53" fmla="*/ 28575 w 342900"/>
              <a:gd name="connsiteY53" fmla="*/ 637460 h 1190625"/>
              <a:gd name="connsiteX54" fmla="*/ 104775 w 342900"/>
              <a:gd name="connsiteY54" fmla="*/ 637460 h 1190625"/>
              <a:gd name="connsiteX55" fmla="*/ 104775 w 342900"/>
              <a:gd name="connsiteY55" fmla="*/ 724138 h 1190625"/>
              <a:gd name="connsiteX56" fmla="*/ 28575 w 342900"/>
              <a:gd name="connsiteY56" fmla="*/ 724138 h 1190625"/>
              <a:gd name="connsiteX57" fmla="*/ 104775 w 342900"/>
              <a:gd name="connsiteY57" fmla="*/ 601266 h 1190625"/>
              <a:gd name="connsiteX58" fmla="*/ 27623 w 342900"/>
              <a:gd name="connsiteY58" fmla="*/ 601266 h 1190625"/>
              <a:gd name="connsiteX59" fmla="*/ 27623 w 342900"/>
              <a:gd name="connsiteY59" fmla="*/ 514588 h 1190625"/>
              <a:gd name="connsiteX60" fmla="*/ 104775 w 342900"/>
              <a:gd name="connsiteY60" fmla="*/ 514588 h 1190625"/>
              <a:gd name="connsiteX61" fmla="*/ 104775 w 342900"/>
              <a:gd name="connsiteY61" fmla="*/ 601266 h 1190625"/>
              <a:gd name="connsiteX62" fmla="*/ 209550 w 342900"/>
              <a:gd name="connsiteY62" fmla="*/ 1094660 h 1190625"/>
              <a:gd name="connsiteX63" fmla="*/ 132398 w 342900"/>
              <a:gd name="connsiteY63" fmla="*/ 1094660 h 1190625"/>
              <a:gd name="connsiteX64" fmla="*/ 132398 w 342900"/>
              <a:gd name="connsiteY64" fmla="*/ 1008935 h 1190625"/>
              <a:gd name="connsiteX65" fmla="*/ 209550 w 342900"/>
              <a:gd name="connsiteY65" fmla="*/ 1008935 h 1190625"/>
              <a:gd name="connsiteX66" fmla="*/ 209550 w 342900"/>
              <a:gd name="connsiteY66" fmla="*/ 1094660 h 1190625"/>
              <a:gd name="connsiteX67" fmla="*/ 132398 w 342900"/>
              <a:gd name="connsiteY67" fmla="*/ 476488 h 1190625"/>
              <a:gd name="connsiteX68" fmla="*/ 132398 w 342900"/>
              <a:gd name="connsiteY68" fmla="*/ 387906 h 1190625"/>
              <a:gd name="connsiteX69" fmla="*/ 208598 w 342900"/>
              <a:gd name="connsiteY69" fmla="*/ 387906 h 1190625"/>
              <a:gd name="connsiteX70" fmla="*/ 208598 w 342900"/>
              <a:gd name="connsiteY70" fmla="*/ 476488 h 1190625"/>
              <a:gd name="connsiteX71" fmla="*/ 132398 w 342900"/>
              <a:gd name="connsiteY71" fmla="*/ 476488 h 1190625"/>
              <a:gd name="connsiteX72" fmla="*/ 209550 w 342900"/>
              <a:gd name="connsiteY72" fmla="*/ 971788 h 1190625"/>
              <a:gd name="connsiteX73" fmla="*/ 132398 w 342900"/>
              <a:gd name="connsiteY73" fmla="*/ 971788 h 1190625"/>
              <a:gd name="connsiteX74" fmla="*/ 132398 w 342900"/>
              <a:gd name="connsiteY74" fmla="*/ 885110 h 1190625"/>
              <a:gd name="connsiteX75" fmla="*/ 209550 w 342900"/>
              <a:gd name="connsiteY75" fmla="*/ 885110 h 1190625"/>
              <a:gd name="connsiteX76" fmla="*/ 209550 w 342900"/>
              <a:gd name="connsiteY76" fmla="*/ 971788 h 1190625"/>
              <a:gd name="connsiteX77" fmla="*/ 209550 w 342900"/>
              <a:gd name="connsiteY77" fmla="*/ 724138 h 1190625"/>
              <a:gd name="connsiteX78" fmla="*/ 132398 w 342900"/>
              <a:gd name="connsiteY78" fmla="*/ 724138 h 1190625"/>
              <a:gd name="connsiteX79" fmla="*/ 132398 w 342900"/>
              <a:gd name="connsiteY79" fmla="*/ 637460 h 1190625"/>
              <a:gd name="connsiteX80" fmla="*/ 209550 w 342900"/>
              <a:gd name="connsiteY80" fmla="*/ 637460 h 1190625"/>
              <a:gd name="connsiteX81" fmla="*/ 209550 w 342900"/>
              <a:gd name="connsiteY81" fmla="*/ 724138 h 1190625"/>
              <a:gd name="connsiteX82" fmla="*/ 209550 w 342900"/>
              <a:gd name="connsiteY82" fmla="*/ 601266 h 1190625"/>
              <a:gd name="connsiteX83" fmla="*/ 133350 w 342900"/>
              <a:gd name="connsiteY83" fmla="*/ 601266 h 1190625"/>
              <a:gd name="connsiteX84" fmla="*/ 133350 w 342900"/>
              <a:gd name="connsiteY84" fmla="*/ 514588 h 1190625"/>
              <a:gd name="connsiteX85" fmla="*/ 209550 w 342900"/>
              <a:gd name="connsiteY85" fmla="*/ 514588 h 1190625"/>
              <a:gd name="connsiteX86" fmla="*/ 209550 w 342900"/>
              <a:gd name="connsiteY86" fmla="*/ 601266 h 1190625"/>
              <a:gd name="connsiteX87" fmla="*/ 133350 w 342900"/>
              <a:gd name="connsiteY87" fmla="*/ 142160 h 1190625"/>
              <a:gd name="connsiteX88" fmla="*/ 209550 w 342900"/>
              <a:gd name="connsiteY88" fmla="*/ 142160 h 1190625"/>
              <a:gd name="connsiteX89" fmla="*/ 209550 w 342900"/>
              <a:gd name="connsiteY89" fmla="*/ 230743 h 1190625"/>
              <a:gd name="connsiteX90" fmla="*/ 133350 w 342900"/>
              <a:gd name="connsiteY90" fmla="*/ 230743 h 1190625"/>
              <a:gd name="connsiteX91" fmla="*/ 133350 w 342900"/>
              <a:gd name="connsiteY91" fmla="*/ 142160 h 1190625"/>
              <a:gd name="connsiteX92" fmla="*/ 132398 w 342900"/>
              <a:gd name="connsiteY92" fmla="*/ 265033 h 1190625"/>
              <a:gd name="connsiteX93" fmla="*/ 209550 w 342900"/>
              <a:gd name="connsiteY93" fmla="*/ 265033 h 1190625"/>
              <a:gd name="connsiteX94" fmla="*/ 209550 w 342900"/>
              <a:gd name="connsiteY94" fmla="*/ 353616 h 1190625"/>
              <a:gd name="connsiteX95" fmla="*/ 132398 w 342900"/>
              <a:gd name="connsiteY95" fmla="*/ 353616 h 1190625"/>
              <a:gd name="connsiteX96" fmla="*/ 132398 w 342900"/>
              <a:gd name="connsiteY96" fmla="*/ 265033 h 1190625"/>
              <a:gd name="connsiteX97" fmla="*/ 26670 w 342900"/>
              <a:gd name="connsiteY97" fmla="*/ 153591 h 1190625"/>
              <a:gd name="connsiteX98" fmla="*/ 40005 w 342900"/>
              <a:gd name="connsiteY98" fmla="*/ 140256 h 1190625"/>
              <a:gd name="connsiteX99" fmla="*/ 103823 w 342900"/>
              <a:gd name="connsiteY99" fmla="*/ 139303 h 1190625"/>
              <a:gd name="connsiteX100" fmla="*/ 103823 w 342900"/>
              <a:gd name="connsiteY100" fmla="*/ 230743 h 1190625"/>
              <a:gd name="connsiteX101" fmla="*/ 38100 w 342900"/>
              <a:gd name="connsiteY101" fmla="*/ 229791 h 1190625"/>
              <a:gd name="connsiteX102" fmla="*/ 27623 w 342900"/>
              <a:gd name="connsiteY102" fmla="*/ 216456 h 1190625"/>
              <a:gd name="connsiteX103" fmla="*/ 26670 w 342900"/>
              <a:gd name="connsiteY103" fmla="*/ 153591 h 1190625"/>
              <a:gd name="connsiteX104" fmla="*/ 26670 w 342900"/>
              <a:gd name="connsiteY104" fmla="*/ 325993 h 1190625"/>
              <a:gd name="connsiteX105" fmla="*/ 104775 w 342900"/>
              <a:gd name="connsiteY105" fmla="*/ 266938 h 1190625"/>
              <a:gd name="connsiteX106" fmla="*/ 104775 w 342900"/>
              <a:gd name="connsiteY106" fmla="*/ 355521 h 1190625"/>
              <a:gd name="connsiteX107" fmla="*/ 38100 w 342900"/>
              <a:gd name="connsiteY107" fmla="*/ 354568 h 1190625"/>
              <a:gd name="connsiteX108" fmla="*/ 26670 w 342900"/>
              <a:gd name="connsiteY108" fmla="*/ 342185 h 1190625"/>
              <a:gd name="connsiteX109" fmla="*/ 26670 w 342900"/>
              <a:gd name="connsiteY109" fmla="*/ 325993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42900" h="1190625">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chemeClr val="accent1"/>
          </a:solid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xmlns="" id="{04E8BEE7-68DF-4401-A0CD-37CFDEDDA8D2}"/>
              </a:ext>
            </a:extLst>
          </p:cNvPr>
          <p:cNvSpPr/>
          <p:nvPr/>
        </p:nvSpPr>
        <p:spPr>
          <a:xfrm>
            <a:off x="6880247" y="5014553"/>
            <a:ext cx="322966" cy="1087057"/>
          </a:xfrm>
          <a:custGeom>
            <a:avLst/>
            <a:gdLst>
              <a:gd name="connsiteX0" fmla="*/ 398145 w 390525"/>
              <a:gd name="connsiteY0" fmla="*/ 1319213 h 1314450"/>
              <a:gd name="connsiteX1" fmla="*/ 398145 w 390525"/>
              <a:gd name="connsiteY1" fmla="*/ 296228 h 1314450"/>
              <a:gd name="connsiteX2" fmla="*/ 363855 w 390525"/>
              <a:gd name="connsiteY2" fmla="*/ 296228 h 1314450"/>
              <a:gd name="connsiteX3" fmla="*/ 340995 w 390525"/>
              <a:gd name="connsiteY3" fmla="*/ 272415 h 1314450"/>
              <a:gd name="connsiteX4" fmla="*/ 340995 w 390525"/>
              <a:gd name="connsiteY4" fmla="*/ 164783 h 1314450"/>
              <a:gd name="connsiteX5" fmla="*/ 340995 w 390525"/>
              <a:gd name="connsiteY5" fmla="*/ 104775 h 1314450"/>
              <a:gd name="connsiteX6" fmla="*/ 239078 w 390525"/>
              <a:gd name="connsiteY6" fmla="*/ 104775 h 1314450"/>
              <a:gd name="connsiteX7" fmla="*/ 216217 w 390525"/>
              <a:gd name="connsiteY7" fmla="*/ 80963 h 1314450"/>
              <a:gd name="connsiteX8" fmla="*/ 216217 w 390525"/>
              <a:gd name="connsiteY8" fmla="*/ 0 h 1314450"/>
              <a:gd name="connsiteX9" fmla="*/ 180975 w 390525"/>
              <a:gd name="connsiteY9" fmla="*/ 0 h 1314450"/>
              <a:gd name="connsiteX10" fmla="*/ 180975 w 390525"/>
              <a:gd name="connsiteY10" fmla="*/ 80963 h 1314450"/>
              <a:gd name="connsiteX11" fmla="*/ 158115 w 390525"/>
              <a:gd name="connsiteY11" fmla="*/ 104775 h 1314450"/>
              <a:gd name="connsiteX12" fmla="*/ 67628 w 390525"/>
              <a:gd name="connsiteY12" fmla="*/ 104775 h 1314450"/>
              <a:gd name="connsiteX13" fmla="*/ 66675 w 390525"/>
              <a:gd name="connsiteY13" fmla="*/ 120015 h 1314450"/>
              <a:gd name="connsiteX14" fmla="*/ 66675 w 390525"/>
              <a:gd name="connsiteY14" fmla="*/ 275273 h 1314450"/>
              <a:gd name="connsiteX15" fmla="*/ 45720 w 390525"/>
              <a:gd name="connsiteY15" fmla="*/ 296228 h 1314450"/>
              <a:gd name="connsiteX16" fmla="*/ 0 w 390525"/>
              <a:gd name="connsiteY16" fmla="*/ 296228 h 1314450"/>
              <a:gd name="connsiteX17" fmla="*/ 0 w 390525"/>
              <a:gd name="connsiteY17" fmla="*/ 1319213 h 1314450"/>
              <a:gd name="connsiteX18" fmla="*/ 398145 w 390525"/>
              <a:gd name="connsiteY18" fmla="*/ 1319213 h 1314450"/>
              <a:gd name="connsiteX19" fmla="*/ 294323 w 390525"/>
              <a:gd name="connsiteY19" fmla="*/ 1219200 h 1314450"/>
              <a:gd name="connsiteX20" fmla="*/ 273367 w 390525"/>
              <a:gd name="connsiteY20" fmla="*/ 1220152 h 1314450"/>
              <a:gd name="connsiteX21" fmla="*/ 253365 w 390525"/>
              <a:gd name="connsiteY21" fmla="*/ 1199198 h 1314450"/>
              <a:gd name="connsiteX22" fmla="*/ 253365 w 390525"/>
              <a:gd name="connsiteY22" fmla="*/ 1174433 h 1314450"/>
              <a:gd name="connsiteX23" fmla="*/ 294323 w 390525"/>
              <a:gd name="connsiteY23" fmla="*/ 1142048 h 1314450"/>
              <a:gd name="connsiteX24" fmla="*/ 294323 w 390525"/>
              <a:gd name="connsiteY24" fmla="*/ 1219200 h 1314450"/>
              <a:gd name="connsiteX25" fmla="*/ 253365 w 390525"/>
              <a:gd name="connsiteY25" fmla="*/ 1052513 h 1314450"/>
              <a:gd name="connsiteX26" fmla="*/ 253365 w 390525"/>
              <a:gd name="connsiteY26" fmla="*/ 1042988 h 1314450"/>
              <a:gd name="connsiteX27" fmla="*/ 294323 w 390525"/>
              <a:gd name="connsiteY27" fmla="*/ 1008698 h 1314450"/>
              <a:gd name="connsiteX28" fmla="*/ 294323 w 390525"/>
              <a:gd name="connsiteY28" fmla="*/ 1084898 h 1314450"/>
              <a:gd name="connsiteX29" fmla="*/ 253365 w 390525"/>
              <a:gd name="connsiteY29" fmla="*/ 1052513 h 1314450"/>
              <a:gd name="connsiteX30" fmla="*/ 296228 w 390525"/>
              <a:gd name="connsiteY30" fmla="*/ 914400 h 1314450"/>
              <a:gd name="connsiteX31" fmla="*/ 296228 w 390525"/>
              <a:gd name="connsiteY31" fmla="*/ 932498 h 1314450"/>
              <a:gd name="connsiteX32" fmla="*/ 275273 w 390525"/>
              <a:gd name="connsiteY32" fmla="*/ 955358 h 1314450"/>
              <a:gd name="connsiteX33" fmla="*/ 253365 w 390525"/>
              <a:gd name="connsiteY33" fmla="*/ 932498 h 1314450"/>
              <a:gd name="connsiteX34" fmla="*/ 253365 w 390525"/>
              <a:gd name="connsiteY34" fmla="*/ 894398 h 1314450"/>
              <a:gd name="connsiteX35" fmla="*/ 275273 w 390525"/>
              <a:gd name="connsiteY35" fmla="*/ 871538 h 1314450"/>
              <a:gd name="connsiteX36" fmla="*/ 296228 w 390525"/>
              <a:gd name="connsiteY36" fmla="*/ 894398 h 1314450"/>
              <a:gd name="connsiteX37" fmla="*/ 296228 w 390525"/>
              <a:gd name="connsiteY37" fmla="*/ 914400 h 1314450"/>
              <a:gd name="connsiteX38" fmla="*/ 253365 w 390525"/>
              <a:gd name="connsiteY38" fmla="*/ 374333 h 1314450"/>
              <a:gd name="connsiteX39" fmla="*/ 294323 w 390525"/>
              <a:gd name="connsiteY39" fmla="*/ 342900 h 1314450"/>
              <a:gd name="connsiteX40" fmla="*/ 294323 w 390525"/>
              <a:gd name="connsiteY40" fmla="*/ 419100 h 1314450"/>
              <a:gd name="connsiteX41" fmla="*/ 270510 w 390525"/>
              <a:gd name="connsiteY41" fmla="*/ 420053 h 1314450"/>
              <a:gd name="connsiteX42" fmla="*/ 253365 w 390525"/>
              <a:gd name="connsiteY42" fmla="*/ 402908 h 1314450"/>
              <a:gd name="connsiteX43" fmla="*/ 253365 w 390525"/>
              <a:gd name="connsiteY43" fmla="*/ 374333 h 1314450"/>
              <a:gd name="connsiteX44" fmla="*/ 294323 w 390525"/>
              <a:gd name="connsiteY44" fmla="*/ 475298 h 1314450"/>
              <a:gd name="connsiteX45" fmla="*/ 294323 w 390525"/>
              <a:gd name="connsiteY45" fmla="*/ 552450 h 1314450"/>
              <a:gd name="connsiteX46" fmla="*/ 256223 w 390525"/>
              <a:gd name="connsiteY46" fmla="*/ 552450 h 1314450"/>
              <a:gd name="connsiteX47" fmla="*/ 256223 w 390525"/>
              <a:gd name="connsiteY47" fmla="*/ 475298 h 1314450"/>
              <a:gd name="connsiteX48" fmla="*/ 294323 w 390525"/>
              <a:gd name="connsiteY48" fmla="*/ 475298 h 1314450"/>
              <a:gd name="connsiteX49" fmla="*/ 254317 w 390525"/>
              <a:gd name="connsiteY49" fmla="*/ 618173 h 1314450"/>
              <a:gd name="connsiteX50" fmla="*/ 266700 w 390525"/>
              <a:gd name="connsiteY50" fmla="*/ 606743 h 1314450"/>
              <a:gd name="connsiteX51" fmla="*/ 294323 w 390525"/>
              <a:gd name="connsiteY51" fmla="*/ 605790 h 1314450"/>
              <a:gd name="connsiteX52" fmla="*/ 294323 w 390525"/>
              <a:gd name="connsiteY52" fmla="*/ 683895 h 1314450"/>
              <a:gd name="connsiteX53" fmla="*/ 253365 w 390525"/>
              <a:gd name="connsiteY53" fmla="*/ 683895 h 1314450"/>
              <a:gd name="connsiteX54" fmla="*/ 254317 w 390525"/>
              <a:gd name="connsiteY54" fmla="*/ 618173 h 1314450"/>
              <a:gd name="connsiteX55" fmla="*/ 253365 w 390525"/>
              <a:gd name="connsiteY55" fmla="*/ 231458 h 1314450"/>
              <a:gd name="connsiteX56" fmla="*/ 253365 w 390525"/>
              <a:gd name="connsiteY56" fmla="*/ 203835 h 1314450"/>
              <a:gd name="connsiteX57" fmla="*/ 294323 w 390525"/>
              <a:gd name="connsiteY57" fmla="*/ 168592 h 1314450"/>
              <a:gd name="connsiteX58" fmla="*/ 294323 w 390525"/>
              <a:gd name="connsiteY58" fmla="*/ 246698 h 1314450"/>
              <a:gd name="connsiteX59" fmla="*/ 270510 w 390525"/>
              <a:gd name="connsiteY59" fmla="*/ 247650 h 1314450"/>
              <a:gd name="connsiteX60" fmla="*/ 253365 w 390525"/>
              <a:gd name="connsiteY60" fmla="*/ 231458 h 1314450"/>
              <a:gd name="connsiteX61" fmla="*/ 253365 w 390525"/>
              <a:gd name="connsiteY61" fmla="*/ 774383 h 1314450"/>
              <a:gd name="connsiteX62" fmla="*/ 294323 w 390525"/>
              <a:gd name="connsiteY62" fmla="*/ 741998 h 1314450"/>
              <a:gd name="connsiteX63" fmla="*/ 294323 w 390525"/>
              <a:gd name="connsiteY63" fmla="*/ 820102 h 1314450"/>
              <a:gd name="connsiteX64" fmla="*/ 266700 w 390525"/>
              <a:gd name="connsiteY64" fmla="*/ 819150 h 1314450"/>
              <a:gd name="connsiteX65" fmla="*/ 254317 w 390525"/>
              <a:gd name="connsiteY65" fmla="*/ 805815 h 1314450"/>
              <a:gd name="connsiteX66" fmla="*/ 253365 w 390525"/>
              <a:gd name="connsiteY66" fmla="*/ 774383 h 1314450"/>
              <a:gd name="connsiteX67" fmla="*/ 218123 w 390525"/>
              <a:gd name="connsiteY67" fmla="*/ 1220152 h 1314450"/>
              <a:gd name="connsiteX68" fmla="*/ 180975 w 390525"/>
              <a:gd name="connsiteY68" fmla="*/ 1220152 h 1314450"/>
              <a:gd name="connsiteX69" fmla="*/ 180975 w 390525"/>
              <a:gd name="connsiteY69" fmla="*/ 1142048 h 1314450"/>
              <a:gd name="connsiteX70" fmla="*/ 218123 w 390525"/>
              <a:gd name="connsiteY70" fmla="*/ 1142048 h 1314450"/>
              <a:gd name="connsiteX71" fmla="*/ 218123 w 390525"/>
              <a:gd name="connsiteY71" fmla="*/ 1220152 h 1314450"/>
              <a:gd name="connsiteX72" fmla="*/ 218123 w 390525"/>
              <a:gd name="connsiteY72" fmla="*/ 1075373 h 1314450"/>
              <a:gd name="connsiteX73" fmla="*/ 199073 w 390525"/>
              <a:gd name="connsiteY73" fmla="*/ 1085850 h 1314450"/>
              <a:gd name="connsiteX74" fmla="*/ 180023 w 390525"/>
              <a:gd name="connsiteY74" fmla="*/ 1075373 h 1314450"/>
              <a:gd name="connsiteX75" fmla="*/ 179070 w 390525"/>
              <a:gd name="connsiteY75" fmla="*/ 1008698 h 1314450"/>
              <a:gd name="connsiteX76" fmla="*/ 219075 w 390525"/>
              <a:gd name="connsiteY76" fmla="*/ 1008698 h 1314450"/>
              <a:gd name="connsiteX77" fmla="*/ 218123 w 390525"/>
              <a:gd name="connsiteY77" fmla="*/ 1075373 h 1314450"/>
              <a:gd name="connsiteX78" fmla="*/ 180023 w 390525"/>
              <a:gd name="connsiteY78" fmla="*/ 168592 h 1314450"/>
              <a:gd name="connsiteX79" fmla="*/ 217170 w 390525"/>
              <a:gd name="connsiteY79" fmla="*/ 168592 h 1314450"/>
              <a:gd name="connsiteX80" fmla="*/ 217170 w 390525"/>
              <a:gd name="connsiteY80" fmla="*/ 245745 h 1314450"/>
              <a:gd name="connsiteX81" fmla="*/ 180023 w 390525"/>
              <a:gd name="connsiteY81" fmla="*/ 245745 h 1314450"/>
              <a:gd name="connsiteX82" fmla="*/ 180023 w 390525"/>
              <a:gd name="connsiteY82" fmla="*/ 168592 h 1314450"/>
              <a:gd name="connsiteX83" fmla="*/ 218123 w 390525"/>
              <a:gd name="connsiteY83" fmla="*/ 741045 h 1314450"/>
              <a:gd name="connsiteX84" fmla="*/ 218123 w 390525"/>
              <a:gd name="connsiteY84" fmla="*/ 818198 h 1314450"/>
              <a:gd name="connsiteX85" fmla="*/ 180023 w 390525"/>
              <a:gd name="connsiteY85" fmla="*/ 818198 h 1314450"/>
              <a:gd name="connsiteX86" fmla="*/ 180023 w 390525"/>
              <a:gd name="connsiteY86" fmla="*/ 741045 h 1314450"/>
              <a:gd name="connsiteX87" fmla="*/ 218123 w 390525"/>
              <a:gd name="connsiteY87" fmla="*/ 741045 h 1314450"/>
              <a:gd name="connsiteX88" fmla="*/ 217170 w 390525"/>
              <a:gd name="connsiteY88" fmla="*/ 341948 h 1314450"/>
              <a:gd name="connsiteX89" fmla="*/ 217170 w 390525"/>
              <a:gd name="connsiteY89" fmla="*/ 419100 h 1314450"/>
              <a:gd name="connsiteX90" fmla="*/ 180023 w 390525"/>
              <a:gd name="connsiteY90" fmla="*/ 419100 h 1314450"/>
              <a:gd name="connsiteX91" fmla="*/ 180023 w 390525"/>
              <a:gd name="connsiteY91" fmla="*/ 341948 h 1314450"/>
              <a:gd name="connsiteX92" fmla="*/ 217170 w 390525"/>
              <a:gd name="connsiteY92" fmla="*/ 341948 h 1314450"/>
              <a:gd name="connsiteX93" fmla="*/ 180023 w 390525"/>
              <a:gd name="connsiteY93" fmla="*/ 475298 h 1314450"/>
              <a:gd name="connsiteX94" fmla="*/ 217170 w 390525"/>
              <a:gd name="connsiteY94" fmla="*/ 475298 h 1314450"/>
              <a:gd name="connsiteX95" fmla="*/ 217170 w 390525"/>
              <a:gd name="connsiteY95" fmla="*/ 552450 h 1314450"/>
              <a:gd name="connsiteX96" fmla="*/ 180023 w 390525"/>
              <a:gd name="connsiteY96" fmla="*/ 552450 h 1314450"/>
              <a:gd name="connsiteX97" fmla="*/ 180023 w 390525"/>
              <a:gd name="connsiteY97" fmla="*/ 475298 h 1314450"/>
              <a:gd name="connsiteX98" fmla="*/ 180023 w 390525"/>
              <a:gd name="connsiteY98" fmla="*/ 607695 h 1314450"/>
              <a:gd name="connsiteX99" fmla="*/ 217170 w 390525"/>
              <a:gd name="connsiteY99" fmla="*/ 607695 h 1314450"/>
              <a:gd name="connsiteX100" fmla="*/ 217170 w 390525"/>
              <a:gd name="connsiteY100" fmla="*/ 683895 h 1314450"/>
              <a:gd name="connsiteX101" fmla="*/ 180023 w 390525"/>
              <a:gd name="connsiteY101" fmla="*/ 683895 h 1314450"/>
              <a:gd name="connsiteX102" fmla="*/ 180023 w 390525"/>
              <a:gd name="connsiteY102" fmla="*/ 607695 h 1314450"/>
              <a:gd name="connsiteX103" fmla="*/ 178117 w 390525"/>
              <a:gd name="connsiteY103" fmla="*/ 897255 h 1314450"/>
              <a:gd name="connsiteX104" fmla="*/ 198120 w 390525"/>
              <a:gd name="connsiteY104" fmla="*/ 871538 h 1314450"/>
              <a:gd name="connsiteX105" fmla="*/ 218123 w 390525"/>
              <a:gd name="connsiteY105" fmla="*/ 897255 h 1314450"/>
              <a:gd name="connsiteX106" fmla="*/ 218123 w 390525"/>
              <a:gd name="connsiteY106" fmla="*/ 913448 h 1314450"/>
              <a:gd name="connsiteX107" fmla="*/ 218123 w 390525"/>
              <a:gd name="connsiteY107" fmla="*/ 931545 h 1314450"/>
              <a:gd name="connsiteX108" fmla="*/ 197167 w 390525"/>
              <a:gd name="connsiteY108" fmla="*/ 955358 h 1314450"/>
              <a:gd name="connsiteX109" fmla="*/ 177165 w 390525"/>
              <a:gd name="connsiteY109" fmla="*/ 931545 h 1314450"/>
              <a:gd name="connsiteX110" fmla="*/ 178117 w 390525"/>
              <a:gd name="connsiteY110" fmla="*/ 897255 h 1314450"/>
              <a:gd name="connsiteX111" fmla="*/ 142875 w 390525"/>
              <a:gd name="connsiteY111" fmla="*/ 1220152 h 1314450"/>
              <a:gd name="connsiteX112" fmla="*/ 102870 w 390525"/>
              <a:gd name="connsiteY112" fmla="*/ 1220152 h 1314450"/>
              <a:gd name="connsiteX113" fmla="*/ 102870 w 390525"/>
              <a:gd name="connsiteY113" fmla="*/ 1142048 h 1314450"/>
              <a:gd name="connsiteX114" fmla="*/ 142875 w 390525"/>
              <a:gd name="connsiteY114" fmla="*/ 1142048 h 1314450"/>
              <a:gd name="connsiteX115" fmla="*/ 142875 w 390525"/>
              <a:gd name="connsiteY115" fmla="*/ 1220152 h 1314450"/>
              <a:gd name="connsiteX116" fmla="*/ 102870 w 390525"/>
              <a:gd name="connsiteY116" fmla="*/ 818198 h 1314450"/>
              <a:gd name="connsiteX117" fmla="*/ 102870 w 390525"/>
              <a:gd name="connsiteY117" fmla="*/ 741045 h 1314450"/>
              <a:gd name="connsiteX118" fmla="*/ 142875 w 390525"/>
              <a:gd name="connsiteY118" fmla="*/ 741045 h 1314450"/>
              <a:gd name="connsiteX119" fmla="*/ 142875 w 390525"/>
              <a:gd name="connsiteY119" fmla="*/ 818198 h 1314450"/>
              <a:gd name="connsiteX120" fmla="*/ 102870 w 390525"/>
              <a:gd name="connsiteY120" fmla="*/ 818198 h 1314450"/>
              <a:gd name="connsiteX121" fmla="*/ 143828 w 390525"/>
              <a:gd name="connsiteY121" fmla="*/ 1075373 h 1314450"/>
              <a:gd name="connsiteX122" fmla="*/ 129540 w 390525"/>
              <a:gd name="connsiteY122" fmla="*/ 1086802 h 1314450"/>
              <a:gd name="connsiteX123" fmla="*/ 103823 w 390525"/>
              <a:gd name="connsiteY123" fmla="*/ 1087755 h 1314450"/>
              <a:gd name="connsiteX124" fmla="*/ 103823 w 390525"/>
              <a:gd name="connsiteY124" fmla="*/ 1009650 h 1314450"/>
              <a:gd name="connsiteX125" fmla="*/ 144780 w 390525"/>
              <a:gd name="connsiteY125" fmla="*/ 1009650 h 1314450"/>
              <a:gd name="connsiteX126" fmla="*/ 143828 w 390525"/>
              <a:gd name="connsiteY126" fmla="*/ 1075373 h 1314450"/>
              <a:gd name="connsiteX127" fmla="*/ 144780 w 390525"/>
              <a:gd name="connsiteY127" fmla="*/ 889635 h 1314450"/>
              <a:gd name="connsiteX128" fmla="*/ 144780 w 390525"/>
              <a:gd name="connsiteY128" fmla="*/ 922020 h 1314450"/>
              <a:gd name="connsiteX129" fmla="*/ 103823 w 390525"/>
              <a:gd name="connsiteY129" fmla="*/ 952500 h 1314450"/>
              <a:gd name="connsiteX130" fmla="*/ 103823 w 390525"/>
              <a:gd name="connsiteY130" fmla="*/ 872490 h 1314450"/>
              <a:gd name="connsiteX131" fmla="*/ 127635 w 390525"/>
              <a:gd name="connsiteY131" fmla="*/ 872490 h 1314450"/>
              <a:gd name="connsiteX132" fmla="*/ 144780 w 390525"/>
              <a:gd name="connsiteY132" fmla="*/ 889635 h 1314450"/>
              <a:gd name="connsiteX133" fmla="*/ 143828 w 390525"/>
              <a:gd name="connsiteY133" fmla="*/ 678180 h 1314450"/>
              <a:gd name="connsiteX134" fmla="*/ 141923 w 390525"/>
              <a:gd name="connsiteY134" fmla="*/ 683895 h 1314450"/>
              <a:gd name="connsiteX135" fmla="*/ 102870 w 390525"/>
              <a:gd name="connsiteY135" fmla="*/ 683895 h 1314450"/>
              <a:gd name="connsiteX136" fmla="*/ 102870 w 390525"/>
              <a:gd name="connsiteY136" fmla="*/ 607695 h 1314450"/>
              <a:gd name="connsiteX137" fmla="*/ 114300 w 390525"/>
              <a:gd name="connsiteY137" fmla="*/ 605790 h 1314450"/>
              <a:gd name="connsiteX138" fmla="*/ 144780 w 390525"/>
              <a:gd name="connsiteY138" fmla="*/ 634365 h 1314450"/>
              <a:gd name="connsiteX139" fmla="*/ 143828 w 390525"/>
              <a:gd name="connsiteY139" fmla="*/ 678180 h 1314450"/>
              <a:gd name="connsiteX140" fmla="*/ 142875 w 390525"/>
              <a:gd name="connsiteY140" fmla="*/ 419100 h 1314450"/>
              <a:gd name="connsiteX141" fmla="*/ 103823 w 390525"/>
              <a:gd name="connsiteY141" fmla="*/ 419100 h 1314450"/>
              <a:gd name="connsiteX142" fmla="*/ 103823 w 390525"/>
              <a:gd name="connsiteY142" fmla="*/ 341948 h 1314450"/>
              <a:gd name="connsiteX143" fmla="*/ 142875 w 390525"/>
              <a:gd name="connsiteY143" fmla="*/ 341948 h 1314450"/>
              <a:gd name="connsiteX144" fmla="*/ 142875 w 390525"/>
              <a:gd name="connsiteY144" fmla="*/ 419100 h 1314450"/>
              <a:gd name="connsiteX145" fmla="*/ 103823 w 390525"/>
              <a:gd name="connsiteY145" fmla="*/ 168592 h 1314450"/>
              <a:gd name="connsiteX146" fmla="*/ 142875 w 390525"/>
              <a:gd name="connsiteY146" fmla="*/ 168592 h 1314450"/>
              <a:gd name="connsiteX147" fmla="*/ 142875 w 390525"/>
              <a:gd name="connsiteY147" fmla="*/ 245745 h 1314450"/>
              <a:gd name="connsiteX148" fmla="*/ 103823 w 390525"/>
              <a:gd name="connsiteY148" fmla="*/ 245745 h 1314450"/>
              <a:gd name="connsiteX149" fmla="*/ 103823 w 390525"/>
              <a:gd name="connsiteY149" fmla="*/ 168592 h 1314450"/>
              <a:gd name="connsiteX150" fmla="*/ 102870 w 390525"/>
              <a:gd name="connsiteY150" fmla="*/ 475298 h 1314450"/>
              <a:gd name="connsiteX151" fmla="*/ 142875 w 390525"/>
              <a:gd name="connsiteY151" fmla="*/ 475298 h 1314450"/>
              <a:gd name="connsiteX152" fmla="*/ 142875 w 390525"/>
              <a:gd name="connsiteY152" fmla="*/ 551498 h 1314450"/>
              <a:gd name="connsiteX153" fmla="*/ 102870 w 390525"/>
              <a:gd name="connsiteY153" fmla="*/ 551498 h 1314450"/>
              <a:gd name="connsiteX154" fmla="*/ 102870 w 390525"/>
              <a:gd name="connsiteY154" fmla="*/ 475298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390525" h="1314450">
                <a:moveTo>
                  <a:pt x="398145" y="1319213"/>
                </a:moveTo>
                <a:cubicBezTo>
                  <a:pt x="398145" y="976313"/>
                  <a:pt x="398145" y="637223"/>
                  <a:pt x="398145" y="296228"/>
                </a:cubicBezTo>
                <a:cubicBezTo>
                  <a:pt x="384810" y="296228"/>
                  <a:pt x="374333" y="295275"/>
                  <a:pt x="363855" y="296228"/>
                </a:cubicBezTo>
                <a:cubicBezTo>
                  <a:pt x="344805" y="298133"/>
                  <a:pt x="340042" y="289560"/>
                  <a:pt x="340995" y="272415"/>
                </a:cubicBezTo>
                <a:cubicBezTo>
                  <a:pt x="341948" y="236220"/>
                  <a:pt x="340995" y="200978"/>
                  <a:pt x="340995" y="164783"/>
                </a:cubicBezTo>
                <a:cubicBezTo>
                  <a:pt x="340995" y="145733"/>
                  <a:pt x="340995" y="125730"/>
                  <a:pt x="340995" y="104775"/>
                </a:cubicBezTo>
                <a:cubicBezTo>
                  <a:pt x="304800" y="104775"/>
                  <a:pt x="271463" y="103823"/>
                  <a:pt x="239078" y="104775"/>
                </a:cubicBezTo>
                <a:cubicBezTo>
                  <a:pt x="220028" y="105728"/>
                  <a:pt x="215265" y="99060"/>
                  <a:pt x="216217" y="80963"/>
                </a:cubicBezTo>
                <a:cubicBezTo>
                  <a:pt x="217170" y="54292"/>
                  <a:pt x="216217" y="27623"/>
                  <a:pt x="216217" y="0"/>
                </a:cubicBezTo>
                <a:cubicBezTo>
                  <a:pt x="203835" y="0"/>
                  <a:pt x="193358" y="0"/>
                  <a:pt x="180975" y="0"/>
                </a:cubicBezTo>
                <a:cubicBezTo>
                  <a:pt x="180975" y="27623"/>
                  <a:pt x="180023" y="54292"/>
                  <a:pt x="180975" y="80963"/>
                </a:cubicBezTo>
                <a:cubicBezTo>
                  <a:pt x="181928" y="98108"/>
                  <a:pt x="177165" y="105728"/>
                  <a:pt x="158115" y="104775"/>
                </a:cubicBezTo>
                <a:cubicBezTo>
                  <a:pt x="127635" y="102870"/>
                  <a:pt x="98108" y="104775"/>
                  <a:pt x="67628" y="104775"/>
                </a:cubicBezTo>
                <a:cubicBezTo>
                  <a:pt x="66675" y="112395"/>
                  <a:pt x="66675" y="116205"/>
                  <a:pt x="66675" y="120015"/>
                </a:cubicBezTo>
                <a:cubicBezTo>
                  <a:pt x="66675" y="171450"/>
                  <a:pt x="65723" y="223838"/>
                  <a:pt x="66675" y="275273"/>
                </a:cubicBezTo>
                <a:cubicBezTo>
                  <a:pt x="66675" y="291465"/>
                  <a:pt x="61913" y="297180"/>
                  <a:pt x="45720" y="296228"/>
                </a:cubicBezTo>
                <a:cubicBezTo>
                  <a:pt x="31433" y="295275"/>
                  <a:pt x="17145" y="296228"/>
                  <a:pt x="0" y="296228"/>
                </a:cubicBezTo>
                <a:cubicBezTo>
                  <a:pt x="0" y="637223"/>
                  <a:pt x="0" y="976313"/>
                  <a:pt x="0" y="1319213"/>
                </a:cubicBezTo>
                <a:lnTo>
                  <a:pt x="398145" y="1319213"/>
                </a:lnTo>
                <a:close/>
                <a:moveTo>
                  <a:pt x="294323" y="1219200"/>
                </a:moveTo>
                <a:cubicBezTo>
                  <a:pt x="286703" y="1220152"/>
                  <a:pt x="280035" y="1220152"/>
                  <a:pt x="273367" y="1220152"/>
                </a:cubicBezTo>
                <a:cubicBezTo>
                  <a:pt x="257175" y="1222058"/>
                  <a:pt x="251460" y="1214438"/>
                  <a:pt x="253365" y="1199198"/>
                </a:cubicBezTo>
                <a:cubicBezTo>
                  <a:pt x="254317" y="1190625"/>
                  <a:pt x="253365" y="1183005"/>
                  <a:pt x="253365" y="1174433"/>
                </a:cubicBezTo>
                <a:cubicBezTo>
                  <a:pt x="253365" y="1135380"/>
                  <a:pt x="253365" y="1135380"/>
                  <a:pt x="294323" y="1142048"/>
                </a:cubicBezTo>
                <a:cubicBezTo>
                  <a:pt x="294323" y="1168718"/>
                  <a:pt x="294323" y="1193483"/>
                  <a:pt x="294323" y="1219200"/>
                </a:cubicBezTo>
                <a:close/>
                <a:moveTo>
                  <a:pt x="253365" y="1052513"/>
                </a:moveTo>
                <a:cubicBezTo>
                  <a:pt x="253365" y="1049655"/>
                  <a:pt x="253365" y="1046798"/>
                  <a:pt x="253365" y="1042988"/>
                </a:cubicBezTo>
                <a:cubicBezTo>
                  <a:pt x="253365" y="1004888"/>
                  <a:pt x="253365" y="1004888"/>
                  <a:pt x="294323" y="1008698"/>
                </a:cubicBezTo>
                <a:cubicBezTo>
                  <a:pt x="294323" y="1033463"/>
                  <a:pt x="294323" y="1059180"/>
                  <a:pt x="294323" y="1084898"/>
                </a:cubicBezTo>
                <a:cubicBezTo>
                  <a:pt x="253365" y="1090613"/>
                  <a:pt x="253365" y="1090613"/>
                  <a:pt x="253365" y="1052513"/>
                </a:cubicBezTo>
                <a:close/>
                <a:moveTo>
                  <a:pt x="296228" y="914400"/>
                </a:moveTo>
                <a:cubicBezTo>
                  <a:pt x="296228" y="920115"/>
                  <a:pt x="295275" y="926783"/>
                  <a:pt x="296228" y="932498"/>
                </a:cubicBezTo>
                <a:cubicBezTo>
                  <a:pt x="298133" y="948690"/>
                  <a:pt x="293370" y="955358"/>
                  <a:pt x="275273" y="955358"/>
                </a:cubicBezTo>
                <a:cubicBezTo>
                  <a:pt x="258128" y="955358"/>
                  <a:pt x="252413" y="948690"/>
                  <a:pt x="253365" y="932498"/>
                </a:cubicBezTo>
                <a:cubicBezTo>
                  <a:pt x="254317" y="920115"/>
                  <a:pt x="254317" y="906780"/>
                  <a:pt x="253365" y="894398"/>
                </a:cubicBezTo>
                <a:cubicBezTo>
                  <a:pt x="252413" y="878205"/>
                  <a:pt x="258128" y="872490"/>
                  <a:pt x="275273" y="871538"/>
                </a:cubicBezTo>
                <a:cubicBezTo>
                  <a:pt x="293370" y="871538"/>
                  <a:pt x="298133" y="878205"/>
                  <a:pt x="296228" y="894398"/>
                </a:cubicBezTo>
                <a:cubicBezTo>
                  <a:pt x="295275" y="901065"/>
                  <a:pt x="296228" y="907733"/>
                  <a:pt x="296228" y="914400"/>
                </a:cubicBezTo>
                <a:close/>
                <a:moveTo>
                  <a:pt x="253365" y="374333"/>
                </a:moveTo>
                <a:cubicBezTo>
                  <a:pt x="253365" y="336233"/>
                  <a:pt x="254317" y="335280"/>
                  <a:pt x="294323" y="342900"/>
                </a:cubicBezTo>
                <a:cubicBezTo>
                  <a:pt x="294323" y="367665"/>
                  <a:pt x="294323" y="393383"/>
                  <a:pt x="294323" y="419100"/>
                </a:cubicBezTo>
                <a:cubicBezTo>
                  <a:pt x="285750" y="419100"/>
                  <a:pt x="278130" y="419100"/>
                  <a:pt x="270510" y="420053"/>
                </a:cubicBezTo>
                <a:cubicBezTo>
                  <a:pt x="258128" y="421005"/>
                  <a:pt x="252413" y="416242"/>
                  <a:pt x="253365" y="402908"/>
                </a:cubicBezTo>
                <a:cubicBezTo>
                  <a:pt x="254317" y="394335"/>
                  <a:pt x="253365" y="383858"/>
                  <a:pt x="253365" y="374333"/>
                </a:cubicBezTo>
                <a:close/>
                <a:moveTo>
                  <a:pt x="294323" y="475298"/>
                </a:moveTo>
                <a:cubicBezTo>
                  <a:pt x="294323" y="501015"/>
                  <a:pt x="294323" y="525780"/>
                  <a:pt x="294323" y="552450"/>
                </a:cubicBezTo>
                <a:cubicBezTo>
                  <a:pt x="281940" y="552450"/>
                  <a:pt x="269558" y="552450"/>
                  <a:pt x="256223" y="552450"/>
                </a:cubicBezTo>
                <a:cubicBezTo>
                  <a:pt x="256223" y="526733"/>
                  <a:pt x="256223" y="501967"/>
                  <a:pt x="256223" y="475298"/>
                </a:cubicBezTo>
                <a:cubicBezTo>
                  <a:pt x="268605" y="475298"/>
                  <a:pt x="280035" y="475298"/>
                  <a:pt x="294323" y="475298"/>
                </a:cubicBezTo>
                <a:close/>
                <a:moveTo>
                  <a:pt x="254317" y="618173"/>
                </a:moveTo>
                <a:cubicBezTo>
                  <a:pt x="254317" y="614363"/>
                  <a:pt x="261938" y="607695"/>
                  <a:pt x="266700" y="606743"/>
                </a:cubicBezTo>
                <a:cubicBezTo>
                  <a:pt x="275273" y="604838"/>
                  <a:pt x="283845" y="605790"/>
                  <a:pt x="294323" y="605790"/>
                </a:cubicBezTo>
                <a:cubicBezTo>
                  <a:pt x="294323" y="633413"/>
                  <a:pt x="294323" y="657225"/>
                  <a:pt x="294323" y="683895"/>
                </a:cubicBezTo>
                <a:cubicBezTo>
                  <a:pt x="280988" y="683895"/>
                  <a:pt x="268605" y="683895"/>
                  <a:pt x="253365" y="683895"/>
                </a:cubicBezTo>
                <a:cubicBezTo>
                  <a:pt x="253365" y="661988"/>
                  <a:pt x="253365" y="640080"/>
                  <a:pt x="254317" y="618173"/>
                </a:cubicBezTo>
                <a:close/>
                <a:moveTo>
                  <a:pt x="253365" y="231458"/>
                </a:moveTo>
                <a:cubicBezTo>
                  <a:pt x="254317" y="222885"/>
                  <a:pt x="253365" y="213360"/>
                  <a:pt x="253365" y="203835"/>
                </a:cubicBezTo>
                <a:cubicBezTo>
                  <a:pt x="253365" y="165735"/>
                  <a:pt x="253365" y="165735"/>
                  <a:pt x="294323" y="168592"/>
                </a:cubicBezTo>
                <a:cubicBezTo>
                  <a:pt x="294323" y="194310"/>
                  <a:pt x="294323" y="219075"/>
                  <a:pt x="294323" y="246698"/>
                </a:cubicBezTo>
                <a:cubicBezTo>
                  <a:pt x="286703" y="246698"/>
                  <a:pt x="278130" y="247650"/>
                  <a:pt x="270510" y="247650"/>
                </a:cubicBezTo>
                <a:cubicBezTo>
                  <a:pt x="258128" y="249555"/>
                  <a:pt x="252413" y="243840"/>
                  <a:pt x="253365" y="231458"/>
                </a:cubicBezTo>
                <a:close/>
                <a:moveTo>
                  <a:pt x="253365" y="774383"/>
                </a:moveTo>
                <a:cubicBezTo>
                  <a:pt x="253365" y="735330"/>
                  <a:pt x="253365" y="735330"/>
                  <a:pt x="294323" y="741998"/>
                </a:cubicBezTo>
                <a:cubicBezTo>
                  <a:pt x="294323" y="766763"/>
                  <a:pt x="294323" y="792480"/>
                  <a:pt x="294323" y="820102"/>
                </a:cubicBezTo>
                <a:cubicBezTo>
                  <a:pt x="284798" y="820102"/>
                  <a:pt x="275273" y="822008"/>
                  <a:pt x="266700" y="819150"/>
                </a:cubicBezTo>
                <a:cubicBezTo>
                  <a:pt x="260985" y="817245"/>
                  <a:pt x="255270" y="811530"/>
                  <a:pt x="254317" y="805815"/>
                </a:cubicBezTo>
                <a:cubicBezTo>
                  <a:pt x="252413" y="795338"/>
                  <a:pt x="253365" y="784860"/>
                  <a:pt x="253365" y="774383"/>
                </a:cubicBezTo>
                <a:close/>
                <a:moveTo>
                  <a:pt x="218123" y="1220152"/>
                </a:moveTo>
                <a:cubicBezTo>
                  <a:pt x="204788" y="1220152"/>
                  <a:pt x="193358" y="1220152"/>
                  <a:pt x="180975" y="1220152"/>
                </a:cubicBezTo>
                <a:cubicBezTo>
                  <a:pt x="180975" y="1193483"/>
                  <a:pt x="180975" y="1168718"/>
                  <a:pt x="180975" y="1142048"/>
                </a:cubicBezTo>
                <a:cubicBezTo>
                  <a:pt x="193358" y="1142048"/>
                  <a:pt x="205740" y="1142048"/>
                  <a:pt x="218123" y="1142048"/>
                </a:cubicBezTo>
                <a:cubicBezTo>
                  <a:pt x="218123" y="1167765"/>
                  <a:pt x="218123" y="1192530"/>
                  <a:pt x="218123" y="1220152"/>
                </a:cubicBezTo>
                <a:close/>
                <a:moveTo>
                  <a:pt x="218123" y="1075373"/>
                </a:moveTo>
                <a:cubicBezTo>
                  <a:pt x="218123" y="1080135"/>
                  <a:pt x="205740" y="1085850"/>
                  <a:pt x="199073" y="1085850"/>
                </a:cubicBezTo>
                <a:cubicBezTo>
                  <a:pt x="192405" y="1085850"/>
                  <a:pt x="180023" y="1079183"/>
                  <a:pt x="180023" y="1075373"/>
                </a:cubicBezTo>
                <a:cubicBezTo>
                  <a:pt x="178117" y="1053465"/>
                  <a:pt x="179070" y="1031558"/>
                  <a:pt x="179070" y="1008698"/>
                </a:cubicBezTo>
                <a:cubicBezTo>
                  <a:pt x="193358" y="1008698"/>
                  <a:pt x="204788" y="1008698"/>
                  <a:pt x="219075" y="1008698"/>
                </a:cubicBezTo>
                <a:cubicBezTo>
                  <a:pt x="219075" y="1032510"/>
                  <a:pt x="220028" y="1054418"/>
                  <a:pt x="218123" y="1075373"/>
                </a:cubicBezTo>
                <a:close/>
                <a:moveTo>
                  <a:pt x="180023" y="168592"/>
                </a:moveTo>
                <a:cubicBezTo>
                  <a:pt x="192405" y="168592"/>
                  <a:pt x="202883" y="168592"/>
                  <a:pt x="217170" y="168592"/>
                </a:cubicBezTo>
                <a:cubicBezTo>
                  <a:pt x="217170" y="194310"/>
                  <a:pt x="217170" y="219075"/>
                  <a:pt x="217170" y="245745"/>
                </a:cubicBezTo>
                <a:cubicBezTo>
                  <a:pt x="204788" y="245745"/>
                  <a:pt x="193358" y="245745"/>
                  <a:pt x="180023" y="245745"/>
                </a:cubicBezTo>
                <a:cubicBezTo>
                  <a:pt x="180023" y="220980"/>
                  <a:pt x="180023" y="195263"/>
                  <a:pt x="180023" y="168592"/>
                </a:cubicBezTo>
                <a:close/>
                <a:moveTo>
                  <a:pt x="218123" y="741045"/>
                </a:moveTo>
                <a:cubicBezTo>
                  <a:pt x="218123" y="766763"/>
                  <a:pt x="218123" y="791527"/>
                  <a:pt x="218123" y="818198"/>
                </a:cubicBezTo>
                <a:cubicBezTo>
                  <a:pt x="205740" y="818198"/>
                  <a:pt x="193358" y="818198"/>
                  <a:pt x="180023" y="818198"/>
                </a:cubicBezTo>
                <a:cubicBezTo>
                  <a:pt x="180023" y="792480"/>
                  <a:pt x="180023" y="767715"/>
                  <a:pt x="180023" y="741045"/>
                </a:cubicBezTo>
                <a:cubicBezTo>
                  <a:pt x="191453" y="741045"/>
                  <a:pt x="202883" y="741045"/>
                  <a:pt x="218123" y="741045"/>
                </a:cubicBezTo>
                <a:close/>
                <a:moveTo>
                  <a:pt x="217170" y="341948"/>
                </a:moveTo>
                <a:cubicBezTo>
                  <a:pt x="217170" y="366713"/>
                  <a:pt x="217170" y="392430"/>
                  <a:pt x="217170" y="419100"/>
                </a:cubicBezTo>
                <a:cubicBezTo>
                  <a:pt x="205740" y="419100"/>
                  <a:pt x="194310" y="419100"/>
                  <a:pt x="180023" y="419100"/>
                </a:cubicBezTo>
                <a:cubicBezTo>
                  <a:pt x="180023" y="394335"/>
                  <a:pt x="180023" y="369570"/>
                  <a:pt x="180023" y="341948"/>
                </a:cubicBezTo>
                <a:cubicBezTo>
                  <a:pt x="192405" y="341948"/>
                  <a:pt x="203835" y="341948"/>
                  <a:pt x="217170" y="341948"/>
                </a:cubicBezTo>
                <a:close/>
                <a:moveTo>
                  <a:pt x="180023" y="475298"/>
                </a:moveTo>
                <a:cubicBezTo>
                  <a:pt x="192405" y="475298"/>
                  <a:pt x="203835" y="475298"/>
                  <a:pt x="217170" y="475298"/>
                </a:cubicBezTo>
                <a:cubicBezTo>
                  <a:pt x="217170" y="501015"/>
                  <a:pt x="217170" y="525780"/>
                  <a:pt x="217170" y="552450"/>
                </a:cubicBezTo>
                <a:cubicBezTo>
                  <a:pt x="205740" y="552450"/>
                  <a:pt x="193358" y="552450"/>
                  <a:pt x="180023" y="552450"/>
                </a:cubicBezTo>
                <a:cubicBezTo>
                  <a:pt x="180023" y="526733"/>
                  <a:pt x="180023" y="501967"/>
                  <a:pt x="180023" y="475298"/>
                </a:cubicBezTo>
                <a:close/>
                <a:moveTo>
                  <a:pt x="180023" y="607695"/>
                </a:moveTo>
                <a:cubicBezTo>
                  <a:pt x="192405" y="607695"/>
                  <a:pt x="203835" y="607695"/>
                  <a:pt x="217170" y="607695"/>
                </a:cubicBezTo>
                <a:cubicBezTo>
                  <a:pt x="217170" y="632460"/>
                  <a:pt x="217170" y="657225"/>
                  <a:pt x="217170" y="683895"/>
                </a:cubicBezTo>
                <a:cubicBezTo>
                  <a:pt x="203835" y="683895"/>
                  <a:pt x="192405" y="683895"/>
                  <a:pt x="180023" y="683895"/>
                </a:cubicBezTo>
                <a:cubicBezTo>
                  <a:pt x="180023" y="659130"/>
                  <a:pt x="180023" y="634365"/>
                  <a:pt x="180023" y="607695"/>
                </a:cubicBezTo>
                <a:close/>
                <a:moveTo>
                  <a:pt x="178117" y="897255"/>
                </a:moveTo>
                <a:cubicBezTo>
                  <a:pt x="178117" y="882968"/>
                  <a:pt x="177165" y="871538"/>
                  <a:pt x="198120" y="871538"/>
                </a:cubicBezTo>
                <a:cubicBezTo>
                  <a:pt x="220028" y="871538"/>
                  <a:pt x="219075" y="882968"/>
                  <a:pt x="218123" y="897255"/>
                </a:cubicBezTo>
                <a:cubicBezTo>
                  <a:pt x="218123" y="902970"/>
                  <a:pt x="218123" y="907733"/>
                  <a:pt x="218123" y="913448"/>
                </a:cubicBezTo>
                <a:cubicBezTo>
                  <a:pt x="218123" y="919163"/>
                  <a:pt x="217170" y="925830"/>
                  <a:pt x="218123" y="931545"/>
                </a:cubicBezTo>
                <a:cubicBezTo>
                  <a:pt x="220028" y="946785"/>
                  <a:pt x="216217" y="955358"/>
                  <a:pt x="197167" y="955358"/>
                </a:cubicBezTo>
                <a:cubicBezTo>
                  <a:pt x="178117" y="955358"/>
                  <a:pt x="175260" y="946785"/>
                  <a:pt x="177165" y="931545"/>
                </a:cubicBezTo>
                <a:cubicBezTo>
                  <a:pt x="179070" y="920115"/>
                  <a:pt x="179070" y="908685"/>
                  <a:pt x="178117" y="897255"/>
                </a:cubicBezTo>
                <a:close/>
                <a:moveTo>
                  <a:pt x="142875" y="1220152"/>
                </a:moveTo>
                <a:cubicBezTo>
                  <a:pt x="128588" y="1220152"/>
                  <a:pt x="117158" y="1220152"/>
                  <a:pt x="102870" y="1220152"/>
                </a:cubicBezTo>
                <a:cubicBezTo>
                  <a:pt x="102870" y="1194435"/>
                  <a:pt x="102870" y="1168718"/>
                  <a:pt x="102870" y="1142048"/>
                </a:cubicBezTo>
                <a:cubicBezTo>
                  <a:pt x="116205" y="1142048"/>
                  <a:pt x="128588" y="1142048"/>
                  <a:pt x="142875" y="1142048"/>
                </a:cubicBezTo>
                <a:cubicBezTo>
                  <a:pt x="142875" y="1167765"/>
                  <a:pt x="142875" y="1192530"/>
                  <a:pt x="142875" y="1220152"/>
                </a:cubicBezTo>
                <a:close/>
                <a:moveTo>
                  <a:pt x="102870" y="818198"/>
                </a:moveTo>
                <a:cubicBezTo>
                  <a:pt x="102870" y="792480"/>
                  <a:pt x="102870" y="767715"/>
                  <a:pt x="102870" y="741045"/>
                </a:cubicBezTo>
                <a:cubicBezTo>
                  <a:pt x="115253" y="741045"/>
                  <a:pt x="128588" y="741045"/>
                  <a:pt x="142875" y="741045"/>
                </a:cubicBezTo>
                <a:cubicBezTo>
                  <a:pt x="142875" y="767715"/>
                  <a:pt x="142875" y="792480"/>
                  <a:pt x="142875" y="818198"/>
                </a:cubicBezTo>
                <a:cubicBezTo>
                  <a:pt x="129540" y="818198"/>
                  <a:pt x="117158" y="818198"/>
                  <a:pt x="102870" y="818198"/>
                </a:cubicBezTo>
                <a:close/>
                <a:moveTo>
                  <a:pt x="143828" y="1075373"/>
                </a:moveTo>
                <a:cubicBezTo>
                  <a:pt x="143828" y="1080135"/>
                  <a:pt x="135255" y="1085850"/>
                  <a:pt x="129540" y="1086802"/>
                </a:cubicBezTo>
                <a:cubicBezTo>
                  <a:pt x="121920" y="1088708"/>
                  <a:pt x="113348" y="1087755"/>
                  <a:pt x="103823" y="1087755"/>
                </a:cubicBezTo>
                <a:cubicBezTo>
                  <a:pt x="103823" y="1060133"/>
                  <a:pt x="103823" y="1035368"/>
                  <a:pt x="103823" y="1009650"/>
                </a:cubicBezTo>
                <a:cubicBezTo>
                  <a:pt x="117158" y="1009650"/>
                  <a:pt x="129540" y="1009650"/>
                  <a:pt x="144780" y="1009650"/>
                </a:cubicBezTo>
                <a:cubicBezTo>
                  <a:pt x="144780" y="1031558"/>
                  <a:pt x="145733" y="1053465"/>
                  <a:pt x="143828" y="1075373"/>
                </a:cubicBezTo>
                <a:close/>
                <a:moveTo>
                  <a:pt x="144780" y="889635"/>
                </a:moveTo>
                <a:cubicBezTo>
                  <a:pt x="143828" y="900113"/>
                  <a:pt x="144780" y="910590"/>
                  <a:pt x="144780" y="922020"/>
                </a:cubicBezTo>
                <a:cubicBezTo>
                  <a:pt x="144780" y="959168"/>
                  <a:pt x="144780" y="959168"/>
                  <a:pt x="103823" y="952500"/>
                </a:cubicBezTo>
                <a:cubicBezTo>
                  <a:pt x="103823" y="927735"/>
                  <a:pt x="103823" y="902018"/>
                  <a:pt x="103823" y="872490"/>
                </a:cubicBezTo>
                <a:cubicBezTo>
                  <a:pt x="113348" y="872490"/>
                  <a:pt x="120967" y="872490"/>
                  <a:pt x="127635" y="872490"/>
                </a:cubicBezTo>
                <a:cubicBezTo>
                  <a:pt x="140970" y="871538"/>
                  <a:pt x="145733" y="877252"/>
                  <a:pt x="144780" y="889635"/>
                </a:cubicBezTo>
                <a:close/>
                <a:moveTo>
                  <a:pt x="143828" y="678180"/>
                </a:moveTo>
                <a:cubicBezTo>
                  <a:pt x="143828" y="679133"/>
                  <a:pt x="142875" y="681038"/>
                  <a:pt x="141923" y="683895"/>
                </a:cubicBezTo>
                <a:cubicBezTo>
                  <a:pt x="130492" y="683895"/>
                  <a:pt x="118110" y="683895"/>
                  <a:pt x="102870" y="683895"/>
                </a:cubicBezTo>
                <a:cubicBezTo>
                  <a:pt x="102870" y="658178"/>
                  <a:pt x="102870" y="633413"/>
                  <a:pt x="102870" y="607695"/>
                </a:cubicBezTo>
                <a:cubicBezTo>
                  <a:pt x="107633" y="606743"/>
                  <a:pt x="110490" y="605790"/>
                  <a:pt x="114300" y="605790"/>
                </a:cubicBezTo>
                <a:cubicBezTo>
                  <a:pt x="144780" y="604838"/>
                  <a:pt x="144780" y="604838"/>
                  <a:pt x="144780" y="634365"/>
                </a:cubicBezTo>
                <a:cubicBezTo>
                  <a:pt x="144780" y="649605"/>
                  <a:pt x="144780" y="663893"/>
                  <a:pt x="143828" y="678180"/>
                </a:cubicBezTo>
                <a:close/>
                <a:moveTo>
                  <a:pt x="142875" y="419100"/>
                </a:moveTo>
                <a:cubicBezTo>
                  <a:pt x="130492" y="419100"/>
                  <a:pt x="118110" y="419100"/>
                  <a:pt x="103823" y="419100"/>
                </a:cubicBezTo>
                <a:cubicBezTo>
                  <a:pt x="103823" y="394335"/>
                  <a:pt x="103823" y="368617"/>
                  <a:pt x="103823" y="341948"/>
                </a:cubicBezTo>
                <a:cubicBezTo>
                  <a:pt x="118110" y="341948"/>
                  <a:pt x="129540" y="341948"/>
                  <a:pt x="142875" y="341948"/>
                </a:cubicBezTo>
                <a:cubicBezTo>
                  <a:pt x="142875" y="366713"/>
                  <a:pt x="142875" y="391478"/>
                  <a:pt x="142875" y="419100"/>
                </a:cubicBezTo>
                <a:close/>
                <a:moveTo>
                  <a:pt x="103823" y="168592"/>
                </a:moveTo>
                <a:cubicBezTo>
                  <a:pt x="118110" y="168592"/>
                  <a:pt x="129540" y="168592"/>
                  <a:pt x="142875" y="168592"/>
                </a:cubicBezTo>
                <a:cubicBezTo>
                  <a:pt x="142875" y="194310"/>
                  <a:pt x="142875" y="219075"/>
                  <a:pt x="142875" y="245745"/>
                </a:cubicBezTo>
                <a:cubicBezTo>
                  <a:pt x="130492" y="245745"/>
                  <a:pt x="118110" y="245745"/>
                  <a:pt x="103823" y="245745"/>
                </a:cubicBezTo>
                <a:cubicBezTo>
                  <a:pt x="103823" y="221933"/>
                  <a:pt x="103823" y="196215"/>
                  <a:pt x="103823" y="168592"/>
                </a:cubicBezTo>
                <a:close/>
                <a:moveTo>
                  <a:pt x="102870" y="475298"/>
                </a:moveTo>
                <a:cubicBezTo>
                  <a:pt x="116205" y="475298"/>
                  <a:pt x="128588" y="475298"/>
                  <a:pt x="142875" y="475298"/>
                </a:cubicBezTo>
                <a:cubicBezTo>
                  <a:pt x="142875" y="500063"/>
                  <a:pt x="142875" y="524828"/>
                  <a:pt x="142875" y="551498"/>
                </a:cubicBezTo>
                <a:cubicBezTo>
                  <a:pt x="130492" y="551498"/>
                  <a:pt x="118110" y="551498"/>
                  <a:pt x="102870" y="551498"/>
                </a:cubicBezTo>
                <a:cubicBezTo>
                  <a:pt x="102870" y="525780"/>
                  <a:pt x="102870" y="501015"/>
                  <a:pt x="102870" y="475298"/>
                </a:cubicBezTo>
                <a:close/>
              </a:path>
            </a:pathLst>
          </a:custGeom>
          <a:solidFill>
            <a:schemeClr val="accent1"/>
          </a:solid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xmlns="" id="{ADD657B0-1740-4E7C-BA58-C47D09AC129B}"/>
              </a:ext>
            </a:extLst>
          </p:cNvPr>
          <p:cNvSpPr/>
          <p:nvPr/>
        </p:nvSpPr>
        <p:spPr>
          <a:xfrm>
            <a:off x="6616231" y="5621099"/>
            <a:ext cx="228440" cy="480511"/>
          </a:xfrm>
          <a:custGeom>
            <a:avLst/>
            <a:gdLst>
              <a:gd name="connsiteX0" fmla="*/ 238 w 276225"/>
              <a:gd name="connsiteY0" fmla="*/ 583883 h 581025"/>
              <a:gd name="connsiteX1" fmla="*/ 284083 w 276225"/>
              <a:gd name="connsiteY1" fmla="*/ 583883 h 581025"/>
              <a:gd name="connsiteX2" fmla="*/ 283131 w 276225"/>
              <a:gd name="connsiteY2" fmla="*/ 571500 h 581025"/>
              <a:gd name="connsiteX3" fmla="*/ 283131 w 276225"/>
              <a:gd name="connsiteY3" fmla="*/ 27622 h 581025"/>
              <a:gd name="connsiteX4" fmla="*/ 283131 w 276225"/>
              <a:gd name="connsiteY4" fmla="*/ 0 h 581025"/>
              <a:gd name="connsiteX5" fmla="*/ 238 w 276225"/>
              <a:gd name="connsiteY5" fmla="*/ 0 h 581025"/>
              <a:gd name="connsiteX6" fmla="*/ 238 w 276225"/>
              <a:gd name="connsiteY6" fmla="*/ 30480 h 581025"/>
              <a:gd name="connsiteX7" fmla="*/ 1191 w 276225"/>
              <a:gd name="connsiteY7" fmla="*/ 572453 h 581025"/>
              <a:gd name="connsiteX8" fmla="*/ 238 w 276225"/>
              <a:gd name="connsiteY8" fmla="*/ 583883 h 581025"/>
              <a:gd name="connsiteX9" fmla="*/ 190738 w 276225"/>
              <a:gd name="connsiteY9" fmla="*/ 435293 h 581025"/>
              <a:gd name="connsiteX10" fmla="*/ 150733 w 276225"/>
              <a:gd name="connsiteY10" fmla="*/ 435293 h 581025"/>
              <a:gd name="connsiteX11" fmla="*/ 151685 w 276225"/>
              <a:gd name="connsiteY11" fmla="*/ 375285 h 581025"/>
              <a:gd name="connsiteX12" fmla="*/ 175498 w 276225"/>
              <a:gd name="connsiteY12" fmla="*/ 366713 h 581025"/>
              <a:gd name="connsiteX13" fmla="*/ 190738 w 276225"/>
              <a:gd name="connsiteY13" fmla="*/ 380047 h 581025"/>
              <a:gd name="connsiteX14" fmla="*/ 190738 w 276225"/>
              <a:gd name="connsiteY14" fmla="*/ 435293 h 581025"/>
              <a:gd name="connsiteX15" fmla="*/ 257413 w 276225"/>
              <a:gd name="connsiteY15" fmla="*/ 437197 h 581025"/>
              <a:gd name="connsiteX16" fmla="*/ 220266 w 276225"/>
              <a:gd name="connsiteY16" fmla="*/ 433388 h 581025"/>
              <a:gd name="connsiteX17" fmla="*/ 218360 w 276225"/>
              <a:gd name="connsiteY17" fmla="*/ 373380 h 581025"/>
              <a:gd name="connsiteX18" fmla="*/ 257413 w 276225"/>
              <a:gd name="connsiteY18" fmla="*/ 363855 h 581025"/>
              <a:gd name="connsiteX19" fmla="*/ 257413 w 276225"/>
              <a:gd name="connsiteY19" fmla="*/ 437197 h 581025"/>
              <a:gd name="connsiteX20" fmla="*/ 215503 w 276225"/>
              <a:gd name="connsiteY20" fmla="*/ 73343 h 581025"/>
              <a:gd name="connsiteX21" fmla="*/ 256460 w 276225"/>
              <a:gd name="connsiteY21" fmla="*/ 73343 h 581025"/>
              <a:gd name="connsiteX22" fmla="*/ 256460 w 276225"/>
              <a:gd name="connsiteY22" fmla="*/ 140970 h 581025"/>
              <a:gd name="connsiteX23" fmla="*/ 232648 w 276225"/>
              <a:gd name="connsiteY23" fmla="*/ 141922 h 581025"/>
              <a:gd name="connsiteX24" fmla="*/ 215503 w 276225"/>
              <a:gd name="connsiteY24" fmla="*/ 124778 h 581025"/>
              <a:gd name="connsiteX25" fmla="*/ 215503 w 276225"/>
              <a:gd name="connsiteY25" fmla="*/ 73343 h 581025"/>
              <a:gd name="connsiteX26" fmla="*/ 215503 w 276225"/>
              <a:gd name="connsiteY26" fmla="*/ 211455 h 581025"/>
              <a:gd name="connsiteX27" fmla="*/ 215503 w 276225"/>
              <a:gd name="connsiteY27" fmla="*/ 168593 h 581025"/>
              <a:gd name="connsiteX28" fmla="*/ 258366 w 276225"/>
              <a:gd name="connsiteY28" fmla="*/ 168593 h 581025"/>
              <a:gd name="connsiteX29" fmla="*/ 258366 w 276225"/>
              <a:gd name="connsiteY29" fmla="*/ 212408 h 581025"/>
              <a:gd name="connsiteX30" fmla="*/ 237410 w 276225"/>
              <a:gd name="connsiteY30" fmla="*/ 238125 h 581025"/>
              <a:gd name="connsiteX31" fmla="*/ 215503 w 276225"/>
              <a:gd name="connsiteY31" fmla="*/ 211455 h 581025"/>
              <a:gd name="connsiteX32" fmla="*/ 215503 w 276225"/>
              <a:gd name="connsiteY32" fmla="*/ 293370 h 581025"/>
              <a:gd name="connsiteX33" fmla="*/ 256460 w 276225"/>
              <a:gd name="connsiteY33" fmla="*/ 264795 h 581025"/>
              <a:gd name="connsiteX34" fmla="*/ 256460 w 276225"/>
              <a:gd name="connsiteY34" fmla="*/ 342900 h 581025"/>
              <a:gd name="connsiteX35" fmla="*/ 229791 w 276225"/>
              <a:gd name="connsiteY35" fmla="*/ 341947 h 581025"/>
              <a:gd name="connsiteX36" fmla="*/ 215503 w 276225"/>
              <a:gd name="connsiteY36" fmla="*/ 327660 h 581025"/>
              <a:gd name="connsiteX37" fmla="*/ 215503 w 276225"/>
              <a:gd name="connsiteY37" fmla="*/ 293370 h 581025"/>
              <a:gd name="connsiteX38" fmla="*/ 149781 w 276225"/>
              <a:gd name="connsiteY38" fmla="*/ 214313 h 581025"/>
              <a:gd name="connsiteX39" fmla="*/ 149781 w 276225"/>
              <a:gd name="connsiteY39" fmla="*/ 168593 h 581025"/>
              <a:gd name="connsiteX40" fmla="*/ 190738 w 276225"/>
              <a:gd name="connsiteY40" fmla="*/ 168593 h 581025"/>
              <a:gd name="connsiteX41" fmla="*/ 190738 w 276225"/>
              <a:gd name="connsiteY41" fmla="*/ 214313 h 581025"/>
              <a:gd name="connsiteX42" fmla="*/ 170735 w 276225"/>
              <a:gd name="connsiteY42" fmla="*/ 238125 h 581025"/>
              <a:gd name="connsiteX43" fmla="*/ 149781 w 276225"/>
              <a:gd name="connsiteY43" fmla="*/ 214313 h 581025"/>
              <a:gd name="connsiteX44" fmla="*/ 92631 w 276225"/>
              <a:gd name="connsiteY44" fmla="*/ 73343 h 581025"/>
              <a:gd name="connsiteX45" fmla="*/ 134541 w 276225"/>
              <a:gd name="connsiteY45" fmla="*/ 73343 h 581025"/>
              <a:gd name="connsiteX46" fmla="*/ 134541 w 276225"/>
              <a:gd name="connsiteY46" fmla="*/ 128588 h 581025"/>
              <a:gd name="connsiteX47" fmla="*/ 113585 w 276225"/>
              <a:gd name="connsiteY47" fmla="*/ 141922 h 581025"/>
              <a:gd name="connsiteX48" fmla="*/ 92631 w 276225"/>
              <a:gd name="connsiteY48" fmla="*/ 129540 h 581025"/>
              <a:gd name="connsiteX49" fmla="*/ 92631 w 276225"/>
              <a:gd name="connsiteY49" fmla="*/ 73343 h 581025"/>
              <a:gd name="connsiteX50" fmla="*/ 134541 w 276225"/>
              <a:gd name="connsiteY50" fmla="*/ 170497 h 581025"/>
              <a:gd name="connsiteX51" fmla="*/ 134541 w 276225"/>
              <a:gd name="connsiteY51" fmla="*/ 223838 h 581025"/>
              <a:gd name="connsiteX52" fmla="*/ 113585 w 276225"/>
              <a:gd name="connsiteY52" fmla="*/ 237172 h 581025"/>
              <a:gd name="connsiteX53" fmla="*/ 92631 w 276225"/>
              <a:gd name="connsiteY53" fmla="*/ 223838 h 581025"/>
              <a:gd name="connsiteX54" fmla="*/ 92631 w 276225"/>
              <a:gd name="connsiteY54" fmla="*/ 199072 h 581025"/>
              <a:gd name="connsiteX55" fmla="*/ 134541 w 276225"/>
              <a:gd name="connsiteY55" fmla="*/ 170497 h 581025"/>
              <a:gd name="connsiteX56" fmla="*/ 91678 w 276225"/>
              <a:gd name="connsiteY56" fmla="*/ 281940 h 581025"/>
              <a:gd name="connsiteX57" fmla="*/ 112633 w 276225"/>
              <a:gd name="connsiteY57" fmla="*/ 260033 h 581025"/>
              <a:gd name="connsiteX58" fmla="*/ 134541 w 276225"/>
              <a:gd name="connsiteY58" fmla="*/ 281940 h 581025"/>
              <a:gd name="connsiteX59" fmla="*/ 134541 w 276225"/>
              <a:gd name="connsiteY59" fmla="*/ 302895 h 581025"/>
              <a:gd name="connsiteX60" fmla="*/ 134541 w 276225"/>
              <a:gd name="connsiteY60" fmla="*/ 319088 h 581025"/>
              <a:gd name="connsiteX61" fmla="*/ 114538 w 276225"/>
              <a:gd name="connsiteY61" fmla="*/ 342900 h 581025"/>
              <a:gd name="connsiteX62" fmla="*/ 92631 w 276225"/>
              <a:gd name="connsiteY62" fmla="*/ 318135 h 581025"/>
              <a:gd name="connsiteX63" fmla="*/ 91678 w 276225"/>
              <a:gd name="connsiteY63" fmla="*/ 281940 h 581025"/>
              <a:gd name="connsiteX64" fmla="*/ 38338 w 276225"/>
              <a:gd name="connsiteY64" fmla="*/ 73343 h 581025"/>
              <a:gd name="connsiteX65" fmla="*/ 65960 w 276225"/>
              <a:gd name="connsiteY65" fmla="*/ 73343 h 581025"/>
              <a:gd name="connsiteX66" fmla="*/ 65960 w 276225"/>
              <a:gd name="connsiteY66" fmla="*/ 140970 h 581025"/>
              <a:gd name="connsiteX67" fmla="*/ 38338 w 276225"/>
              <a:gd name="connsiteY67" fmla="*/ 140970 h 581025"/>
              <a:gd name="connsiteX68" fmla="*/ 38338 w 276225"/>
              <a:gd name="connsiteY68" fmla="*/ 73343 h 581025"/>
              <a:gd name="connsiteX69" fmla="*/ 35481 w 276225"/>
              <a:gd name="connsiteY69" fmla="*/ 277178 h 581025"/>
              <a:gd name="connsiteX70" fmla="*/ 51673 w 276225"/>
              <a:gd name="connsiteY70" fmla="*/ 260985 h 581025"/>
              <a:gd name="connsiteX71" fmla="*/ 67866 w 276225"/>
              <a:gd name="connsiteY71" fmla="*/ 277178 h 581025"/>
              <a:gd name="connsiteX72" fmla="*/ 67866 w 276225"/>
              <a:gd name="connsiteY72" fmla="*/ 301943 h 581025"/>
              <a:gd name="connsiteX73" fmla="*/ 67866 w 276225"/>
              <a:gd name="connsiteY73" fmla="*/ 326708 h 581025"/>
              <a:gd name="connsiteX74" fmla="*/ 50721 w 276225"/>
              <a:gd name="connsiteY74" fmla="*/ 340995 h 581025"/>
              <a:gd name="connsiteX75" fmla="*/ 36433 w 276225"/>
              <a:gd name="connsiteY75" fmla="*/ 326708 h 581025"/>
              <a:gd name="connsiteX76" fmla="*/ 35481 w 276225"/>
              <a:gd name="connsiteY76" fmla="*/ 277178 h 581025"/>
              <a:gd name="connsiteX77" fmla="*/ 36433 w 276225"/>
              <a:gd name="connsiteY77" fmla="*/ 379095 h 581025"/>
              <a:gd name="connsiteX78" fmla="*/ 52626 w 276225"/>
              <a:gd name="connsiteY78" fmla="*/ 367665 h 581025"/>
              <a:gd name="connsiteX79" fmla="*/ 65960 w 276225"/>
              <a:gd name="connsiteY79" fmla="*/ 379095 h 581025"/>
              <a:gd name="connsiteX80" fmla="*/ 66913 w 276225"/>
              <a:gd name="connsiteY80" fmla="*/ 435293 h 581025"/>
              <a:gd name="connsiteX81" fmla="*/ 35481 w 276225"/>
              <a:gd name="connsiteY81" fmla="*/ 435293 h 581025"/>
              <a:gd name="connsiteX82" fmla="*/ 36433 w 276225"/>
              <a:gd name="connsiteY82" fmla="*/ 379095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76225" h="581025">
                <a:moveTo>
                  <a:pt x="238" y="583883"/>
                </a:moveTo>
                <a:lnTo>
                  <a:pt x="284083" y="583883"/>
                </a:lnTo>
                <a:cubicBezTo>
                  <a:pt x="283131" y="580072"/>
                  <a:pt x="283131" y="576263"/>
                  <a:pt x="283131" y="571500"/>
                </a:cubicBezTo>
                <a:cubicBezTo>
                  <a:pt x="284083" y="390525"/>
                  <a:pt x="284083" y="208597"/>
                  <a:pt x="283131" y="27622"/>
                </a:cubicBezTo>
                <a:cubicBezTo>
                  <a:pt x="283131" y="19050"/>
                  <a:pt x="283131" y="9525"/>
                  <a:pt x="283131" y="0"/>
                </a:cubicBezTo>
                <a:cubicBezTo>
                  <a:pt x="187881" y="0"/>
                  <a:pt x="95488" y="0"/>
                  <a:pt x="238" y="0"/>
                </a:cubicBezTo>
                <a:cubicBezTo>
                  <a:pt x="238" y="11430"/>
                  <a:pt x="238" y="20955"/>
                  <a:pt x="238" y="30480"/>
                </a:cubicBezTo>
                <a:cubicBezTo>
                  <a:pt x="238" y="211455"/>
                  <a:pt x="-715" y="391478"/>
                  <a:pt x="1191" y="572453"/>
                </a:cubicBezTo>
                <a:cubicBezTo>
                  <a:pt x="2143" y="576263"/>
                  <a:pt x="1191" y="580072"/>
                  <a:pt x="238" y="583883"/>
                </a:cubicBezTo>
                <a:close/>
                <a:moveTo>
                  <a:pt x="190738" y="435293"/>
                </a:moveTo>
                <a:cubicBezTo>
                  <a:pt x="176451" y="435293"/>
                  <a:pt x="165973" y="435293"/>
                  <a:pt x="150733" y="435293"/>
                </a:cubicBezTo>
                <a:cubicBezTo>
                  <a:pt x="150733" y="415290"/>
                  <a:pt x="149781" y="395288"/>
                  <a:pt x="151685" y="375285"/>
                </a:cubicBezTo>
                <a:cubicBezTo>
                  <a:pt x="152638" y="371475"/>
                  <a:pt x="166926" y="366713"/>
                  <a:pt x="175498" y="366713"/>
                </a:cubicBezTo>
                <a:cubicBezTo>
                  <a:pt x="181213" y="366713"/>
                  <a:pt x="189785" y="374333"/>
                  <a:pt x="190738" y="380047"/>
                </a:cubicBezTo>
                <a:cubicBezTo>
                  <a:pt x="191691" y="397193"/>
                  <a:pt x="190738" y="415290"/>
                  <a:pt x="190738" y="435293"/>
                </a:cubicBezTo>
                <a:close/>
                <a:moveTo>
                  <a:pt x="257413" y="437197"/>
                </a:moveTo>
                <a:cubicBezTo>
                  <a:pt x="244078" y="436245"/>
                  <a:pt x="221218" y="437197"/>
                  <a:pt x="220266" y="433388"/>
                </a:cubicBezTo>
                <a:cubicBezTo>
                  <a:pt x="216456" y="414338"/>
                  <a:pt x="215503" y="393383"/>
                  <a:pt x="218360" y="373380"/>
                </a:cubicBezTo>
                <a:cubicBezTo>
                  <a:pt x="219313" y="368618"/>
                  <a:pt x="241221" y="367665"/>
                  <a:pt x="257413" y="363855"/>
                </a:cubicBezTo>
                <a:cubicBezTo>
                  <a:pt x="257413" y="390525"/>
                  <a:pt x="257413" y="411480"/>
                  <a:pt x="257413" y="437197"/>
                </a:cubicBezTo>
                <a:close/>
                <a:moveTo>
                  <a:pt x="215503" y="73343"/>
                </a:moveTo>
                <a:cubicBezTo>
                  <a:pt x="230743" y="73343"/>
                  <a:pt x="243126" y="73343"/>
                  <a:pt x="256460" y="73343"/>
                </a:cubicBezTo>
                <a:cubicBezTo>
                  <a:pt x="256460" y="95250"/>
                  <a:pt x="256460" y="117158"/>
                  <a:pt x="256460" y="140970"/>
                </a:cubicBezTo>
                <a:cubicBezTo>
                  <a:pt x="248841" y="140970"/>
                  <a:pt x="240268" y="141922"/>
                  <a:pt x="232648" y="141922"/>
                </a:cubicBezTo>
                <a:cubicBezTo>
                  <a:pt x="220266" y="142875"/>
                  <a:pt x="214551" y="138113"/>
                  <a:pt x="215503" y="124778"/>
                </a:cubicBezTo>
                <a:cubicBezTo>
                  <a:pt x="216456" y="108585"/>
                  <a:pt x="215503" y="92393"/>
                  <a:pt x="215503" y="73343"/>
                </a:cubicBezTo>
                <a:close/>
                <a:moveTo>
                  <a:pt x="215503" y="211455"/>
                </a:moveTo>
                <a:cubicBezTo>
                  <a:pt x="216456" y="198120"/>
                  <a:pt x="215503" y="184785"/>
                  <a:pt x="215503" y="168593"/>
                </a:cubicBezTo>
                <a:cubicBezTo>
                  <a:pt x="229791" y="168593"/>
                  <a:pt x="242173" y="168593"/>
                  <a:pt x="258366" y="168593"/>
                </a:cubicBezTo>
                <a:cubicBezTo>
                  <a:pt x="258366" y="183833"/>
                  <a:pt x="257413" y="198120"/>
                  <a:pt x="258366" y="212408"/>
                </a:cubicBezTo>
                <a:cubicBezTo>
                  <a:pt x="259318" y="227647"/>
                  <a:pt x="258366" y="238125"/>
                  <a:pt x="237410" y="238125"/>
                </a:cubicBezTo>
                <a:cubicBezTo>
                  <a:pt x="216456" y="238125"/>
                  <a:pt x="214551" y="228600"/>
                  <a:pt x="215503" y="211455"/>
                </a:cubicBezTo>
                <a:close/>
                <a:moveTo>
                  <a:pt x="215503" y="293370"/>
                </a:moveTo>
                <a:cubicBezTo>
                  <a:pt x="215503" y="258128"/>
                  <a:pt x="218360" y="256222"/>
                  <a:pt x="256460" y="264795"/>
                </a:cubicBezTo>
                <a:cubicBezTo>
                  <a:pt x="256460" y="289560"/>
                  <a:pt x="256460" y="314325"/>
                  <a:pt x="256460" y="342900"/>
                </a:cubicBezTo>
                <a:cubicBezTo>
                  <a:pt x="245983" y="342900"/>
                  <a:pt x="237410" y="344805"/>
                  <a:pt x="229791" y="341947"/>
                </a:cubicBezTo>
                <a:cubicBezTo>
                  <a:pt x="224076" y="340043"/>
                  <a:pt x="216456" y="333375"/>
                  <a:pt x="215503" y="327660"/>
                </a:cubicBezTo>
                <a:cubicBezTo>
                  <a:pt x="214551" y="316230"/>
                  <a:pt x="215503" y="304800"/>
                  <a:pt x="215503" y="293370"/>
                </a:cubicBezTo>
                <a:close/>
                <a:moveTo>
                  <a:pt x="149781" y="214313"/>
                </a:moveTo>
                <a:cubicBezTo>
                  <a:pt x="150733" y="199072"/>
                  <a:pt x="149781" y="184785"/>
                  <a:pt x="149781" y="168593"/>
                </a:cubicBezTo>
                <a:cubicBezTo>
                  <a:pt x="164068" y="168593"/>
                  <a:pt x="175498" y="168593"/>
                  <a:pt x="190738" y="168593"/>
                </a:cubicBezTo>
                <a:cubicBezTo>
                  <a:pt x="190738" y="184785"/>
                  <a:pt x="189785" y="199072"/>
                  <a:pt x="190738" y="214313"/>
                </a:cubicBezTo>
                <a:cubicBezTo>
                  <a:pt x="191691" y="229553"/>
                  <a:pt x="188833" y="238125"/>
                  <a:pt x="170735" y="238125"/>
                </a:cubicBezTo>
                <a:cubicBezTo>
                  <a:pt x="152638" y="238125"/>
                  <a:pt x="148828" y="230505"/>
                  <a:pt x="149781" y="214313"/>
                </a:cubicBezTo>
                <a:close/>
                <a:moveTo>
                  <a:pt x="92631" y="73343"/>
                </a:moveTo>
                <a:cubicBezTo>
                  <a:pt x="108823" y="73343"/>
                  <a:pt x="120253" y="73343"/>
                  <a:pt x="134541" y="73343"/>
                </a:cubicBezTo>
                <a:cubicBezTo>
                  <a:pt x="134541" y="92393"/>
                  <a:pt x="134541" y="110490"/>
                  <a:pt x="134541" y="128588"/>
                </a:cubicBezTo>
                <a:cubicBezTo>
                  <a:pt x="134541" y="144780"/>
                  <a:pt x="123110" y="141922"/>
                  <a:pt x="113585" y="141922"/>
                </a:cubicBezTo>
                <a:cubicBezTo>
                  <a:pt x="104060" y="141922"/>
                  <a:pt x="92631" y="145733"/>
                  <a:pt x="92631" y="129540"/>
                </a:cubicBezTo>
                <a:cubicBezTo>
                  <a:pt x="92631" y="111443"/>
                  <a:pt x="92631" y="93345"/>
                  <a:pt x="92631" y="73343"/>
                </a:cubicBezTo>
                <a:close/>
                <a:moveTo>
                  <a:pt x="134541" y="170497"/>
                </a:moveTo>
                <a:cubicBezTo>
                  <a:pt x="134541" y="187643"/>
                  <a:pt x="134541" y="205740"/>
                  <a:pt x="134541" y="223838"/>
                </a:cubicBezTo>
                <a:cubicBezTo>
                  <a:pt x="134541" y="240030"/>
                  <a:pt x="123110" y="237172"/>
                  <a:pt x="113585" y="237172"/>
                </a:cubicBezTo>
                <a:cubicBezTo>
                  <a:pt x="104060" y="237172"/>
                  <a:pt x="92631" y="240030"/>
                  <a:pt x="92631" y="223838"/>
                </a:cubicBezTo>
                <a:cubicBezTo>
                  <a:pt x="92631" y="215265"/>
                  <a:pt x="92631" y="207645"/>
                  <a:pt x="92631" y="199072"/>
                </a:cubicBezTo>
                <a:cubicBezTo>
                  <a:pt x="92631" y="162878"/>
                  <a:pt x="93583" y="161925"/>
                  <a:pt x="134541" y="170497"/>
                </a:cubicBezTo>
                <a:close/>
                <a:moveTo>
                  <a:pt x="91678" y="281940"/>
                </a:moveTo>
                <a:cubicBezTo>
                  <a:pt x="90726" y="265747"/>
                  <a:pt x="96441" y="260985"/>
                  <a:pt x="112633" y="260033"/>
                </a:cubicBezTo>
                <a:cubicBezTo>
                  <a:pt x="129778" y="260033"/>
                  <a:pt x="136446" y="264795"/>
                  <a:pt x="134541" y="281940"/>
                </a:cubicBezTo>
                <a:cubicBezTo>
                  <a:pt x="133588" y="288608"/>
                  <a:pt x="134541" y="295275"/>
                  <a:pt x="134541" y="302895"/>
                </a:cubicBezTo>
                <a:cubicBezTo>
                  <a:pt x="134541" y="308610"/>
                  <a:pt x="134541" y="313372"/>
                  <a:pt x="134541" y="319088"/>
                </a:cubicBezTo>
                <a:cubicBezTo>
                  <a:pt x="136446" y="334328"/>
                  <a:pt x="132635" y="342900"/>
                  <a:pt x="114538" y="342900"/>
                </a:cubicBezTo>
                <a:cubicBezTo>
                  <a:pt x="95488" y="342900"/>
                  <a:pt x="90726" y="335280"/>
                  <a:pt x="92631" y="318135"/>
                </a:cubicBezTo>
                <a:cubicBezTo>
                  <a:pt x="92631" y="306705"/>
                  <a:pt x="92631" y="294322"/>
                  <a:pt x="91678" y="281940"/>
                </a:cubicBezTo>
                <a:close/>
                <a:moveTo>
                  <a:pt x="38338" y="73343"/>
                </a:moveTo>
                <a:cubicBezTo>
                  <a:pt x="47863" y="73343"/>
                  <a:pt x="55483" y="73343"/>
                  <a:pt x="65960" y="73343"/>
                </a:cubicBezTo>
                <a:cubicBezTo>
                  <a:pt x="65960" y="95250"/>
                  <a:pt x="65960" y="117158"/>
                  <a:pt x="65960" y="140970"/>
                </a:cubicBezTo>
                <a:cubicBezTo>
                  <a:pt x="56435" y="140970"/>
                  <a:pt x="48816" y="140970"/>
                  <a:pt x="38338" y="140970"/>
                </a:cubicBezTo>
                <a:cubicBezTo>
                  <a:pt x="38338" y="119063"/>
                  <a:pt x="38338" y="97155"/>
                  <a:pt x="38338" y="73343"/>
                </a:cubicBezTo>
                <a:close/>
                <a:moveTo>
                  <a:pt x="35481" y="277178"/>
                </a:moveTo>
                <a:cubicBezTo>
                  <a:pt x="35481" y="265747"/>
                  <a:pt x="39291" y="260985"/>
                  <a:pt x="51673" y="260985"/>
                </a:cubicBezTo>
                <a:cubicBezTo>
                  <a:pt x="64056" y="260985"/>
                  <a:pt x="67866" y="265747"/>
                  <a:pt x="67866" y="277178"/>
                </a:cubicBezTo>
                <a:cubicBezTo>
                  <a:pt x="67866" y="285750"/>
                  <a:pt x="67866" y="294322"/>
                  <a:pt x="67866" y="301943"/>
                </a:cubicBezTo>
                <a:cubicBezTo>
                  <a:pt x="67866" y="310515"/>
                  <a:pt x="67866" y="319088"/>
                  <a:pt x="67866" y="326708"/>
                </a:cubicBezTo>
                <a:cubicBezTo>
                  <a:pt x="68818" y="339090"/>
                  <a:pt x="61198" y="343853"/>
                  <a:pt x="50721" y="340995"/>
                </a:cubicBezTo>
                <a:cubicBezTo>
                  <a:pt x="45006" y="339090"/>
                  <a:pt x="37385" y="332422"/>
                  <a:pt x="36433" y="326708"/>
                </a:cubicBezTo>
                <a:cubicBezTo>
                  <a:pt x="34528" y="310515"/>
                  <a:pt x="36433" y="294322"/>
                  <a:pt x="35481" y="277178"/>
                </a:cubicBezTo>
                <a:close/>
                <a:moveTo>
                  <a:pt x="36433" y="379095"/>
                </a:moveTo>
                <a:cubicBezTo>
                  <a:pt x="37385" y="374333"/>
                  <a:pt x="46910" y="367665"/>
                  <a:pt x="52626" y="367665"/>
                </a:cubicBezTo>
                <a:cubicBezTo>
                  <a:pt x="57388" y="367665"/>
                  <a:pt x="65960" y="375285"/>
                  <a:pt x="65960" y="379095"/>
                </a:cubicBezTo>
                <a:cubicBezTo>
                  <a:pt x="67866" y="397193"/>
                  <a:pt x="66913" y="415290"/>
                  <a:pt x="66913" y="435293"/>
                </a:cubicBezTo>
                <a:cubicBezTo>
                  <a:pt x="55483" y="435293"/>
                  <a:pt x="46910" y="435293"/>
                  <a:pt x="35481" y="435293"/>
                </a:cubicBezTo>
                <a:cubicBezTo>
                  <a:pt x="36433" y="416243"/>
                  <a:pt x="34528" y="397193"/>
                  <a:pt x="36433" y="379095"/>
                </a:cubicBezTo>
                <a:close/>
              </a:path>
            </a:pathLst>
          </a:custGeom>
          <a:solidFill>
            <a:schemeClr val="accent1"/>
          </a:solid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xmlns="" id="{70458726-25BD-42B5-BE2B-33FAA6F4BC57}"/>
              </a:ext>
            </a:extLst>
          </p:cNvPr>
          <p:cNvSpPr/>
          <p:nvPr/>
        </p:nvSpPr>
        <p:spPr>
          <a:xfrm>
            <a:off x="8715737" y="5384782"/>
            <a:ext cx="275703" cy="716828"/>
          </a:xfrm>
          <a:custGeom>
            <a:avLst/>
            <a:gdLst>
              <a:gd name="connsiteX0" fmla="*/ 341947 w 333375"/>
              <a:gd name="connsiteY0" fmla="*/ 873443 h 866775"/>
              <a:gd name="connsiteX1" fmla="*/ 341947 w 333375"/>
              <a:gd name="connsiteY1" fmla="*/ 143828 h 866775"/>
              <a:gd name="connsiteX2" fmla="*/ 332422 w 333375"/>
              <a:gd name="connsiteY2" fmla="*/ 141922 h 866775"/>
              <a:gd name="connsiteX3" fmla="*/ 242888 w 333375"/>
              <a:gd name="connsiteY3" fmla="*/ 141922 h 866775"/>
              <a:gd name="connsiteX4" fmla="*/ 189548 w 333375"/>
              <a:gd name="connsiteY4" fmla="*/ 89535 h 866775"/>
              <a:gd name="connsiteX5" fmla="*/ 189548 w 333375"/>
              <a:gd name="connsiteY5" fmla="*/ 0 h 866775"/>
              <a:gd name="connsiteX6" fmla="*/ 152400 w 333375"/>
              <a:gd name="connsiteY6" fmla="*/ 0 h 866775"/>
              <a:gd name="connsiteX7" fmla="*/ 152400 w 333375"/>
              <a:gd name="connsiteY7" fmla="*/ 141922 h 866775"/>
              <a:gd name="connsiteX8" fmla="*/ 0 w 333375"/>
              <a:gd name="connsiteY8" fmla="*/ 141922 h 866775"/>
              <a:gd name="connsiteX9" fmla="*/ 0 w 333375"/>
              <a:gd name="connsiteY9" fmla="*/ 874395 h 866775"/>
              <a:gd name="connsiteX10" fmla="*/ 341947 w 333375"/>
              <a:gd name="connsiteY10" fmla="*/ 874395 h 866775"/>
              <a:gd name="connsiteX11" fmla="*/ 286703 w 333375"/>
              <a:gd name="connsiteY11" fmla="*/ 693420 h 866775"/>
              <a:gd name="connsiteX12" fmla="*/ 246698 w 333375"/>
              <a:gd name="connsiteY12" fmla="*/ 693420 h 866775"/>
              <a:gd name="connsiteX13" fmla="*/ 247650 w 333375"/>
              <a:gd name="connsiteY13" fmla="*/ 584835 h 866775"/>
              <a:gd name="connsiteX14" fmla="*/ 270510 w 333375"/>
              <a:gd name="connsiteY14" fmla="*/ 576263 h 866775"/>
              <a:gd name="connsiteX15" fmla="*/ 285750 w 333375"/>
              <a:gd name="connsiteY15" fmla="*/ 588645 h 866775"/>
              <a:gd name="connsiteX16" fmla="*/ 286703 w 333375"/>
              <a:gd name="connsiteY16" fmla="*/ 693420 h 866775"/>
              <a:gd name="connsiteX17" fmla="*/ 247650 w 333375"/>
              <a:gd name="connsiteY17" fmla="*/ 529590 h 866775"/>
              <a:gd name="connsiteX18" fmla="*/ 247650 w 333375"/>
              <a:gd name="connsiteY18" fmla="*/ 415290 h 866775"/>
              <a:gd name="connsiteX19" fmla="*/ 285750 w 333375"/>
              <a:gd name="connsiteY19" fmla="*/ 415290 h 866775"/>
              <a:gd name="connsiteX20" fmla="*/ 285750 w 333375"/>
              <a:gd name="connsiteY20" fmla="*/ 529590 h 866775"/>
              <a:gd name="connsiteX21" fmla="*/ 247650 w 333375"/>
              <a:gd name="connsiteY21" fmla="*/ 529590 h 866775"/>
              <a:gd name="connsiteX22" fmla="*/ 247650 w 333375"/>
              <a:gd name="connsiteY22" fmla="*/ 261938 h 866775"/>
              <a:gd name="connsiteX23" fmla="*/ 269558 w 333375"/>
              <a:gd name="connsiteY23" fmla="*/ 251460 h 866775"/>
              <a:gd name="connsiteX24" fmla="*/ 286703 w 333375"/>
              <a:gd name="connsiteY24" fmla="*/ 264795 h 866775"/>
              <a:gd name="connsiteX25" fmla="*/ 287655 w 333375"/>
              <a:gd name="connsiteY25" fmla="*/ 369570 h 866775"/>
              <a:gd name="connsiteX26" fmla="*/ 247650 w 333375"/>
              <a:gd name="connsiteY26" fmla="*/ 369570 h 866775"/>
              <a:gd name="connsiteX27" fmla="*/ 247650 w 333375"/>
              <a:gd name="connsiteY27" fmla="*/ 261938 h 866775"/>
              <a:gd name="connsiteX28" fmla="*/ 221933 w 333375"/>
              <a:gd name="connsiteY28" fmla="*/ 693420 h 866775"/>
              <a:gd name="connsiteX29" fmla="*/ 180023 w 333375"/>
              <a:gd name="connsiteY29" fmla="*/ 693420 h 866775"/>
              <a:gd name="connsiteX30" fmla="*/ 180975 w 333375"/>
              <a:gd name="connsiteY30" fmla="*/ 584835 h 866775"/>
              <a:gd name="connsiteX31" fmla="*/ 206692 w 333375"/>
              <a:gd name="connsiteY31" fmla="*/ 576263 h 866775"/>
              <a:gd name="connsiteX32" fmla="*/ 221933 w 333375"/>
              <a:gd name="connsiteY32" fmla="*/ 589597 h 866775"/>
              <a:gd name="connsiteX33" fmla="*/ 221933 w 333375"/>
              <a:gd name="connsiteY33" fmla="*/ 693420 h 866775"/>
              <a:gd name="connsiteX34" fmla="*/ 180023 w 333375"/>
              <a:gd name="connsiteY34" fmla="*/ 260032 h 866775"/>
              <a:gd name="connsiteX35" fmla="*/ 204788 w 333375"/>
              <a:gd name="connsiteY35" fmla="*/ 250507 h 866775"/>
              <a:gd name="connsiteX36" fmla="*/ 220027 w 333375"/>
              <a:gd name="connsiteY36" fmla="*/ 262890 h 866775"/>
              <a:gd name="connsiteX37" fmla="*/ 220980 w 333375"/>
              <a:gd name="connsiteY37" fmla="*/ 367665 h 866775"/>
              <a:gd name="connsiteX38" fmla="*/ 179070 w 333375"/>
              <a:gd name="connsiteY38" fmla="*/ 367665 h 866775"/>
              <a:gd name="connsiteX39" fmla="*/ 180023 w 333375"/>
              <a:gd name="connsiteY39" fmla="*/ 260032 h 866775"/>
              <a:gd name="connsiteX40" fmla="*/ 111442 w 333375"/>
              <a:gd name="connsiteY40" fmla="*/ 416243 h 866775"/>
              <a:gd name="connsiteX41" fmla="*/ 153352 w 333375"/>
              <a:gd name="connsiteY41" fmla="*/ 416243 h 866775"/>
              <a:gd name="connsiteX42" fmla="*/ 153352 w 333375"/>
              <a:gd name="connsiteY42" fmla="*/ 529590 h 866775"/>
              <a:gd name="connsiteX43" fmla="*/ 133350 w 333375"/>
              <a:gd name="connsiteY43" fmla="*/ 531495 h 866775"/>
              <a:gd name="connsiteX44" fmla="*/ 110490 w 333375"/>
              <a:gd name="connsiteY44" fmla="*/ 510540 h 866775"/>
              <a:gd name="connsiteX45" fmla="*/ 111442 w 333375"/>
              <a:gd name="connsiteY45" fmla="*/ 416243 h 866775"/>
              <a:gd name="connsiteX46" fmla="*/ 47625 w 333375"/>
              <a:gd name="connsiteY46" fmla="*/ 252413 h 866775"/>
              <a:gd name="connsiteX47" fmla="*/ 88583 w 333375"/>
              <a:gd name="connsiteY47" fmla="*/ 284797 h 866775"/>
              <a:gd name="connsiteX48" fmla="*/ 88583 w 333375"/>
              <a:gd name="connsiteY48" fmla="*/ 334328 h 866775"/>
              <a:gd name="connsiteX49" fmla="*/ 47625 w 333375"/>
              <a:gd name="connsiteY49" fmla="*/ 367665 h 866775"/>
              <a:gd name="connsiteX50" fmla="*/ 47625 w 333375"/>
              <a:gd name="connsiteY50" fmla="*/ 252413 h 866775"/>
              <a:gd name="connsiteX51" fmla="*/ 47625 w 333375"/>
              <a:gd name="connsiteY51" fmla="*/ 415290 h 866775"/>
              <a:gd name="connsiteX52" fmla="*/ 88583 w 333375"/>
              <a:gd name="connsiteY52" fmla="*/ 415290 h 866775"/>
              <a:gd name="connsiteX53" fmla="*/ 87630 w 333375"/>
              <a:gd name="connsiteY53" fmla="*/ 519113 h 866775"/>
              <a:gd name="connsiteX54" fmla="*/ 74295 w 333375"/>
              <a:gd name="connsiteY54" fmla="*/ 529590 h 866775"/>
              <a:gd name="connsiteX55" fmla="*/ 46673 w 333375"/>
              <a:gd name="connsiteY55" fmla="*/ 530543 h 866775"/>
              <a:gd name="connsiteX56" fmla="*/ 47625 w 333375"/>
              <a:gd name="connsiteY56" fmla="*/ 415290 h 866775"/>
              <a:gd name="connsiteX57" fmla="*/ 46673 w 333375"/>
              <a:gd name="connsiteY57" fmla="*/ 579120 h 866775"/>
              <a:gd name="connsiteX58" fmla="*/ 88583 w 333375"/>
              <a:gd name="connsiteY58" fmla="*/ 606743 h 866775"/>
              <a:gd name="connsiteX59" fmla="*/ 88583 w 333375"/>
              <a:gd name="connsiteY59" fmla="*/ 661988 h 866775"/>
              <a:gd name="connsiteX60" fmla="*/ 46673 w 333375"/>
              <a:gd name="connsiteY60" fmla="*/ 692468 h 866775"/>
              <a:gd name="connsiteX61" fmla="*/ 46673 w 333375"/>
              <a:gd name="connsiteY61" fmla="*/ 579120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3375" h="866775">
                <a:moveTo>
                  <a:pt x="341947" y="873443"/>
                </a:moveTo>
                <a:cubicBezTo>
                  <a:pt x="341947" y="628650"/>
                  <a:pt x="341947" y="385763"/>
                  <a:pt x="341947" y="143828"/>
                </a:cubicBezTo>
                <a:cubicBezTo>
                  <a:pt x="337185" y="142875"/>
                  <a:pt x="334328" y="141922"/>
                  <a:pt x="332422" y="141922"/>
                </a:cubicBezTo>
                <a:cubicBezTo>
                  <a:pt x="302895" y="141922"/>
                  <a:pt x="273367" y="141922"/>
                  <a:pt x="242888" y="141922"/>
                </a:cubicBezTo>
                <a:cubicBezTo>
                  <a:pt x="189548" y="141922"/>
                  <a:pt x="189548" y="141922"/>
                  <a:pt x="189548" y="89535"/>
                </a:cubicBezTo>
                <a:cubicBezTo>
                  <a:pt x="189548" y="60007"/>
                  <a:pt x="189548" y="30480"/>
                  <a:pt x="189548" y="0"/>
                </a:cubicBezTo>
                <a:cubicBezTo>
                  <a:pt x="176213" y="0"/>
                  <a:pt x="165735" y="0"/>
                  <a:pt x="152400" y="0"/>
                </a:cubicBezTo>
                <a:cubicBezTo>
                  <a:pt x="152400" y="47625"/>
                  <a:pt x="152400" y="93345"/>
                  <a:pt x="152400" y="141922"/>
                </a:cubicBezTo>
                <a:cubicBezTo>
                  <a:pt x="101917" y="141922"/>
                  <a:pt x="52388" y="141922"/>
                  <a:pt x="0" y="141922"/>
                </a:cubicBezTo>
                <a:cubicBezTo>
                  <a:pt x="0" y="387668"/>
                  <a:pt x="0" y="630555"/>
                  <a:pt x="0" y="874395"/>
                </a:cubicBezTo>
                <a:lnTo>
                  <a:pt x="341947" y="874395"/>
                </a:lnTo>
                <a:close/>
                <a:moveTo>
                  <a:pt x="286703" y="693420"/>
                </a:moveTo>
                <a:cubicBezTo>
                  <a:pt x="272415" y="693420"/>
                  <a:pt x="260985" y="693420"/>
                  <a:pt x="246698" y="693420"/>
                </a:cubicBezTo>
                <a:cubicBezTo>
                  <a:pt x="246698" y="656272"/>
                  <a:pt x="245745" y="620078"/>
                  <a:pt x="247650" y="584835"/>
                </a:cubicBezTo>
                <a:cubicBezTo>
                  <a:pt x="247650" y="581025"/>
                  <a:pt x="262890" y="576263"/>
                  <a:pt x="270510" y="576263"/>
                </a:cubicBezTo>
                <a:cubicBezTo>
                  <a:pt x="276225" y="576263"/>
                  <a:pt x="285750" y="583882"/>
                  <a:pt x="285750" y="588645"/>
                </a:cubicBezTo>
                <a:cubicBezTo>
                  <a:pt x="287655" y="622935"/>
                  <a:pt x="286703" y="657225"/>
                  <a:pt x="286703" y="693420"/>
                </a:cubicBezTo>
                <a:close/>
                <a:moveTo>
                  <a:pt x="247650" y="529590"/>
                </a:moveTo>
                <a:cubicBezTo>
                  <a:pt x="247650" y="490538"/>
                  <a:pt x="247650" y="453390"/>
                  <a:pt x="247650" y="415290"/>
                </a:cubicBezTo>
                <a:cubicBezTo>
                  <a:pt x="260985" y="415290"/>
                  <a:pt x="272415" y="415290"/>
                  <a:pt x="285750" y="415290"/>
                </a:cubicBezTo>
                <a:cubicBezTo>
                  <a:pt x="285750" y="453390"/>
                  <a:pt x="285750" y="491490"/>
                  <a:pt x="285750" y="529590"/>
                </a:cubicBezTo>
                <a:cubicBezTo>
                  <a:pt x="272415" y="529590"/>
                  <a:pt x="260985" y="529590"/>
                  <a:pt x="247650" y="529590"/>
                </a:cubicBezTo>
                <a:close/>
                <a:moveTo>
                  <a:pt x="247650" y="261938"/>
                </a:moveTo>
                <a:cubicBezTo>
                  <a:pt x="247650" y="258128"/>
                  <a:pt x="261938" y="251460"/>
                  <a:pt x="269558" y="251460"/>
                </a:cubicBezTo>
                <a:cubicBezTo>
                  <a:pt x="275273" y="251460"/>
                  <a:pt x="286703" y="260032"/>
                  <a:pt x="286703" y="264795"/>
                </a:cubicBezTo>
                <a:cubicBezTo>
                  <a:pt x="288608" y="299085"/>
                  <a:pt x="287655" y="333375"/>
                  <a:pt x="287655" y="369570"/>
                </a:cubicBezTo>
                <a:cubicBezTo>
                  <a:pt x="273367" y="369570"/>
                  <a:pt x="261938" y="369570"/>
                  <a:pt x="247650" y="369570"/>
                </a:cubicBezTo>
                <a:cubicBezTo>
                  <a:pt x="246698" y="332422"/>
                  <a:pt x="245745" y="297180"/>
                  <a:pt x="247650" y="261938"/>
                </a:cubicBezTo>
                <a:close/>
                <a:moveTo>
                  <a:pt x="221933" y="693420"/>
                </a:moveTo>
                <a:cubicBezTo>
                  <a:pt x="206692" y="693420"/>
                  <a:pt x="195263" y="693420"/>
                  <a:pt x="180023" y="693420"/>
                </a:cubicBezTo>
                <a:cubicBezTo>
                  <a:pt x="180023" y="656272"/>
                  <a:pt x="179070" y="620078"/>
                  <a:pt x="180975" y="584835"/>
                </a:cubicBezTo>
                <a:cubicBezTo>
                  <a:pt x="180975" y="581025"/>
                  <a:pt x="197167" y="576263"/>
                  <a:pt x="206692" y="576263"/>
                </a:cubicBezTo>
                <a:cubicBezTo>
                  <a:pt x="211455" y="576263"/>
                  <a:pt x="221933" y="584835"/>
                  <a:pt x="221933" y="589597"/>
                </a:cubicBezTo>
                <a:cubicBezTo>
                  <a:pt x="221933" y="622935"/>
                  <a:pt x="221933" y="657225"/>
                  <a:pt x="221933" y="693420"/>
                </a:cubicBezTo>
                <a:close/>
                <a:moveTo>
                  <a:pt x="180023" y="260032"/>
                </a:moveTo>
                <a:cubicBezTo>
                  <a:pt x="180023" y="256222"/>
                  <a:pt x="196215" y="251460"/>
                  <a:pt x="204788" y="250507"/>
                </a:cubicBezTo>
                <a:cubicBezTo>
                  <a:pt x="210502" y="250507"/>
                  <a:pt x="220027" y="258128"/>
                  <a:pt x="220027" y="262890"/>
                </a:cubicBezTo>
                <a:cubicBezTo>
                  <a:pt x="220980" y="297180"/>
                  <a:pt x="220980" y="330518"/>
                  <a:pt x="220980" y="367665"/>
                </a:cubicBezTo>
                <a:cubicBezTo>
                  <a:pt x="205740" y="367665"/>
                  <a:pt x="194310" y="367665"/>
                  <a:pt x="179070" y="367665"/>
                </a:cubicBezTo>
                <a:cubicBezTo>
                  <a:pt x="179070" y="332422"/>
                  <a:pt x="178117" y="296228"/>
                  <a:pt x="180023" y="260032"/>
                </a:cubicBezTo>
                <a:close/>
                <a:moveTo>
                  <a:pt x="111442" y="416243"/>
                </a:moveTo>
                <a:cubicBezTo>
                  <a:pt x="125730" y="416243"/>
                  <a:pt x="138113" y="416243"/>
                  <a:pt x="153352" y="416243"/>
                </a:cubicBezTo>
                <a:cubicBezTo>
                  <a:pt x="153352" y="454343"/>
                  <a:pt x="153352" y="491490"/>
                  <a:pt x="153352" y="529590"/>
                </a:cubicBezTo>
                <a:cubicBezTo>
                  <a:pt x="146685" y="530543"/>
                  <a:pt x="140017" y="530543"/>
                  <a:pt x="133350" y="531495"/>
                </a:cubicBezTo>
                <a:cubicBezTo>
                  <a:pt x="117158" y="533400"/>
                  <a:pt x="109538" y="528638"/>
                  <a:pt x="110490" y="510540"/>
                </a:cubicBezTo>
                <a:cubicBezTo>
                  <a:pt x="111442" y="479107"/>
                  <a:pt x="111442" y="448628"/>
                  <a:pt x="111442" y="416243"/>
                </a:cubicBezTo>
                <a:close/>
                <a:moveTo>
                  <a:pt x="47625" y="252413"/>
                </a:moveTo>
                <a:cubicBezTo>
                  <a:pt x="88583" y="246697"/>
                  <a:pt x="88583" y="246697"/>
                  <a:pt x="88583" y="284797"/>
                </a:cubicBezTo>
                <a:cubicBezTo>
                  <a:pt x="88583" y="300990"/>
                  <a:pt x="88583" y="318135"/>
                  <a:pt x="88583" y="334328"/>
                </a:cubicBezTo>
                <a:cubicBezTo>
                  <a:pt x="88583" y="373380"/>
                  <a:pt x="88583" y="373380"/>
                  <a:pt x="47625" y="367665"/>
                </a:cubicBezTo>
                <a:cubicBezTo>
                  <a:pt x="47625" y="329565"/>
                  <a:pt x="47625" y="291465"/>
                  <a:pt x="47625" y="252413"/>
                </a:cubicBezTo>
                <a:close/>
                <a:moveTo>
                  <a:pt x="47625" y="415290"/>
                </a:moveTo>
                <a:cubicBezTo>
                  <a:pt x="60960" y="415290"/>
                  <a:pt x="73342" y="415290"/>
                  <a:pt x="88583" y="415290"/>
                </a:cubicBezTo>
                <a:cubicBezTo>
                  <a:pt x="88583" y="450532"/>
                  <a:pt x="88583" y="484822"/>
                  <a:pt x="87630" y="519113"/>
                </a:cubicBezTo>
                <a:cubicBezTo>
                  <a:pt x="87630" y="522922"/>
                  <a:pt x="80010" y="528638"/>
                  <a:pt x="74295" y="529590"/>
                </a:cubicBezTo>
                <a:cubicBezTo>
                  <a:pt x="66675" y="531495"/>
                  <a:pt x="58102" y="530543"/>
                  <a:pt x="46673" y="530543"/>
                </a:cubicBezTo>
                <a:cubicBezTo>
                  <a:pt x="47625" y="491490"/>
                  <a:pt x="47625" y="454343"/>
                  <a:pt x="47625" y="415290"/>
                </a:cubicBezTo>
                <a:close/>
                <a:moveTo>
                  <a:pt x="46673" y="579120"/>
                </a:moveTo>
                <a:cubicBezTo>
                  <a:pt x="82867" y="567690"/>
                  <a:pt x="88583" y="571500"/>
                  <a:pt x="88583" y="606743"/>
                </a:cubicBezTo>
                <a:cubicBezTo>
                  <a:pt x="88583" y="624840"/>
                  <a:pt x="88583" y="642938"/>
                  <a:pt x="88583" y="661988"/>
                </a:cubicBezTo>
                <a:cubicBezTo>
                  <a:pt x="88583" y="699135"/>
                  <a:pt x="88583" y="699135"/>
                  <a:pt x="46673" y="692468"/>
                </a:cubicBezTo>
                <a:cubicBezTo>
                  <a:pt x="46673" y="653415"/>
                  <a:pt x="46673" y="616268"/>
                  <a:pt x="46673" y="579120"/>
                </a:cubicBezTo>
                <a:close/>
              </a:path>
            </a:pathLst>
          </a:custGeom>
          <a:solidFill>
            <a:schemeClr val="accent1"/>
          </a:solid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xmlns="" id="{6A5FB0D5-EF1F-4E0D-A13B-0CAC2CE0E4BF}"/>
              </a:ext>
            </a:extLst>
          </p:cNvPr>
          <p:cNvSpPr/>
          <p:nvPr/>
        </p:nvSpPr>
        <p:spPr>
          <a:xfrm>
            <a:off x="5469043" y="4935129"/>
            <a:ext cx="1121561" cy="1166481"/>
          </a:xfrm>
          <a:custGeom>
            <a:avLst/>
            <a:gdLst>
              <a:gd name="connsiteX0" fmla="*/ 91855 w 1303698"/>
              <a:gd name="connsiteY0" fmla="*/ 1312553 h 1355913"/>
              <a:gd name="connsiteX1" fmla="*/ 91855 w 1303698"/>
              <a:gd name="connsiteY1" fmla="*/ 1330841 h 1355913"/>
              <a:gd name="connsiteX2" fmla="*/ 274735 w 1303698"/>
              <a:gd name="connsiteY2" fmla="*/ 1330841 h 1355913"/>
              <a:gd name="connsiteX3" fmla="*/ 274735 w 1303698"/>
              <a:gd name="connsiteY3" fmla="*/ 1312553 h 1355913"/>
              <a:gd name="connsiteX4" fmla="*/ 928130 w 1303698"/>
              <a:gd name="connsiteY4" fmla="*/ 1308135 h 1355913"/>
              <a:gd name="connsiteX5" fmla="*/ 928130 w 1303698"/>
              <a:gd name="connsiteY5" fmla="*/ 1326423 h 1355913"/>
              <a:gd name="connsiteX6" fmla="*/ 1111010 w 1303698"/>
              <a:gd name="connsiteY6" fmla="*/ 1326423 h 1355913"/>
              <a:gd name="connsiteX7" fmla="*/ 1111010 w 1303698"/>
              <a:gd name="connsiteY7" fmla="*/ 1308135 h 1355913"/>
              <a:gd name="connsiteX8" fmla="*/ 713802 w 1303698"/>
              <a:gd name="connsiteY8" fmla="*/ 1307881 h 1355913"/>
              <a:gd name="connsiteX9" fmla="*/ 713802 w 1303698"/>
              <a:gd name="connsiteY9" fmla="*/ 1326169 h 1355913"/>
              <a:gd name="connsiteX10" fmla="*/ 896682 w 1303698"/>
              <a:gd name="connsiteY10" fmla="*/ 1326169 h 1355913"/>
              <a:gd name="connsiteX11" fmla="*/ 896682 w 1303698"/>
              <a:gd name="connsiteY11" fmla="*/ 1307881 h 1355913"/>
              <a:gd name="connsiteX12" fmla="*/ 91855 w 1303698"/>
              <a:gd name="connsiteY12" fmla="*/ 1284733 h 1355913"/>
              <a:gd name="connsiteX13" fmla="*/ 91855 w 1303698"/>
              <a:gd name="connsiteY13" fmla="*/ 1303021 h 1355913"/>
              <a:gd name="connsiteX14" fmla="*/ 274735 w 1303698"/>
              <a:gd name="connsiteY14" fmla="*/ 1303021 h 1355913"/>
              <a:gd name="connsiteX15" fmla="*/ 274735 w 1303698"/>
              <a:gd name="connsiteY15" fmla="*/ 1284733 h 1355913"/>
              <a:gd name="connsiteX16" fmla="*/ 928130 w 1303698"/>
              <a:gd name="connsiteY16" fmla="*/ 1280315 h 1355913"/>
              <a:gd name="connsiteX17" fmla="*/ 928130 w 1303698"/>
              <a:gd name="connsiteY17" fmla="*/ 1298603 h 1355913"/>
              <a:gd name="connsiteX18" fmla="*/ 1111010 w 1303698"/>
              <a:gd name="connsiteY18" fmla="*/ 1298603 h 1355913"/>
              <a:gd name="connsiteX19" fmla="*/ 1111010 w 1303698"/>
              <a:gd name="connsiteY19" fmla="*/ 1280315 h 1355913"/>
              <a:gd name="connsiteX20" fmla="*/ 713802 w 1303698"/>
              <a:gd name="connsiteY20" fmla="*/ 1280061 h 1355913"/>
              <a:gd name="connsiteX21" fmla="*/ 713802 w 1303698"/>
              <a:gd name="connsiteY21" fmla="*/ 1298349 h 1355913"/>
              <a:gd name="connsiteX22" fmla="*/ 896682 w 1303698"/>
              <a:gd name="connsiteY22" fmla="*/ 1298349 h 1355913"/>
              <a:gd name="connsiteX23" fmla="*/ 896682 w 1303698"/>
              <a:gd name="connsiteY23" fmla="*/ 1280061 h 1355913"/>
              <a:gd name="connsiteX24" fmla="*/ 91855 w 1303698"/>
              <a:gd name="connsiteY24" fmla="*/ 1256914 h 1355913"/>
              <a:gd name="connsiteX25" fmla="*/ 91855 w 1303698"/>
              <a:gd name="connsiteY25" fmla="*/ 1275202 h 1355913"/>
              <a:gd name="connsiteX26" fmla="*/ 274735 w 1303698"/>
              <a:gd name="connsiteY26" fmla="*/ 1275202 h 1355913"/>
              <a:gd name="connsiteX27" fmla="*/ 274735 w 1303698"/>
              <a:gd name="connsiteY27" fmla="*/ 1256914 h 1355913"/>
              <a:gd name="connsiteX28" fmla="*/ 928130 w 1303698"/>
              <a:gd name="connsiteY28" fmla="*/ 1252496 h 1355913"/>
              <a:gd name="connsiteX29" fmla="*/ 928130 w 1303698"/>
              <a:gd name="connsiteY29" fmla="*/ 1270784 h 1355913"/>
              <a:gd name="connsiteX30" fmla="*/ 1111010 w 1303698"/>
              <a:gd name="connsiteY30" fmla="*/ 1270784 h 1355913"/>
              <a:gd name="connsiteX31" fmla="*/ 1111010 w 1303698"/>
              <a:gd name="connsiteY31" fmla="*/ 1252496 h 1355913"/>
              <a:gd name="connsiteX32" fmla="*/ 713802 w 1303698"/>
              <a:gd name="connsiteY32" fmla="*/ 1252242 h 1355913"/>
              <a:gd name="connsiteX33" fmla="*/ 713802 w 1303698"/>
              <a:gd name="connsiteY33" fmla="*/ 1270530 h 1355913"/>
              <a:gd name="connsiteX34" fmla="*/ 896682 w 1303698"/>
              <a:gd name="connsiteY34" fmla="*/ 1270530 h 1355913"/>
              <a:gd name="connsiteX35" fmla="*/ 896682 w 1303698"/>
              <a:gd name="connsiteY35" fmla="*/ 1252242 h 1355913"/>
              <a:gd name="connsiteX36" fmla="*/ 91855 w 1303698"/>
              <a:gd name="connsiteY36" fmla="*/ 1229095 h 1355913"/>
              <a:gd name="connsiteX37" fmla="*/ 91855 w 1303698"/>
              <a:gd name="connsiteY37" fmla="*/ 1247383 h 1355913"/>
              <a:gd name="connsiteX38" fmla="*/ 274735 w 1303698"/>
              <a:gd name="connsiteY38" fmla="*/ 1247383 h 1355913"/>
              <a:gd name="connsiteX39" fmla="*/ 274735 w 1303698"/>
              <a:gd name="connsiteY39" fmla="*/ 1229095 h 1355913"/>
              <a:gd name="connsiteX40" fmla="*/ 928130 w 1303698"/>
              <a:gd name="connsiteY40" fmla="*/ 1224677 h 1355913"/>
              <a:gd name="connsiteX41" fmla="*/ 928130 w 1303698"/>
              <a:gd name="connsiteY41" fmla="*/ 1242965 h 1355913"/>
              <a:gd name="connsiteX42" fmla="*/ 1111010 w 1303698"/>
              <a:gd name="connsiteY42" fmla="*/ 1242965 h 1355913"/>
              <a:gd name="connsiteX43" fmla="*/ 1111010 w 1303698"/>
              <a:gd name="connsiteY43" fmla="*/ 1224677 h 1355913"/>
              <a:gd name="connsiteX44" fmla="*/ 713802 w 1303698"/>
              <a:gd name="connsiteY44" fmla="*/ 1224423 h 1355913"/>
              <a:gd name="connsiteX45" fmla="*/ 713802 w 1303698"/>
              <a:gd name="connsiteY45" fmla="*/ 1242711 h 1355913"/>
              <a:gd name="connsiteX46" fmla="*/ 896682 w 1303698"/>
              <a:gd name="connsiteY46" fmla="*/ 1242711 h 1355913"/>
              <a:gd name="connsiteX47" fmla="*/ 896682 w 1303698"/>
              <a:gd name="connsiteY47" fmla="*/ 1224423 h 1355913"/>
              <a:gd name="connsiteX48" fmla="*/ 1172454 w 1303698"/>
              <a:gd name="connsiteY48" fmla="*/ 1139433 h 1355913"/>
              <a:gd name="connsiteX49" fmla="*/ 1172454 w 1303698"/>
              <a:gd name="connsiteY49" fmla="*/ 1176009 h 1355913"/>
              <a:gd name="connsiteX50" fmla="*/ 1218416 w 1303698"/>
              <a:gd name="connsiteY50" fmla="*/ 1176009 h 1355913"/>
              <a:gd name="connsiteX51" fmla="*/ 1218416 w 1303698"/>
              <a:gd name="connsiteY51" fmla="*/ 1139433 h 1355913"/>
              <a:gd name="connsiteX52" fmla="*/ 1096012 w 1303698"/>
              <a:gd name="connsiteY52" fmla="*/ 1139433 h 1355913"/>
              <a:gd name="connsiteX53" fmla="*/ 1096012 w 1303698"/>
              <a:gd name="connsiteY53" fmla="*/ 1176009 h 1355913"/>
              <a:gd name="connsiteX54" fmla="*/ 1141974 w 1303698"/>
              <a:gd name="connsiteY54" fmla="*/ 1176009 h 1355913"/>
              <a:gd name="connsiteX55" fmla="*/ 1141974 w 1303698"/>
              <a:gd name="connsiteY55" fmla="*/ 1139433 h 1355913"/>
              <a:gd name="connsiteX56" fmla="*/ 1019570 w 1303698"/>
              <a:gd name="connsiteY56" fmla="*/ 1139433 h 1355913"/>
              <a:gd name="connsiteX57" fmla="*/ 1019570 w 1303698"/>
              <a:gd name="connsiteY57" fmla="*/ 1176009 h 1355913"/>
              <a:gd name="connsiteX58" fmla="*/ 1065532 w 1303698"/>
              <a:gd name="connsiteY58" fmla="*/ 1176009 h 1355913"/>
              <a:gd name="connsiteX59" fmla="*/ 1065532 w 1303698"/>
              <a:gd name="connsiteY59" fmla="*/ 1139433 h 1355913"/>
              <a:gd name="connsiteX60" fmla="*/ 943128 w 1303698"/>
              <a:gd name="connsiteY60" fmla="*/ 1139433 h 1355913"/>
              <a:gd name="connsiteX61" fmla="*/ 943128 w 1303698"/>
              <a:gd name="connsiteY61" fmla="*/ 1176009 h 1355913"/>
              <a:gd name="connsiteX62" fmla="*/ 989090 w 1303698"/>
              <a:gd name="connsiteY62" fmla="*/ 1176009 h 1355913"/>
              <a:gd name="connsiteX63" fmla="*/ 989090 w 1303698"/>
              <a:gd name="connsiteY63" fmla="*/ 1139433 h 1355913"/>
              <a:gd name="connsiteX64" fmla="*/ 866686 w 1303698"/>
              <a:gd name="connsiteY64" fmla="*/ 1139433 h 1355913"/>
              <a:gd name="connsiteX65" fmla="*/ 866686 w 1303698"/>
              <a:gd name="connsiteY65" fmla="*/ 1176009 h 1355913"/>
              <a:gd name="connsiteX66" fmla="*/ 912648 w 1303698"/>
              <a:gd name="connsiteY66" fmla="*/ 1176009 h 1355913"/>
              <a:gd name="connsiteX67" fmla="*/ 912648 w 1303698"/>
              <a:gd name="connsiteY67" fmla="*/ 1139433 h 1355913"/>
              <a:gd name="connsiteX68" fmla="*/ 790244 w 1303698"/>
              <a:gd name="connsiteY68" fmla="*/ 1139433 h 1355913"/>
              <a:gd name="connsiteX69" fmla="*/ 790244 w 1303698"/>
              <a:gd name="connsiteY69" fmla="*/ 1176009 h 1355913"/>
              <a:gd name="connsiteX70" fmla="*/ 836206 w 1303698"/>
              <a:gd name="connsiteY70" fmla="*/ 1176009 h 1355913"/>
              <a:gd name="connsiteX71" fmla="*/ 836206 w 1303698"/>
              <a:gd name="connsiteY71" fmla="*/ 1139433 h 1355913"/>
              <a:gd name="connsiteX72" fmla="*/ 713802 w 1303698"/>
              <a:gd name="connsiteY72" fmla="*/ 1139433 h 1355913"/>
              <a:gd name="connsiteX73" fmla="*/ 713802 w 1303698"/>
              <a:gd name="connsiteY73" fmla="*/ 1176009 h 1355913"/>
              <a:gd name="connsiteX74" fmla="*/ 759764 w 1303698"/>
              <a:gd name="connsiteY74" fmla="*/ 1176009 h 1355913"/>
              <a:gd name="connsiteX75" fmla="*/ 759764 w 1303698"/>
              <a:gd name="connsiteY75" fmla="*/ 1139433 h 1355913"/>
              <a:gd name="connsiteX76" fmla="*/ 550507 w 1303698"/>
              <a:gd name="connsiteY76" fmla="*/ 1139433 h 1355913"/>
              <a:gd name="connsiteX77" fmla="*/ 550507 w 1303698"/>
              <a:gd name="connsiteY77" fmla="*/ 1176009 h 1355913"/>
              <a:gd name="connsiteX78" fmla="*/ 596469 w 1303698"/>
              <a:gd name="connsiteY78" fmla="*/ 1176009 h 1355913"/>
              <a:gd name="connsiteX79" fmla="*/ 596469 w 1303698"/>
              <a:gd name="connsiteY79" fmla="*/ 1139433 h 1355913"/>
              <a:gd name="connsiteX80" fmla="*/ 474065 w 1303698"/>
              <a:gd name="connsiteY80" fmla="*/ 1139433 h 1355913"/>
              <a:gd name="connsiteX81" fmla="*/ 474065 w 1303698"/>
              <a:gd name="connsiteY81" fmla="*/ 1176009 h 1355913"/>
              <a:gd name="connsiteX82" fmla="*/ 520027 w 1303698"/>
              <a:gd name="connsiteY82" fmla="*/ 1176009 h 1355913"/>
              <a:gd name="connsiteX83" fmla="*/ 520027 w 1303698"/>
              <a:gd name="connsiteY83" fmla="*/ 1139433 h 1355913"/>
              <a:gd name="connsiteX84" fmla="*/ 397623 w 1303698"/>
              <a:gd name="connsiteY84" fmla="*/ 1139433 h 1355913"/>
              <a:gd name="connsiteX85" fmla="*/ 397623 w 1303698"/>
              <a:gd name="connsiteY85" fmla="*/ 1176009 h 1355913"/>
              <a:gd name="connsiteX86" fmla="*/ 443585 w 1303698"/>
              <a:gd name="connsiteY86" fmla="*/ 1176009 h 1355913"/>
              <a:gd name="connsiteX87" fmla="*/ 443585 w 1303698"/>
              <a:gd name="connsiteY87" fmla="*/ 1139433 h 1355913"/>
              <a:gd name="connsiteX88" fmla="*/ 321181 w 1303698"/>
              <a:gd name="connsiteY88" fmla="*/ 1139433 h 1355913"/>
              <a:gd name="connsiteX89" fmla="*/ 321181 w 1303698"/>
              <a:gd name="connsiteY89" fmla="*/ 1176009 h 1355913"/>
              <a:gd name="connsiteX90" fmla="*/ 367143 w 1303698"/>
              <a:gd name="connsiteY90" fmla="*/ 1176009 h 1355913"/>
              <a:gd name="connsiteX91" fmla="*/ 367143 w 1303698"/>
              <a:gd name="connsiteY91" fmla="*/ 1139433 h 1355913"/>
              <a:gd name="connsiteX92" fmla="*/ 244739 w 1303698"/>
              <a:gd name="connsiteY92" fmla="*/ 1139433 h 1355913"/>
              <a:gd name="connsiteX93" fmla="*/ 244739 w 1303698"/>
              <a:gd name="connsiteY93" fmla="*/ 1176009 h 1355913"/>
              <a:gd name="connsiteX94" fmla="*/ 290701 w 1303698"/>
              <a:gd name="connsiteY94" fmla="*/ 1176009 h 1355913"/>
              <a:gd name="connsiteX95" fmla="*/ 290701 w 1303698"/>
              <a:gd name="connsiteY95" fmla="*/ 1139433 h 1355913"/>
              <a:gd name="connsiteX96" fmla="*/ 168297 w 1303698"/>
              <a:gd name="connsiteY96" fmla="*/ 1139433 h 1355913"/>
              <a:gd name="connsiteX97" fmla="*/ 168297 w 1303698"/>
              <a:gd name="connsiteY97" fmla="*/ 1176009 h 1355913"/>
              <a:gd name="connsiteX98" fmla="*/ 214259 w 1303698"/>
              <a:gd name="connsiteY98" fmla="*/ 1176009 h 1355913"/>
              <a:gd name="connsiteX99" fmla="*/ 214259 w 1303698"/>
              <a:gd name="connsiteY99" fmla="*/ 1139433 h 1355913"/>
              <a:gd name="connsiteX100" fmla="*/ 91855 w 1303698"/>
              <a:gd name="connsiteY100" fmla="*/ 1139433 h 1355913"/>
              <a:gd name="connsiteX101" fmla="*/ 91855 w 1303698"/>
              <a:gd name="connsiteY101" fmla="*/ 1176009 h 1355913"/>
              <a:gd name="connsiteX102" fmla="*/ 137817 w 1303698"/>
              <a:gd name="connsiteY102" fmla="*/ 1176009 h 1355913"/>
              <a:gd name="connsiteX103" fmla="*/ 137817 w 1303698"/>
              <a:gd name="connsiteY103" fmla="*/ 1139433 h 1355913"/>
              <a:gd name="connsiteX104" fmla="*/ 1172454 w 1303698"/>
              <a:gd name="connsiteY104" fmla="*/ 1066462 h 1355913"/>
              <a:gd name="connsiteX105" fmla="*/ 1172454 w 1303698"/>
              <a:gd name="connsiteY105" fmla="*/ 1103038 h 1355913"/>
              <a:gd name="connsiteX106" fmla="*/ 1218416 w 1303698"/>
              <a:gd name="connsiteY106" fmla="*/ 1103038 h 1355913"/>
              <a:gd name="connsiteX107" fmla="*/ 1218416 w 1303698"/>
              <a:gd name="connsiteY107" fmla="*/ 1066462 h 1355913"/>
              <a:gd name="connsiteX108" fmla="*/ 1096012 w 1303698"/>
              <a:gd name="connsiteY108" fmla="*/ 1066462 h 1355913"/>
              <a:gd name="connsiteX109" fmla="*/ 1096012 w 1303698"/>
              <a:gd name="connsiteY109" fmla="*/ 1103038 h 1355913"/>
              <a:gd name="connsiteX110" fmla="*/ 1141974 w 1303698"/>
              <a:gd name="connsiteY110" fmla="*/ 1103038 h 1355913"/>
              <a:gd name="connsiteX111" fmla="*/ 1141974 w 1303698"/>
              <a:gd name="connsiteY111" fmla="*/ 1066462 h 1355913"/>
              <a:gd name="connsiteX112" fmla="*/ 1019570 w 1303698"/>
              <a:gd name="connsiteY112" fmla="*/ 1066462 h 1355913"/>
              <a:gd name="connsiteX113" fmla="*/ 1019570 w 1303698"/>
              <a:gd name="connsiteY113" fmla="*/ 1103038 h 1355913"/>
              <a:gd name="connsiteX114" fmla="*/ 1065532 w 1303698"/>
              <a:gd name="connsiteY114" fmla="*/ 1103038 h 1355913"/>
              <a:gd name="connsiteX115" fmla="*/ 1065532 w 1303698"/>
              <a:gd name="connsiteY115" fmla="*/ 1066462 h 1355913"/>
              <a:gd name="connsiteX116" fmla="*/ 943128 w 1303698"/>
              <a:gd name="connsiteY116" fmla="*/ 1066462 h 1355913"/>
              <a:gd name="connsiteX117" fmla="*/ 943128 w 1303698"/>
              <a:gd name="connsiteY117" fmla="*/ 1103038 h 1355913"/>
              <a:gd name="connsiteX118" fmla="*/ 989090 w 1303698"/>
              <a:gd name="connsiteY118" fmla="*/ 1103038 h 1355913"/>
              <a:gd name="connsiteX119" fmla="*/ 989090 w 1303698"/>
              <a:gd name="connsiteY119" fmla="*/ 1066462 h 1355913"/>
              <a:gd name="connsiteX120" fmla="*/ 866686 w 1303698"/>
              <a:gd name="connsiteY120" fmla="*/ 1066462 h 1355913"/>
              <a:gd name="connsiteX121" fmla="*/ 866686 w 1303698"/>
              <a:gd name="connsiteY121" fmla="*/ 1103038 h 1355913"/>
              <a:gd name="connsiteX122" fmla="*/ 912648 w 1303698"/>
              <a:gd name="connsiteY122" fmla="*/ 1103038 h 1355913"/>
              <a:gd name="connsiteX123" fmla="*/ 912648 w 1303698"/>
              <a:gd name="connsiteY123" fmla="*/ 1066462 h 1355913"/>
              <a:gd name="connsiteX124" fmla="*/ 790244 w 1303698"/>
              <a:gd name="connsiteY124" fmla="*/ 1066462 h 1355913"/>
              <a:gd name="connsiteX125" fmla="*/ 790244 w 1303698"/>
              <a:gd name="connsiteY125" fmla="*/ 1103038 h 1355913"/>
              <a:gd name="connsiteX126" fmla="*/ 836206 w 1303698"/>
              <a:gd name="connsiteY126" fmla="*/ 1103038 h 1355913"/>
              <a:gd name="connsiteX127" fmla="*/ 836206 w 1303698"/>
              <a:gd name="connsiteY127" fmla="*/ 1066462 h 1355913"/>
              <a:gd name="connsiteX128" fmla="*/ 713802 w 1303698"/>
              <a:gd name="connsiteY128" fmla="*/ 1066462 h 1355913"/>
              <a:gd name="connsiteX129" fmla="*/ 713802 w 1303698"/>
              <a:gd name="connsiteY129" fmla="*/ 1103038 h 1355913"/>
              <a:gd name="connsiteX130" fmla="*/ 759764 w 1303698"/>
              <a:gd name="connsiteY130" fmla="*/ 1103038 h 1355913"/>
              <a:gd name="connsiteX131" fmla="*/ 759764 w 1303698"/>
              <a:gd name="connsiteY131" fmla="*/ 1066462 h 1355913"/>
              <a:gd name="connsiteX132" fmla="*/ 550507 w 1303698"/>
              <a:gd name="connsiteY132" fmla="*/ 1066462 h 1355913"/>
              <a:gd name="connsiteX133" fmla="*/ 550507 w 1303698"/>
              <a:gd name="connsiteY133" fmla="*/ 1103038 h 1355913"/>
              <a:gd name="connsiteX134" fmla="*/ 596469 w 1303698"/>
              <a:gd name="connsiteY134" fmla="*/ 1103038 h 1355913"/>
              <a:gd name="connsiteX135" fmla="*/ 596469 w 1303698"/>
              <a:gd name="connsiteY135" fmla="*/ 1066462 h 1355913"/>
              <a:gd name="connsiteX136" fmla="*/ 474065 w 1303698"/>
              <a:gd name="connsiteY136" fmla="*/ 1066462 h 1355913"/>
              <a:gd name="connsiteX137" fmla="*/ 474065 w 1303698"/>
              <a:gd name="connsiteY137" fmla="*/ 1103038 h 1355913"/>
              <a:gd name="connsiteX138" fmla="*/ 520027 w 1303698"/>
              <a:gd name="connsiteY138" fmla="*/ 1103038 h 1355913"/>
              <a:gd name="connsiteX139" fmla="*/ 520027 w 1303698"/>
              <a:gd name="connsiteY139" fmla="*/ 1066462 h 1355913"/>
              <a:gd name="connsiteX140" fmla="*/ 397623 w 1303698"/>
              <a:gd name="connsiteY140" fmla="*/ 1066462 h 1355913"/>
              <a:gd name="connsiteX141" fmla="*/ 397623 w 1303698"/>
              <a:gd name="connsiteY141" fmla="*/ 1103038 h 1355913"/>
              <a:gd name="connsiteX142" fmla="*/ 443585 w 1303698"/>
              <a:gd name="connsiteY142" fmla="*/ 1103038 h 1355913"/>
              <a:gd name="connsiteX143" fmla="*/ 443585 w 1303698"/>
              <a:gd name="connsiteY143" fmla="*/ 1066462 h 1355913"/>
              <a:gd name="connsiteX144" fmla="*/ 321181 w 1303698"/>
              <a:gd name="connsiteY144" fmla="*/ 1066462 h 1355913"/>
              <a:gd name="connsiteX145" fmla="*/ 321181 w 1303698"/>
              <a:gd name="connsiteY145" fmla="*/ 1103038 h 1355913"/>
              <a:gd name="connsiteX146" fmla="*/ 367143 w 1303698"/>
              <a:gd name="connsiteY146" fmla="*/ 1103038 h 1355913"/>
              <a:gd name="connsiteX147" fmla="*/ 367143 w 1303698"/>
              <a:gd name="connsiteY147" fmla="*/ 1066462 h 1355913"/>
              <a:gd name="connsiteX148" fmla="*/ 244739 w 1303698"/>
              <a:gd name="connsiteY148" fmla="*/ 1066462 h 1355913"/>
              <a:gd name="connsiteX149" fmla="*/ 244739 w 1303698"/>
              <a:gd name="connsiteY149" fmla="*/ 1103038 h 1355913"/>
              <a:gd name="connsiteX150" fmla="*/ 290701 w 1303698"/>
              <a:gd name="connsiteY150" fmla="*/ 1103038 h 1355913"/>
              <a:gd name="connsiteX151" fmla="*/ 290701 w 1303698"/>
              <a:gd name="connsiteY151" fmla="*/ 1066462 h 1355913"/>
              <a:gd name="connsiteX152" fmla="*/ 168297 w 1303698"/>
              <a:gd name="connsiteY152" fmla="*/ 1066462 h 1355913"/>
              <a:gd name="connsiteX153" fmla="*/ 168297 w 1303698"/>
              <a:gd name="connsiteY153" fmla="*/ 1103038 h 1355913"/>
              <a:gd name="connsiteX154" fmla="*/ 214259 w 1303698"/>
              <a:gd name="connsiteY154" fmla="*/ 1103038 h 1355913"/>
              <a:gd name="connsiteX155" fmla="*/ 214259 w 1303698"/>
              <a:gd name="connsiteY155" fmla="*/ 1066462 h 1355913"/>
              <a:gd name="connsiteX156" fmla="*/ 91855 w 1303698"/>
              <a:gd name="connsiteY156" fmla="*/ 1066462 h 1355913"/>
              <a:gd name="connsiteX157" fmla="*/ 91855 w 1303698"/>
              <a:gd name="connsiteY157" fmla="*/ 1103038 h 1355913"/>
              <a:gd name="connsiteX158" fmla="*/ 137817 w 1303698"/>
              <a:gd name="connsiteY158" fmla="*/ 1103038 h 1355913"/>
              <a:gd name="connsiteX159" fmla="*/ 137817 w 1303698"/>
              <a:gd name="connsiteY159" fmla="*/ 1066462 h 1355913"/>
              <a:gd name="connsiteX160" fmla="*/ 1172454 w 1303698"/>
              <a:gd name="connsiteY160" fmla="*/ 987699 h 1355913"/>
              <a:gd name="connsiteX161" fmla="*/ 1172454 w 1303698"/>
              <a:gd name="connsiteY161" fmla="*/ 1024275 h 1355913"/>
              <a:gd name="connsiteX162" fmla="*/ 1218416 w 1303698"/>
              <a:gd name="connsiteY162" fmla="*/ 1024275 h 1355913"/>
              <a:gd name="connsiteX163" fmla="*/ 1218416 w 1303698"/>
              <a:gd name="connsiteY163" fmla="*/ 987699 h 1355913"/>
              <a:gd name="connsiteX164" fmla="*/ 1096012 w 1303698"/>
              <a:gd name="connsiteY164" fmla="*/ 987699 h 1355913"/>
              <a:gd name="connsiteX165" fmla="*/ 1096012 w 1303698"/>
              <a:gd name="connsiteY165" fmla="*/ 1024275 h 1355913"/>
              <a:gd name="connsiteX166" fmla="*/ 1141974 w 1303698"/>
              <a:gd name="connsiteY166" fmla="*/ 1024275 h 1355913"/>
              <a:gd name="connsiteX167" fmla="*/ 1141974 w 1303698"/>
              <a:gd name="connsiteY167" fmla="*/ 987699 h 1355913"/>
              <a:gd name="connsiteX168" fmla="*/ 1019570 w 1303698"/>
              <a:gd name="connsiteY168" fmla="*/ 987699 h 1355913"/>
              <a:gd name="connsiteX169" fmla="*/ 1019570 w 1303698"/>
              <a:gd name="connsiteY169" fmla="*/ 1024275 h 1355913"/>
              <a:gd name="connsiteX170" fmla="*/ 1065532 w 1303698"/>
              <a:gd name="connsiteY170" fmla="*/ 1024275 h 1355913"/>
              <a:gd name="connsiteX171" fmla="*/ 1065532 w 1303698"/>
              <a:gd name="connsiteY171" fmla="*/ 987699 h 1355913"/>
              <a:gd name="connsiteX172" fmla="*/ 943128 w 1303698"/>
              <a:gd name="connsiteY172" fmla="*/ 987699 h 1355913"/>
              <a:gd name="connsiteX173" fmla="*/ 943128 w 1303698"/>
              <a:gd name="connsiteY173" fmla="*/ 1024275 h 1355913"/>
              <a:gd name="connsiteX174" fmla="*/ 989090 w 1303698"/>
              <a:gd name="connsiteY174" fmla="*/ 1024275 h 1355913"/>
              <a:gd name="connsiteX175" fmla="*/ 989090 w 1303698"/>
              <a:gd name="connsiteY175" fmla="*/ 987699 h 1355913"/>
              <a:gd name="connsiteX176" fmla="*/ 866686 w 1303698"/>
              <a:gd name="connsiteY176" fmla="*/ 987699 h 1355913"/>
              <a:gd name="connsiteX177" fmla="*/ 866686 w 1303698"/>
              <a:gd name="connsiteY177" fmla="*/ 1024275 h 1355913"/>
              <a:gd name="connsiteX178" fmla="*/ 912648 w 1303698"/>
              <a:gd name="connsiteY178" fmla="*/ 1024275 h 1355913"/>
              <a:gd name="connsiteX179" fmla="*/ 912648 w 1303698"/>
              <a:gd name="connsiteY179" fmla="*/ 987699 h 1355913"/>
              <a:gd name="connsiteX180" fmla="*/ 790244 w 1303698"/>
              <a:gd name="connsiteY180" fmla="*/ 987699 h 1355913"/>
              <a:gd name="connsiteX181" fmla="*/ 790244 w 1303698"/>
              <a:gd name="connsiteY181" fmla="*/ 1024275 h 1355913"/>
              <a:gd name="connsiteX182" fmla="*/ 836206 w 1303698"/>
              <a:gd name="connsiteY182" fmla="*/ 1024275 h 1355913"/>
              <a:gd name="connsiteX183" fmla="*/ 836206 w 1303698"/>
              <a:gd name="connsiteY183" fmla="*/ 987699 h 1355913"/>
              <a:gd name="connsiteX184" fmla="*/ 713802 w 1303698"/>
              <a:gd name="connsiteY184" fmla="*/ 987699 h 1355913"/>
              <a:gd name="connsiteX185" fmla="*/ 713802 w 1303698"/>
              <a:gd name="connsiteY185" fmla="*/ 1024275 h 1355913"/>
              <a:gd name="connsiteX186" fmla="*/ 759764 w 1303698"/>
              <a:gd name="connsiteY186" fmla="*/ 1024275 h 1355913"/>
              <a:gd name="connsiteX187" fmla="*/ 759764 w 1303698"/>
              <a:gd name="connsiteY187" fmla="*/ 987699 h 1355913"/>
              <a:gd name="connsiteX188" fmla="*/ 1172454 w 1303698"/>
              <a:gd name="connsiteY188" fmla="*/ 914728 h 1355913"/>
              <a:gd name="connsiteX189" fmla="*/ 1172454 w 1303698"/>
              <a:gd name="connsiteY189" fmla="*/ 951304 h 1355913"/>
              <a:gd name="connsiteX190" fmla="*/ 1218416 w 1303698"/>
              <a:gd name="connsiteY190" fmla="*/ 951304 h 1355913"/>
              <a:gd name="connsiteX191" fmla="*/ 1218416 w 1303698"/>
              <a:gd name="connsiteY191" fmla="*/ 914728 h 1355913"/>
              <a:gd name="connsiteX192" fmla="*/ 1096012 w 1303698"/>
              <a:gd name="connsiteY192" fmla="*/ 914728 h 1355913"/>
              <a:gd name="connsiteX193" fmla="*/ 1096012 w 1303698"/>
              <a:gd name="connsiteY193" fmla="*/ 951304 h 1355913"/>
              <a:gd name="connsiteX194" fmla="*/ 1141974 w 1303698"/>
              <a:gd name="connsiteY194" fmla="*/ 951304 h 1355913"/>
              <a:gd name="connsiteX195" fmla="*/ 1141974 w 1303698"/>
              <a:gd name="connsiteY195" fmla="*/ 914728 h 1355913"/>
              <a:gd name="connsiteX196" fmla="*/ 1019570 w 1303698"/>
              <a:gd name="connsiteY196" fmla="*/ 914728 h 1355913"/>
              <a:gd name="connsiteX197" fmla="*/ 1019570 w 1303698"/>
              <a:gd name="connsiteY197" fmla="*/ 951304 h 1355913"/>
              <a:gd name="connsiteX198" fmla="*/ 1065532 w 1303698"/>
              <a:gd name="connsiteY198" fmla="*/ 951304 h 1355913"/>
              <a:gd name="connsiteX199" fmla="*/ 1065532 w 1303698"/>
              <a:gd name="connsiteY199" fmla="*/ 914728 h 1355913"/>
              <a:gd name="connsiteX200" fmla="*/ 943128 w 1303698"/>
              <a:gd name="connsiteY200" fmla="*/ 914728 h 1355913"/>
              <a:gd name="connsiteX201" fmla="*/ 943128 w 1303698"/>
              <a:gd name="connsiteY201" fmla="*/ 951304 h 1355913"/>
              <a:gd name="connsiteX202" fmla="*/ 989090 w 1303698"/>
              <a:gd name="connsiteY202" fmla="*/ 951304 h 1355913"/>
              <a:gd name="connsiteX203" fmla="*/ 989090 w 1303698"/>
              <a:gd name="connsiteY203" fmla="*/ 914728 h 1355913"/>
              <a:gd name="connsiteX204" fmla="*/ 866686 w 1303698"/>
              <a:gd name="connsiteY204" fmla="*/ 914728 h 1355913"/>
              <a:gd name="connsiteX205" fmla="*/ 866686 w 1303698"/>
              <a:gd name="connsiteY205" fmla="*/ 951304 h 1355913"/>
              <a:gd name="connsiteX206" fmla="*/ 912648 w 1303698"/>
              <a:gd name="connsiteY206" fmla="*/ 951304 h 1355913"/>
              <a:gd name="connsiteX207" fmla="*/ 912648 w 1303698"/>
              <a:gd name="connsiteY207" fmla="*/ 914728 h 1355913"/>
              <a:gd name="connsiteX208" fmla="*/ 790244 w 1303698"/>
              <a:gd name="connsiteY208" fmla="*/ 914728 h 1355913"/>
              <a:gd name="connsiteX209" fmla="*/ 790244 w 1303698"/>
              <a:gd name="connsiteY209" fmla="*/ 951304 h 1355913"/>
              <a:gd name="connsiteX210" fmla="*/ 836206 w 1303698"/>
              <a:gd name="connsiteY210" fmla="*/ 951304 h 1355913"/>
              <a:gd name="connsiteX211" fmla="*/ 836206 w 1303698"/>
              <a:gd name="connsiteY211" fmla="*/ 914728 h 1355913"/>
              <a:gd name="connsiteX212" fmla="*/ 713802 w 1303698"/>
              <a:gd name="connsiteY212" fmla="*/ 914728 h 1355913"/>
              <a:gd name="connsiteX213" fmla="*/ 713802 w 1303698"/>
              <a:gd name="connsiteY213" fmla="*/ 951304 h 1355913"/>
              <a:gd name="connsiteX214" fmla="*/ 759764 w 1303698"/>
              <a:gd name="connsiteY214" fmla="*/ 951304 h 1355913"/>
              <a:gd name="connsiteX215" fmla="*/ 759764 w 1303698"/>
              <a:gd name="connsiteY215" fmla="*/ 914728 h 1355913"/>
              <a:gd name="connsiteX216" fmla="*/ 406719 w 1303698"/>
              <a:gd name="connsiteY216" fmla="*/ 768369 h 1355913"/>
              <a:gd name="connsiteX217" fmla="*/ 392429 w 1303698"/>
              <a:gd name="connsiteY217" fmla="*/ 781560 h 1355913"/>
              <a:gd name="connsiteX218" fmla="*/ 391879 w 1303698"/>
              <a:gd name="connsiteY218" fmla="*/ 942049 h 1355913"/>
              <a:gd name="connsiteX219" fmla="*/ 405620 w 1303698"/>
              <a:gd name="connsiteY219" fmla="*/ 956339 h 1355913"/>
              <a:gd name="connsiteX220" fmla="*/ 419360 w 1303698"/>
              <a:gd name="connsiteY220" fmla="*/ 942049 h 1355913"/>
              <a:gd name="connsiteX221" fmla="*/ 419360 w 1303698"/>
              <a:gd name="connsiteY221" fmla="*/ 863453 h 1355913"/>
              <a:gd name="connsiteX222" fmla="*/ 419360 w 1303698"/>
              <a:gd name="connsiteY222" fmla="*/ 782110 h 1355913"/>
              <a:gd name="connsiteX223" fmla="*/ 406719 w 1303698"/>
              <a:gd name="connsiteY223" fmla="*/ 768369 h 1355913"/>
              <a:gd name="connsiteX224" fmla="*/ 555116 w 1303698"/>
              <a:gd name="connsiteY224" fmla="*/ 723300 h 1355913"/>
              <a:gd name="connsiteX225" fmla="*/ 544674 w 1303698"/>
              <a:gd name="connsiteY225" fmla="*/ 734842 h 1355913"/>
              <a:gd name="connsiteX226" fmla="*/ 545223 w 1303698"/>
              <a:gd name="connsiteY226" fmla="*/ 944797 h 1355913"/>
              <a:gd name="connsiteX227" fmla="*/ 556765 w 1303698"/>
              <a:gd name="connsiteY227" fmla="*/ 956339 h 1355913"/>
              <a:gd name="connsiteX228" fmla="*/ 600185 w 1303698"/>
              <a:gd name="connsiteY228" fmla="*/ 956339 h 1355913"/>
              <a:gd name="connsiteX229" fmla="*/ 615025 w 1303698"/>
              <a:gd name="connsiteY229" fmla="*/ 941499 h 1355913"/>
              <a:gd name="connsiteX230" fmla="*/ 615025 w 1303698"/>
              <a:gd name="connsiteY230" fmla="*/ 866751 h 1355913"/>
              <a:gd name="connsiteX231" fmla="*/ 621071 w 1303698"/>
              <a:gd name="connsiteY231" fmla="*/ 853010 h 1355913"/>
              <a:gd name="connsiteX232" fmla="*/ 637559 w 1303698"/>
              <a:gd name="connsiteY232" fmla="*/ 827728 h 1355913"/>
              <a:gd name="connsiteX233" fmla="*/ 625468 w 1303698"/>
              <a:gd name="connsiteY233" fmla="*/ 816735 h 1355913"/>
              <a:gd name="connsiteX234" fmla="*/ 585895 w 1303698"/>
              <a:gd name="connsiteY234" fmla="*/ 816735 h 1355913"/>
              <a:gd name="connsiteX235" fmla="*/ 567208 w 1303698"/>
              <a:gd name="connsiteY235" fmla="*/ 798598 h 1355913"/>
              <a:gd name="connsiteX236" fmla="*/ 567208 w 1303698"/>
              <a:gd name="connsiteY236" fmla="*/ 767819 h 1355913"/>
              <a:gd name="connsiteX237" fmla="*/ 566659 w 1303698"/>
              <a:gd name="connsiteY237" fmla="*/ 767819 h 1355913"/>
              <a:gd name="connsiteX238" fmla="*/ 566659 w 1303698"/>
              <a:gd name="connsiteY238" fmla="*/ 735392 h 1355913"/>
              <a:gd name="connsiteX239" fmla="*/ 555116 w 1303698"/>
              <a:gd name="connsiteY239" fmla="*/ 723300 h 1355913"/>
              <a:gd name="connsiteX240" fmla="*/ 509498 w 1303698"/>
              <a:gd name="connsiteY240" fmla="*/ 565559 h 1355913"/>
              <a:gd name="connsiteX241" fmla="*/ 495208 w 1303698"/>
              <a:gd name="connsiteY241" fmla="*/ 572704 h 1355913"/>
              <a:gd name="connsiteX242" fmla="*/ 502353 w 1303698"/>
              <a:gd name="connsiteY242" fmla="*/ 601284 h 1355913"/>
              <a:gd name="connsiteX243" fmla="*/ 545223 w 1303698"/>
              <a:gd name="connsiteY243" fmla="*/ 674384 h 1355913"/>
              <a:gd name="connsiteX244" fmla="*/ 571605 w 1303698"/>
              <a:gd name="connsiteY244" fmla="*/ 702964 h 1355913"/>
              <a:gd name="connsiteX245" fmla="*/ 578750 w 1303698"/>
              <a:gd name="connsiteY245" fmla="*/ 703514 h 1355913"/>
              <a:gd name="connsiteX246" fmla="*/ 588643 w 1303698"/>
              <a:gd name="connsiteY246" fmla="*/ 715056 h 1355913"/>
              <a:gd name="connsiteX247" fmla="*/ 588093 w 1303698"/>
              <a:gd name="connsiteY247" fmla="*/ 767270 h 1355913"/>
              <a:gd name="connsiteX248" fmla="*/ 613376 w 1303698"/>
              <a:gd name="connsiteY248" fmla="*/ 794751 h 1355913"/>
              <a:gd name="connsiteX249" fmla="*/ 617773 w 1303698"/>
              <a:gd name="connsiteY249" fmla="*/ 795300 h 1355913"/>
              <a:gd name="connsiteX250" fmla="*/ 637559 w 1303698"/>
              <a:gd name="connsiteY250" fmla="*/ 783758 h 1355913"/>
              <a:gd name="connsiteX251" fmla="*/ 620521 w 1303698"/>
              <a:gd name="connsiteY251" fmla="*/ 754629 h 1355913"/>
              <a:gd name="connsiteX252" fmla="*/ 597987 w 1303698"/>
              <a:gd name="connsiteY252" fmla="*/ 731545 h 1355913"/>
              <a:gd name="connsiteX253" fmla="*/ 597987 w 1303698"/>
              <a:gd name="connsiteY253" fmla="*/ 656796 h 1355913"/>
              <a:gd name="connsiteX254" fmla="*/ 597437 w 1303698"/>
              <a:gd name="connsiteY254" fmla="*/ 656796 h 1355913"/>
              <a:gd name="connsiteX255" fmla="*/ 597437 w 1303698"/>
              <a:gd name="connsiteY255" fmla="*/ 580949 h 1355913"/>
              <a:gd name="connsiteX256" fmla="*/ 582597 w 1303698"/>
              <a:gd name="connsiteY256" fmla="*/ 565559 h 1355913"/>
              <a:gd name="connsiteX257" fmla="*/ 509498 w 1303698"/>
              <a:gd name="connsiteY257" fmla="*/ 565559 h 1355913"/>
              <a:gd name="connsiteX258" fmla="*/ 1099240 w 1303698"/>
              <a:gd name="connsiteY258" fmla="*/ 0 h 1355913"/>
              <a:gd name="connsiteX259" fmla="*/ 1179484 w 1303698"/>
              <a:gd name="connsiteY259" fmla="*/ 0 h 1355913"/>
              <a:gd name="connsiteX260" fmla="*/ 1216309 w 1303698"/>
              <a:gd name="connsiteY260" fmla="*/ 756827 h 1355913"/>
              <a:gd name="connsiteX261" fmla="*/ 1303698 w 1303698"/>
              <a:gd name="connsiteY261" fmla="*/ 758476 h 1355913"/>
              <a:gd name="connsiteX262" fmla="*/ 1301500 w 1303698"/>
              <a:gd name="connsiteY262" fmla="*/ 1355913 h 1355913"/>
              <a:gd name="connsiteX263" fmla="*/ 0 w 1303698"/>
              <a:gd name="connsiteY263" fmla="*/ 1355913 h 1355913"/>
              <a:gd name="connsiteX264" fmla="*/ 2199 w 1303698"/>
              <a:gd name="connsiteY264" fmla="*/ 951942 h 1355913"/>
              <a:gd name="connsiteX265" fmla="*/ 149497 w 1303698"/>
              <a:gd name="connsiteY265" fmla="*/ 867850 h 1355913"/>
              <a:gd name="connsiteX266" fmla="*/ 190719 w 1303698"/>
              <a:gd name="connsiteY266" fmla="*/ 943698 h 1355913"/>
              <a:gd name="connsiteX267" fmla="*/ 325925 w 1303698"/>
              <a:gd name="connsiteY267" fmla="*/ 867300 h 1355913"/>
              <a:gd name="connsiteX268" fmla="*/ 364398 w 1303698"/>
              <a:gd name="connsiteY268" fmla="*/ 938751 h 1355913"/>
              <a:gd name="connsiteX269" fmla="*/ 366047 w 1303698"/>
              <a:gd name="connsiteY269" fmla="*/ 767270 h 1355913"/>
              <a:gd name="connsiteX270" fmla="*/ 391879 w 1303698"/>
              <a:gd name="connsiteY270" fmla="*/ 741987 h 1355913"/>
              <a:gd name="connsiteX271" fmla="*/ 419910 w 1303698"/>
              <a:gd name="connsiteY271" fmla="*/ 714506 h 1355913"/>
              <a:gd name="connsiteX272" fmla="*/ 419910 w 1303698"/>
              <a:gd name="connsiteY272" fmla="*/ 661193 h 1355913"/>
              <a:gd name="connsiteX273" fmla="*/ 454536 w 1303698"/>
              <a:gd name="connsiteY273" fmla="*/ 606231 h 1355913"/>
              <a:gd name="connsiteX274" fmla="*/ 467727 w 1303698"/>
              <a:gd name="connsiteY274" fmla="*/ 584796 h 1355913"/>
              <a:gd name="connsiteX275" fmla="*/ 467177 w 1303698"/>
              <a:gd name="connsiteY275" fmla="*/ 555116 h 1355913"/>
              <a:gd name="connsiteX276" fmla="*/ 482017 w 1303698"/>
              <a:gd name="connsiteY276" fmla="*/ 539178 h 1355913"/>
              <a:gd name="connsiteX277" fmla="*/ 607330 w 1303698"/>
              <a:gd name="connsiteY277" fmla="*/ 539178 h 1355913"/>
              <a:gd name="connsiteX278" fmla="*/ 624368 w 1303698"/>
              <a:gd name="connsiteY278" fmla="*/ 558414 h 1355913"/>
              <a:gd name="connsiteX279" fmla="*/ 624368 w 1303698"/>
              <a:gd name="connsiteY279" fmla="*/ 673834 h 1355913"/>
              <a:gd name="connsiteX280" fmla="*/ 626017 w 1303698"/>
              <a:gd name="connsiteY280" fmla="*/ 717254 h 1355913"/>
              <a:gd name="connsiteX281" fmla="*/ 632063 w 1303698"/>
              <a:gd name="connsiteY281" fmla="*/ 726598 h 1355913"/>
              <a:gd name="connsiteX282" fmla="*/ 637010 w 1303698"/>
              <a:gd name="connsiteY282" fmla="*/ 717804 h 1355913"/>
              <a:gd name="connsiteX283" fmla="*/ 637010 w 1303698"/>
              <a:gd name="connsiteY283" fmla="*/ 690873 h 1355913"/>
              <a:gd name="connsiteX284" fmla="*/ 653498 w 1303698"/>
              <a:gd name="connsiteY284" fmla="*/ 674384 h 1355913"/>
              <a:gd name="connsiteX285" fmla="*/ 671086 w 1303698"/>
              <a:gd name="connsiteY285" fmla="*/ 658445 h 1355913"/>
              <a:gd name="connsiteX286" fmla="*/ 695819 w 1303698"/>
              <a:gd name="connsiteY286" fmla="*/ 611727 h 1355913"/>
              <a:gd name="connsiteX287" fmla="*/ 715056 w 1303698"/>
              <a:gd name="connsiteY287" fmla="*/ 594140 h 1355913"/>
              <a:gd name="connsiteX288" fmla="*/ 753529 w 1303698"/>
              <a:gd name="connsiteY288" fmla="*/ 597987 h 1355913"/>
              <a:gd name="connsiteX289" fmla="*/ 762323 w 1303698"/>
              <a:gd name="connsiteY289" fmla="*/ 606231 h 1355913"/>
              <a:gd name="connsiteX290" fmla="*/ 795850 w 1303698"/>
              <a:gd name="connsiteY290" fmla="*/ 665590 h 1355913"/>
              <a:gd name="connsiteX291" fmla="*/ 795850 w 1303698"/>
              <a:gd name="connsiteY291" fmla="*/ 765071 h 1355913"/>
              <a:gd name="connsiteX292" fmla="*/ 862903 w 1303698"/>
              <a:gd name="connsiteY292" fmla="*/ 761773 h 1355913"/>
              <a:gd name="connsiteX293" fmla="*/ 898079 w 1303698"/>
              <a:gd name="connsiteY293" fmla="*/ 155543 h 1355913"/>
              <a:gd name="connsiteX294" fmla="*/ 979973 w 1303698"/>
              <a:gd name="connsiteY294" fmla="*/ 155543 h 1355913"/>
              <a:gd name="connsiteX295" fmla="*/ 1016797 w 1303698"/>
              <a:gd name="connsiteY295" fmla="*/ 759026 h 1355913"/>
              <a:gd name="connsiteX296" fmla="*/ 1063515 w 1303698"/>
              <a:gd name="connsiteY296" fmla="*/ 757376 h 13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Lst>
            <a:rect l="l" t="t" r="r" b="b"/>
            <a:pathLst>
              <a:path w="1303698" h="1355913">
                <a:moveTo>
                  <a:pt x="91855" y="1312553"/>
                </a:moveTo>
                <a:lnTo>
                  <a:pt x="91855" y="1330841"/>
                </a:lnTo>
                <a:lnTo>
                  <a:pt x="274735" y="1330841"/>
                </a:lnTo>
                <a:lnTo>
                  <a:pt x="274735" y="1312553"/>
                </a:lnTo>
                <a:close/>
                <a:moveTo>
                  <a:pt x="928130" y="1308135"/>
                </a:moveTo>
                <a:lnTo>
                  <a:pt x="928130" y="1326423"/>
                </a:lnTo>
                <a:lnTo>
                  <a:pt x="1111010" y="1326423"/>
                </a:lnTo>
                <a:lnTo>
                  <a:pt x="1111010" y="1308135"/>
                </a:lnTo>
                <a:close/>
                <a:moveTo>
                  <a:pt x="713802" y="1307881"/>
                </a:moveTo>
                <a:lnTo>
                  <a:pt x="713802" y="1326169"/>
                </a:lnTo>
                <a:lnTo>
                  <a:pt x="896682" y="1326169"/>
                </a:lnTo>
                <a:lnTo>
                  <a:pt x="896682" y="1307881"/>
                </a:lnTo>
                <a:close/>
                <a:moveTo>
                  <a:pt x="91855" y="1284733"/>
                </a:moveTo>
                <a:lnTo>
                  <a:pt x="91855" y="1303021"/>
                </a:lnTo>
                <a:lnTo>
                  <a:pt x="274735" y="1303021"/>
                </a:lnTo>
                <a:lnTo>
                  <a:pt x="274735" y="1284733"/>
                </a:lnTo>
                <a:close/>
                <a:moveTo>
                  <a:pt x="928130" y="1280315"/>
                </a:moveTo>
                <a:lnTo>
                  <a:pt x="928130" y="1298603"/>
                </a:lnTo>
                <a:lnTo>
                  <a:pt x="1111010" y="1298603"/>
                </a:lnTo>
                <a:lnTo>
                  <a:pt x="1111010" y="1280315"/>
                </a:lnTo>
                <a:close/>
                <a:moveTo>
                  <a:pt x="713802" y="1280061"/>
                </a:moveTo>
                <a:lnTo>
                  <a:pt x="713802" y="1298349"/>
                </a:lnTo>
                <a:lnTo>
                  <a:pt x="896682" y="1298349"/>
                </a:lnTo>
                <a:lnTo>
                  <a:pt x="896682" y="1280061"/>
                </a:lnTo>
                <a:close/>
                <a:moveTo>
                  <a:pt x="91855" y="1256914"/>
                </a:moveTo>
                <a:lnTo>
                  <a:pt x="91855" y="1275202"/>
                </a:lnTo>
                <a:lnTo>
                  <a:pt x="274735" y="1275202"/>
                </a:lnTo>
                <a:lnTo>
                  <a:pt x="274735" y="1256914"/>
                </a:lnTo>
                <a:close/>
                <a:moveTo>
                  <a:pt x="928130" y="1252496"/>
                </a:moveTo>
                <a:lnTo>
                  <a:pt x="928130" y="1270784"/>
                </a:lnTo>
                <a:lnTo>
                  <a:pt x="1111010" y="1270784"/>
                </a:lnTo>
                <a:lnTo>
                  <a:pt x="1111010" y="1252496"/>
                </a:lnTo>
                <a:close/>
                <a:moveTo>
                  <a:pt x="713802" y="1252242"/>
                </a:moveTo>
                <a:lnTo>
                  <a:pt x="713802" y="1270530"/>
                </a:lnTo>
                <a:lnTo>
                  <a:pt x="896682" y="1270530"/>
                </a:lnTo>
                <a:lnTo>
                  <a:pt x="896682" y="1252242"/>
                </a:lnTo>
                <a:close/>
                <a:moveTo>
                  <a:pt x="91855" y="1229095"/>
                </a:moveTo>
                <a:lnTo>
                  <a:pt x="91855" y="1247383"/>
                </a:lnTo>
                <a:lnTo>
                  <a:pt x="274735" y="1247383"/>
                </a:lnTo>
                <a:lnTo>
                  <a:pt x="274735" y="1229095"/>
                </a:lnTo>
                <a:close/>
                <a:moveTo>
                  <a:pt x="928130" y="1224677"/>
                </a:moveTo>
                <a:lnTo>
                  <a:pt x="928130" y="1242965"/>
                </a:lnTo>
                <a:lnTo>
                  <a:pt x="1111010" y="1242965"/>
                </a:lnTo>
                <a:lnTo>
                  <a:pt x="1111010" y="1224677"/>
                </a:lnTo>
                <a:close/>
                <a:moveTo>
                  <a:pt x="713802" y="1224423"/>
                </a:moveTo>
                <a:lnTo>
                  <a:pt x="713802" y="1242711"/>
                </a:lnTo>
                <a:lnTo>
                  <a:pt x="896682" y="1242711"/>
                </a:lnTo>
                <a:lnTo>
                  <a:pt x="896682" y="1224423"/>
                </a:lnTo>
                <a:close/>
                <a:moveTo>
                  <a:pt x="1172454" y="1139433"/>
                </a:moveTo>
                <a:lnTo>
                  <a:pt x="1172454" y="1176009"/>
                </a:lnTo>
                <a:lnTo>
                  <a:pt x="1218416" y="1176009"/>
                </a:lnTo>
                <a:lnTo>
                  <a:pt x="1218416" y="1139433"/>
                </a:lnTo>
                <a:close/>
                <a:moveTo>
                  <a:pt x="1096012" y="1139433"/>
                </a:moveTo>
                <a:lnTo>
                  <a:pt x="1096012" y="1176009"/>
                </a:lnTo>
                <a:lnTo>
                  <a:pt x="1141974" y="1176009"/>
                </a:lnTo>
                <a:lnTo>
                  <a:pt x="1141974" y="1139433"/>
                </a:lnTo>
                <a:close/>
                <a:moveTo>
                  <a:pt x="1019570" y="1139433"/>
                </a:moveTo>
                <a:lnTo>
                  <a:pt x="1019570" y="1176009"/>
                </a:lnTo>
                <a:lnTo>
                  <a:pt x="1065532" y="1176009"/>
                </a:lnTo>
                <a:lnTo>
                  <a:pt x="1065532" y="1139433"/>
                </a:lnTo>
                <a:close/>
                <a:moveTo>
                  <a:pt x="943128" y="1139433"/>
                </a:moveTo>
                <a:lnTo>
                  <a:pt x="943128" y="1176009"/>
                </a:lnTo>
                <a:lnTo>
                  <a:pt x="989090" y="1176009"/>
                </a:lnTo>
                <a:lnTo>
                  <a:pt x="989090" y="1139433"/>
                </a:lnTo>
                <a:close/>
                <a:moveTo>
                  <a:pt x="866686" y="1139433"/>
                </a:moveTo>
                <a:lnTo>
                  <a:pt x="866686" y="1176009"/>
                </a:lnTo>
                <a:lnTo>
                  <a:pt x="912648" y="1176009"/>
                </a:lnTo>
                <a:lnTo>
                  <a:pt x="912648" y="1139433"/>
                </a:lnTo>
                <a:close/>
                <a:moveTo>
                  <a:pt x="790244" y="1139433"/>
                </a:moveTo>
                <a:lnTo>
                  <a:pt x="790244" y="1176009"/>
                </a:lnTo>
                <a:lnTo>
                  <a:pt x="836206" y="1176009"/>
                </a:lnTo>
                <a:lnTo>
                  <a:pt x="836206" y="1139433"/>
                </a:lnTo>
                <a:close/>
                <a:moveTo>
                  <a:pt x="713802" y="1139433"/>
                </a:moveTo>
                <a:lnTo>
                  <a:pt x="713802" y="1176009"/>
                </a:lnTo>
                <a:lnTo>
                  <a:pt x="759764" y="1176009"/>
                </a:lnTo>
                <a:lnTo>
                  <a:pt x="759764" y="1139433"/>
                </a:lnTo>
                <a:close/>
                <a:moveTo>
                  <a:pt x="550507" y="1139433"/>
                </a:moveTo>
                <a:lnTo>
                  <a:pt x="550507" y="1176009"/>
                </a:lnTo>
                <a:lnTo>
                  <a:pt x="596469" y="1176009"/>
                </a:lnTo>
                <a:lnTo>
                  <a:pt x="596469" y="1139433"/>
                </a:lnTo>
                <a:close/>
                <a:moveTo>
                  <a:pt x="474065" y="1139433"/>
                </a:moveTo>
                <a:lnTo>
                  <a:pt x="474065" y="1176009"/>
                </a:lnTo>
                <a:lnTo>
                  <a:pt x="520027" y="1176009"/>
                </a:lnTo>
                <a:lnTo>
                  <a:pt x="520027" y="1139433"/>
                </a:lnTo>
                <a:close/>
                <a:moveTo>
                  <a:pt x="397623" y="1139433"/>
                </a:moveTo>
                <a:lnTo>
                  <a:pt x="397623" y="1176009"/>
                </a:lnTo>
                <a:lnTo>
                  <a:pt x="443585" y="1176009"/>
                </a:lnTo>
                <a:lnTo>
                  <a:pt x="443585" y="1139433"/>
                </a:lnTo>
                <a:close/>
                <a:moveTo>
                  <a:pt x="321181" y="1139433"/>
                </a:moveTo>
                <a:lnTo>
                  <a:pt x="321181" y="1176009"/>
                </a:lnTo>
                <a:lnTo>
                  <a:pt x="367143" y="1176009"/>
                </a:lnTo>
                <a:lnTo>
                  <a:pt x="367143" y="1139433"/>
                </a:lnTo>
                <a:close/>
                <a:moveTo>
                  <a:pt x="244739" y="1139433"/>
                </a:moveTo>
                <a:lnTo>
                  <a:pt x="244739" y="1176009"/>
                </a:lnTo>
                <a:lnTo>
                  <a:pt x="290701" y="1176009"/>
                </a:lnTo>
                <a:lnTo>
                  <a:pt x="290701" y="1139433"/>
                </a:lnTo>
                <a:close/>
                <a:moveTo>
                  <a:pt x="168297" y="1139433"/>
                </a:moveTo>
                <a:lnTo>
                  <a:pt x="168297" y="1176009"/>
                </a:lnTo>
                <a:lnTo>
                  <a:pt x="214259" y="1176009"/>
                </a:lnTo>
                <a:lnTo>
                  <a:pt x="214259" y="1139433"/>
                </a:lnTo>
                <a:close/>
                <a:moveTo>
                  <a:pt x="91855" y="1139433"/>
                </a:moveTo>
                <a:lnTo>
                  <a:pt x="91855" y="1176009"/>
                </a:lnTo>
                <a:lnTo>
                  <a:pt x="137817" y="1176009"/>
                </a:lnTo>
                <a:lnTo>
                  <a:pt x="137817" y="1139433"/>
                </a:lnTo>
                <a:close/>
                <a:moveTo>
                  <a:pt x="1172454" y="1066462"/>
                </a:moveTo>
                <a:lnTo>
                  <a:pt x="1172454" y="1103038"/>
                </a:lnTo>
                <a:lnTo>
                  <a:pt x="1218416" y="1103038"/>
                </a:lnTo>
                <a:lnTo>
                  <a:pt x="1218416" y="1066462"/>
                </a:lnTo>
                <a:close/>
                <a:moveTo>
                  <a:pt x="1096012" y="1066462"/>
                </a:moveTo>
                <a:lnTo>
                  <a:pt x="1096012" y="1103038"/>
                </a:lnTo>
                <a:lnTo>
                  <a:pt x="1141974" y="1103038"/>
                </a:lnTo>
                <a:lnTo>
                  <a:pt x="1141974" y="1066462"/>
                </a:lnTo>
                <a:close/>
                <a:moveTo>
                  <a:pt x="1019570" y="1066462"/>
                </a:moveTo>
                <a:lnTo>
                  <a:pt x="1019570" y="1103038"/>
                </a:lnTo>
                <a:lnTo>
                  <a:pt x="1065532" y="1103038"/>
                </a:lnTo>
                <a:lnTo>
                  <a:pt x="1065532" y="1066462"/>
                </a:lnTo>
                <a:close/>
                <a:moveTo>
                  <a:pt x="943128" y="1066462"/>
                </a:moveTo>
                <a:lnTo>
                  <a:pt x="943128" y="1103038"/>
                </a:lnTo>
                <a:lnTo>
                  <a:pt x="989090" y="1103038"/>
                </a:lnTo>
                <a:lnTo>
                  <a:pt x="989090" y="1066462"/>
                </a:lnTo>
                <a:close/>
                <a:moveTo>
                  <a:pt x="866686" y="1066462"/>
                </a:moveTo>
                <a:lnTo>
                  <a:pt x="866686" y="1103038"/>
                </a:lnTo>
                <a:lnTo>
                  <a:pt x="912648" y="1103038"/>
                </a:lnTo>
                <a:lnTo>
                  <a:pt x="912648" y="1066462"/>
                </a:lnTo>
                <a:close/>
                <a:moveTo>
                  <a:pt x="790244" y="1066462"/>
                </a:moveTo>
                <a:lnTo>
                  <a:pt x="790244" y="1103038"/>
                </a:lnTo>
                <a:lnTo>
                  <a:pt x="836206" y="1103038"/>
                </a:lnTo>
                <a:lnTo>
                  <a:pt x="836206" y="1066462"/>
                </a:lnTo>
                <a:close/>
                <a:moveTo>
                  <a:pt x="713802" y="1066462"/>
                </a:moveTo>
                <a:lnTo>
                  <a:pt x="713802" y="1103038"/>
                </a:lnTo>
                <a:lnTo>
                  <a:pt x="759764" y="1103038"/>
                </a:lnTo>
                <a:lnTo>
                  <a:pt x="759764" y="1066462"/>
                </a:lnTo>
                <a:close/>
                <a:moveTo>
                  <a:pt x="550507" y="1066462"/>
                </a:moveTo>
                <a:lnTo>
                  <a:pt x="550507" y="1103038"/>
                </a:lnTo>
                <a:lnTo>
                  <a:pt x="596469" y="1103038"/>
                </a:lnTo>
                <a:lnTo>
                  <a:pt x="596469" y="1066462"/>
                </a:lnTo>
                <a:close/>
                <a:moveTo>
                  <a:pt x="474065" y="1066462"/>
                </a:moveTo>
                <a:lnTo>
                  <a:pt x="474065" y="1103038"/>
                </a:lnTo>
                <a:lnTo>
                  <a:pt x="520027" y="1103038"/>
                </a:lnTo>
                <a:lnTo>
                  <a:pt x="520027" y="1066462"/>
                </a:lnTo>
                <a:close/>
                <a:moveTo>
                  <a:pt x="397623" y="1066462"/>
                </a:moveTo>
                <a:lnTo>
                  <a:pt x="397623" y="1103038"/>
                </a:lnTo>
                <a:lnTo>
                  <a:pt x="443585" y="1103038"/>
                </a:lnTo>
                <a:lnTo>
                  <a:pt x="443585" y="1066462"/>
                </a:lnTo>
                <a:close/>
                <a:moveTo>
                  <a:pt x="321181" y="1066462"/>
                </a:moveTo>
                <a:lnTo>
                  <a:pt x="321181" y="1103038"/>
                </a:lnTo>
                <a:lnTo>
                  <a:pt x="367143" y="1103038"/>
                </a:lnTo>
                <a:lnTo>
                  <a:pt x="367143" y="1066462"/>
                </a:lnTo>
                <a:close/>
                <a:moveTo>
                  <a:pt x="244739" y="1066462"/>
                </a:moveTo>
                <a:lnTo>
                  <a:pt x="244739" y="1103038"/>
                </a:lnTo>
                <a:lnTo>
                  <a:pt x="290701" y="1103038"/>
                </a:lnTo>
                <a:lnTo>
                  <a:pt x="290701" y="1066462"/>
                </a:lnTo>
                <a:close/>
                <a:moveTo>
                  <a:pt x="168297" y="1066462"/>
                </a:moveTo>
                <a:lnTo>
                  <a:pt x="168297" y="1103038"/>
                </a:lnTo>
                <a:lnTo>
                  <a:pt x="214259" y="1103038"/>
                </a:lnTo>
                <a:lnTo>
                  <a:pt x="214259" y="1066462"/>
                </a:lnTo>
                <a:close/>
                <a:moveTo>
                  <a:pt x="91855" y="1066462"/>
                </a:moveTo>
                <a:lnTo>
                  <a:pt x="91855" y="1103038"/>
                </a:lnTo>
                <a:lnTo>
                  <a:pt x="137817" y="1103038"/>
                </a:lnTo>
                <a:lnTo>
                  <a:pt x="137817" y="1066462"/>
                </a:lnTo>
                <a:close/>
                <a:moveTo>
                  <a:pt x="1172454" y="987699"/>
                </a:moveTo>
                <a:lnTo>
                  <a:pt x="1172454" y="1024275"/>
                </a:lnTo>
                <a:lnTo>
                  <a:pt x="1218416" y="1024275"/>
                </a:lnTo>
                <a:lnTo>
                  <a:pt x="1218416" y="987699"/>
                </a:lnTo>
                <a:close/>
                <a:moveTo>
                  <a:pt x="1096012" y="987699"/>
                </a:moveTo>
                <a:lnTo>
                  <a:pt x="1096012" y="1024275"/>
                </a:lnTo>
                <a:lnTo>
                  <a:pt x="1141974" y="1024275"/>
                </a:lnTo>
                <a:lnTo>
                  <a:pt x="1141974" y="987699"/>
                </a:lnTo>
                <a:close/>
                <a:moveTo>
                  <a:pt x="1019570" y="987699"/>
                </a:moveTo>
                <a:lnTo>
                  <a:pt x="1019570" y="1024275"/>
                </a:lnTo>
                <a:lnTo>
                  <a:pt x="1065532" y="1024275"/>
                </a:lnTo>
                <a:lnTo>
                  <a:pt x="1065532" y="987699"/>
                </a:lnTo>
                <a:close/>
                <a:moveTo>
                  <a:pt x="943128" y="987699"/>
                </a:moveTo>
                <a:lnTo>
                  <a:pt x="943128" y="1024275"/>
                </a:lnTo>
                <a:lnTo>
                  <a:pt x="989090" y="1024275"/>
                </a:lnTo>
                <a:lnTo>
                  <a:pt x="989090" y="987699"/>
                </a:lnTo>
                <a:close/>
                <a:moveTo>
                  <a:pt x="866686" y="987699"/>
                </a:moveTo>
                <a:lnTo>
                  <a:pt x="866686" y="1024275"/>
                </a:lnTo>
                <a:lnTo>
                  <a:pt x="912648" y="1024275"/>
                </a:lnTo>
                <a:lnTo>
                  <a:pt x="912648" y="987699"/>
                </a:lnTo>
                <a:close/>
                <a:moveTo>
                  <a:pt x="790244" y="987699"/>
                </a:moveTo>
                <a:lnTo>
                  <a:pt x="790244" y="1024275"/>
                </a:lnTo>
                <a:lnTo>
                  <a:pt x="836206" y="1024275"/>
                </a:lnTo>
                <a:lnTo>
                  <a:pt x="836206" y="987699"/>
                </a:lnTo>
                <a:close/>
                <a:moveTo>
                  <a:pt x="713802" y="987699"/>
                </a:moveTo>
                <a:lnTo>
                  <a:pt x="713802" y="1024275"/>
                </a:lnTo>
                <a:lnTo>
                  <a:pt x="759764" y="1024275"/>
                </a:lnTo>
                <a:lnTo>
                  <a:pt x="759764" y="987699"/>
                </a:lnTo>
                <a:close/>
                <a:moveTo>
                  <a:pt x="1172454" y="914728"/>
                </a:moveTo>
                <a:lnTo>
                  <a:pt x="1172454" y="951304"/>
                </a:lnTo>
                <a:lnTo>
                  <a:pt x="1218416" y="951304"/>
                </a:lnTo>
                <a:lnTo>
                  <a:pt x="1218416" y="914728"/>
                </a:lnTo>
                <a:close/>
                <a:moveTo>
                  <a:pt x="1096012" y="914728"/>
                </a:moveTo>
                <a:lnTo>
                  <a:pt x="1096012" y="951304"/>
                </a:lnTo>
                <a:lnTo>
                  <a:pt x="1141974" y="951304"/>
                </a:lnTo>
                <a:lnTo>
                  <a:pt x="1141974" y="914728"/>
                </a:lnTo>
                <a:close/>
                <a:moveTo>
                  <a:pt x="1019570" y="914728"/>
                </a:moveTo>
                <a:lnTo>
                  <a:pt x="1019570" y="951304"/>
                </a:lnTo>
                <a:lnTo>
                  <a:pt x="1065532" y="951304"/>
                </a:lnTo>
                <a:lnTo>
                  <a:pt x="1065532" y="914728"/>
                </a:lnTo>
                <a:close/>
                <a:moveTo>
                  <a:pt x="943128" y="914728"/>
                </a:moveTo>
                <a:lnTo>
                  <a:pt x="943128" y="951304"/>
                </a:lnTo>
                <a:lnTo>
                  <a:pt x="989090" y="951304"/>
                </a:lnTo>
                <a:lnTo>
                  <a:pt x="989090" y="914728"/>
                </a:lnTo>
                <a:close/>
                <a:moveTo>
                  <a:pt x="866686" y="914728"/>
                </a:moveTo>
                <a:lnTo>
                  <a:pt x="866686" y="951304"/>
                </a:lnTo>
                <a:lnTo>
                  <a:pt x="912648" y="951304"/>
                </a:lnTo>
                <a:lnTo>
                  <a:pt x="912648" y="914728"/>
                </a:lnTo>
                <a:close/>
                <a:moveTo>
                  <a:pt x="790244" y="914728"/>
                </a:moveTo>
                <a:lnTo>
                  <a:pt x="790244" y="951304"/>
                </a:lnTo>
                <a:lnTo>
                  <a:pt x="836206" y="951304"/>
                </a:lnTo>
                <a:lnTo>
                  <a:pt x="836206" y="914728"/>
                </a:lnTo>
                <a:close/>
                <a:moveTo>
                  <a:pt x="713802" y="914728"/>
                </a:moveTo>
                <a:lnTo>
                  <a:pt x="713802" y="951304"/>
                </a:lnTo>
                <a:lnTo>
                  <a:pt x="759764" y="951304"/>
                </a:lnTo>
                <a:lnTo>
                  <a:pt x="759764" y="914728"/>
                </a:lnTo>
                <a:close/>
                <a:moveTo>
                  <a:pt x="406719" y="768369"/>
                </a:moveTo>
                <a:cubicBezTo>
                  <a:pt x="397376" y="768369"/>
                  <a:pt x="392429" y="770567"/>
                  <a:pt x="392429" y="781560"/>
                </a:cubicBezTo>
                <a:cubicBezTo>
                  <a:pt x="392979" y="834873"/>
                  <a:pt x="392979" y="888736"/>
                  <a:pt x="391879" y="942049"/>
                </a:cubicBezTo>
                <a:cubicBezTo>
                  <a:pt x="391879" y="951942"/>
                  <a:pt x="395177" y="956339"/>
                  <a:pt x="405620" y="956339"/>
                </a:cubicBezTo>
                <a:cubicBezTo>
                  <a:pt x="416063" y="956339"/>
                  <a:pt x="419360" y="952492"/>
                  <a:pt x="419360" y="942049"/>
                </a:cubicBezTo>
                <a:cubicBezTo>
                  <a:pt x="418811" y="915667"/>
                  <a:pt x="419360" y="889835"/>
                  <a:pt x="419360" y="863453"/>
                </a:cubicBezTo>
                <a:cubicBezTo>
                  <a:pt x="419360" y="836522"/>
                  <a:pt x="418811" y="809041"/>
                  <a:pt x="419360" y="782110"/>
                </a:cubicBezTo>
                <a:cubicBezTo>
                  <a:pt x="419360" y="772766"/>
                  <a:pt x="417162" y="768369"/>
                  <a:pt x="406719" y="768369"/>
                </a:cubicBezTo>
                <a:close/>
                <a:moveTo>
                  <a:pt x="555116" y="723300"/>
                </a:moveTo>
                <a:cubicBezTo>
                  <a:pt x="546872" y="723300"/>
                  <a:pt x="544674" y="727697"/>
                  <a:pt x="544674" y="734842"/>
                </a:cubicBezTo>
                <a:cubicBezTo>
                  <a:pt x="544674" y="804644"/>
                  <a:pt x="544674" y="874446"/>
                  <a:pt x="545223" y="944797"/>
                </a:cubicBezTo>
                <a:cubicBezTo>
                  <a:pt x="544674" y="953041"/>
                  <a:pt x="548521" y="956339"/>
                  <a:pt x="556765" y="956339"/>
                </a:cubicBezTo>
                <a:cubicBezTo>
                  <a:pt x="571056" y="955789"/>
                  <a:pt x="585895" y="955789"/>
                  <a:pt x="600185" y="956339"/>
                </a:cubicBezTo>
                <a:cubicBezTo>
                  <a:pt x="611177" y="956889"/>
                  <a:pt x="615025" y="952492"/>
                  <a:pt x="615025" y="941499"/>
                </a:cubicBezTo>
                <a:cubicBezTo>
                  <a:pt x="614475" y="916217"/>
                  <a:pt x="615025" y="891484"/>
                  <a:pt x="615025" y="866751"/>
                </a:cubicBezTo>
                <a:cubicBezTo>
                  <a:pt x="615025" y="861255"/>
                  <a:pt x="613926" y="853010"/>
                  <a:pt x="621071" y="853010"/>
                </a:cubicBezTo>
                <a:cubicBezTo>
                  <a:pt x="640857" y="853010"/>
                  <a:pt x="637010" y="839270"/>
                  <a:pt x="637559" y="827728"/>
                </a:cubicBezTo>
                <a:cubicBezTo>
                  <a:pt x="637559" y="818934"/>
                  <a:pt x="633712" y="816735"/>
                  <a:pt x="625468" y="816735"/>
                </a:cubicBezTo>
                <a:cubicBezTo>
                  <a:pt x="612277" y="816735"/>
                  <a:pt x="599086" y="816186"/>
                  <a:pt x="585895" y="816735"/>
                </a:cubicBezTo>
                <a:cubicBezTo>
                  <a:pt x="572704" y="817285"/>
                  <a:pt x="567208" y="811239"/>
                  <a:pt x="567208" y="798598"/>
                </a:cubicBezTo>
                <a:cubicBezTo>
                  <a:pt x="567208" y="788705"/>
                  <a:pt x="567208" y="778262"/>
                  <a:pt x="567208" y="767819"/>
                </a:cubicBezTo>
                <a:cubicBezTo>
                  <a:pt x="566659" y="767819"/>
                  <a:pt x="566659" y="767819"/>
                  <a:pt x="566659" y="767819"/>
                </a:cubicBezTo>
                <a:cubicBezTo>
                  <a:pt x="566659" y="756827"/>
                  <a:pt x="566659" y="746384"/>
                  <a:pt x="566659" y="735392"/>
                </a:cubicBezTo>
                <a:cubicBezTo>
                  <a:pt x="566659" y="727148"/>
                  <a:pt x="563910" y="723300"/>
                  <a:pt x="555116" y="723300"/>
                </a:cubicBezTo>
                <a:close/>
                <a:moveTo>
                  <a:pt x="509498" y="565559"/>
                </a:moveTo>
                <a:cubicBezTo>
                  <a:pt x="503452" y="565559"/>
                  <a:pt x="495208" y="563910"/>
                  <a:pt x="495208" y="572704"/>
                </a:cubicBezTo>
                <a:cubicBezTo>
                  <a:pt x="495208" y="582597"/>
                  <a:pt x="488063" y="595239"/>
                  <a:pt x="502353" y="601284"/>
                </a:cubicBezTo>
                <a:cubicBezTo>
                  <a:pt x="534781" y="615025"/>
                  <a:pt x="546322" y="640857"/>
                  <a:pt x="545223" y="674384"/>
                </a:cubicBezTo>
                <a:cubicBezTo>
                  <a:pt x="544674" y="705712"/>
                  <a:pt x="543025" y="702964"/>
                  <a:pt x="571605" y="702964"/>
                </a:cubicBezTo>
                <a:cubicBezTo>
                  <a:pt x="574353" y="702964"/>
                  <a:pt x="576552" y="702964"/>
                  <a:pt x="578750" y="703514"/>
                </a:cubicBezTo>
                <a:cubicBezTo>
                  <a:pt x="584796" y="704613"/>
                  <a:pt x="589193" y="706262"/>
                  <a:pt x="588643" y="715056"/>
                </a:cubicBezTo>
                <a:cubicBezTo>
                  <a:pt x="586994" y="732644"/>
                  <a:pt x="588093" y="749682"/>
                  <a:pt x="588093" y="767270"/>
                </a:cubicBezTo>
                <a:cubicBezTo>
                  <a:pt x="588093" y="793651"/>
                  <a:pt x="588093" y="793651"/>
                  <a:pt x="613376" y="794751"/>
                </a:cubicBezTo>
                <a:cubicBezTo>
                  <a:pt x="615025" y="794751"/>
                  <a:pt x="616124" y="795300"/>
                  <a:pt x="617773" y="795300"/>
                </a:cubicBezTo>
                <a:cubicBezTo>
                  <a:pt x="627117" y="795850"/>
                  <a:pt x="637010" y="799148"/>
                  <a:pt x="637559" y="783758"/>
                </a:cubicBezTo>
                <a:cubicBezTo>
                  <a:pt x="638658" y="756827"/>
                  <a:pt x="638658" y="755178"/>
                  <a:pt x="620521" y="754629"/>
                </a:cubicBezTo>
                <a:cubicBezTo>
                  <a:pt x="602384" y="753529"/>
                  <a:pt x="597987" y="749682"/>
                  <a:pt x="597987" y="731545"/>
                </a:cubicBezTo>
                <a:cubicBezTo>
                  <a:pt x="597987" y="706262"/>
                  <a:pt x="597987" y="681529"/>
                  <a:pt x="597987" y="656796"/>
                </a:cubicBezTo>
                <a:cubicBezTo>
                  <a:pt x="597437" y="656796"/>
                  <a:pt x="597437" y="656796"/>
                  <a:pt x="597437" y="656796"/>
                </a:cubicBezTo>
                <a:cubicBezTo>
                  <a:pt x="597437" y="631514"/>
                  <a:pt x="596887" y="606231"/>
                  <a:pt x="597437" y="580949"/>
                </a:cubicBezTo>
                <a:cubicBezTo>
                  <a:pt x="597987" y="569956"/>
                  <a:pt x="594689" y="565009"/>
                  <a:pt x="582597" y="565559"/>
                </a:cubicBezTo>
                <a:cubicBezTo>
                  <a:pt x="558414" y="566109"/>
                  <a:pt x="533681" y="565559"/>
                  <a:pt x="509498" y="565559"/>
                </a:cubicBezTo>
                <a:close/>
                <a:moveTo>
                  <a:pt x="1099240" y="0"/>
                </a:moveTo>
                <a:lnTo>
                  <a:pt x="1179484" y="0"/>
                </a:lnTo>
                <a:lnTo>
                  <a:pt x="1216309" y="756827"/>
                </a:lnTo>
                <a:lnTo>
                  <a:pt x="1303698" y="758476"/>
                </a:lnTo>
                <a:lnTo>
                  <a:pt x="1301500" y="1355913"/>
                </a:lnTo>
                <a:lnTo>
                  <a:pt x="0" y="1355913"/>
                </a:lnTo>
                <a:lnTo>
                  <a:pt x="2199" y="951942"/>
                </a:lnTo>
                <a:lnTo>
                  <a:pt x="149497" y="867850"/>
                </a:lnTo>
                <a:lnTo>
                  <a:pt x="190719" y="943698"/>
                </a:lnTo>
                <a:lnTo>
                  <a:pt x="325925" y="867300"/>
                </a:lnTo>
                <a:lnTo>
                  <a:pt x="364398" y="938751"/>
                </a:lnTo>
                <a:cubicBezTo>
                  <a:pt x="364398" y="881591"/>
                  <a:pt x="365498" y="824430"/>
                  <a:pt x="366047" y="767270"/>
                </a:cubicBezTo>
                <a:cubicBezTo>
                  <a:pt x="366047" y="743636"/>
                  <a:pt x="367696" y="741987"/>
                  <a:pt x="391879" y="741987"/>
                </a:cubicBezTo>
                <a:cubicBezTo>
                  <a:pt x="423208" y="741987"/>
                  <a:pt x="419910" y="745835"/>
                  <a:pt x="419910" y="714506"/>
                </a:cubicBezTo>
                <a:cubicBezTo>
                  <a:pt x="419910" y="696918"/>
                  <a:pt x="419910" y="678781"/>
                  <a:pt x="419910" y="661193"/>
                </a:cubicBezTo>
                <a:cubicBezTo>
                  <a:pt x="420460" y="635911"/>
                  <a:pt x="431452" y="616674"/>
                  <a:pt x="454536" y="606231"/>
                </a:cubicBezTo>
                <a:cubicBezTo>
                  <a:pt x="464979" y="601834"/>
                  <a:pt x="468826" y="595788"/>
                  <a:pt x="467727" y="584796"/>
                </a:cubicBezTo>
                <a:cubicBezTo>
                  <a:pt x="466628" y="574903"/>
                  <a:pt x="467177" y="565009"/>
                  <a:pt x="467177" y="555116"/>
                </a:cubicBezTo>
                <a:cubicBezTo>
                  <a:pt x="466628" y="544674"/>
                  <a:pt x="471574" y="539178"/>
                  <a:pt x="482017" y="539178"/>
                </a:cubicBezTo>
                <a:cubicBezTo>
                  <a:pt x="523788" y="539178"/>
                  <a:pt x="565559" y="539178"/>
                  <a:pt x="607330" y="539178"/>
                </a:cubicBezTo>
                <a:cubicBezTo>
                  <a:pt x="620521" y="539178"/>
                  <a:pt x="624368" y="546872"/>
                  <a:pt x="624368" y="558414"/>
                </a:cubicBezTo>
                <a:cubicBezTo>
                  <a:pt x="623819" y="596887"/>
                  <a:pt x="623819" y="635361"/>
                  <a:pt x="624368" y="673834"/>
                </a:cubicBezTo>
                <a:cubicBezTo>
                  <a:pt x="624368" y="688124"/>
                  <a:pt x="625468" y="702964"/>
                  <a:pt x="626017" y="717254"/>
                </a:cubicBezTo>
                <a:cubicBezTo>
                  <a:pt x="626017" y="721651"/>
                  <a:pt x="626017" y="727148"/>
                  <a:pt x="632063" y="726598"/>
                </a:cubicBezTo>
                <a:cubicBezTo>
                  <a:pt x="637559" y="726048"/>
                  <a:pt x="637010" y="721651"/>
                  <a:pt x="637010" y="717804"/>
                </a:cubicBezTo>
                <a:cubicBezTo>
                  <a:pt x="637010" y="708461"/>
                  <a:pt x="637559" y="699667"/>
                  <a:pt x="637010" y="690873"/>
                </a:cubicBezTo>
                <a:cubicBezTo>
                  <a:pt x="636460" y="679330"/>
                  <a:pt x="641407" y="672735"/>
                  <a:pt x="653498" y="674384"/>
                </a:cubicBezTo>
                <a:cubicBezTo>
                  <a:pt x="665590" y="676033"/>
                  <a:pt x="671086" y="672186"/>
                  <a:pt x="671086" y="658445"/>
                </a:cubicBezTo>
                <a:cubicBezTo>
                  <a:pt x="671086" y="639208"/>
                  <a:pt x="680430" y="623819"/>
                  <a:pt x="695819" y="611727"/>
                </a:cubicBezTo>
                <a:cubicBezTo>
                  <a:pt x="702414" y="606231"/>
                  <a:pt x="710109" y="602933"/>
                  <a:pt x="715056" y="594140"/>
                </a:cubicBezTo>
                <a:cubicBezTo>
                  <a:pt x="720002" y="585346"/>
                  <a:pt x="748582" y="588643"/>
                  <a:pt x="753529" y="597987"/>
                </a:cubicBezTo>
                <a:cubicBezTo>
                  <a:pt x="755728" y="601834"/>
                  <a:pt x="758476" y="604033"/>
                  <a:pt x="762323" y="606231"/>
                </a:cubicBezTo>
                <a:cubicBezTo>
                  <a:pt x="785407" y="619422"/>
                  <a:pt x="795850" y="639758"/>
                  <a:pt x="795850" y="665590"/>
                </a:cubicBezTo>
                <a:cubicBezTo>
                  <a:pt x="795850" y="698567"/>
                  <a:pt x="795850" y="732094"/>
                  <a:pt x="795850" y="765071"/>
                </a:cubicBezTo>
                <a:lnTo>
                  <a:pt x="862903" y="761773"/>
                </a:lnTo>
                <a:lnTo>
                  <a:pt x="898079" y="155543"/>
                </a:lnTo>
                <a:lnTo>
                  <a:pt x="979973" y="155543"/>
                </a:lnTo>
                <a:lnTo>
                  <a:pt x="1016797" y="759026"/>
                </a:lnTo>
                <a:lnTo>
                  <a:pt x="1063515" y="757376"/>
                </a:lnTo>
                <a:close/>
              </a:path>
            </a:pathLst>
          </a:custGeom>
          <a:solidFill>
            <a:schemeClr val="accent1"/>
          </a:solidFill>
          <a:ln w="9525" cap="flat">
            <a:noFill/>
            <a:prstDash val="solid"/>
            <a:miter/>
          </a:ln>
        </p:spPr>
        <p:txBody>
          <a:bodyPr wrap="square" rtlCol="0" anchor="ctr">
            <a:noAutofit/>
          </a:bodyPr>
          <a:lstStyle/>
          <a:p>
            <a:endParaRPr lang="en-US"/>
          </a:p>
        </p:txBody>
      </p:sp>
      <p:sp>
        <p:nvSpPr>
          <p:cNvPr id="241" name="Freeform: Shape 240">
            <a:extLst>
              <a:ext uri="{FF2B5EF4-FFF2-40B4-BE49-F238E27FC236}">
                <a16:creationId xmlns:a16="http://schemas.microsoft.com/office/drawing/2014/main" xmlns="" id="{0A98399F-D986-4831-8DC3-DA60B3B7336B}"/>
              </a:ext>
            </a:extLst>
          </p:cNvPr>
          <p:cNvSpPr/>
          <p:nvPr/>
        </p:nvSpPr>
        <p:spPr>
          <a:xfrm rot="16200000">
            <a:off x="818400" y="5648423"/>
            <a:ext cx="565444" cy="989669"/>
          </a:xfrm>
          <a:custGeom>
            <a:avLst/>
            <a:gdLst>
              <a:gd name="connsiteX0" fmla="*/ 182559 w 565444"/>
              <a:gd name="connsiteY0" fmla="*/ 37056 h 676134"/>
              <a:gd name="connsiteX1" fmla="*/ 182559 w 565444"/>
              <a:gd name="connsiteY1" fmla="*/ 175472 h 676134"/>
              <a:gd name="connsiteX2" fmla="*/ 108447 w 565444"/>
              <a:gd name="connsiteY2" fmla="*/ 175472 h 676134"/>
              <a:gd name="connsiteX3" fmla="*/ 108447 w 565444"/>
              <a:gd name="connsiteY3" fmla="*/ 37056 h 676134"/>
              <a:gd name="connsiteX4" fmla="*/ 145503 w 565444"/>
              <a:gd name="connsiteY4" fmla="*/ 0 h 676134"/>
              <a:gd name="connsiteX5" fmla="*/ 182559 w 565444"/>
              <a:gd name="connsiteY5" fmla="*/ 37056 h 676134"/>
              <a:gd name="connsiteX6" fmla="*/ 456997 w 565444"/>
              <a:gd name="connsiteY6" fmla="*/ 37056 h 676134"/>
              <a:gd name="connsiteX7" fmla="*/ 456997 w 565444"/>
              <a:gd name="connsiteY7" fmla="*/ 175472 h 676134"/>
              <a:gd name="connsiteX8" fmla="*/ 382885 w 565444"/>
              <a:gd name="connsiteY8" fmla="*/ 175472 h 676134"/>
              <a:gd name="connsiteX9" fmla="*/ 382885 w 565444"/>
              <a:gd name="connsiteY9" fmla="*/ 37056 h 676134"/>
              <a:gd name="connsiteX10" fmla="*/ 419941 w 565444"/>
              <a:gd name="connsiteY10" fmla="*/ 0 h 676134"/>
              <a:gd name="connsiteX11" fmla="*/ 456997 w 565444"/>
              <a:gd name="connsiteY11" fmla="*/ 37056 h 676134"/>
              <a:gd name="connsiteX12" fmla="*/ 486828 w 565444"/>
              <a:gd name="connsiteY12" fmla="*/ 382985 h 676134"/>
              <a:gd name="connsiteX13" fmla="*/ 486828 w 565444"/>
              <a:gd name="connsiteY13" fmla="*/ 382986 h 676134"/>
              <a:gd name="connsiteX14" fmla="*/ 483130 w 565444"/>
              <a:gd name="connsiteY14" fmla="*/ 374057 h 676134"/>
              <a:gd name="connsiteX15" fmla="*/ 474201 w 565444"/>
              <a:gd name="connsiteY15" fmla="*/ 370359 h 676134"/>
              <a:gd name="connsiteX16" fmla="*/ 91242 w 565444"/>
              <a:gd name="connsiteY16" fmla="*/ 370358 h 676134"/>
              <a:gd name="connsiteX17" fmla="*/ 78615 w 565444"/>
              <a:gd name="connsiteY17" fmla="*/ 382985 h 676134"/>
              <a:gd name="connsiteX18" fmla="*/ 78614 w 565444"/>
              <a:gd name="connsiteY18" fmla="*/ 382985 h 676134"/>
              <a:gd name="connsiteX19" fmla="*/ 91241 w 565444"/>
              <a:gd name="connsiteY19" fmla="*/ 395612 h 676134"/>
              <a:gd name="connsiteX20" fmla="*/ 474201 w 565444"/>
              <a:gd name="connsiteY20" fmla="*/ 395612 h 676134"/>
              <a:gd name="connsiteX21" fmla="*/ 483130 w 565444"/>
              <a:gd name="connsiteY21" fmla="*/ 391914 h 676134"/>
              <a:gd name="connsiteX22" fmla="*/ 486828 w 565444"/>
              <a:gd name="connsiteY22" fmla="*/ 382986 h 676134"/>
              <a:gd name="connsiteX23" fmla="*/ 486828 w 565444"/>
              <a:gd name="connsiteY23" fmla="*/ 382986 h 676134"/>
              <a:gd name="connsiteX24" fmla="*/ 486828 w 565444"/>
              <a:gd name="connsiteY24" fmla="*/ 329551 h 676134"/>
              <a:gd name="connsiteX25" fmla="*/ 483130 w 565444"/>
              <a:gd name="connsiteY25" fmla="*/ 320622 h 676134"/>
              <a:gd name="connsiteX26" fmla="*/ 474201 w 565444"/>
              <a:gd name="connsiteY26" fmla="*/ 316924 h 676134"/>
              <a:gd name="connsiteX27" fmla="*/ 91242 w 565444"/>
              <a:gd name="connsiteY27" fmla="*/ 316923 h 676134"/>
              <a:gd name="connsiteX28" fmla="*/ 78615 w 565444"/>
              <a:gd name="connsiteY28" fmla="*/ 329550 h 676134"/>
              <a:gd name="connsiteX29" fmla="*/ 78614 w 565444"/>
              <a:gd name="connsiteY29" fmla="*/ 329550 h 676134"/>
              <a:gd name="connsiteX30" fmla="*/ 91241 w 565444"/>
              <a:gd name="connsiteY30" fmla="*/ 342177 h 676134"/>
              <a:gd name="connsiteX31" fmla="*/ 474201 w 565444"/>
              <a:gd name="connsiteY31" fmla="*/ 342177 h 676134"/>
              <a:gd name="connsiteX32" fmla="*/ 483130 w 565444"/>
              <a:gd name="connsiteY32" fmla="*/ 338479 h 676134"/>
              <a:gd name="connsiteX33" fmla="*/ 486828 w 565444"/>
              <a:gd name="connsiteY33" fmla="*/ 276116 h 676134"/>
              <a:gd name="connsiteX34" fmla="*/ 483130 w 565444"/>
              <a:gd name="connsiteY34" fmla="*/ 267187 h 676134"/>
              <a:gd name="connsiteX35" fmla="*/ 474201 w 565444"/>
              <a:gd name="connsiteY35" fmla="*/ 263489 h 676134"/>
              <a:gd name="connsiteX36" fmla="*/ 91242 w 565444"/>
              <a:gd name="connsiteY36" fmla="*/ 263488 h 676134"/>
              <a:gd name="connsiteX37" fmla="*/ 78615 w 565444"/>
              <a:gd name="connsiteY37" fmla="*/ 276115 h 676134"/>
              <a:gd name="connsiteX38" fmla="*/ 78614 w 565444"/>
              <a:gd name="connsiteY38" fmla="*/ 276115 h 676134"/>
              <a:gd name="connsiteX39" fmla="*/ 91241 w 565444"/>
              <a:gd name="connsiteY39" fmla="*/ 288742 h 676134"/>
              <a:gd name="connsiteX40" fmla="*/ 474201 w 565444"/>
              <a:gd name="connsiteY40" fmla="*/ 288742 h 676134"/>
              <a:gd name="connsiteX41" fmla="*/ 483130 w 565444"/>
              <a:gd name="connsiteY41" fmla="*/ 285044 h 676134"/>
              <a:gd name="connsiteX42" fmla="*/ 565444 w 565444"/>
              <a:gd name="connsiteY42" fmla="*/ 194687 h 676134"/>
              <a:gd name="connsiteX43" fmla="*/ 546230 w 565444"/>
              <a:gd name="connsiteY43" fmla="*/ 213901 h 676134"/>
              <a:gd name="connsiteX44" fmla="*/ 525276 w 565444"/>
              <a:gd name="connsiteY44" fmla="*/ 213901 h 676134"/>
              <a:gd name="connsiteX45" fmla="*/ 508899 w 565444"/>
              <a:gd name="connsiteY45" fmla="*/ 524387 h 676134"/>
              <a:gd name="connsiteX46" fmla="*/ 378243 w 565444"/>
              <a:gd name="connsiteY46" fmla="*/ 676134 h 676134"/>
              <a:gd name="connsiteX47" fmla="*/ 184455 w 565444"/>
              <a:gd name="connsiteY47" fmla="*/ 676134 h 676134"/>
              <a:gd name="connsiteX48" fmla="*/ 53798 w 565444"/>
              <a:gd name="connsiteY48" fmla="*/ 524387 h 676134"/>
              <a:gd name="connsiteX49" fmla="*/ 37421 w 565444"/>
              <a:gd name="connsiteY49" fmla="*/ 213901 h 676134"/>
              <a:gd name="connsiteX50" fmla="*/ 19214 w 565444"/>
              <a:gd name="connsiteY50" fmla="*/ 213901 h 676134"/>
              <a:gd name="connsiteX51" fmla="*/ 0 w 565444"/>
              <a:gd name="connsiteY51" fmla="*/ 194687 h 676134"/>
              <a:gd name="connsiteX52" fmla="*/ 19214 w 565444"/>
              <a:gd name="connsiteY52" fmla="*/ 175473 h 676134"/>
              <a:gd name="connsiteX53" fmla="*/ 546230 w 565444"/>
              <a:gd name="connsiteY53" fmla="*/ 175473 h 676134"/>
              <a:gd name="connsiteX54" fmla="*/ 565444 w 565444"/>
              <a:gd name="connsiteY54" fmla="*/ 194687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65444" h="676134">
                <a:moveTo>
                  <a:pt x="182559" y="37056"/>
                </a:moveTo>
                <a:lnTo>
                  <a:pt x="182559" y="175472"/>
                </a:lnTo>
                <a:lnTo>
                  <a:pt x="108447" y="175472"/>
                </a:lnTo>
                <a:lnTo>
                  <a:pt x="108447" y="37056"/>
                </a:lnTo>
                <a:cubicBezTo>
                  <a:pt x="108447" y="16591"/>
                  <a:pt x="125038" y="0"/>
                  <a:pt x="145503" y="0"/>
                </a:cubicBezTo>
                <a:cubicBezTo>
                  <a:pt x="165968" y="0"/>
                  <a:pt x="182559" y="16591"/>
                  <a:pt x="182559" y="37056"/>
                </a:cubicBezTo>
                <a:close/>
                <a:moveTo>
                  <a:pt x="456997" y="37056"/>
                </a:moveTo>
                <a:lnTo>
                  <a:pt x="456997" y="175472"/>
                </a:lnTo>
                <a:lnTo>
                  <a:pt x="382885" y="175472"/>
                </a:lnTo>
                <a:lnTo>
                  <a:pt x="382885" y="37056"/>
                </a:lnTo>
                <a:cubicBezTo>
                  <a:pt x="382885" y="16591"/>
                  <a:pt x="399476" y="0"/>
                  <a:pt x="419941" y="0"/>
                </a:cubicBezTo>
                <a:cubicBezTo>
                  <a:pt x="440406" y="0"/>
                  <a:pt x="456997" y="16591"/>
                  <a:pt x="456997" y="37056"/>
                </a:cubicBezTo>
                <a:close/>
                <a:moveTo>
                  <a:pt x="486828" y="382985"/>
                </a:moveTo>
                <a:lnTo>
                  <a:pt x="486828" y="382986"/>
                </a:lnTo>
                <a:lnTo>
                  <a:pt x="483130" y="374057"/>
                </a:lnTo>
                <a:cubicBezTo>
                  <a:pt x="480845" y="371772"/>
                  <a:pt x="477688" y="370359"/>
                  <a:pt x="474201" y="370359"/>
                </a:cubicBezTo>
                <a:lnTo>
                  <a:pt x="91242" y="370358"/>
                </a:lnTo>
                <a:cubicBezTo>
                  <a:pt x="84268" y="370358"/>
                  <a:pt x="78615" y="376011"/>
                  <a:pt x="78615" y="382985"/>
                </a:cubicBezTo>
                <a:lnTo>
                  <a:pt x="78614" y="382985"/>
                </a:lnTo>
                <a:cubicBezTo>
                  <a:pt x="78614" y="389959"/>
                  <a:pt x="84267" y="395612"/>
                  <a:pt x="91241" y="395612"/>
                </a:cubicBezTo>
                <a:lnTo>
                  <a:pt x="474201" y="395612"/>
                </a:lnTo>
                <a:cubicBezTo>
                  <a:pt x="477688" y="395612"/>
                  <a:pt x="480845" y="394199"/>
                  <a:pt x="483130" y="391914"/>
                </a:cubicBezTo>
                <a:lnTo>
                  <a:pt x="486828" y="382986"/>
                </a:lnTo>
                <a:lnTo>
                  <a:pt x="486828" y="382986"/>
                </a:lnTo>
                <a:close/>
                <a:moveTo>
                  <a:pt x="486828" y="329551"/>
                </a:moveTo>
                <a:lnTo>
                  <a:pt x="483130" y="320622"/>
                </a:lnTo>
                <a:cubicBezTo>
                  <a:pt x="480845" y="318337"/>
                  <a:pt x="477688" y="316924"/>
                  <a:pt x="474201" y="316924"/>
                </a:cubicBezTo>
                <a:lnTo>
                  <a:pt x="91242" y="316923"/>
                </a:lnTo>
                <a:cubicBezTo>
                  <a:pt x="84268" y="316923"/>
                  <a:pt x="78615" y="322576"/>
                  <a:pt x="78615" y="329550"/>
                </a:cubicBezTo>
                <a:lnTo>
                  <a:pt x="78614" y="329550"/>
                </a:lnTo>
                <a:cubicBezTo>
                  <a:pt x="78614" y="336524"/>
                  <a:pt x="84267" y="342177"/>
                  <a:pt x="91241" y="342177"/>
                </a:cubicBezTo>
                <a:lnTo>
                  <a:pt x="474201" y="342177"/>
                </a:lnTo>
                <a:cubicBezTo>
                  <a:pt x="477688" y="342177"/>
                  <a:pt x="480845" y="340764"/>
                  <a:pt x="483130" y="338479"/>
                </a:cubicBezTo>
                <a:close/>
                <a:moveTo>
                  <a:pt x="486828" y="276116"/>
                </a:moveTo>
                <a:lnTo>
                  <a:pt x="483130" y="267187"/>
                </a:lnTo>
                <a:cubicBezTo>
                  <a:pt x="480845" y="264902"/>
                  <a:pt x="477688" y="263489"/>
                  <a:pt x="474201" y="263489"/>
                </a:cubicBezTo>
                <a:lnTo>
                  <a:pt x="91242" y="263488"/>
                </a:lnTo>
                <a:cubicBezTo>
                  <a:pt x="84268" y="263488"/>
                  <a:pt x="78615" y="269141"/>
                  <a:pt x="78615" y="276115"/>
                </a:cubicBezTo>
                <a:lnTo>
                  <a:pt x="78614" y="276115"/>
                </a:lnTo>
                <a:cubicBezTo>
                  <a:pt x="78614" y="283089"/>
                  <a:pt x="84267" y="288742"/>
                  <a:pt x="91241" y="288742"/>
                </a:cubicBezTo>
                <a:lnTo>
                  <a:pt x="474201" y="288742"/>
                </a:lnTo>
                <a:cubicBezTo>
                  <a:pt x="477688" y="288742"/>
                  <a:pt x="480845" y="287329"/>
                  <a:pt x="483130" y="285044"/>
                </a:cubicBezTo>
                <a:close/>
                <a:moveTo>
                  <a:pt x="565444" y="194687"/>
                </a:moveTo>
                <a:cubicBezTo>
                  <a:pt x="565444" y="205299"/>
                  <a:pt x="556842" y="213901"/>
                  <a:pt x="546230" y="213901"/>
                </a:cubicBezTo>
                <a:lnTo>
                  <a:pt x="525276" y="213901"/>
                </a:lnTo>
                <a:lnTo>
                  <a:pt x="508899" y="524387"/>
                </a:lnTo>
                <a:cubicBezTo>
                  <a:pt x="504507" y="609787"/>
                  <a:pt x="447139" y="676134"/>
                  <a:pt x="378243" y="676134"/>
                </a:cubicBezTo>
                <a:lnTo>
                  <a:pt x="184455" y="676134"/>
                </a:lnTo>
                <a:cubicBezTo>
                  <a:pt x="115558" y="676134"/>
                  <a:pt x="58190" y="609787"/>
                  <a:pt x="53798" y="524387"/>
                </a:cubicBezTo>
                <a:lnTo>
                  <a:pt x="37421" y="213901"/>
                </a:lnTo>
                <a:lnTo>
                  <a:pt x="19214" y="213901"/>
                </a:lnTo>
                <a:cubicBezTo>
                  <a:pt x="8602" y="213901"/>
                  <a:pt x="0" y="205299"/>
                  <a:pt x="0" y="194687"/>
                </a:cubicBezTo>
                <a:cubicBezTo>
                  <a:pt x="0" y="184075"/>
                  <a:pt x="8602" y="175473"/>
                  <a:pt x="19214" y="175473"/>
                </a:cubicBezTo>
                <a:lnTo>
                  <a:pt x="546230" y="175473"/>
                </a:lnTo>
                <a:cubicBezTo>
                  <a:pt x="556842" y="175473"/>
                  <a:pt x="565444" y="184075"/>
                  <a:pt x="565444" y="19468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 name="Arrow: Bent 101">
            <a:extLst>
              <a:ext uri="{FF2B5EF4-FFF2-40B4-BE49-F238E27FC236}">
                <a16:creationId xmlns:a16="http://schemas.microsoft.com/office/drawing/2014/main" xmlns="" id="{8EBA192E-8507-4805-BD95-BD7B50896422}"/>
              </a:ext>
            </a:extLst>
          </p:cNvPr>
          <p:cNvSpPr/>
          <p:nvPr/>
        </p:nvSpPr>
        <p:spPr>
          <a:xfrm flipH="1" flipV="1">
            <a:off x="1504235" y="5623091"/>
            <a:ext cx="8974693" cy="582611"/>
          </a:xfrm>
          <a:prstGeom prst="bentArrow">
            <a:avLst>
              <a:gd name="adj1" fmla="val 14113"/>
              <a:gd name="adj2" fmla="val 12152"/>
              <a:gd name="adj3" fmla="val 0"/>
              <a:gd name="adj4" fmla="val 545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134" name="Group 133">
            <a:extLst>
              <a:ext uri="{FF2B5EF4-FFF2-40B4-BE49-F238E27FC236}">
                <a16:creationId xmlns:a16="http://schemas.microsoft.com/office/drawing/2014/main" xmlns="" id="{675CB1FB-8C3B-45CC-BE0E-D38541FA1A8D}"/>
              </a:ext>
            </a:extLst>
          </p:cNvPr>
          <p:cNvGrpSpPr/>
          <p:nvPr/>
        </p:nvGrpSpPr>
        <p:grpSpPr>
          <a:xfrm>
            <a:off x="3912092" y="5616841"/>
            <a:ext cx="1511367" cy="490966"/>
            <a:chOff x="2751274" y="4321303"/>
            <a:chExt cx="1511367" cy="490966"/>
          </a:xfrm>
        </p:grpSpPr>
        <p:sp>
          <p:nvSpPr>
            <p:cNvPr id="124" name="Freeform: Shape 123">
              <a:extLst>
                <a:ext uri="{FF2B5EF4-FFF2-40B4-BE49-F238E27FC236}">
                  <a16:creationId xmlns:a16="http://schemas.microsoft.com/office/drawing/2014/main" xmlns="" id="{7CAEE828-5ECA-4FF6-BD0F-5B1F50A8D329}"/>
                </a:ext>
              </a:extLst>
            </p:cNvPr>
            <p:cNvSpPr/>
            <p:nvPr/>
          </p:nvSpPr>
          <p:spPr>
            <a:xfrm>
              <a:off x="2751274" y="4567310"/>
              <a:ext cx="295404" cy="244959"/>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xmlns="" id="{6014D889-75E6-4C27-A7DD-5C75480E7AA7}"/>
                </a:ext>
              </a:extLst>
            </p:cNvPr>
            <p:cNvSpPr/>
            <p:nvPr/>
          </p:nvSpPr>
          <p:spPr>
            <a:xfrm>
              <a:off x="3027027" y="4321303"/>
              <a:ext cx="592071" cy="490966"/>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xmlns="" id="{0E88121F-1694-4C80-A9D6-3EF4AEFC8600}"/>
                </a:ext>
              </a:extLst>
            </p:cNvPr>
            <p:cNvSpPr/>
            <p:nvPr/>
          </p:nvSpPr>
          <p:spPr>
            <a:xfrm>
              <a:off x="3610202" y="4506062"/>
              <a:ext cx="369265" cy="306207"/>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xmlns="" id="{60315155-7170-414F-B014-9DE75187B30D}"/>
                </a:ext>
              </a:extLst>
            </p:cNvPr>
            <p:cNvSpPr/>
            <p:nvPr/>
          </p:nvSpPr>
          <p:spPr>
            <a:xfrm>
              <a:off x="3967237" y="4567310"/>
              <a:ext cx="295404" cy="244959"/>
            </a:xfrm>
            <a:custGeom>
              <a:avLst/>
              <a:gdLst>
                <a:gd name="connsiteX0" fmla="*/ 652747 w 958519"/>
                <a:gd name="connsiteY0" fmla="*/ 294854 h 794837"/>
                <a:gd name="connsiteX1" fmla="*/ 846112 w 958519"/>
                <a:gd name="connsiteY1" fmla="*/ 294854 h 794837"/>
                <a:gd name="connsiteX2" fmla="*/ 866369 w 958519"/>
                <a:gd name="connsiteY2" fmla="*/ 313270 h 794837"/>
                <a:gd name="connsiteX3" fmla="*/ 892151 w 958519"/>
                <a:gd name="connsiteY3" fmla="*/ 514000 h 794837"/>
                <a:gd name="connsiteX4" fmla="*/ 864527 w 958519"/>
                <a:gd name="connsiteY4" fmla="*/ 544846 h 794837"/>
                <a:gd name="connsiteX5" fmla="*/ 764623 w 958519"/>
                <a:gd name="connsiteY5" fmla="*/ 545307 h 794837"/>
                <a:gd name="connsiteX6" fmla="*/ 664256 w 958519"/>
                <a:gd name="connsiteY6" fmla="*/ 545307 h 794837"/>
                <a:gd name="connsiteX7" fmla="*/ 644920 w 958519"/>
                <a:gd name="connsiteY7" fmla="*/ 526431 h 794837"/>
                <a:gd name="connsiteX8" fmla="*/ 641880 w 958519"/>
                <a:gd name="connsiteY8" fmla="*/ 465357 h 794837"/>
                <a:gd name="connsiteX9" fmla="*/ 629441 w 958519"/>
                <a:gd name="connsiteY9" fmla="*/ 467387 h 794837"/>
                <a:gd name="connsiteX10" fmla="*/ 616525 w 958519"/>
                <a:gd name="connsiteY10" fmla="*/ 466971 h 794837"/>
                <a:gd name="connsiteX11" fmla="*/ 619140 w 958519"/>
                <a:gd name="connsiteY11" fmla="*/ 519985 h 794837"/>
                <a:gd name="connsiteX12" fmla="*/ 594278 w 958519"/>
                <a:gd name="connsiteY12" fmla="*/ 545767 h 794837"/>
                <a:gd name="connsiteX13" fmla="*/ 481942 w 958519"/>
                <a:gd name="connsiteY13" fmla="*/ 545306 h 794837"/>
                <a:gd name="connsiteX14" fmla="*/ 369607 w 958519"/>
                <a:gd name="connsiteY14" fmla="*/ 545306 h 794837"/>
                <a:gd name="connsiteX15" fmla="*/ 345666 w 958519"/>
                <a:gd name="connsiteY15" fmla="*/ 521826 h 794837"/>
                <a:gd name="connsiteX16" fmla="*/ 355795 w 958519"/>
                <a:gd name="connsiteY16" fmla="*/ 313269 h 794837"/>
                <a:gd name="connsiteX17" fmla="*/ 374211 w 958519"/>
                <a:gd name="connsiteY17" fmla="*/ 295775 h 794837"/>
                <a:gd name="connsiteX18" fmla="*/ 590135 w 958519"/>
                <a:gd name="connsiteY18" fmla="*/ 295775 h 794837"/>
                <a:gd name="connsiteX19" fmla="*/ 609011 w 958519"/>
                <a:gd name="connsiteY19" fmla="*/ 314651 h 794837"/>
                <a:gd name="connsiteX20" fmla="*/ 616342 w 958519"/>
                <a:gd name="connsiteY20" fmla="*/ 463262 h 794837"/>
                <a:gd name="connsiteX21" fmla="*/ 641779 w 958519"/>
                <a:gd name="connsiteY21" fmla="*/ 463326 h 794837"/>
                <a:gd name="connsiteX22" fmla="*/ 634331 w 958519"/>
                <a:gd name="connsiteY22" fmla="*/ 313730 h 794837"/>
                <a:gd name="connsiteX23" fmla="*/ 652747 w 958519"/>
                <a:gd name="connsiteY23" fmla="*/ 294854 h 794837"/>
                <a:gd name="connsiteX24" fmla="*/ 115471 w 958519"/>
                <a:gd name="connsiteY24" fmla="*/ 294854 h 794837"/>
                <a:gd name="connsiteX25" fmla="*/ 310677 w 958519"/>
                <a:gd name="connsiteY25" fmla="*/ 294854 h 794837"/>
                <a:gd name="connsiteX26" fmla="*/ 330474 w 958519"/>
                <a:gd name="connsiteY26" fmla="*/ 316032 h 794837"/>
                <a:gd name="connsiteX27" fmla="*/ 320346 w 958519"/>
                <a:gd name="connsiteY27" fmla="*/ 519985 h 794837"/>
                <a:gd name="connsiteX28" fmla="*/ 295024 w 958519"/>
                <a:gd name="connsiteY28" fmla="*/ 545307 h 794837"/>
                <a:gd name="connsiteX29" fmla="*/ 196499 w 958519"/>
                <a:gd name="connsiteY29" fmla="*/ 545307 h 794837"/>
                <a:gd name="connsiteX30" fmla="*/ 96134 w 958519"/>
                <a:gd name="connsiteY30" fmla="*/ 545307 h 794837"/>
                <a:gd name="connsiteX31" fmla="*/ 68050 w 958519"/>
                <a:gd name="connsiteY31" fmla="*/ 514460 h 794837"/>
                <a:gd name="connsiteX32" fmla="*/ 93832 w 958519"/>
                <a:gd name="connsiteY32" fmla="*/ 315572 h 794837"/>
                <a:gd name="connsiteX33" fmla="*/ 115471 w 958519"/>
                <a:gd name="connsiteY33" fmla="*/ 294854 h 794837"/>
                <a:gd name="connsiteX34" fmla="*/ 644460 w 958519"/>
                <a:gd name="connsiteY34" fmla="*/ 61896 h 794837"/>
                <a:gd name="connsiteX35" fmla="*/ 804215 w 958519"/>
                <a:gd name="connsiteY35" fmla="*/ 62357 h 794837"/>
                <a:gd name="connsiteX36" fmla="*/ 836443 w 958519"/>
                <a:gd name="connsiteY36" fmla="*/ 90901 h 794837"/>
                <a:gd name="connsiteX37" fmla="*/ 857621 w 958519"/>
                <a:gd name="connsiteY37" fmla="*/ 251118 h 794837"/>
                <a:gd name="connsiteX38" fmla="*/ 841968 w 958519"/>
                <a:gd name="connsiteY38" fmla="*/ 268153 h 794837"/>
                <a:gd name="connsiteX39" fmla="*/ 745746 w 958519"/>
                <a:gd name="connsiteY39" fmla="*/ 268153 h 794837"/>
                <a:gd name="connsiteX40" fmla="*/ 650905 w 958519"/>
                <a:gd name="connsiteY40" fmla="*/ 268153 h 794837"/>
                <a:gd name="connsiteX41" fmla="*/ 631109 w 958519"/>
                <a:gd name="connsiteY41" fmla="*/ 249737 h 794837"/>
                <a:gd name="connsiteX42" fmla="*/ 623282 w 958519"/>
                <a:gd name="connsiteY42" fmla="*/ 83074 h 794837"/>
                <a:gd name="connsiteX43" fmla="*/ 644460 w 958519"/>
                <a:gd name="connsiteY43" fmla="*/ 61896 h 794837"/>
                <a:gd name="connsiteX44" fmla="*/ 390324 w 958519"/>
                <a:gd name="connsiteY44" fmla="*/ 61896 h 794837"/>
                <a:gd name="connsiteX45" fmla="*/ 574941 w 958519"/>
                <a:gd name="connsiteY45" fmla="*/ 61896 h 794837"/>
                <a:gd name="connsiteX46" fmla="*/ 597500 w 958519"/>
                <a:gd name="connsiteY46" fmla="*/ 83074 h 794837"/>
                <a:gd name="connsiteX47" fmla="*/ 605327 w 958519"/>
                <a:gd name="connsiteY47" fmla="*/ 247895 h 794837"/>
                <a:gd name="connsiteX48" fmla="*/ 584609 w 958519"/>
                <a:gd name="connsiteY48" fmla="*/ 268152 h 794837"/>
                <a:gd name="connsiteX49" fmla="*/ 483323 w 958519"/>
                <a:gd name="connsiteY49" fmla="*/ 268152 h 794837"/>
                <a:gd name="connsiteX50" fmla="*/ 377894 w 958519"/>
                <a:gd name="connsiteY50" fmla="*/ 268152 h 794837"/>
                <a:gd name="connsiteX51" fmla="*/ 359478 w 958519"/>
                <a:gd name="connsiteY51" fmla="*/ 249276 h 794837"/>
                <a:gd name="connsiteX52" fmla="*/ 367305 w 958519"/>
                <a:gd name="connsiteY52" fmla="*/ 82614 h 794837"/>
                <a:gd name="connsiteX53" fmla="*/ 390324 w 958519"/>
                <a:gd name="connsiteY53" fmla="*/ 61896 h 794837"/>
                <a:gd name="connsiteX54" fmla="*/ 152302 w 958519"/>
                <a:gd name="connsiteY54" fmla="*/ 61896 h 794837"/>
                <a:gd name="connsiteX55" fmla="*/ 324488 w 958519"/>
                <a:gd name="connsiteY55" fmla="*/ 61896 h 794837"/>
                <a:gd name="connsiteX56" fmla="*/ 341522 w 958519"/>
                <a:gd name="connsiteY56" fmla="*/ 80312 h 794837"/>
                <a:gd name="connsiteX57" fmla="*/ 333696 w 958519"/>
                <a:gd name="connsiteY57" fmla="*/ 250197 h 794837"/>
                <a:gd name="connsiteX58" fmla="*/ 314820 w 958519"/>
                <a:gd name="connsiteY58" fmla="*/ 267692 h 794837"/>
                <a:gd name="connsiteX59" fmla="*/ 216757 w 958519"/>
                <a:gd name="connsiteY59" fmla="*/ 268152 h 794837"/>
                <a:gd name="connsiteX60" fmla="*/ 121916 w 958519"/>
                <a:gd name="connsiteY60" fmla="*/ 268152 h 794837"/>
                <a:gd name="connsiteX61" fmla="*/ 102580 w 958519"/>
                <a:gd name="connsiteY61" fmla="*/ 247435 h 794837"/>
                <a:gd name="connsiteX62" fmla="*/ 123758 w 958519"/>
                <a:gd name="connsiteY62" fmla="*/ 87217 h 794837"/>
                <a:gd name="connsiteX63" fmla="*/ 152302 w 958519"/>
                <a:gd name="connsiteY63" fmla="*/ 61896 h 794837"/>
                <a:gd name="connsiteX64" fmla="*/ 136187 w 958519"/>
                <a:gd name="connsiteY64" fmla="*/ 41639 h 794837"/>
                <a:gd name="connsiteX65" fmla="*/ 101198 w 958519"/>
                <a:gd name="connsiteY65" fmla="*/ 71564 h 794837"/>
                <a:gd name="connsiteX66" fmla="*/ 86465 w 958519"/>
                <a:gd name="connsiteY66" fmla="*/ 182979 h 794837"/>
                <a:gd name="connsiteX67" fmla="*/ 43188 w 958519"/>
                <a:gd name="connsiteY67" fmla="*/ 523209 h 794837"/>
                <a:gd name="connsiteX68" fmla="*/ 80020 w 958519"/>
                <a:gd name="connsiteY68" fmla="*/ 563723 h 794837"/>
                <a:gd name="connsiteX69" fmla="*/ 479180 w 958519"/>
                <a:gd name="connsiteY69" fmla="*/ 563723 h 794837"/>
                <a:gd name="connsiteX70" fmla="*/ 887546 w 958519"/>
                <a:gd name="connsiteY70" fmla="*/ 563263 h 794837"/>
                <a:gd name="connsiteX71" fmla="*/ 917932 w 958519"/>
                <a:gd name="connsiteY71" fmla="*/ 530115 h 794837"/>
                <a:gd name="connsiteX72" fmla="*/ 859462 w 958519"/>
                <a:gd name="connsiteY72" fmla="*/ 73406 h 794837"/>
                <a:gd name="connsiteX73" fmla="*/ 824012 w 958519"/>
                <a:gd name="connsiteY73" fmla="*/ 41639 h 794837"/>
                <a:gd name="connsiteX74" fmla="*/ 136187 w 958519"/>
                <a:gd name="connsiteY74" fmla="*/ 41639 h 794837"/>
                <a:gd name="connsiteX75" fmla="*/ 130202 w 958519"/>
                <a:gd name="connsiteY75" fmla="*/ 204 h 794837"/>
                <a:gd name="connsiteX76" fmla="*/ 342903 w 958519"/>
                <a:gd name="connsiteY76" fmla="*/ 204 h 794837"/>
                <a:gd name="connsiteX77" fmla="*/ 819408 w 958519"/>
                <a:gd name="connsiteY77" fmla="*/ 204 h 794837"/>
                <a:gd name="connsiteX78" fmla="*/ 899976 w 958519"/>
                <a:gd name="connsiteY78" fmla="*/ 71564 h 794837"/>
                <a:gd name="connsiteX79" fmla="*/ 957986 w 958519"/>
                <a:gd name="connsiteY79" fmla="*/ 528272 h 794837"/>
                <a:gd name="connsiteX80" fmla="*/ 904120 w 958519"/>
                <a:gd name="connsiteY80" fmla="*/ 636003 h 794837"/>
                <a:gd name="connsiteX81" fmla="*/ 870051 w 958519"/>
                <a:gd name="connsiteY81" fmla="*/ 643369 h 794837"/>
                <a:gd name="connsiteX82" fmla="*/ 707533 w 958519"/>
                <a:gd name="connsiteY82" fmla="*/ 643369 h 794837"/>
                <a:gd name="connsiteX83" fmla="*/ 536728 w 958519"/>
                <a:gd name="connsiteY83" fmla="*/ 642909 h 794837"/>
                <a:gd name="connsiteX84" fmla="*/ 521995 w 958519"/>
                <a:gd name="connsiteY84" fmla="*/ 661325 h 794837"/>
                <a:gd name="connsiteX85" fmla="*/ 547317 w 958519"/>
                <a:gd name="connsiteY85" fmla="*/ 770898 h 794837"/>
                <a:gd name="connsiteX86" fmla="*/ 531203 w 958519"/>
                <a:gd name="connsiteY86" fmla="*/ 792996 h 794837"/>
                <a:gd name="connsiteX87" fmla="*/ 423932 w 958519"/>
                <a:gd name="connsiteY87" fmla="*/ 792536 h 794837"/>
                <a:gd name="connsiteX88" fmla="*/ 411962 w 958519"/>
                <a:gd name="connsiteY88" fmla="*/ 775502 h 794837"/>
                <a:gd name="connsiteX89" fmla="*/ 436823 w 958519"/>
                <a:gd name="connsiteY89" fmla="*/ 664087 h 794837"/>
                <a:gd name="connsiteX90" fmla="*/ 419789 w 958519"/>
                <a:gd name="connsiteY90" fmla="*/ 643369 h 794837"/>
                <a:gd name="connsiteX91" fmla="*/ 103039 w 958519"/>
                <a:gd name="connsiteY91" fmla="*/ 643369 h 794837"/>
                <a:gd name="connsiteX92" fmla="*/ 832 w 958519"/>
                <a:gd name="connsiteY92" fmla="*/ 528732 h 794837"/>
                <a:gd name="connsiteX93" fmla="*/ 60683 w 958519"/>
                <a:gd name="connsiteY93" fmla="*/ 59594 h 794837"/>
                <a:gd name="connsiteX94" fmla="*/ 130202 w 958519"/>
                <a:gd name="connsiteY94" fmla="*/ 204 h 7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58519" h="794837">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w="4596" cap="flat">
              <a:noFill/>
              <a:prstDash val="solid"/>
              <a:miter/>
            </a:ln>
          </p:spPr>
          <p:txBody>
            <a:bodyPr rtlCol="0" anchor="ctr"/>
            <a:lstStyle/>
            <a:p>
              <a:endParaRPr lang="en-US"/>
            </a:p>
          </p:txBody>
        </p:sp>
      </p:grpSp>
      <p:grpSp>
        <p:nvGrpSpPr>
          <p:cNvPr id="9" name="Group 8">
            <a:extLst>
              <a:ext uri="{FF2B5EF4-FFF2-40B4-BE49-F238E27FC236}">
                <a16:creationId xmlns:a16="http://schemas.microsoft.com/office/drawing/2014/main" xmlns="" id="{CAE67E13-E58F-4FB0-B485-321111952A2F}"/>
              </a:ext>
            </a:extLst>
          </p:cNvPr>
          <p:cNvGrpSpPr/>
          <p:nvPr/>
        </p:nvGrpSpPr>
        <p:grpSpPr>
          <a:xfrm>
            <a:off x="9410500" y="2710940"/>
            <a:ext cx="2036454" cy="2914798"/>
            <a:chOff x="9392570" y="2693010"/>
            <a:chExt cx="2036454" cy="2914798"/>
          </a:xfrm>
          <a:solidFill>
            <a:schemeClr val="accent1"/>
          </a:solidFill>
        </p:grpSpPr>
        <p:sp>
          <p:nvSpPr>
            <p:cNvPr id="142" name="Oval 1">
              <a:extLst>
                <a:ext uri="{FF2B5EF4-FFF2-40B4-BE49-F238E27FC236}">
                  <a16:creationId xmlns:a16="http://schemas.microsoft.com/office/drawing/2014/main" xmlns="" id="{93C89472-3994-4F29-BCEA-F5B3750388F7}"/>
                </a:ext>
              </a:extLst>
            </p:cNvPr>
            <p:cNvSpPr/>
            <p:nvPr/>
          </p:nvSpPr>
          <p:spPr>
            <a:xfrm flipH="1">
              <a:off x="10130361" y="5170309"/>
              <a:ext cx="560872" cy="10016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3" name="Oval 1">
              <a:extLst>
                <a:ext uri="{FF2B5EF4-FFF2-40B4-BE49-F238E27FC236}">
                  <a16:creationId xmlns:a16="http://schemas.microsoft.com/office/drawing/2014/main" xmlns="" id="{562FA17F-34DD-4833-B88E-B25D0AD94387}"/>
                </a:ext>
              </a:extLst>
            </p:cNvPr>
            <p:cNvSpPr/>
            <p:nvPr/>
          </p:nvSpPr>
          <p:spPr>
            <a:xfrm flipH="1">
              <a:off x="10190455" y="5447560"/>
              <a:ext cx="440684" cy="16024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44" name="Oval 1">
              <a:extLst>
                <a:ext uri="{FF2B5EF4-FFF2-40B4-BE49-F238E27FC236}">
                  <a16:creationId xmlns:a16="http://schemas.microsoft.com/office/drawing/2014/main" xmlns="" id="{5FDE4BF7-69D8-4347-8B6F-1F7909A29DFA}"/>
                </a:ext>
              </a:extLst>
            </p:cNvPr>
            <p:cNvSpPr/>
            <p:nvPr/>
          </p:nvSpPr>
          <p:spPr>
            <a:xfrm flipH="1">
              <a:off x="10150393" y="5308935"/>
              <a:ext cx="520809" cy="10016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5" name="Oval 1">
              <a:extLst>
                <a:ext uri="{FF2B5EF4-FFF2-40B4-BE49-F238E27FC236}">
                  <a16:creationId xmlns:a16="http://schemas.microsoft.com/office/drawing/2014/main" xmlns="" id="{394F196D-2D6E-4120-AE3F-684AF1FF3436}"/>
                </a:ext>
              </a:extLst>
            </p:cNvPr>
            <p:cNvSpPr/>
            <p:nvPr/>
          </p:nvSpPr>
          <p:spPr>
            <a:xfrm flipH="1">
              <a:off x="10110330" y="5031684"/>
              <a:ext cx="600935" cy="10016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3" name="Freeform: Shape 152">
              <a:extLst>
                <a:ext uri="{FF2B5EF4-FFF2-40B4-BE49-F238E27FC236}">
                  <a16:creationId xmlns:a16="http://schemas.microsoft.com/office/drawing/2014/main" xmlns="" id="{8C7A0C76-30F6-4D40-A08F-49E0C4075BE9}"/>
                </a:ext>
              </a:extLst>
            </p:cNvPr>
            <p:cNvSpPr/>
            <p:nvPr/>
          </p:nvSpPr>
          <p:spPr>
            <a:xfrm flipH="1">
              <a:off x="9392570" y="2693010"/>
              <a:ext cx="2036454" cy="2246601"/>
            </a:xfrm>
            <a:custGeom>
              <a:avLst/>
              <a:gdLst>
                <a:gd name="connsiteX0" fmla="*/ 696638 w 2036454"/>
                <a:gd name="connsiteY0" fmla="*/ 2081097 h 2246601"/>
                <a:gd name="connsiteX1" fmla="*/ 717664 w 2036454"/>
                <a:gd name="connsiteY1" fmla="*/ 2094765 h 2246601"/>
                <a:gd name="connsiteX2" fmla="*/ 709915 w 2036454"/>
                <a:gd name="connsiteY2" fmla="*/ 2093208 h 2246601"/>
                <a:gd name="connsiteX3" fmla="*/ 1016176 w 2036454"/>
                <a:gd name="connsiteY3" fmla="*/ 69112 h 2246601"/>
                <a:gd name="connsiteX4" fmla="*/ 1972239 w 2036454"/>
                <a:gd name="connsiteY4" fmla="*/ 1025175 h 2246601"/>
                <a:gd name="connsiteX5" fmla="*/ 1016176 w 2036454"/>
                <a:gd name="connsiteY5" fmla="*/ 1981238 h 2246601"/>
                <a:gd name="connsiteX6" fmla="*/ 60113 w 2036454"/>
                <a:gd name="connsiteY6" fmla="*/ 1025175 h 2246601"/>
                <a:gd name="connsiteX7" fmla="*/ 1016176 w 2036454"/>
                <a:gd name="connsiteY7" fmla="*/ 69112 h 2246601"/>
                <a:gd name="connsiteX8" fmla="*/ 1020136 w 2036454"/>
                <a:gd name="connsiteY8" fmla="*/ 0 h 2246601"/>
                <a:gd name="connsiteX9" fmla="*/ 1018229 w 2036454"/>
                <a:gd name="connsiteY9" fmla="*/ 147 h 2246601"/>
                <a:gd name="connsiteX10" fmla="*/ 1016319 w 2036454"/>
                <a:gd name="connsiteY10" fmla="*/ 0 h 2246601"/>
                <a:gd name="connsiteX11" fmla="*/ 0 w 2036454"/>
                <a:gd name="connsiteY11" fmla="*/ 1016319 h 2246601"/>
                <a:gd name="connsiteX12" fmla="*/ 484581 w 2036454"/>
                <a:gd name="connsiteY12" fmla="*/ 1942131 h 2246601"/>
                <a:gd name="connsiteX13" fmla="*/ 533756 w 2036454"/>
                <a:gd name="connsiteY13" fmla="*/ 2149329 h 2246601"/>
                <a:gd name="connsiteX14" fmla="*/ 663812 w 2036454"/>
                <a:gd name="connsiteY14" fmla="*/ 2246601 h 2246601"/>
                <a:gd name="connsiteX15" fmla="*/ 1018229 w 2036454"/>
                <a:gd name="connsiteY15" fmla="*/ 2245332 h 2246601"/>
                <a:gd name="connsiteX16" fmla="*/ 1372641 w 2036454"/>
                <a:gd name="connsiteY16" fmla="*/ 2246601 h 2246601"/>
                <a:gd name="connsiteX17" fmla="*/ 1502697 w 2036454"/>
                <a:gd name="connsiteY17" fmla="*/ 2149329 h 2246601"/>
                <a:gd name="connsiteX18" fmla="*/ 1551873 w 2036454"/>
                <a:gd name="connsiteY18" fmla="*/ 1942131 h 2246601"/>
                <a:gd name="connsiteX19" fmla="*/ 2036454 w 2036454"/>
                <a:gd name="connsiteY19" fmla="*/ 1016319 h 2246601"/>
                <a:gd name="connsiteX20" fmla="*/ 1020136 w 2036454"/>
                <a:gd name="connsiteY20" fmla="*/ 0 h 224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36454" h="2246601">
                  <a:moveTo>
                    <a:pt x="696638" y="2081097"/>
                  </a:moveTo>
                  <a:lnTo>
                    <a:pt x="717664" y="2094765"/>
                  </a:lnTo>
                  <a:lnTo>
                    <a:pt x="709915" y="2093208"/>
                  </a:lnTo>
                  <a:close/>
                  <a:moveTo>
                    <a:pt x="1016176" y="69112"/>
                  </a:moveTo>
                  <a:cubicBezTo>
                    <a:pt x="1544195" y="69112"/>
                    <a:pt x="1972239" y="497156"/>
                    <a:pt x="1972239" y="1025175"/>
                  </a:cubicBezTo>
                  <a:cubicBezTo>
                    <a:pt x="1972239" y="1553194"/>
                    <a:pt x="1544195" y="1981238"/>
                    <a:pt x="1016176" y="1981238"/>
                  </a:cubicBezTo>
                  <a:cubicBezTo>
                    <a:pt x="488157" y="1981238"/>
                    <a:pt x="60113" y="1553194"/>
                    <a:pt x="60113" y="1025175"/>
                  </a:cubicBezTo>
                  <a:cubicBezTo>
                    <a:pt x="60113" y="497156"/>
                    <a:pt x="488157" y="69112"/>
                    <a:pt x="1016176" y="69112"/>
                  </a:cubicBezTo>
                  <a:close/>
                  <a:moveTo>
                    <a:pt x="1020136" y="0"/>
                  </a:moveTo>
                  <a:lnTo>
                    <a:pt x="1018229" y="147"/>
                  </a:lnTo>
                  <a:lnTo>
                    <a:pt x="1016319" y="0"/>
                  </a:lnTo>
                  <a:cubicBezTo>
                    <a:pt x="455022" y="0"/>
                    <a:pt x="0" y="455021"/>
                    <a:pt x="0" y="1016319"/>
                  </a:cubicBezTo>
                  <a:cubicBezTo>
                    <a:pt x="0" y="1396151"/>
                    <a:pt x="271200" y="1771022"/>
                    <a:pt x="484581" y="1942131"/>
                  </a:cubicBezTo>
                  <a:cubicBezTo>
                    <a:pt x="548151" y="2015370"/>
                    <a:pt x="520096" y="2053853"/>
                    <a:pt x="533756" y="2149329"/>
                  </a:cubicBezTo>
                  <a:cubicBezTo>
                    <a:pt x="569271" y="2223033"/>
                    <a:pt x="601038" y="2246601"/>
                    <a:pt x="663812" y="2246601"/>
                  </a:cubicBezTo>
                  <a:lnTo>
                    <a:pt x="1018229" y="2245332"/>
                  </a:lnTo>
                  <a:lnTo>
                    <a:pt x="1372641" y="2246601"/>
                  </a:lnTo>
                  <a:cubicBezTo>
                    <a:pt x="1435417" y="2246601"/>
                    <a:pt x="1467183" y="2223033"/>
                    <a:pt x="1502697" y="2149329"/>
                  </a:cubicBezTo>
                  <a:cubicBezTo>
                    <a:pt x="1516357" y="2053853"/>
                    <a:pt x="1488303" y="2015370"/>
                    <a:pt x="1551873" y="1942131"/>
                  </a:cubicBezTo>
                  <a:cubicBezTo>
                    <a:pt x="1765253" y="1771022"/>
                    <a:pt x="2036454" y="1396151"/>
                    <a:pt x="2036454" y="1016319"/>
                  </a:cubicBezTo>
                  <a:cubicBezTo>
                    <a:pt x="2036454" y="455021"/>
                    <a:pt x="1581432" y="0"/>
                    <a:pt x="102013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a:p>
          </p:txBody>
        </p:sp>
      </p:grpSp>
      <p:sp>
        <p:nvSpPr>
          <p:cNvPr id="152" name="Freeform: Shape 151">
            <a:extLst>
              <a:ext uri="{FF2B5EF4-FFF2-40B4-BE49-F238E27FC236}">
                <a16:creationId xmlns:a16="http://schemas.microsoft.com/office/drawing/2014/main" xmlns="" id="{1E1607B5-64B5-47A5-8D74-932DFF0AB39F}"/>
              </a:ext>
            </a:extLst>
          </p:cNvPr>
          <p:cNvSpPr/>
          <p:nvPr/>
        </p:nvSpPr>
        <p:spPr>
          <a:xfrm flipH="1">
            <a:off x="9516898" y="2907256"/>
            <a:ext cx="1787797" cy="1972285"/>
          </a:xfrm>
          <a:custGeom>
            <a:avLst/>
            <a:gdLst>
              <a:gd name="connsiteX0" fmla="*/ 696638 w 2036454"/>
              <a:gd name="connsiteY0" fmla="*/ 2081097 h 2246601"/>
              <a:gd name="connsiteX1" fmla="*/ 717664 w 2036454"/>
              <a:gd name="connsiteY1" fmla="*/ 2094765 h 2246601"/>
              <a:gd name="connsiteX2" fmla="*/ 709915 w 2036454"/>
              <a:gd name="connsiteY2" fmla="*/ 2093208 h 2246601"/>
              <a:gd name="connsiteX3" fmla="*/ 1020136 w 2036454"/>
              <a:gd name="connsiteY3" fmla="*/ 0 h 2246601"/>
              <a:gd name="connsiteX4" fmla="*/ 1018229 w 2036454"/>
              <a:gd name="connsiteY4" fmla="*/ 147 h 2246601"/>
              <a:gd name="connsiteX5" fmla="*/ 1016319 w 2036454"/>
              <a:gd name="connsiteY5" fmla="*/ 0 h 2246601"/>
              <a:gd name="connsiteX6" fmla="*/ 0 w 2036454"/>
              <a:gd name="connsiteY6" fmla="*/ 1016319 h 2246601"/>
              <a:gd name="connsiteX7" fmla="*/ 484581 w 2036454"/>
              <a:gd name="connsiteY7" fmla="*/ 1942131 h 2246601"/>
              <a:gd name="connsiteX8" fmla="*/ 533756 w 2036454"/>
              <a:gd name="connsiteY8" fmla="*/ 2149329 h 2246601"/>
              <a:gd name="connsiteX9" fmla="*/ 663812 w 2036454"/>
              <a:gd name="connsiteY9" fmla="*/ 2246601 h 2246601"/>
              <a:gd name="connsiteX10" fmla="*/ 1018229 w 2036454"/>
              <a:gd name="connsiteY10" fmla="*/ 2245332 h 2246601"/>
              <a:gd name="connsiteX11" fmla="*/ 1372641 w 2036454"/>
              <a:gd name="connsiteY11" fmla="*/ 2246601 h 2246601"/>
              <a:gd name="connsiteX12" fmla="*/ 1502697 w 2036454"/>
              <a:gd name="connsiteY12" fmla="*/ 2149329 h 2246601"/>
              <a:gd name="connsiteX13" fmla="*/ 1551873 w 2036454"/>
              <a:gd name="connsiteY13" fmla="*/ 1942131 h 2246601"/>
              <a:gd name="connsiteX14" fmla="*/ 2036454 w 2036454"/>
              <a:gd name="connsiteY14" fmla="*/ 1016319 h 2246601"/>
              <a:gd name="connsiteX15" fmla="*/ 1020136 w 2036454"/>
              <a:gd name="connsiteY15" fmla="*/ 0 h 224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6454" h="2246601">
                <a:moveTo>
                  <a:pt x="696638" y="2081097"/>
                </a:moveTo>
                <a:lnTo>
                  <a:pt x="717664" y="2094765"/>
                </a:lnTo>
                <a:lnTo>
                  <a:pt x="709915" y="2093208"/>
                </a:lnTo>
                <a:close/>
                <a:moveTo>
                  <a:pt x="1020136" y="0"/>
                </a:moveTo>
                <a:lnTo>
                  <a:pt x="1018229" y="147"/>
                </a:lnTo>
                <a:lnTo>
                  <a:pt x="1016319" y="0"/>
                </a:lnTo>
                <a:cubicBezTo>
                  <a:pt x="455022" y="0"/>
                  <a:pt x="0" y="455021"/>
                  <a:pt x="0" y="1016319"/>
                </a:cubicBezTo>
                <a:cubicBezTo>
                  <a:pt x="0" y="1396151"/>
                  <a:pt x="271200" y="1771022"/>
                  <a:pt x="484581" y="1942131"/>
                </a:cubicBezTo>
                <a:cubicBezTo>
                  <a:pt x="548151" y="2015370"/>
                  <a:pt x="520096" y="2053853"/>
                  <a:pt x="533756" y="2149329"/>
                </a:cubicBezTo>
                <a:cubicBezTo>
                  <a:pt x="569271" y="2223033"/>
                  <a:pt x="601038" y="2246601"/>
                  <a:pt x="663812" y="2246601"/>
                </a:cubicBezTo>
                <a:lnTo>
                  <a:pt x="1018229" y="2245332"/>
                </a:lnTo>
                <a:lnTo>
                  <a:pt x="1372641" y="2246601"/>
                </a:lnTo>
                <a:cubicBezTo>
                  <a:pt x="1435417" y="2246601"/>
                  <a:pt x="1467183" y="2223033"/>
                  <a:pt x="1502697" y="2149329"/>
                </a:cubicBezTo>
                <a:cubicBezTo>
                  <a:pt x="1516357" y="2053853"/>
                  <a:pt x="1488303" y="2015370"/>
                  <a:pt x="1551873" y="1942131"/>
                </a:cubicBezTo>
                <a:cubicBezTo>
                  <a:pt x="1765253" y="1771022"/>
                  <a:pt x="2036454" y="1396151"/>
                  <a:pt x="2036454" y="1016319"/>
                </a:cubicBezTo>
                <a:cubicBezTo>
                  <a:pt x="2036454" y="455021"/>
                  <a:pt x="1581432" y="0"/>
                  <a:pt x="10201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a:p>
        </p:txBody>
      </p:sp>
      <p:grpSp>
        <p:nvGrpSpPr>
          <p:cNvPr id="83" name="Group 82">
            <a:extLst>
              <a:ext uri="{FF2B5EF4-FFF2-40B4-BE49-F238E27FC236}">
                <a16:creationId xmlns:a16="http://schemas.microsoft.com/office/drawing/2014/main" xmlns="" id="{AB2A7E71-5738-44B8-8C95-AE69F852EEE2}"/>
              </a:ext>
            </a:extLst>
          </p:cNvPr>
          <p:cNvGrpSpPr/>
          <p:nvPr/>
        </p:nvGrpSpPr>
        <p:grpSpPr>
          <a:xfrm>
            <a:off x="9516898" y="2814396"/>
            <a:ext cx="1832724" cy="1832724"/>
            <a:chOff x="4547049" y="1897856"/>
            <a:chExt cx="3071634" cy="3071634"/>
          </a:xfrm>
          <a:effectLst/>
        </p:grpSpPr>
        <p:sp>
          <p:nvSpPr>
            <p:cNvPr id="84" name="Freeform: Shape 83">
              <a:extLst>
                <a:ext uri="{FF2B5EF4-FFF2-40B4-BE49-F238E27FC236}">
                  <a16:creationId xmlns:a16="http://schemas.microsoft.com/office/drawing/2014/main" xmlns="" id="{D8F22443-BC2E-481F-848C-C91988FF254D}"/>
                </a:ext>
              </a:extLst>
            </p:cNvPr>
            <p:cNvSpPr/>
            <p:nvPr/>
          </p:nvSpPr>
          <p:spPr>
            <a:xfrm>
              <a:off x="4547049" y="1897856"/>
              <a:ext cx="3071634" cy="307163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1">
                <a:lumMod val="20000"/>
                <a:lumOff val="80000"/>
              </a:schemeClr>
            </a:solidFill>
            <a:ln w="9525" cap="flat">
              <a:noFill/>
              <a:prstDash val="solid"/>
              <a:miter/>
            </a:ln>
            <a:effectLst/>
          </p:spPr>
          <p:txBody>
            <a:bodyPr rtlCol="0" anchor="ctr"/>
            <a:lstStyle/>
            <a:p>
              <a:endParaRPr lang="en-US" dirty="0"/>
            </a:p>
          </p:txBody>
        </p:sp>
        <p:sp>
          <p:nvSpPr>
            <p:cNvPr id="85" name="Freeform: Shape 84">
              <a:extLst>
                <a:ext uri="{FF2B5EF4-FFF2-40B4-BE49-F238E27FC236}">
                  <a16:creationId xmlns:a16="http://schemas.microsoft.com/office/drawing/2014/main" xmlns="" id="{35F2A40E-4190-437D-AC60-CD4CDF3B31A4}"/>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1">
                <a:lumMod val="40000"/>
                <a:lumOff val="60000"/>
              </a:schemeClr>
            </a:solidFill>
            <a:ln w="9525" cap="flat">
              <a:noFill/>
              <a:prstDash val="solid"/>
              <a:miter/>
            </a:ln>
          </p:spPr>
          <p:txBody>
            <a:bodyPr rtlCol="0" anchor="ctr"/>
            <a:lstStyle/>
            <a:p>
              <a:endParaRPr lang="en-US" dirty="0"/>
            </a:p>
          </p:txBody>
        </p:sp>
      </p:grpSp>
      <p:grpSp>
        <p:nvGrpSpPr>
          <p:cNvPr id="169" name="Group 168">
            <a:extLst>
              <a:ext uri="{FF2B5EF4-FFF2-40B4-BE49-F238E27FC236}">
                <a16:creationId xmlns:a16="http://schemas.microsoft.com/office/drawing/2014/main" xmlns="" id="{0DFE7297-5D2E-4A1E-AF36-A4B43D60EE20}"/>
              </a:ext>
            </a:extLst>
          </p:cNvPr>
          <p:cNvGrpSpPr/>
          <p:nvPr/>
        </p:nvGrpSpPr>
        <p:grpSpPr>
          <a:xfrm>
            <a:off x="1092450" y="4943210"/>
            <a:ext cx="2825440" cy="1166481"/>
            <a:chOff x="1786971" y="4942919"/>
            <a:chExt cx="2041538" cy="1037553"/>
          </a:xfrm>
        </p:grpSpPr>
        <p:sp>
          <p:nvSpPr>
            <p:cNvPr id="170" name="Rectangle: Rounded Corners 169">
              <a:extLst>
                <a:ext uri="{FF2B5EF4-FFF2-40B4-BE49-F238E27FC236}">
                  <a16:creationId xmlns:a16="http://schemas.microsoft.com/office/drawing/2014/main" xmlns="" id="{542EA2AA-46CA-4542-867B-4B1CB448291F}"/>
                </a:ext>
              </a:extLst>
            </p:cNvPr>
            <p:cNvSpPr/>
            <p:nvPr/>
          </p:nvSpPr>
          <p:spPr>
            <a:xfrm>
              <a:off x="1886713" y="4942919"/>
              <a:ext cx="1842053" cy="62168"/>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a:extLst>
                <a:ext uri="{FF2B5EF4-FFF2-40B4-BE49-F238E27FC236}">
                  <a16:creationId xmlns:a16="http://schemas.microsoft.com/office/drawing/2014/main" xmlns="" id="{D4CACEE3-B90F-4F91-BDC6-877A07B30437}"/>
                </a:ext>
              </a:extLst>
            </p:cNvPr>
            <p:cNvSpPr/>
            <p:nvPr/>
          </p:nvSpPr>
          <p:spPr>
            <a:xfrm>
              <a:off x="1786971" y="5005087"/>
              <a:ext cx="2041538" cy="972483"/>
            </a:xfrm>
            <a:prstGeom prst="trapezoid">
              <a:avLst>
                <a:gd name="adj" fmla="val 15411"/>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a:extLst>
                <a:ext uri="{FF2B5EF4-FFF2-40B4-BE49-F238E27FC236}">
                  <a16:creationId xmlns:a16="http://schemas.microsoft.com/office/drawing/2014/main" xmlns="" id="{7A91969B-169B-4C9F-A000-5E82C767548C}"/>
                </a:ext>
              </a:extLst>
            </p:cNvPr>
            <p:cNvSpPr/>
            <p:nvPr/>
          </p:nvSpPr>
          <p:spPr>
            <a:xfrm>
              <a:off x="1950379" y="5043805"/>
              <a:ext cx="1714722" cy="187750"/>
            </a:xfrm>
            <a:prstGeom prst="trapezoi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 name="Group 172">
              <a:extLst>
                <a:ext uri="{FF2B5EF4-FFF2-40B4-BE49-F238E27FC236}">
                  <a16:creationId xmlns:a16="http://schemas.microsoft.com/office/drawing/2014/main" xmlns="" id="{B05ABD50-FAA4-4DC3-8D60-F356E81A32AF}"/>
                </a:ext>
              </a:extLst>
            </p:cNvPr>
            <p:cNvGrpSpPr/>
            <p:nvPr/>
          </p:nvGrpSpPr>
          <p:grpSpPr>
            <a:xfrm>
              <a:off x="2260924" y="5043805"/>
              <a:ext cx="1107473" cy="187751"/>
              <a:chOff x="7962899" y="2433000"/>
              <a:chExt cx="2294160" cy="371747"/>
            </a:xfrm>
          </p:grpSpPr>
          <p:grpSp>
            <p:nvGrpSpPr>
              <p:cNvPr id="227" name="Group 226">
                <a:extLst>
                  <a:ext uri="{FF2B5EF4-FFF2-40B4-BE49-F238E27FC236}">
                    <a16:creationId xmlns:a16="http://schemas.microsoft.com/office/drawing/2014/main" xmlns="" id="{86FD9438-9622-4C4E-BFA8-0C05525FCFD4}"/>
                  </a:ext>
                </a:extLst>
              </p:cNvPr>
              <p:cNvGrpSpPr/>
              <p:nvPr/>
            </p:nvGrpSpPr>
            <p:grpSpPr>
              <a:xfrm>
                <a:off x="7962899" y="2433000"/>
                <a:ext cx="344267" cy="371747"/>
                <a:chOff x="6383215" y="2833551"/>
                <a:chExt cx="240196" cy="371747"/>
              </a:xfrm>
            </p:grpSpPr>
            <p:sp>
              <p:nvSpPr>
                <p:cNvPr id="236" name="Rectangle 235">
                  <a:extLst>
                    <a:ext uri="{FF2B5EF4-FFF2-40B4-BE49-F238E27FC236}">
                      <a16:creationId xmlns:a16="http://schemas.microsoft.com/office/drawing/2014/main" xmlns="" id="{3F8AB41D-920E-42F9-ADC4-C5E4FA92A810}"/>
                    </a:ext>
                  </a:extLst>
                </p:cNvPr>
                <p:cNvSpPr/>
                <p:nvPr/>
              </p:nvSpPr>
              <p:spPr>
                <a:xfrm>
                  <a:off x="6427177" y="2833551"/>
                  <a:ext cx="152272" cy="103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a:extLst>
                    <a:ext uri="{FF2B5EF4-FFF2-40B4-BE49-F238E27FC236}">
                      <a16:creationId xmlns:a16="http://schemas.microsoft.com/office/drawing/2014/main" xmlns="" id="{B6373E23-F5CD-4F0F-AA5B-23DBCE336F76}"/>
                    </a:ext>
                  </a:extLst>
                </p:cNvPr>
                <p:cNvSpPr/>
                <p:nvPr/>
              </p:nvSpPr>
              <p:spPr>
                <a:xfrm>
                  <a:off x="6383215" y="3030414"/>
                  <a:ext cx="240196" cy="1748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Trapezoid 237">
                  <a:extLst>
                    <a:ext uri="{FF2B5EF4-FFF2-40B4-BE49-F238E27FC236}">
                      <a16:creationId xmlns:a16="http://schemas.microsoft.com/office/drawing/2014/main" xmlns="" id="{F598B5F6-B0BA-4533-A3E1-814F76F6C2EA}"/>
                    </a:ext>
                  </a:extLst>
                </p:cNvPr>
                <p:cNvSpPr/>
                <p:nvPr/>
              </p:nvSpPr>
              <p:spPr>
                <a:xfrm>
                  <a:off x="6383215" y="2936632"/>
                  <a:ext cx="240196" cy="93782"/>
                </a:xfrm>
                <a:prstGeom prst="trapezoid">
                  <a:avLst>
                    <a:gd name="adj" fmla="val 7468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227">
                <a:extLst>
                  <a:ext uri="{FF2B5EF4-FFF2-40B4-BE49-F238E27FC236}">
                    <a16:creationId xmlns:a16="http://schemas.microsoft.com/office/drawing/2014/main" xmlns="" id="{B9895C98-0D69-4F95-ABCE-8B972769064A}"/>
                  </a:ext>
                </a:extLst>
              </p:cNvPr>
              <p:cNvGrpSpPr/>
              <p:nvPr/>
            </p:nvGrpSpPr>
            <p:grpSpPr>
              <a:xfrm>
                <a:off x="8933083" y="2433000"/>
                <a:ext cx="344267" cy="371747"/>
                <a:chOff x="6383215" y="2833551"/>
                <a:chExt cx="240196" cy="371747"/>
              </a:xfrm>
            </p:grpSpPr>
            <p:sp>
              <p:nvSpPr>
                <p:cNvPr id="233" name="Rectangle 232">
                  <a:extLst>
                    <a:ext uri="{FF2B5EF4-FFF2-40B4-BE49-F238E27FC236}">
                      <a16:creationId xmlns:a16="http://schemas.microsoft.com/office/drawing/2014/main" xmlns="" id="{96EBE5C6-DE8F-44F9-9B6B-8B5ECBD2BD9B}"/>
                    </a:ext>
                  </a:extLst>
                </p:cNvPr>
                <p:cNvSpPr/>
                <p:nvPr/>
              </p:nvSpPr>
              <p:spPr>
                <a:xfrm>
                  <a:off x="6427177" y="2833551"/>
                  <a:ext cx="152272" cy="103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a:extLst>
                    <a:ext uri="{FF2B5EF4-FFF2-40B4-BE49-F238E27FC236}">
                      <a16:creationId xmlns:a16="http://schemas.microsoft.com/office/drawing/2014/main" xmlns="" id="{3D184445-6645-4A77-A9FB-EB687E422469}"/>
                    </a:ext>
                  </a:extLst>
                </p:cNvPr>
                <p:cNvSpPr/>
                <p:nvPr/>
              </p:nvSpPr>
              <p:spPr>
                <a:xfrm>
                  <a:off x="6383215" y="3030414"/>
                  <a:ext cx="240196" cy="1748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Trapezoid 234">
                  <a:extLst>
                    <a:ext uri="{FF2B5EF4-FFF2-40B4-BE49-F238E27FC236}">
                      <a16:creationId xmlns:a16="http://schemas.microsoft.com/office/drawing/2014/main" xmlns="" id="{5A94EBDF-19DB-4165-92F2-1E0F0718FC4C}"/>
                    </a:ext>
                  </a:extLst>
                </p:cNvPr>
                <p:cNvSpPr/>
                <p:nvPr/>
              </p:nvSpPr>
              <p:spPr>
                <a:xfrm>
                  <a:off x="6383215" y="2936632"/>
                  <a:ext cx="240196" cy="93782"/>
                </a:xfrm>
                <a:prstGeom prst="trapezoid">
                  <a:avLst>
                    <a:gd name="adj" fmla="val 67722"/>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228">
                <a:extLst>
                  <a:ext uri="{FF2B5EF4-FFF2-40B4-BE49-F238E27FC236}">
                    <a16:creationId xmlns:a16="http://schemas.microsoft.com/office/drawing/2014/main" xmlns="" id="{FAD918A8-175F-40E7-869A-7618A3014E59}"/>
                  </a:ext>
                </a:extLst>
              </p:cNvPr>
              <p:cNvGrpSpPr/>
              <p:nvPr/>
            </p:nvGrpSpPr>
            <p:grpSpPr>
              <a:xfrm>
                <a:off x="9912792" y="2433000"/>
                <a:ext cx="344267" cy="371747"/>
                <a:chOff x="6383215" y="2833551"/>
                <a:chExt cx="240196" cy="371747"/>
              </a:xfrm>
            </p:grpSpPr>
            <p:sp>
              <p:nvSpPr>
                <p:cNvPr id="230" name="Rectangle 229">
                  <a:extLst>
                    <a:ext uri="{FF2B5EF4-FFF2-40B4-BE49-F238E27FC236}">
                      <a16:creationId xmlns:a16="http://schemas.microsoft.com/office/drawing/2014/main" xmlns="" id="{93BFED72-A954-4796-9EA9-FD6A91263F48}"/>
                    </a:ext>
                  </a:extLst>
                </p:cNvPr>
                <p:cNvSpPr/>
                <p:nvPr/>
              </p:nvSpPr>
              <p:spPr>
                <a:xfrm>
                  <a:off x="6427177" y="2833551"/>
                  <a:ext cx="152272" cy="1030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xmlns="" id="{6DB22848-DE6A-434F-96FF-E95C3CD906E1}"/>
                    </a:ext>
                  </a:extLst>
                </p:cNvPr>
                <p:cNvSpPr/>
                <p:nvPr/>
              </p:nvSpPr>
              <p:spPr>
                <a:xfrm>
                  <a:off x="6383215" y="3030414"/>
                  <a:ext cx="240196" cy="17488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Trapezoid 231">
                  <a:extLst>
                    <a:ext uri="{FF2B5EF4-FFF2-40B4-BE49-F238E27FC236}">
                      <a16:creationId xmlns:a16="http://schemas.microsoft.com/office/drawing/2014/main" xmlns="" id="{B5E54CE8-3008-4CB1-824B-F057EC1055BB}"/>
                    </a:ext>
                  </a:extLst>
                </p:cNvPr>
                <p:cNvSpPr/>
                <p:nvPr/>
              </p:nvSpPr>
              <p:spPr>
                <a:xfrm>
                  <a:off x="6383215" y="2936632"/>
                  <a:ext cx="240196" cy="93782"/>
                </a:xfrm>
                <a:prstGeom prst="trapezoid">
                  <a:avLst>
                    <a:gd name="adj" fmla="val 71204"/>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4" name="Trapezoid 173">
              <a:extLst>
                <a:ext uri="{FF2B5EF4-FFF2-40B4-BE49-F238E27FC236}">
                  <a16:creationId xmlns:a16="http://schemas.microsoft.com/office/drawing/2014/main" xmlns="" id="{D71F561F-BB5E-4E08-A62B-93F204E90C6F}"/>
                </a:ext>
              </a:extLst>
            </p:cNvPr>
            <p:cNvSpPr/>
            <p:nvPr/>
          </p:nvSpPr>
          <p:spPr>
            <a:xfrm>
              <a:off x="1842501"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Trapezoid 174">
              <a:extLst>
                <a:ext uri="{FF2B5EF4-FFF2-40B4-BE49-F238E27FC236}">
                  <a16:creationId xmlns:a16="http://schemas.microsoft.com/office/drawing/2014/main" xmlns="" id="{926B953F-E07E-4B44-A2F2-83C58280DC83}"/>
                </a:ext>
              </a:extLst>
            </p:cNvPr>
            <p:cNvSpPr/>
            <p:nvPr/>
          </p:nvSpPr>
          <p:spPr>
            <a:xfrm>
              <a:off x="2313764"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Trapezoid 175">
              <a:extLst>
                <a:ext uri="{FF2B5EF4-FFF2-40B4-BE49-F238E27FC236}">
                  <a16:creationId xmlns:a16="http://schemas.microsoft.com/office/drawing/2014/main" xmlns="" id="{D73A1ECF-C322-4F51-8A8A-056B6ECA0135}"/>
                </a:ext>
              </a:extLst>
            </p:cNvPr>
            <p:cNvSpPr/>
            <p:nvPr/>
          </p:nvSpPr>
          <p:spPr>
            <a:xfrm>
              <a:off x="2785027"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Trapezoid 176">
              <a:extLst>
                <a:ext uri="{FF2B5EF4-FFF2-40B4-BE49-F238E27FC236}">
                  <a16:creationId xmlns:a16="http://schemas.microsoft.com/office/drawing/2014/main" xmlns="" id="{EEDD94C3-C6F2-430C-83ED-9003CA2F314C}"/>
                </a:ext>
              </a:extLst>
            </p:cNvPr>
            <p:cNvSpPr/>
            <p:nvPr/>
          </p:nvSpPr>
          <p:spPr>
            <a:xfrm>
              <a:off x="3256290" y="5231555"/>
              <a:ext cx="527872" cy="746014"/>
            </a:xfrm>
            <a:prstGeom prst="trapezoid">
              <a:avLst>
                <a:gd name="adj" fmla="val 213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oup 177">
              <a:extLst>
                <a:ext uri="{FF2B5EF4-FFF2-40B4-BE49-F238E27FC236}">
                  <a16:creationId xmlns:a16="http://schemas.microsoft.com/office/drawing/2014/main" xmlns="" id="{10263849-62BA-451C-B197-C458827AF1E9}"/>
                </a:ext>
              </a:extLst>
            </p:cNvPr>
            <p:cNvGrpSpPr/>
            <p:nvPr/>
          </p:nvGrpSpPr>
          <p:grpSpPr>
            <a:xfrm>
              <a:off x="1962670" y="5271362"/>
              <a:ext cx="302363" cy="682663"/>
              <a:chOff x="7384246" y="2899703"/>
              <a:chExt cx="626352" cy="1351672"/>
            </a:xfrm>
            <a:solidFill>
              <a:schemeClr val="accent4">
                <a:lumMod val="60000"/>
                <a:lumOff val="40000"/>
              </a:schemeClr>
            </a:solidFill>
          </p:grpSpPr>
          <p:sp>
            <p:nvSpPr>
              <p:cNvPr id="216" name="Rectangle: Rounded Corners 215">
                <a:extLst>
                  <a:ext uri="{FF2B5EF4-FFF2-40B4-BE49-F238E27FC236}">
                    <a16:creationId xmlns:a16="http://schemas.microsoft.com/office/drawing/2014/main" xmlns="" id="{1C3CCF86-B933-4353-9B3A-1DB36D4305ED}"/>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Rounded Corners 216">
                <a:extLst>
                  <a:ext uri="{FF2B5EF4-FFF2-40B4-BE49-F238E27FC236}">
                    <a16:creationId xmlns:a16="http://schemas.microsoft.com/office/drawing/2014/main" xmlns="" id="{87141F13-5FAA-4FB3-BD57-65B1DCFB0C93}"/>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Rounded Corners 217">
                <a:extLst>
                  <a:ext uri="{FF2B5EF4-FFF2-40B4-BE49-F238E27FC236}">
                    <a16:creationId xmlns:a16="http://schemas.microsoft.com/office/drawing/2014/main" xmlns="" id="{81DFD139-9103-43FD-996F-0C33D81607F8}"/>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Rounded Corners 218">
                <a:extLst>
                  <a:ext uri="{FF2B5EF4-FFF2-40B4-BE49-F238E27FC236}">
                    <a16:creationId xmlns:a16="http://schemas.microsoft.com/office/drawing/2014/main" xmlns="" id="{29DD79B1-E490-4CE7-872E-5D99A26FB2E2}"/>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Rounded Corners 219">
                <a:extLst>
                  <a:ext uri="{FF2B5EF4-FFF2-40B4-BE49-F238E27FC236}">
                    <a16:creationId xmlns:a16="http://schemas.microsoft.com/office/drawing/2014/main" xmlns="" id="{C0564815-BC6C-4565-A05B-816A9361D561}"/>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Rounded Corners 220">
                <a:extLst>
                  <a:ext uri="{FF2B5EF4-FFF2-40B4-BE49-F238E27FC236}">
                    <a16:creationId xmlns:a16="http://schemas.microsoft.com/office/drawing/2014/main" xmlns="" id="{1E6B8734-96EA-42CE-9A25-027B730D03B3}"/>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Rounded Corners 221">
                <a:extLst>
                  <a:ext uri="{FF2B5EF4-FFF2-40B4-BE49-F238E27FC236}">
                    <a16:creationId xmlns:a16="http://schemas.microsoft.com/office/drawing/2014/main" xmlns="" id="{E07C30DC-29B8-49D1-815B-87EF8DAD90A6}"/>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Rounded Corners 222">
                <a:extLst>
                  <a:ext uri="{FF2B5EF4-FFF2-40B4-BE49-F238E27FC236}">
                    <a16:creationId xmlns:a16="http://schemas.microsoft.com/office/drawing/2014/main" xmlns="" id="{DFFAE26A-2273-41E9-B826-3C556F16755D}"/>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Rounded Corners 223">
                <a:extLst>
                  <a:ext uri="{FF2B5EF4-FFF2-40B4-BE49-F238E27FC236}">
                    <a16:creationId xmlns:a16="http://schemas.microsoft.com/office/drawing/2014/main" xmlns="" id="{F03B1CCC-644F-4515-AE4F-AEB9ED345D42}"/>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Rounded Corners 224">
                <a:extLst>
                  <a:ext uri="{FF2B5EF4-FFF2-40B4-BE49-F238E27FC236}">
                    <a16:creationId xmlns:a16="http://schemas.microsoft.com/office/drawing/2014/main" xmlns="" id="{7BCF6C98-A966-462D-88A5-DAD346C3ADEB}"/>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Rounded Corners 225">
                <a:extLst>
                  <a:ext uri="{FF2B5EF4-FFF2-40B4-BE49-F238E27FC236}">
                    <a16:creationId xmlns:a16="http://schemas.microsoft.com/office/drawing/2014/main" xmlns="" id="{DDB596CA-184F-40A2-9566-DF961E600637}"/>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78">
              <a:extLst>
                <a:ext uri="{FF2B5EF4-FFF2-40B4-BE49-F238E27FC236}">
                  <a16:creationId xmlns:a16="http://schemas.microsoft.com/office/drawing/2014/main" xmlns="" id="{A739D00F-806A-4BB7-8A2F-1DFE0310997B}"/>
                </a:ext>
              </a:extLst>
            </p:cNvPr>
            <p:cNvGrpSpPr/>
            <p:nvPr/>
          </p:nvGrpSpPr>
          <p:grpSpPr>
            <a:xfrm>
              <a:off x="2430707" y="5271362"/>
              <a:ext cx="302363" cy="682663"/>
              <a:chOff x="7384246" y="2899703"/>
              <a:chExt cx="626352" cy="1351672"/>
            </a:xfrm>
            <a:solidFill>
              <a:schemeClr val="accent4">
                <a:lumMod val="60000"/>
                <a:lumOff val="40000"/>
              </a:schemeClr>
            </a:solidFill>
          </p:grpSpPr>
          <p:sp>
            <p:nvSpPr>
              <p:cNvPr id="205" name="Rectangle: Rounded Corners 204">
                <a:extLst>
                  <a:ext uri="{FF2B5EF4-FFF2-40B4-BE49-F238E27FC236}">
                    <a16:creationId xmlns:a16="http://schemas.microsoft.com/office/drawing/2014/main" xmlns="" id="{1452CDC8-7256-4FF3-8FED-628116B53909}"/>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Rounded Corners 205">
                <a:extLst>
                  <a:ext uri="{FF2B5EF4-FFF2-40B4-BE49-F238E27FC236}">
                    <a16:creationId xmlns:a16="http://schemas.microsoft.com/office/drawing/2014/main" xmlns="" id="{BC5E81AA-5663-4DA9-9089-741502B53958}"/>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Rounded Corners 206">
                <a:extLst>
                  <a:ext uri="{FF2B5EF4-FFF2-40B4-BE49-F238E27FC236}">
                    <a16:creationId xmlns:a16="http://schemas.microsoft.com/office/drawing/2014/main" xmlns="" id="{8DC76A4B-48E7-498C-B613-19DA314AA69A}"/>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xmlns="" id="{C74E88BB-2AD8-434B-B25A-206207DF1CCD}"/>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208">
                <a:extLst>
                  <a:ext uri="{FF2B5EF4-FFF2-40B4-BE49-F238E27FC236}">
                    <a16:creationId xmlns:a16="http://schemas.microsoft.com/office/drawing/2014/main" xmlns="" id="{581F9D7B-C759-4535-A839-2ABC111149AB}"/>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Rounded Corners 209">
                <a:extLst>
                  <a:ext uri="{FF2B5EF4-FFF2-40B4-BE49-F238E27FC236}">
                    <a16:creationId xmlns:a16="http://schemas.microsoft.com/office/drawing/2014/main" xmlns="" id="{99965AFF-E5B1-498B-85E2-5B4EEC535799}"/>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Rounded Corners 210">
                <a:extLst>
                  <a:ext uri="{FF2B5EF4-FFF2-40B4-BE49-F238E27FC236}">
                    <a16:creationId xmlns:a16="http://schemas.microsoft.com/office/drawing/2014/main" xmlns="" id="{4708C725-A8B0-4EDB-8101-C8AEF888CA11}"/>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Rounded Corners 211">
                <a:extLst>
                  <a:ext uri="{FF2B5EF4-FFF2-40B4-BE49-F238E27FC236}">
                    <a16:creationId xmlns:a16="http://schemas.microsoft.com/office/drawing/2014/main" xmlns="" id="{0014FCF2-64F3-4347-99CD-10D4874CB1C6}"/>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Rounded Corners 212">
                <a:extLst>
                  <a:ext uri="{FF2B5EF4-FFF2-40B4-BE49-F238E27FC236}">
                    <a16:creationId xmlns:a16="http://schemas.microsoft.com/office/drawing/2014/main" xmlns="" id="{427272FB-D869-4B2F-BE88-D85A2175569F}"/>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Rounded Corners 213">
                <a:extLst>
                  <a:ext uri="{FF2B5EF4-FFF2-40B4-BE49-F238E27FC236}">
                    <a16:creationId xmlns:a16="http://schemas.microsoft.com/office/drawing/2014/main" xmlns="" id="{1B17C44F-98D1-4AC8-8120-2C369056386F}"/>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Rounded Corners 214">
                <a:extLst>
                  <a:ext uri="{FF2B5EF4-FFF2-40B4-BE49-F238E27FC236}">
                    <a16:creationId xmlns:a16="http://schemas.microsoft.com/office/drawing/2014/main" xmlns="" id="{10C4F26E-FC0C-4D71-A43D-DB65E27F3EC6}"/>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179">
              <a:extLst>
                <a:ext uri="{FF2B5EF4-FFF2-40B4-BE49-F238E27FC236}">
                  <a16:creationId xmlns:a16="http://schemas.microsoft.com/office/drawing/2014/main" xmlns="" id="{795CDE37-3FBD-418F-9733-EB19520F4D28}"/>
                </a:ext>
              </a:extLst>
            </p:cNvPr>
            <p:cNvGrpSpPr/>
            <p:nvPr/>
          </p:nvGrpSpPr>
          <p:grpSpPr>
            <a:xfrm>
              <a:off x="2898745" y="5271362"/>
              <a:ext cx="302363" cy="682663"/>
              <a:chOff x="7384246" y="2899703"/>
              <a:chExt cx="626352" cy="1351672"/>
            </a:xfrm>
            <a:solidFill>
              <a:schemeClr val="accent4">
                <a:lumMod val="60000"/>
                <a:lumOff val="40000"/>
              </a:schemeClr>
            </a:solidFill>
          </p:grpSpPr>
          <p:sp>
            <p:nvSpPr>
              <p:cNvPr id="194" name="Rectangle: Rounded Corners 193">
                <a:extLst>
                  <a:ext uri="{FF2B5EF4-FFF2-40B4-BE49-F238E27FC236}">
                    <a16:creationId xmlns:a16="http://schemas.microsoft.com/office/drawing/2014/main" xmlns="" id="{B0B55251-2755-45E1-BF60-CED61EF0A96A}"/>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xmlns="" id="{C4BD85E7-71FA-4639-ADC4-DEC534FBAE4E}"/>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Rounded Corners 195">
                <a:extLst>
                  <a:ext uri="{FF2B5EF4-FFF2-40B4-BE49-F238E27FC236}">
                    <a16:creationId xmlns:a16="http://schemas.microsoft.com/office/drawing/2014/main" xmlns="" id="{F734DBF5-03CF-4F1E-A840-2ED796BBEE13}"/>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xmlns="" id="{819B77A2-DFA0-4E71-BCD0-881DF33D51A4}"/>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xmlns="" id="{0129183D-51EB-4B5B-A106-2120213FDF06}"/>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Rounded Corners 198">
                <a:extLst>
                  <a:ext uri="{FF2B5EF4-FFF2-40B4-BE49-F238E27FC236}">
                    <a16:creationId xmlns:a16="http://schemas.microsoft.com/office/drawing/2014/main" xmlns="" id="{1E4B72F1-462E-4E33-A05B-B2E233933E3B}"/>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Rounded Corners 199">
                <a:extLst>
                  <a:ext uri="{FF2B5EF4-FFF2-40B4-BE49-F238E27FC236}">
                    <a16:creationId xmlns:a16="http://schemas.microsoft.com/office/drawing/2014/main" xmlns="" id="{4E4D23D5-B4A7-4958-8C67-5AD58C8D8ED0}"/>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xmlns="" id="{347D933A-BDB5-4645-9BBC-CCC53170E1E6}"/>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xmlns="" id="{1E91E59F-A2A6-4689-8835-8529250C6087}"/>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Rounded Corners 202">
                <a:extLst>
                  <a:ext uri="{FF2B5EF4-FFF2-40B4-BE49-F238E27FC236}">
                    <a16:creationId xmlns:a16="http://schemas.microsoft.com/office/drawing/2014/main" xmlns="" id="{9029F5D9-8869-4528-BA56-D6330F118906}"/>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xmlns="" id="{E1D524B3-9CE4-4E06-BF06-EDFB751E86E3}"/>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180">
              <a:extLst>
                <a:ext uri="{FF2B5EF4-FFF2-40B4-BE49-F238E27FC236}">
                  <a16:creationId xmlns:a16="http://schemas.microsoft.com/office/drawing/2014/main" xmlns="" id="{12D0751E-48A5-4D26-8896-4EB7C15FEE9B}"/>
                </a:ext>
              </a:extLst>
            </p:cNvPr>
            <p:cNvGrpSpPr/>
            <p:nvPr/>
          </p:nvGrpSpPr>
          <p:grpSpPr>
            <a:xfrm>
              <a:off x="3366783" y="5271362"/>
              <a:ext cx="302363" cy="682663"/>
              <a:chOff x="7384246" y="2899703"/>
              <a:chExt cx="626352" cy="1351672"/>
            </a:xfrm>
            <a:solidFill>
              <a:schemeClr val="accent4">
                <a:lumMod val="60000"/>
                <a:lumOff val="40000"/>
              </a:schemeClr>
            </a:solidFill>
          </p:grpSpPr>
          <p:sp>
            <p:nvSpPr>
              <p:cNvPr id="183" name="Rectangle: Rounded Corners 182">
                <a:extLst>
                  <a:ext uri="{FF2B5EF4-FFF2-40B4-BE49-F238E27FC236}">
                    <a16:creationId xmlns:a16="http://schemas.microsoft.com/office/drawing/2014/main" xmlns="" id="{0CE97A67-E510-43E1-9065-73B309F363B2}"/>
                  </a:ext>
                </a:extLst>
              </p:cNvPr>
              <p:cNvSpPr/>
              <p:nvPr/>
            </p:nvSpPr>
            <p:spPr>
              <a:xfrm>
                <a:off x="7400629" y="2939722"/>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Rounded Corners 183">
                <a:extLst>
                  <a:ext uri="{FF2B5EF4-FFF2-40B4-BE49-F238E27FC236}">
                    <a16:creationId xmlns:a16="http://schemas.microsoft.com/office/drawing/2014/main" xmlns="" id="{D05D845F-EC26-43B5-83C8-05AA7E02D077}"/>
                  </a:ext>
                </a:extLst>
              </p:cNvPr>
              <p:cNvSpPr/>
              <p:nvPr/>
            </p:nvSpPr>
            <p:spPr>
              <a:xfrm>
                <a:off x="747971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Rounded Corners 184">
                <a:extLst>
                  <a:ext uri="{FF2B5EF4-FFF2-40B4-BE49-F238E27FC236}">
                    <a16:creationId xmlns:a16="http://schemas.microsoft.com/office/drawing/2014/main" xmlns="" id="{716D805E-88CA-4423-9482-CAF413AA40A5}"/>
                  </a:ext>
                </a:extLst>
              </p:cNvPr>
              <p:cNvSpPr/>
              <p:nvPr/>
            </p:nvSpPr>
            <p:spPr>
              <a:xfrm>
                <a:off x="7589172" y="3070274"/>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Rounded Corners 185">
                <a:extLst>
                  <a:ext uri="{FF2B5EF4-FFF2-40B4-BE49-F238E27FC236}">
                    <a16:creationId xmlns:a16="http://schemas.microsoft.com/office/drawing/2014/main" xmlns="" id="{DBC13362-F944-4171-801C-366C3F5A5EEA}"/>
                  </a:ext>
                </a:extLst>
              </p:cNvPr>
              <p:cNvSpPr/>
              <p:nvPr/>
            </p:nvSpPr>
            <p:spPr>
              <a:xfrm>
                <a:off x="7771871" y="336042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xmlns="" id="{4F66B606-A82B-4BD3-A624-3B73E4B2FF55}"/>
                  </a:ext>
                </a:extLst>
              </p:cNvPr>
              <p:cNvSpPr/>
              <p:nvPr/>
            </p:nvSpPr>
            <p:spPr>
              <a:xfrm>
                <a:off x="7902462" y="320802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a:extLst>
                  <a:ext uri="{FF2B5EF4-FFF2-40B4-BE49-F238E27FC236}">
                    <a16:creationId xmlns:a16="http://schemas.microsoft.com/office/drawing/2014/main" xmlns="" id="{3BEFD1C3-6970-4F5D-AC99-B87C07A11B1D}"/>
                  </a:ext>
                </a:extLst>
              </p:cNvPr>
              <p:cNvSpPr/>
              <p:nvPr/>
            </p:nvSpPr>
            <p:spPr>
              <a:xfrm>
                <a:off x="7830766" y="37332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xmlns="" id="{A9F7D3E2-7B87-4B44-864D-C1943A2E6A55}"/>
                  </a:ext>
                </a:extLst>
              </p:cNvPr>
              <p:cNvSpPr/>
              <p:nvPr/>
            </p:nvSpPr>
            <p:spPr>
              <a:xfrm>
                <a:off x="7673413" y="3573780"/>
                <a:ext cx="27432" cy="640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xmlns="" id="{C25A9BF3-0A32-4742-BE9A-F77C9AFEFA3A}"/>
                  </a:ext>
                </a:extLst>
              </p:cNvPr>
              <p:cNvSpPr/>
              <p:nvPr/>
            </p:nvSpPr>
            <p:spPr>
              <a:xfrm>
                <a:off x="7548206" y="3756660"/>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xmlns="" id="{E77F2A87-AE22-481A-A853-243B8DA7D6C8}"/>
                  </a:ext>
                </a:extLst>
              </p:cNvPr>
              <p:cNvSpPr/>
              <p:nvPr/>
            </p:nvSpPr>
            <p:spPr>
              <a:xfrm>
                <a:off x="7384246" y="3865978"/>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xmlns="" id="{6FDC3D30-5BA1-4BE7-BFC0-A55999B69580}"/>
                  </a:ext>
                </a:extLst>
              </p:cNvPr>
              <p:cNvSpPr/>
              <p:nvPr/>
            </p:nvSpPr>
            <p:spPr>
              <a:xfrm>
                <a:off x="7830765" y="2899703"/>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xmlns="" id="{112E3405-B4AA-4531-BCBA-8323FCD79172}"/>
                  </a:ext>
                </a:extLst>
              </p:cNvPr>
              <p:cNvSpPr/>
              <p:nvPr/>
            </p:nvSpPr>
            <p:spPr>
              <a:xfrm>
                <a:off x="7983166" y="3885615"/>
                <a:ext cx="27432"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2" name="Graphic 181">
              <a:extLst>
                <a:ext uri="{FF2B5EF4-FFF2-40B4-BE49-F238E27FC236}">
                  <a16:creationId xmlns:a16="http://schemas.microsoft.com/office/drawing/2014/main" xmlns="" id="{9F8183D3-839A-4097-B592-2553D368534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843781" y="5671824"/>
              <a:ext cx="1940381" cy="308648"/>
            </a:xfrm>
            <a:prstGeom prst="rect">
              <a:avLst/>
            </a:prstGeom>
          </p:spPr>
        </p:pic>
      </p:grpSp>
      <p:sp>
        <p:nvSpPr>
          <p:cNvPr id="239" name="Freeform: Shape 238">
            <a:extLst>
              <a:ext uri="{FF2B5EF4-FFF2-40B4-BE49-F238E27FC236}">
                <a16:creationId xmlns:a16="http://schemas.microsoft.com/office/drawing/2014/main" xmlns="" id="{60A7BAFE-4515-426B-B889-AB845EEA69F9}"/>
              </a:ext>
            </a:extLst>
          </p:cNvPr>
          <p:cNvSpPr/>
          <p:nvPr/>
        </p:nvSpPr>
        <p:spPr>
          <a:xfrm flipH="1">
            <a:off x="9955729" y="1432002"/>
            <a:ext cx="892078" cy="1332338"/>
          </a:xfrm>
          <a:custGeom>
            <a:avLst/>
            <a:gdLst>
              <a:gd name="connsiteX0" fmla="*/ 501893 w 892078"/>
              <a:gd name="connsiteY0" fmla="*/ 0 h 1332338"/>
              <a:gd name="connsiteX1" fmla="*/ 498205 w 892078"/>
              <a:gd name="connsiteY1" fmla="*/ 53000 h 1332338"/>
              <a:gd name="connsiteX2" fmla="*/ 456830 w 892078"/>
              <a:gd name="connsiteY2" fmla="*/ 120945 h 1332338"/>
              <a:gd name="connsiteX3" fmla="*/ 387912 w 892078"/>
              <a:gd name="connsiteY3" fmla="*/ 218109 h 1332338"/>
              <a:gd name="connsiteX4" fmla="*/ 391667 w 892078"/>
              <a:gd name="connsiteY4" fmla="*/ 334412 h 1332338"/>
              <a:gd name="connsiteX5" fmla="*/ 407219 w 892078"/>
              <a:gd name="connsiteY5" fmla="*/ 351214 h 1332338"/>
              <a:gd name="connsiteX6" fmla="*/ 413637 w 892078"/>
              <a:gd name="connsiteY6" fmla="*/ 474030 h 1332338"/>
              <a:gd name="connsiteX7" fmla="*/ 416812 w 892078"/>
              <a:gd name="connsiteY7" fmla="*/ 504492 h 1332338"/>
              <a:gd name="connsiteX8" fmla="*/ 402754 w 892078"/>
              <a:gd name="connsiteY8" fmla="*/ 505610 h 1332338"/>
              <a:gd name="connsiteX9" fmla="*/ 369924 w 892078"/>
              <a:gd name="connsiteY9" fmla="*/ 475906 h 1332338"/>
              <a:gd name="connsiteX10" fmla="*/ 126043 w 892078"/>
              <a:gd name="connsiteY10" fmla="*/ 282053 h 1332338"/>
              <a:gd name="connsiteX11" fmla="*/ 204209 w 892078"/>
              <a:gd name="connsiteY11" fmla="*/ 408681 h 1332338"/>
              <a:gd name="connsiteX12" fmla="*/ 344910 w 892078"/>
              <a:gd name="connsiteY12" fmla="*/ 500918 h 1332338"/>
              <a:gd name="connsiteX13" fmla="*/ 418387 w 892078"/>
              <a:gd name="connsiteY13" fmla="*/ 565015 h 1332338"/>
              <a:gd name="connsiteX14" fmla="*/ 404318 w 892078"/>
              <a:gd name="connsiteY14" fmla="*/ 841726 h 1332338"/>
              <a:gd name="connsiteX15" fmla="*/ 354290 w 892078"/>
              <a:gd name="connsiteY15" fmla="*/ 830783 h 1332338"/>
              <a:gd name="connsiteX16" fmla="*/ 353526 w 892078"/>
              <a:gd name="connsiteY16" fmla="*/ 831058 h 1332338"/>
              <a:gd name="connsiteX17" fmla="*/ 350580 w 892078"/>
              <a:gd name="connsiteY17" fmla="*/ 827584 h 1332338"/>
              <a:gd name="connsiteX18" fmla="*/ 347061 w 892078"/>
              <a:gd name="connsiteY18" fmla="*/ 800105 h 1332338"/>
              <a:gd name="connsiteX19" fmla="*/ 281402 w 892078"/>
              <a:gd name="connsiteY19" fmla="*/ 603126 h 1332338"/>
              <a:gd name="connsiteX20" fmla="*/ 0 w 892078"/>
              <a:gd name="connsiteY20" fmla="*/ 531211 h 1332338"/>
              <a:gd name="connsiteX21" fmla="*/ 87546 w 892078"/>
              <a:gd name="connsiteY21" fmla="*/ 639081 h 1332338"/>
              <a:gd name="connsiteX22" fmla="*/ 156335 w 892078"/>
              <a:gd name="connsiteY22" fmla="*/ 770401 h 1332338"/>
              <a:gd name="connsiteX23" fmla="*/ 309542 w 892078"/>
              <a:gd name="connsiteY23" fmla="*/ 829808 h 1332338"/>
              <a:gd name="connsiteX24" fmla="*/ 340979 w 892078"/>
              <a:gd name="connsiteY24" fmla="*/ 837942 h 1332338"/>
              <a:gd name="connsiteX25" fmla="*/ 348283 w 892078"/>
              <a:gd name="connsiteY25" fmla="*/ 838787 h 1332338"/>
              <a:gd name="connsiteX26" fmla="*/ 348036 w 892078"/>
              <a:gd name="connsiteY26" fmla="*/ 840162 h 1332338"/>
              <a:gd name="connsiteX27" fmla="*/ 405880 w 892078"/>
              <a:gd name="connsiteY27" fmla="*/ 949596 h 1332338"/>
              <a:gd name="connsiteX28" fmla="*/ 392717 w 892078"/>
              <a:gd name="connsiteY28" fmla="*/ 1332338 h 1332338"/>
              <a:gd name="connsiteX29" fmla="*/ 473368 w 892078"/>
              <a:gd name="connsiteY29" fmla="*/ 1332338 h 1332338"/>
              <a:gd name="connsiteX30" fmla="*/ 463724 w 892078"/>
              <a:gd name="connsiteY30" fmla="*/ 999622 h 1332338"/>
              <a:gd name="connsiteX31" fmla="*/ 476231 w 892078"/>
              <a:gd name="connsiteY31" fmla="*/ 908949 h 1332338"/>
              <a:gd name="connsiteX32" fmla="*/ 523131 w 892078"/>
              <a:gd name="connsiteY32" fmla="*/ 880809 h 1332338"/>
              <a:gd name="connsiteX33" fmla="*/ 827981 w 892078"/>
              <a:gd name="connsiteY33" fmla="*/ 722913 h 1332338"/>
              <a:gd name="connsiteX34" fmla="*/ 892078 w 892078"/>
              <a:gd name="connsiteY34" fmla="*/ 391486 h 1332338"/>
              <a:gd name="connsiteX35" fmla="*/ 671648 w 892078"/>
              <a:gd name="connsiteY35" fmla="*/ 560326 h 1332338"/>
              <a:gd name="connsiteX36" fmla="*/ 535636 w 892078"/>
              <a:gd name="connsiteY36" fmla="*/ 646309 h 1332338"/>
              <a:gd name="connsiteX37" fmla="*/ 480920 w 892078"/>
              <a:gd name="connsiteY37" fmla="*/ 830783 h 1332338"/>
              <a:gd name="connsiteX38" fmla="*/ 448091 w 892078"/>
              <a:gd name="connsiteY38" fmla="*/ 882373 h 1332338"/>
              <a:gd name="connsiteX39" fmla="*/ 448091 w 892078"/>
              <a:gd name="connsiteY39" fmla="*/ 608790 h 1332338"/>
              <a:gd name="connsiteX40" fmla="*/ 513752 w 892078"/>
              <a:gd name="connsiteY40" fmla="*/ 546257 h 1332338"/>
              <a:gd name="connsiteX41" fmla="*/ 582537 w 892078"/>
              <a:gd name="connsiteY41" fmla="*/ 540003 h 1332338"/>
              <a:gd name="connsiteX42" fmla="*/ 748253 w 892078"/>
              <a:gd name="connsiteY42" fmla="*/ 207012 h 1332338"/>
              <a:gd name="connsiteX43" fmla="*/ 596608 w 892078"/>
              <a:gd name="connsiteY43" fmla="*/ 313318 h 1332338"/>
              <a:gd name="connsiteX44" fmla="*/ 451217 w 892078"/>
              <a:gd name="connsiteY44" fmla="*/ 482159 h 1332338"/>
              <a:gd name="connsiteX45" fmla="*/ 445183 w 892078"/>
              <a:gd name="connsiteY45" fmla="*/ 497255 h 1332338"/>
              <a:gd name="connsiteX46" fmla="*/ 439086 w 892078"/>
              <a:gd name="connsiteY46" fmla="*/ 500090 h 1332338"/>
              <a:gd name="connsiteX47" fmla="*/ 435706 w 892078"/>
              <a:gd name="connsiteY47" fmla="*/ 482384 h 1332338"/>
              <a:gd name="connsiteX48" fmla="*/ 420305 w 892078"/>
              <a:gd name="connsiteY48" fmla="*/ 370688 h 1332338"/>
              <a:gd name="connsiteX49" fmla="*/ 426244 w 892078"/>
              <a:gd name="connsiteY49" fmla="*/ 360755 h 1332338"/>
              <a:gd name="connsiteX50" fmla="*/ 485748 w 892078"/>
              <a:gd name="connsiteY50" fmla="*/ 335852 h 1332338"/>
              <a:gd name="connsiteX51" fmla="*/ 556629 w 892078"/>
              <a:gd name="connsiteY51" fmla="*/ 224791 h 1332338"/>
              <a:gd name="connsiteX52" fmla="*/ 533558 w 892078"/>
              <a:gd name="connsiteY52" fmla="*/ 68029 h 1332338"/>
              <a:gd name="connsiteX53" fmla="*/ 501893 w 892078"/>
              <a:gd name="connsiteY53" fmla="*/ 0 h 133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92078" h="1332338">
                <a:moveTo>
                  <a:pt x="501893" y="0"/>
                </a:moveTo>
                <a:cubicBezTo>
                  <a:pt x="505496" y="20041"/>
                  <a:pt x="503339" y="36518"/>
                  <a:pt x="498205" y="53000"/>
                </a:cubicBezTo>
                <a:cubicBezTo>
                  <a:pt x="489909" y="79014"/>
                  <a:pt x="474662" y="101069"/>
                  <a:pt x="456830" y="120945"/>
                </a:cubicBezTo>
                <a:cubicBezTo>
                  <a:pt x="430082" y="150759"/>
                  <a:pt x="404129" y="181166"/>
                  <a:pt x="387912" y="218109"/>
                </a:cubicBezTo>
                <a:cubicBezTo>
                  <a:pt x="370904" y="257435"/>
                  <a:pt x="367592" y="296342"/>
                  <a:pt x="391667" y="334412"/>
                </a:cubicBezTo>
                <a:cubicBezTo>
                  <a:pt x="396044" y="341153"/>
                  <a:pt x="402085" y="346893"/>
                  <a:pt x="407219" y="351214"/>
                </a:cubicBezTo>
                <a:cubicBezTo>
                  <a:pt x="406074" y="380095"/>
                  <a:pt x="409823" y="433373"/>
                  <a:pt x="413637" y="474030"/>
                </a:cubicBezTo>
                <a:lnTo>
                  <a:pt x="416812" y="504492"/>
                </a:lnTo>
                <a:lnTo>
                  <a:pt x="402754" y="505610"/>
                </a:lnTo>
                <a:cubicBezTo>
                  <a:pt x="393375" y="507174"/>
                  <a:pt x="371487" y="502482"/>
                  <a:pt x="369924" y="475906"/>
                </a:cubicBezTo>
                <a:cubicBezTo>
                  <a:pt x="358979" y="328953"/>
                  <a:pt x="269870" y="258602"/>
                  <a:pt x="126043" y="282053"/>
                </a:cubicBezTo>
                <a:cubicBezTo>
                  <a:pt x="168253" y="316446"/>
                  <a:pt x="180759" y="364908"/>
                  <a:pt x="204209" y="408681"/>
                </a:cubicBezTo>
                <a:cubicBezTo>
                  <a:pt x="232351" y="463399"/>
                  <a:pt x="265180" y="511863"/>
                  <a:pt x="344910" y="500918"/>
                </a:cubicBezTo>
                <a:cubicBezTo>
                  <a:pt x="371487" y="496228"/>
                  <a:pt x="423077" y="507174"/>
                  <a:pt x="418387" y="565015"/>
                </a:cubicBezTo>
                <a:cubicBezTo>
                  <a:pt x="412133" y="655690"/>
                  <a:pt x="409008" y="747925"/>
                  <a:pt x="404318" y="841726"/>
                </a:cubicBezTo>
                <a:cubicBezTo>
                  <a:pt x="387119" y="838598"/>
                  <a:pt x="371487" y="833909"/>
                  <a:pt x="354290" y="830783"/>
                </a:cubicBezTo>
                <a:lnTo>
                  <a:pt x="353526" y="831058"/>
                </a:lnTo>
                <a:lnTo>
                  <a:pt x="350580" y="827584"/>
                </a:lnTo>
                <a:cubicBezTo>
                  <a:pt x="345889" y="820623"/>
                  <a:pt x="344717" y="813002"/>
                  <a:pt x="347061" y="800105"/>
                </a:cubicBezTo>
                <a:cubicBezTo>
                  <a:pt x="362694" y="723500"/>
                  <a:pt x="339244" y="656278"/>
                  <a:pt x="281402" y="603126"/>
                </a:cubicBezTo>
                <a:cubicBezTo>
                  <a:pt x="218869" y="545282"/>
                  <a:pt x="87546" y="512451"/>
                  <a:pt x="0" y="531211"/>
                </a:cubicBezTo>
                <a:cubicBezTo>
                  <a:pt x="43773" y="554661"/>
                  <a:pt x="68787" y="595308"/>
                  <a:pt x="87546" y="639081"/>
                </a:cubicBezTo>
                <a:cubicBezTo>
                  <a:pt x="106307" y="684418"/>
                  <a:pt x="123503" y="731318"/>
                  <a:pt x="156335" y="770401"/>
                </a:cubicBezTo>
                <a:cubicBezTo>
                  <a:pt x="196980" y="818865"/>
                  <a:pt x="240755" y="856384"/>
                  <a:pt x="309542" y="829808"/>
                </a:cubicBezTo>
                <a:cubicBezTo>
                  <a:pt x="322440" y="823945"/>
                  <a:pt x="330940" y="833912"/>
                  <a:pt x="340979" y="837942"/>
                </a:cubicBezTo>
                <a:lnTo>
                  <a:pt x="348283" y="838787"/>
                </a:lnTo>
                <a:lnTo>
                  <a:pt x="348036" y="840162"/>
                </a:lnTo>
                <a:cubicBezTo>
                  <a:pt x="404318" y="857359"/>
                  <a:pt x="409008" y="898006"/>
                  <a:pt x="405880" y="949596"/>
                </a:cubicBezTo>
                <a:lnTo>
                  <a:pt x="392717" y="1332338"/>
                </a:lnTo>
                <a:lnTo>
                  <a:pt x="473368" y="1332338"/>
                </a:lnTo>
                <a:lnTo>
                  <a:pt x="463724" y="999622"/>
                </a:lnTo>
                <a:cubicBezTo>
                  <a:pt x="463724" y="968357"/>
                  <a:pt x="463724" y="938653"/>
                  <a:pt x="476231" y="908949"/>
                </a:cubicBezTo>
                <a:cubicBezTo>
                  <a:pt x="485610" y="887063"/>
                  <a:pt x="490302" y="874556"/>
                  <a:pt x="523131" y="880809"/>
                </a:cubicBezTo>
                <a:cubicBezTo>
                  <a:pt x="652888" y="904260"/>
                  <a:pt x="767011" y="840162"/>
                  <a:pt x="827981" y="722913"/>
                </a:cubicBezTo>
                <a:cubicBezTo>
                  <a:pt x="878009" y="624423"/>
                  <a:pt x="884261" y="516553"/>
                  <a:pt x="892078" y="391486"/>
                </a:cubicBezTo>
                <a:cubicBezTo>
                  <a:pt x="840488" y="494664"/>
                  <a:pt x="756068" y="525932"/>
                  <a:pt x="671648" y="560326"/>
                </a:cubicBezTo>
                <a:cubicBezTo>
                  <a:pt x="621620" y="580648"/>
                  <a:pt x="573158" y="607226"/>
                  <a:pt x="535636" y="646309"/>
                </a:cubicBezTo>
                <a:cubicBezTo>
                  <a:pt x="485610" y="697899"/>
                  <a:pt x="448091" y="754179"/>
                  <a:pt x="480920" y="830783"/>
                </a:cubicBezTo>
                <a:cubicBezTo>
                  <a:pt x="488738" y="849542"/>
                  <a:pt x="477793" y="868302"/>
                  <a:pt x="448091" y="882373"/>
                </a:cubicBezTo>
                <a:cubicBezTo>
                  <a:pt x="448091" y="787008"/>
                  <a:pt x="448091" y="697899"/>
                  <a:pt x="448091" y="608790"/>
                </a:cubicBezTo>
                <a:cubicBezTo>
                  <a:pt x="448091" y="565015"/>
                  <a:pt x="455908" y="533749"/>
                  <a:pt x="513752" y="546257"/>
                </a:cubicBezTo>
                <a:cubicBezTo>
                  <a:pt x="535636" y="550946"/>
                  <a:pt x="559087" y="546257"/>
                  <a:pt x="582537" y="540003"/>
                </a:cubicBezTo>
                <a:cubicBezTo>
                  <a:pt x="701352" y="504046"/>
                  <a:pt x="779518" y="347712"/>
                  <a:pt x="748253" y="207012"/>
                </a:cubicBezTo>
                <a:cubicBezTo>
                  <a:pt x="716985" y="269546"/>
                  <a:pt x="652888" y="285178"/>
                  <a:pt x="596608" y="313318"/>
                </a:cubicBezTo>
                <a:cubicBezTo>
                  <a:pt x="524693" y="349275"/>
                  <a:pt x="454344" y="386797"/>
                  <a:pt x="451217" y="482159"/>
                </a:cubicBezTo>
                <a:cubicBezTo>
                  <a:pt x="450826" y="489194"/>
                  <a:pt x="448579" y="493982"/>
                  <a:pt x="445183" y="497255"/>
                </a:cubicBezTo>
                <a:lnTo>
                  <a:pt x="439086" y="500090"/>
                </a:lnTo>
                <a:lnTo>
                  <a:pt x="435706" y="482384"/>
                </a:lnTo>
                <a:cubicBezTo>
                  <a:pt x="429401" y="445321"/>
                  <a:pt x="420625" y="384681"/>
                  <a:pt x="420305" y="370688"/>
                </a:cubicBezTo>
                <a:cubicBezTo>
                  <a:pt x="420100" y="366322"/>
                  <a:pt x="417511" y="361166"/>
                  <a:pt x="426244" y="360755"/>
                </a:cubicBezTo>
                <a:cubicBezTo>
                  <a:pt x="449067" y="359727"/>
                  <a:pt x="467310" y="348584"/>
                  <a:pt x="485748" y="335852"/>
                </a:cubicBezTo>
                <a:cubicBezTo>
                  <a:pt x="524607" y="308401"/>
                  <a:pt x="549757" y="272437"/>
                  <a:pt x="556629" y="224791"/>
                </a:cubicBezTo>
                <a:cubicBezTo>
                  <a:pt x="564085" y="170396"/>
                  <a:pt x="553286" y="118213"/>
                  <a:pt x="533558" y="68029"/>
                </a:cubicBezTo>
                <a:cubicBezTo>
                  <a:pt x="524789" y="45615"/>
                  <a:pt x="518004" y="22205"/>
                  <a:pt x="501893" y="0"/>
                </a:cubicBezTo>
                <a:close/>
              </a:path>
            </a:pathLst>
          </a:custGeom>
          <a:solidFill>
            <a:schemeClr val="accent1"/>
          </a:solidFill>
          <a:ln w="8081" cap="flat">
            <a:noFill/>
            <a:prstDash val="solid"/>
            <a:miter/>
          </a:ln>
        </p:spPr>
        <p:txBody>
          <a:bodyPr wrap="square" rtlCol="0" anchor="ctr">
            <a:noAutofit/>
          </a:bodyPr>
          <a:lstStyle/>
          <a:p>
            <a:endParaRPr lang="en-US"/>
          </a:p>
        </p:txBody>
      </p:sp>
      <p:sp>
        <p:nvSpPr>
          <p:cNvPr id="3" name="Rectangle 2"/>
          <p:cNvSpPr/>
          <p:nvPr/>
        </p:nvSpPr>
        <p:spPr>
          <a:xfrm>
            <a:off x="606288" y="743781"/>
            <a:ext cx="10698408"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6. </a:t>
            </a:r>
            <a:r>
              <a:rPr lang="en-US" sz="3200" b="1" dirty="0" err="1">
                <a:solidFill>
                  <a:srgbClr val="FF0000"/>
                </a:solidFill>
                <a:latin typeface="Times New Roman" panose="02020603050405020304" pitchFamily="18" charset="0"/>
                <a:cs typeface="Times New Roman" panose="02020603050405020304" pitchFamily="18" charset="0"/>
              </a:rPr>
              <a:t>Hãy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đặt</a:t>
            </a:r>
            <a:r>
              <a:rPr lang="en-US" sz="3200" b="1" dirty="0">
                <a:solidFill>
                  <a:srgbClr val="FF0000"/>
                </a:solidFill>
                <a:latin typeface="Times New Roman" panose="02020603050405020304" pitchFamily="18" charset="0"/>
                <a:cs typeface="Times New Roman" panose="02020603050405020304" pitchFamily="18" charset="0"/>
              </a:rPr>
              <a:t> 2 </a:t>
            </a:r>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sử</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dụng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nêu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dụng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nó</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4" name="TextBox 3"/>
          <p:cNvSpPr txBox="1"/>
          <p:nvPr/>
        </p:nvSpPr>
        <p:spPr>
          <a:xfrm>
            <a:off x="659510" y="2522848"/>
            <a:ext cx="9548875" cy="2308324"/>
          </a:xfrm>
          <a:prstGeom prst="rect">
            <a:avLst/>
          </a:prstGeom>
          <a:solidFill>
            <a:srgbClr val="FFCCFF"/>
          </a:solidFill>
        </p:spPr>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G</a:t>
            </a:r>
            <a:r>
              <a:rPr lang="en-US" sz="2400" b="1" dirty="0" err="1" smtClean="0">
                <a:latin typeface="Times New Roman" panose="02020603050405020304" pitchFamily="18" charset="0"/>
                <a:cs typeface="Times New Roman" panose="02020603050405020304" pitchFamily="18" charset="0"/>
              </a:rPr>
              <a:t>ợi</a:t>
            </a:r>
            <a:r>
              <a:rPr lang="en-US" sz="2400" b="1" dirty="0" smtClean="0">
                <a:latin typeface="Times New Roman" panose="02020603050405020304" pitchFamily="18" charset="0"/>
                <a:cs typeface="Times New Roman" panose="02020603050405020304" pitchFamily="18" charset="0"/>
              </a:rPr>
              <a:t> ý:</a:t>
            </a:r>
          </a:p>
          <a:p>
            <a:pPr algn="just"/>
            <a:r>
              <a:rPr lang="en-US" sz="2400" b="1" dirty="0" smtClean="0">
                <a:latin typeface="Times New Roman" panose="02020603050405020304" pitchFamily="18" charset="0"/>
                <a:cs typeface="Times New Roman" panose="02020603050405020304" pitchFamily="18" charset="0"/>
              </a:rPr>
              <a:t> - </a:t>
            </a:r>
            <a:r>
              <a:rPr lang="en-US" sz="2400" b="1" dirty="0" err="1" smtClean="0">
                <a:latin typeface="Times New Roman" panose="02020603050405020304" pitchFamily="18" charset="0"/>
                <a:cs typeface="Times New Roman" panose="02020603050405020304" pitchFamily="18" charset="0"/>
              </a:rPr>
              <a:t>Trời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ơi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Cậu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bị</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thương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nặng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lắm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rồi</a:t>
            </a:r>
            <a:r>
              <a:rPr lang="en-US" sz="2400" b="1" dirty="0" smtClean="0">
                <a:latin typeface="Times New Roman" panose="02020603050405020304" pitchFamily="18" charset="0"/>
                <a:cs typeface="Times New Roman" panose="02020603050405020304" pitchFamily="18" charset="0"/>
              </a:rPr>
              <a:t>. (</a:t>
            </a:r>
            <a:r>
              <a:rPr lang="en-US" sz="2400" i="1" u="sng" dirty="0" err="1" smtClean="0">
                <a:solidFill>
                  <a:srgbClr val="FF0000"/>
                </a:solidFill>
                <a:latin typeface="Times New Roman" panose="02020603050405020304" pitchFamily="18" charset="0"/>
                <a:cs typeface="Times New Roman" panose="02020603050405020304" pitchFamily="18" charset="0"/>
              </a:rPr>
              <a:t>Trời</a:t>
            </a:r>
            <a:r>
              <a:rPr lang="en-US" sz="2400" i="1" u="sng" dirty="0" smtClean="0">
                <a:solidFill>
                  <a:srgbClr val="FF0000"/>
                </a:solidFill>
                <a:latin typeface="Times New Roman" panose="02020603050405020304" pitchFamily="18" charset="0"/>
                <a:cs typeface="Times New Roman" panose="02020603050405020304" pitchFamily="18" charset="0"/>
              </a:rPr>
              <a:t> </a:t>
            </a:r>
            <a:r>
              <a:rPr lang="en-US" sz="2400" i="1" u="sng" dirty="0" err="1" smtClean="0">
                <a:solidFill>
                  <a:srgbClr val="FF0000"/>
                </a:solidFill>
                <a:latin typeface="Times New Roman" panose="02020603050405020304" pitchFamily="18" charset="0"/>
                <a:cs typeface="Times New Roman" panose="02020603050405020304" pitchFamily="18" charset="0"/>
              </a:rPr>
              <a:t>ơi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Chỉ</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sự</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ngạc</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nhiên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bất</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ngờ</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và</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có</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phần</a:t>
            </a:r>
            <a:r>
              <a:rPr lang="en-US" sz="2400" i="1" dirty="0" smtClean="0">
                <a:latin typeface="Times New Roman" panose="02020603050405020304" pitchFamily="18" charset="0"/>
                <a:cs typeface="Times New Roman" panose="02020603050405020304" pitchFamily="18" charset="0"/>
              </a:rPr>
              <a:t> lo </a:t>
            </a:r>
            <a:r>
              <a:rPr lang="en-US" sz="2400" i="1" dirty="0" err="1" smtClean="0">
                <a:latin typeface="Times New Roman" panose="02020603050405020304" pitchFamily="18" charset="0"/>
                <a:cs typeface="Times New Roman" panose="02020603050405020304" pitchFamily="18" charset="0"/>
              </a:rPr>
              <a:t>lắng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khi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bạn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bị</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thương</a:t>
            </a:r>
            <a:r>
              <a:rPr lang="en-US" sz="2400" i="1" dirty="0" smtClean="0">
                <a:latin typeface="Times New Roman" panose="02020603050405020304" pitchFamily="18" charset="0"/>
                <a:cs typeface="Times New Roman" panose="02020603050405020304" pitchFamily="18" charset="0"/>
              </a:rPr>
              <a:t>).</a:t>
            </a:r>
          </a:p>
          <a:p>
            <a:pPr algn="just"/>
            <a:endParaRPr lang="en-US" sz="2400" i="1" dirty="0" smtClean="0">
              <a:latin typeface="Times New Roman" panose="02020603050405020304" pitchFamily="18" charset="0"/>
              <a:cs typeface="Times New Roman" panose="02020603050405020304" pitchFamily="18" charset="0"/>
            </a:endParaRPr>
          </a:p>
          <a:p>
            <a:pPr algn="just"/>
            <a:r>
              <a:rPr lang="en-US" sz="2400"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Ôi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Cả</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bầu</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trời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tuổi</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thơ</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ùa</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về</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trong</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tâm</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trí</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của</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tôi</a:t>
            </a:r>
            <a:r>
              <a:rPr lang="en-US" sz="2400" i="1" dirty="0" smtClean="0">
                <a:latin typeface="Times New Roman" panose="02020603050405020304" pitchFamily="18" charset="0"/>
                <a:cs typeface="Times New Roman" panose="02020603050405020304" pitchFamily="18" charset="0"/>
              </a:rPr>
              <a:t>. ( </a:t>
            </a:r>
            <a:r>
              <a:rPr lang="en-US" sz="2400" i="1" u="sng" dirty="0" err="1" smtClean="0">
                <a:solidFill>
                  <a:srgbClr val="FF0000"/>
                </a:solidFill>
                <a:latin typeface="Times New Roman" panose="02020603050405020304" pitchFamily="18" charset="0"/>
                <a:cs typeface="Times New Roman" panose="02020603050405020304" pitchFamily="18" charset="0"/>
              </a:rPr>
              <a:t>Ôi</a:t>
            </a:r>
            <a:r>
              <a:rPr lang="en-US" sz="2400" i="1" u="sng" dirty="0" smtClean="0">
                <a:solidFill>
                  <a:srgbClr val="FF0000"/>
                </a:solidFill>
                <a:latin typeface="Times New Roman" panose="02020603050405020304" pitchFamily="18" charset="0"/>
                <a:cs typeface="Times New Roman" panose="02020603050405020304" pitchFamily="18" charset="0"/>
              </a:rPr>
              <a:t>:</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thể</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hiện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sự</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xúc</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động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cảm</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xúc</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rạo</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rực</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khi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nhớ</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về</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những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kỉ</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niệm</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tuổi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thơ</a:t>
            </a:r>
            <a:r>
              <a:rPr lang="en-US" sz="2400" i="1" dirty="0" smtClean="0">
                <a:latin typeface="Times New Roman" panose="02020603050405020304" pitchFamily="18" charset="0"/>
                <a:cs typeface="Times New Roman" panose="02020603050405020304" pitchFamily="18" charset="0"/>
              </a:rPr>
              <a:t>.)</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036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6410" y="596348"/>
            <a:ext cx="10535478" cy="4893647"/>
          </a:xfrm>
          <a:prstGeom prst="rect">
            <a:avLst/>
          </a:prstGeom>
          <a:solidFill>
            <a:srgbClr val="FFCCCC"/>
          </a:solid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I. </a:t>
            </a:r>
            <a:r>
              <a:rPr lang="en-US" sz="2400" b="1" dirty="0" err="1" smtClean="0">
                <a:solidFill>
                  <a:srgbClr val="FF0000"/>
                </a:solidFill>
                <a:latin typeface="Times New Roman" panose="02020603050405020304" pitchFamily="18" charset="0"/>
                <a:cs typeface="Times New Roman" panose="02020603050405020304" pitchFamily="18" charset="0"/>
              </a:rPr>
              <a:t>Thán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từ</a:t>
            </a:r>
            <a:endParaRPr lang="en-US" sz="2400" b="1" dirty="0" smtClean="0">
              <a:solidFill>
                <a:srgbClr val="FF0000"/>
              </a:solidFill>
              <a:latin typeface="Times New Roman" panose="02020603050405020304" pitchFamily="18" charset="0"/>
              <a:cs typeface="Times New Roman" panose="02020603050405020304" pitchFamily="18" charset="0"/>
            </a:endParaRPr>
          </a:p>
          <a:p>
            <a:r>
              <a:rPr lang="en-US" sz="2400" b="1" dirty="0" smtClean="0">
                <a:solidFill>
                  <a:srgbClr val="0000FF"/>
                </a:solidFill>
                <a:latin typeface="Times New Roman" panose="02020603050405020304" pitchFamily="18" charset="0"/>
                <a:cs typeface="Times New Roman" panose="02020603050405020304" pitchFamily="18" charset="0"/>
              </a:rPr>
              <a:t>1</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Khái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niệm</a:t>
            </a:r>
            <a:r>
              <a:rPr lang="en-US" sz="2400" b="1" dirty="0">
                <a:solidFill>
                  <a:srgbClr val="0000FF"/>
                </a:solidFill>
                <a:latin typeface="Times New Roman" panose="02020603050405020304" pitchFamily="18" charset="0"/>
                <a:cs typeface="Times New Roman" panose="02020603050405020304" pitchFamily="18" charset="0"/>
              </a:rPr>
              <a:t>:  </a:t>
            </a:r>
            <a:endParaRPr lang="en-US" sz="2400" dirty="0">
              <a:solidFill>
                <a:srgbClr val="0000FF"/>
              </a:solidFill>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Thán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a:t>
            </a:r>
          </a:p>
          <a:p>
            <a:r>
              <a:rPr lang="en-US" sz="2400" b="1" dirty="0">
                <a:solidFill>
                  <a:srgbClr val="0000FF"/>
                </a:solidFill>
                <a:latin typeface="Times New Roman" panose="02020603050405020304" pitchFamily="18" charset="0"/>
                <a:cs typeface="Times New Roman" panose="02020603050405020304" pitchFamily="18" charset="0"/>
              </a:rPr>
              <a:t>2. </a:t>
            </a:r>
            <a:r>
              <a:rPr lang="en-US" sz="2400" b="1" dirty="0" err="1">
                <a:solidFill>
                  <a:srgbClr val="0000FF"/>
                </a:solidFill>
                <a:latin typeface="Times New Roman" panose="02020603050405020304" pitchFamily="18" charset="0"/>
                <a:cs typeface="Times New Roman" panose="02020603050405020304" pitchFamily="18" charset="0"/>
              </a:rPr>
              <a:t>Phân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loại</a:t>
            </a:r>
            <a:endParaRPr lang="en-US" sz="2400" dirty="0">
              <a:solidFill>
                <a:srgbClr val="0000FF"/>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gồm</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Thán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Thán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gọi</a:t>
            </a:r>
            <a:r>
              <a:rPr lang="en-US" sz="2400" dirty="0" smtClean="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đáp</a:t>
            </a:r>
            <a:endParaRPr lang="en-US" sz="2400" dirty="0">
              <a:latin typeface="Times New Roman" panose="02020603050405020304" pitchFamily="18" charset="0"/>
              <a:cs typeface="Times New Roman" panose="02020603050405020304" pitchFamily="18" charset="0"/>
            </a:endParaRPr>
          </a:p>
          <a:p>
            <a:r>
              <a:rPr lang="en-US" sz="2400" b="1" dirty="0">
                <a:solidFill>
                  <a:srgbClr val="0000FF"/>
                </a:solidFill>
                <a:latin typeface="Times New Roman" panose="02020603050405020304" pitchFamily="18" charset="0"/>
                <a:cs typeface="Times New Roman" panose="02020603050405020304" pitchFamily="18" charset="0"/>
              </a:rPr>
              <a:t>3.</a:t>
            </a:r>
            <a:r>
              <a:rPr lang="en-US" sz="2400"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Chức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năng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vị</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trí</a:t>
            </a:r>
            <a:endParaRPr lang="en-US" sz="2400" dirty="0">
              <a:solidFill>
                <a:srgbClr val="0000FF"/>
              </a:solidFill>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riêng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đứng</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hay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5107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Cover and End Slide Master">
  <a:themeElements>
    <a:clrScheme name="ALLPPT-COLOR 101">
      <a:dk1>
        <a:sysClr val="windowText" lastClr="000000"/>
      </a:dk1>
      <a:lt1>
        <a:sysClr val="window" lastClr="FFFFFF"/>
      </a:lt1>
      <a:dk2>
        <a:srgbClr val="44546A"/>
      </a:dk2>
      <a:lt2>
        <a:srgbClr val="E7E6E6"/>
      </a:lt2>
      <a:accent1>
        <a:srgbClr val="82C650"/>
      </a:accent1>
      <a:accent2>
        <a:srgbClr val="5CBE7A"/>
      </a:accent2>
      <a:accent3>
        <a:srgbClr val="2CB8AE"/>
      </a:accent3>
      <a:accent4>
        <a:srgbClr val="24A8C2"/>
      </a:accent4>
      <a:accent5>
        <a:srgbClr val="249ED2"/>
      </a:accent5>
      <a:accent6>
        <a:srgbClr val="3F3F3F"/>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 101">
      <a:dk1>
        <a:sysClr val="windowText" lastClr="000000"/>
      </a:dk1>
      <a:lt1>
        <a:sysClr val="window" lastClr="FFFFFF"/>
      </a:lt1>
      <a:dk2>
        <a:srgbClr val="44546A"/>
      </a:dk2>
      <a:lt2>
        <a:srgbClr val="E7E6E6"/>
      </a:lt2>
      <a:accent1>
        <a:srgbClr val="82C650"/>
      </a:accent1>
      <a:accent2>
        <a:srgbClr val="5CBE7A"/>
      </a:accent2>
      <a:accent3>
        <a:srgbClr val="2CB8AE"/>
      </a:accent3>
      <a:accent4>
        <a:srgbClr val="24A8C2"/>
      </a:accent4>
      <a:accent5>
        <a:srgbClr val="249ED2"/>
      </a:accent5>
      <a:accent6>
        <a:srgbClr val="3F3F3F"/>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 101">
      <a:dk1>
        <a:sysClr val="windowText" lastClr="000000"/>
      </a:dk1>
      <a:lt1>
        <a:sysClr val="window" lastClr="FFFFFF"/>
      </a:lt1>
      <a:dk2>
        <a:srgbClr val="44546A"/>
      </a:dk2>
      <a:lt2>
        <a:srgbClr val="E7E6E6"/>
      </a:lt2>
      <a:accent1>
        <a:srgbClr val="82C650"/>
      </a:accent1>
      <a:accent2>
        <a:srgbClr val="5CBE7A"/>
      </a:accent2>
      <a:accent3>
        <a:srgbClr val="2CB8AE"/>
      </a:accent3>
      <a:accent4>
        <a:srgbClr val="24A8C2"/>
      </a:accent4>
      <a:accent5>
        <a:srgbClr val="249ED2"/>
      </a:accent5>
      <a:accent6>
        <a:srgbClr val="3F3F3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8992</TotalTime>
  <Words>1832</Words>
  <Application>Microsoft Office PowerPoint</Application>
  <PresentationFormat>Widescreen</PresentationFormat>
  <Paragraphs>134</Paragraphs>
  <Slides>22</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Arial Unicode MS</vt:lpstr>
      <vt:lpstr>#9Slide03 Arima Madurai ExtraBo</vt:lpstr>
      <vt:lpstr>Arial</vt:lpstr>
      <vt:lpstr>Calibri</vt:lpstr>
      <vt:lpstr>Times New Roman</vt:lpstr>
      <vt:lpstr>Vni 11 Springtime2</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DELL</cp:lastModifiedBy>
  <cp:revision>149</cp:revision>
  <dcterms:created xsi:type="dcterms:W3CDTF">2019-01-14T06:35:35Z</dcterms:created>
  <dcterms:modified xsi:type="dcterms:W3CDTF">2026-01-29T09:17:37Z</dcterms:modified>
</cp:coreProperties>
</file>