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59" r:id="rId2"/>
    <p:sldMasterId id="2147483787" r:id="rId3"/>
    <p:sldMasterId id="2147483791" r:id="rId4"/>
    <p:sldMasterId id="2147483803" r:id="rId5"/>
    <p:sldMasterId id="2147483815" r:id="rId6"/>
    <p:sldMasterId id="2147483839" r:id="rId7"/>
  </p:sldMasterIdLst>
  <p:notesMasterIdLst>
    <p:notesMasterId r:id="rId39"/>
  </p:notesMasterIdLst>
  <p:sldIdLst>
    <p:sldId id="564" r:id="rId8"/>
    <p:sldId id="622" r:id="rId9"/>
    <p:sldId id="566" r:id="rId10"/>
    <p:sldId id="569" r:id="rId11"/>
    <p:sldId id="630" r:id="rId12"/>
    <p:sldId id="631" r:id="rId13"/>
    <p:sldId id="632" r:id="rId14"/>
    <p:sldId id="633" r:id="rId15"/>
    <p:sldId id="634" r:id="rId16"/>
    <p:sldId id="636" r:id="rId17"/>
    <p:sldId id="635" r:id="rId18"/>
    <p:sldId id="615" r:id="rId19"/>
    <p:sldId id="646" r:id="rId20"/>
    <p:sldId id="647" r:id="rId21"/>
    <p:sldId id="639" r:id="rId22"/>
    <p:sldId id="612" r:id="rId23"/>
    <p:sldId id="600" r:id="rId24"/>
    <p:sldId id="601" r:id="rId25"/>
    <p:sldId id="602" r:id="rId26"/>
    <p:sldId id="607" r:id="rId27"/>
    <p:sldId id="583" r:id="rId28"/>
    <p:sldId id="584" r:id="rId29"/>
    <p:sldId id="599" r:id="rId30"/>
    <p:sldId id="641" r:id="rId31"/>
    <p:sldId id="644" r:id="rId32"/>
    <p:sldId id="642" r:id="rId33"/>
    <p:sldId id="645" r:id="rId34"/>
    <p:sldId id="596" r:id="rId35"/>
    <p:sldId id="585" r:id="rId36"/>
    <p:sldId id="586" r:id="rId37"/>
    <p:sldId id="5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6DE1-6936-44E8-9215-B6060B9D6631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4C180-280E-4F60-8045-1D31A01F2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6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2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685800">
                <a:defRPr/>
              </a:pPr>
              <a:t>18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189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685800">
                <a:defRPr/>
              </a:pPr>
              <a:t>19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845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685800">
                <a:defRPr/>
              </a:pPr>
              <a:t>20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73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C84D1CE-64B7-4438-9BEB-2FB4ECB2CEDC}" type="slidenum">
              <a:rPr 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r>
              <a:rPr lang="en-US" sz="1000" smtClean="0">
                <a:latin typeface="VNI-Times" pitchFamily="2" charset="0"/>
              </a:rPr>
              <a:t>YÙ kieán naøy caàn phaûi chænh laïi vì töø “baùn” khoâng theå boû ñöôïc, coøn töø “coù” laø moät thoâng tin dö thöøa.</a:t>
            </a:r>
          </a:p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2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6892A-E396-470A-807F-92B7115860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12D74-C9B9-4BF3-94B2-6F6B6229CA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94BA6-90B1-4E96-9E3F-E85C728F2D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C6FE7-F80D-46CC-BD90-2A3684F4A6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9D6D-09AF-40F0-89CB-73B968F626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BBA9D-286E-4BE8-902D-2A0D53C70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248A8-DE22-4753-B518-A8A9958356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E5BBC-DECC-4F3C-BE16-989560BA4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FA519-13AB-4FF3-A298-CB18787DF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1187-6A8E-4DA0-ABC8-18F44095F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04B64-928D-4C5C-884B-C598DF08D4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16916-4146-42E8-8781-D55FFF12BC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E9885-B3B3-4B8D-9458-3D2222BA5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1F226-CA87-4103-97CD-FCBD57E718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9055F-7BA0-4CB9-96AD-4D0584F34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B8752-5FE0-4E90-B74F-CF6D48F6C3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161A-C769-4343-AE1C-4C3EEB4E5C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94526-D3C8-44F0-B27B-6799CBB353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FB660-CC65-4BA2-99B5-C2DA74A150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7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371EA-DE47-4A1A-9CB1-6549D32C35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=""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2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=""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2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9FB1D-FF9A-4F21-83DB-0312BFEA12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D7549-C86F-4183-AFF1-326AE3086E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40432-0F7E-4207-A046-0B51666928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807BD-EDB7-4F7F-B51C-020304F397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DF41A-1700-4545-8D61-F37EB2190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9393E-44DA-4F5A-905C-6920A69D9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1CBFD-5ABF-4CD4-AD6F-47C81CC0D7C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43F6D9-8877-4341-A327-038AEBC6AAB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55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2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svg"/><Relationship Id="rId7" Type="http://schemas.openxmlformats.org/officeDocument/2006/relationships/image" Target="../media/image4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484437" y="987425"/>
            <a:ext cx="7313614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798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MỪNH QUÝ THẦY CÔ DỰ GIỜ THĂM LỚP!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2133600" y="5181600"/>
            <a:ext cx="8153400" cy="12192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srgbClr val="EAEAEA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36949" y="3886200"/>
            <a:ext cx="5644757" cy="646331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99"/>
                </a:solidFill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Môn:Ngữ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8A2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338388"/>
            <a:ext cx="4810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572568"/>
            <a:ext cx="10540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10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572568"/>
            <a:ext cx="105407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a,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ơ, ô hay, than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ừ…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2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290"/>
            <a:ext cx="12314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/>
          </p:nvPr>
        </p:nvGraphicFramePr>
        <p:xfrm>
          <a:off x="162370" y="1803166"/>
          <a:ext cx="11853017" cy="2010484"/>
        </p:xfrm>
        <a:graphic>
          <a:graphicData uri="http://schemas.openxmlformats.org/drawingml/2006/table">
            <a:tbl>
              <a:tblPr/>
              <a:tblGrid>
                <a:gridCol w="5888052"/>
                <a:gridCol w="5964965"/>
              </a:tblGrid>
              <a:tr h="819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TRỢ TỪ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THÁN TỪ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7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0076" y="136733"/>
            <a:ext cx="916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/>
          </p:nvPr>
        </p:nvGraphicFramePr>
        <p:xfrm>
          <a:off x="162370" y="1803166"/>
          <a:ext cx="11853017" cy="3201214"/>
        </p:xfrm>
        <a:graphic>
          <a:graphicData uri="http://schemas.openxmlformats.org/drawingml/2006/table">
            <a:tbl>
              <a:tblPr/>
              <a:tblGrid>
                <a:gridCol w="5888052"/>
                <a:gridCol w="5964965"/>
              </a:tblGrid>
              <a:tr h="8197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TRỢ TỪ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THÁN TỪ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7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7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0076" y="136733"/>
            <a:ext cx="916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HOC TẬP SỐ 1: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62" y="2649192"/>
            <a:ext cx="5806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1159" y="2751746"/>
            <a:ext cx="5338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61" y="4025069"/>
            <a:ext cx="56658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spcBef>
                <a:spcPct val="5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-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Nhấn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mạnh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/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biểu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thị thái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độ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 đánh giá sự vật, sự việc.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6060" y="3854149"/>
            <a:ext cx="5905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B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sym typeface="Comic Sans MS"/>
              </a:rPr>
              <a:t>ộc lộ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sym typeface="Comic Sans MS"/>
              </a:rPr>
              <a:t>tình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sym typeface="Comic Sans MS"/>
              </a:rPr>
              <a:t> cảm, cảm xúc, gọi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sym typeface="Comic Sans MS"/>
              </a:rPr>
              <a:t>đáp</a:t>
            </a:r>
            <a:endParaRPr lang="en-US" altLang="zh-CN" sz="2400" dirty="0">
              <a:solidFill>
                <a:prstClr val="black"/>
              </a:solidFill>
              <a:latin typeface="Calibri Light" panose="020F0302020204030204"/>
              <a:ea typeface="宋体" panose="02010600030101010101" pitchFamily="2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1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804" y="376015"/>
            <a:ext cx="428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 – VẬN DỤNG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572568"/>
            <a:ext cx="1054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935" y="2033899"/>
            <a:ext cx="8545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Pa)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36" y="3127761"/>
            <a:ext cx="951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en Pen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4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CE58350B-6BF1-C2DB-37BB-B2FD82DF28FC}"/>
              </a:ext>
            </a:extLst>
          </p:cNvPr>
          <p:cNvSpPr/>
          <p:nvPr/>
        </p:nvSpPr>
        <p:spPr>
          <a:xfrm rot="-1229082">
            <a:off x="9653948" y="4439407"/>
            <a:ext cx="4514144" cy="4382823"/>
          </a:xfrm>
          <a:custGeom>
            <a:avLst/>
            <a:gdLst/>
            <a:ahLst/>
            <a:cxnLst/>
            <a:rect l="l" t="t" r="r" b="b"/>
            <a:pathLst>
              <a:path w="6771216" h="6574235">
                <a:moveTo>
                  <a:pt x="0" y="0"/>
                </a:moveTo>
                <a:lnTo>
                  <a:pt x="6771216" y="0"/>
                </a:lnTo>
                <a:lnTo>
                  <a:pt x="6771216" y="6574235"/>
                </a:lnTo>
                <a:lnTo>
                  <a:pt x="0" y="6574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1E25442E-3280-BC9E-29C7-6275DC1AA95F}"/>
              </a:ext>
            </a:extLst>
          </p:cNvPr>
          <p:cNvSpPr/>
          <p:nvPr/>
        </p:nvSpPr>
        <p:spPr>
          <a:xfrm>
            <a:off x="-645030" y="-1550749"/>
            <a:ext cx="3410904" cy="5203584"/>
          </a:xfrm>
          <a:custGeom>
            <a:avLst/>
            <a:gdLst/>
            <a:ahLst/>
            <a:cxnLst/>
            <a:rect l="l" t="t" r="r" b="b"/>
            <a:pathLst>
              <a:path w="5116356" h="7805376">
                <a:moveTo>
                  <a:pt x="0" y="0"/>
                </a:moveTo>
                <a:lnTo>
                  <a:pt x="5116356" y="0"/>
                </a:lnTo>
                <a:lnTo>
                  <a:pt x="5116356" y="7805376"/>
                </a:lnTo>
                <a:lnTo>
                  <a:pt x="0" y="78053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2997200" y="1023513"/>
            <a:ext cx="8268916" cy="1426388"/>
          </a:xfrm>
          <a:custGeom>
            <a:avLst/>
            <a:gdLst>
              <a:gd name="connsiteX0" fmla="*/ 0 w 12403374"/>
              <a:gd name="connsiteY0" fmla="*/ 2139582 h 2139582"/>
              <a:gd name="connsiteX1" fmla="*/ 12403374 w 12403374"/>
              <a:gd name="connsiteY1" fmla="*/ 2139582 h 2139582"/>
              <a:gd name="connsiteX2" fmla="*/ 12403374 w 12403374"/>
              <a:gd name="connsiteY2" fmla="*/ 0 h 2139582"/>
              <a:gd name="connsiteX3" fmla="*/ 0 w 12403374"/>
              <a:gd name="connsiteY3" fmla="*/ 0 h 2139582"/>
              <a:gd name="connsiteX4" fmla="*/ 0 w 12403374"/>
              <a:gd name="connsiteY4" fmla="*/ 2139582 h 21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3374" h="2139582" fill="none" extrusionOk="0">
                <a:moveTo>
                  <a:pt x="0" y="2139582"/>
                </a:moveTo>
                <a:cubicBezTo>
                  <a:pt x="2638898" y="2105807"/>
                  <a:pt x="10526971" y="2278455"/>
                  <a:pt x="12403374" y="2139582"/>
                </a:cubicBezTo>
                <a:cubicBezTo>
                  <a:pt x="12477145" y="1243872"/>
                  <a:pt x="12559257" y="889040"/>
                  <a:pt x="12403374" y="0"/>
                </a:cubicBezTo>
                <a:cubicBezTo>
                  <a:pt x="10177520" y="-137330"/>
                  <a:pt x="5474552" y="-137856"/>
                  <a:pt x="0" y="0"/>
                </a:cubicBezTo>
                <a:cubicBezTo>
                  <a:pt x="-152408" y="252064"/>
                  <a:pt x="-73868" y="1107587"/>
                  <a:pt x="0" y="2139582"/>
                </a:cubicBezTo>
                <a:close/>
              </a:path>
              <a:path w="12403374" h="2139582" stroke="0" extrusionOk="0">
                <a:moveTo>
                  <a:pt x="0" y="2139582"/>
                </a:moveTo>
                <a:cubicBezTo>
                  <a:pt x="2391924" y="2038095"/>
                  <a:pt x="10645077" y="1977420"/>
                  <a:pt x="12403374" y="2139582"/>
                </a:cubicBezTo>
                <a:cubicBezTo>
                  <a:pt x="12342661" y="1538559"/>
                  <a:pt x="12464446" y="611652"/>
                  <a:pt x="12403374" y="0"/>
                </a:cubicBezTo>
                <a:cubicBezTo>
                  <a:pt x="9319999" y="50065"/>
                  <a:pt x="5563438" y="-158449"/>
                  <a:pt x="0" y="0"/>
                </a:cubicBezTo>
                <a:cubicBezTo>
                  <a:pt x="24452" y="938783"/>
                  <a:pt x="67663" y="1748099"/>
                  <a:pt x="0" y="2139582"/>
                </a:cubicBezTo>
                <a:close/>
              </a:path>
            </a:pathLst>
          </a:custGeom>
          <a:solidFill>
            <a:srgbClr val="FDEADA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03374" h="2139582">
                        <a:moveTo>
                          <a:pt x="0" y="2139582"/>
                        </a:moveTo>
                        <a:lnTo>
                          <a:pt x="12403374" y="2139582"/>
                        </a:lnTo>
                        <a:lnTo>
                          <a:pt x="12403374" y="0"/>
                        </a:lnTo>
                        <a:lnTo>
                          <a:pt x="0" y="0"/>
                        </a:lnTo>
                        <a:lnTo>
                          <a:pt x="0" y="213958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</p:sp>
      <p:sp>
        <p:nvSpPr>
          <p:cNvPr id="4" name="Freeform 4"/>
          <p:cNvSpPr/>
          <p:nvPr/>
        </p:nvSpPr>
        <p:spPr>
          <a:xfrm>
            <a:off x="6082145" y="3009106"/>
            <a:ext cx="3023112" cy="3125397"/>
          </a:xfrm>
          <a:custGeom>
            <a:avLst/>
            <a:gdLst/>
            <a:ahLst/>
            <a:cxnLst/>
            <a:rect l="l" t="t" r="r" b="b"/>
            <a:pathLst>
              <a:path w="4534668" h="4688096">
                <a:moveTo>
                  <a:pt x="0" y="0"/>
                </a:moveTo>
                <a:lnTo>
                  <a:pt x="4534668" y="0"/>
                </a:lnTo>
                <a:lnTo>
                  <a:pt x="4534668" y="4688096"/>
                </a:lnTo>
                <a:lnTo>
                  <a:pt x="0" y="46880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1004" y="1263571"/>
            <a:ext cx="1618455" cy="2572689"/>
          </a:xfrm>
          <a:custGeom>
            <a:avLst/>
            <a:gdLst/>
            <a:ahLst/>
            <a:cxnLst/>
            <a:rect l="l" t="t" r="r" b="b"/>
            <a:pathLst>
              <a:path w="2427683" h="3859034">
                <a:moveTo>
                  <a:pt x="0" y="0"/>
                </a:moveTo>
                <a:lnTo>
                  <a:pt x="2427684" y="0"/>
                </a:lnTo>
                <a:lnTo>
                  <a:pt x="2427684" y="3859035"/>
                </a:lnTo>
                <a:lnTo>
                  <a:pt x="0" y="3859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27385" y="392423"/>
            <a:ext cx="407528" cy="586755"/>
          </a:xfrm>
          <a:custGeom>
            <a:avLst/>
            <a:gdLst/>
            <a:ahLst/>
            <a:cxnLst/>
            <a:rect l="l" t="t" r="r" b="b"/>
            <a:pathLst>
              <a:path w="611292" h="880133">
                <a:moveTo>
                  <a:pt x="0" y="0"/>
                </a:moveTo>
                <a:lnTo>
                  <a:pt x="611292" y="0"/>
                </a:lnTo>
                <a:lnTo>
                  <a:pt x="611292" y="880132"/>
                </a:lnTo>
                <a:lnTo>
                  <a:pt x="0" y="880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61686" y="3247165"/>
            <a:ext cx="252586" cy="363671"/>
          </a:xfrm>
          <a:custGeom>
            <a:avLst/>
            <a:gdLst/>
            <a:ahLst/>
            <a:cxnLst/>
            <a:rect l="l" t="t" r="r" b="b"/>
            <a:pathLst>
              <a:path w="378879" h="545506">
                <a:moveTo>
                  <a:pt x="0" y="0"/>
                </a:moveTo>
                <a:lnTo>
                  <a:pt x="378878" y="0"/>
                </a:lnTo>
                <a:lnTo>
                  <a:pt x="378878" y="545506"/>
                </a:lnTo>
                <a:lnTo>
                  <a:pt x="0" y="545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6763" y="4638887"/>
            <a:ext cx="342711" cy="493432"/>
          </a:xfrm>
          <a:custGeom>
            <a:avLst/>
            <a:gdLst/>
            <a:ahLst/>
            <a:cxnLst/>
            <a:rect l="l" t="t" r="r" b="b"/>
            <a:pathLst>
              <a:path w="514066" h="740148">
                <a:moveTo>
                  <a:pt x="0" y="0"/>
                </a:moveTo>
                <a:lnTo>
                  <a:pt x="514067" y="0"/>
                </a:lnTo>
                <a:lnTo>
                  <a:pt x="514067" y="740148"/>
                </a:lnTo>
                <a:lnTo>
                  <a:pt x="0" y="740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20001" y="1582718"/>
            <a:ext cx="744799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400" dirty="0" err="1">
                <a:solidFill>
                  <a:srgbClr val="F9B14A"/>
                </a:solidFill>
                <a:latin typeface="#9Slide07 IcielNabila" pitchFamily="2" charset="0"/>
              </a:rPr>
              <a:t>Trắc</a:t>
            </a:r>
            <a:r>
              <a:rPr lang="en-US" sz="6400" dirty="0">
                <a:solidFill>
                  <a:srgbClr val="F9B14A"/>
                </a:solidFill>
                <a:latin typeface="#9Slide07 IcielNabila" pitchFamily="2" charset="0"/>
              </a:rPr>
              <a:t> </a:t>
            </a:r>
            <a:r>
              <a:rPr lang="en-US" sz="6400" dirty="0" err="1">
                <a:solidFill>
                  <a:srgbClr val="F9B14A"/>
                </a:solidFill>
                <a:latin typeface="#9Slide07 IcielNabila" pitchFamily="2" charset="0"/>
              </a:rPr>
              <a:t>nghiệm</a:t>
            </a:r>
            <a:r>
              <a:rPr lang="en-US" sz="6400" dirty="0">
                <a:solidFill>
                  <a:srgbClr val="F9B14A"/>
                </a:solidFill>
                <a:latin typeface="#9Slide07 IcielNabila" pitchFamily="2" charset="0"/>
              </a:rPr>
              <a:t> </a:t>
            </a:r>
            <a:r>
              <a:rPr lang="en-US" sz="6400" dirty="0" err="1">
                <a:solidFill>
                  <a:srgbClr val="F9B14A"/>
                </a:solidFill>
                <a:latin typeface="#9Slide07 IcielNabila" pitchFamily="2" charset="0"/>
              </a:rPr>
              <a:t>nhanh</a:t>
            </a:r>
            <a:endParaRPr lang="en-US" sz="6400" dirty="0">
              <a:solidFill>
                <a:srgbClr val="F9B14A"/>
              </a:solidFill>
              <a:latin typeface="#9Slide07 IcielNabi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3">
            <a:extLst>
              <a:ext uri="{FF2B5EF4-FFF2-40B4-BE49-F238E27FC236}">
                <a16:creationId xmlns:a16="http://schemas.microsoft.com/office/drawing/2014/main" xmlns="" id="{4F50FC35-01AB-44D9-B56D-D5D9247D5363}"/>
              </a:ext>
            </a:extLst>
          </p:cNvPr>
          <p:cNvSpPr/>
          <p:nvPr/>
        </p:nvSpPr>
        <p:spPr>
          <a:xfrm>
            <a:off x="1083115" y="752754"/>
            <a:ext cx="10025835" cy="152447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DEAD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4446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A26756-2362-4CD2-AA38-CD31E7A0194A}"/>
              </a:ext>
            </a:extLst>
          </p:cNvPr>
          <p:cNvSpPr/>
          <p:nvPr/>
        </p:nvSpPr>
        <p:spPr>
          <a:xfrm>
            <a:off x="1111790" y="2574452"/>
            <a:ext cx="4905285" cy="1182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endParaRPr lang="vi-VN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441581-9835-4724-9736-1A541455E81D}"/>
              </a:ext>
            </a:extLst>
          </p:cNvPr>
          <p:cNvSpPr/>
          <p:nvPr/>
        </p:nvSpPr>
        <p:spPr>
          <a:xfrm>
            <a:off x="6130636" y="2578638"/>
            <a:ext cx="4905285" cy="1182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9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19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6EFB43-979F-4033-AC46-1321A4EBEDA4}"/>
              </a:ext>
            </a:extLst>
          </p:cNvPr>
          <p:cNvSpPr/>
          <p:nvPr/>
        </p:nvSpPr>
        <p:spPr>
          <a:xfrm>
            <a:off x="1111790" y="4179407"/>
            <a:ext cx="4905285" cy="1182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9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19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5C44AA-C566-4283-BA0D-C1882099F39F}"/>
              </a:ext>
            </a:extLst>
          </p:cNvPr>
          <p:cNvSpPr/>
          <p:nvPr/>
        </p:nvSpPr>
        <p:spPr>
          <a:xfrm>
            <a:off x="6130636" y="4183595"/>
            <a:ext cx="4905285" cy="1182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19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19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2210" y="2721160"/>
            <a:ext cx="884864" cy="707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755" y="4418749"/>
            <a:ext cx="804288" cy="7038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25" y="4415644"/>
            <a:ext cx="804495" cy="7069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25" y="2878559"/>
            <a:ext cx="804495" cy="7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3">
            <a:extLst>
              <a:ext uri="{FF2B5EF4-FFF2-40B4-BE49-F238E27FC236}">
                <a16:creationId xmlns:a16="http://schemas.microsoft.com/office/drawing/2014/main" xmlns="" id="{682FC1AC-AC4F-43D2-8A38-7E600E422567}"/>
              </a:ext>
            </a:extLst>
          </p:cNvPr>
          <p:cNvSpPr/>
          <p:nvPr/>
        </p:nvSpPr>
        <p:spPr>
          <a:xfrm>
            <a:off x="834260" y="519091"/>
            <a:ext cx="10523480" cy="2024822"/>
          </a:xfrm>
          <a:prstGeom prst="snip2DiagRect">
            <a:avLst/>
          </a:prstGeom>
          <a:solidFill>
            <a:srgbClr val="FDEAD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1218895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Ô!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F5D264-792A-4E44-B6E5-070BA53C014A}"/>
              </a:ext>
            </a:extLst>
          </p:cNvPr>
          <p:cNvSpPr/>
          <p:nvPr/>
        </p:nvSpPr>
        <p:spPr>
          <a:xfrm>
            <a:off x="1111790" y="3061979"/>
            <a:ext cx="4905285" cy="1171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73">
              <a:defRPr/>
            </a:pPr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7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4640E6-A05C-4F7B-8E2B-E17318527ED3}"/>
              </a:ext>
            </a:extLst>
          </p:cNvPr>
          <p:cNvSpPr/>
          <p:nvPr/>
        </p:nvSpPr>
        <p:spPr>
          <a:xfrm>
            <a:off x="6130636" y="3020464"/>
            <a:ext cx="4905285" cy="1171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73">
              <a:defRPr/>
            </a:pPr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9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79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7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B271D7D-76B6-49C3-92B6-3896B4A8D046}"/>
              </a:ext>
            </a:extLst>
          </p:cNvPr>
          <p:cNvSpPr/>
          <p:nvPr/>
        </p:nvSpPr>
        <p:spPr>
          <a:xfrm>
            <a:off x="1111790" y="4514585"/>
            <a:ext cx="4905285" cy="1378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79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79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vi-VN" sz="27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F7D330E-51DA-44AC-AFE2-CB840EC1195F}"/>
              </a:ext>
            </a:extLst>
          </p:cNvPr>
          <p:cNvSpPr/>
          <p:nvPr/>
        </p:nvSpPr>
        <p:spPr>
          <a:xfrm>
            <a:off x="6130636" y="4518770"/>
            <a:ext cx="4905285" cy="1378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705" rIns="91368" bIns="45705" rtlCol="0" anchor="ctr"/>
          <a:lstStyle/>
          <a:p>
            <a:pPr defTabSz="913669">
              <a:defRPr/>
            </a:pPr>
            <a:r>
              <a:rPr lang="en-US" sz="27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Ô</a:t>
            </a:r>
            <a:endParaRPr lang="vi-VN" sz="27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71" y="3300741"/>
            <a:ext cx="805474" cy="707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68" y="4837162"/>
            <a:ext cx="732178" cy="6434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55" y="4837025"/>
            <a:ext cx="804495" cy="643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88" y="3395287"/>
            <a:ext cx="732366" cy="6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53" y="410198"/>
            <a:ext cx="12493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3">
            <a:extLst>
              <a:ext uri="{FF2B5EF4-FFF2-40B4-BE49-F238E27FC236}">
                <a16:creationId xmlns:a16="http://schemas.microsoft.com/office/drawing/2014/main" xmlns="" id="{DE03FEC8-7235-4329-9FEE-10877E085EE4}"/>
              </a:ext>
            </a:extLst>
          </p:cNvPr>
          <p:cNvSpPr/>
          <p:nvPr/>
        </p:nvSpPr>
        <p:spPr>
          <a:xfrm>
            <a:off x="834260" y="371924"/>
            <a:ext cx="10523480" cy="2037541"/>
          </a:xfrm>
          <a:prstGeom prst="snip2DiagRect">
            <a:avLst/>
          </a:prstGeom>
          <a:solidFill>
            <a:srgbClr val="FDEAD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05" rIns="91388" bIns="45705" rtlCol="0" anchor="ctr"/>
          <a:lstStyle/>
          <a:p>
            <a:pPr defTabSz="1218895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5A018DD-CDC3-473E-80FA-CFB7D9D0B854}"/>
              </a:ext>
            </a:extLst>
          </p:cNvPr>
          <p:cNvSpPr/>
          <p:nvPr/>
        </p:nvSpPr>
        <p:spPr>
          <a:xfrm>
            <a:off x="1111777" y="2894390"/>
            <a:ext cx="4905285" cy="1169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05" rIns="91388" bIns="45705" rtlCol="0" anchor="ctr"/>
          <a:lstStyle/>
          <a:p>
            <a:pPr algn="just" defTabSz="913900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19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9C87E8-44F9-42EB-8596-E2DF07B9178E}"/>
              </a:ext>
            </a:extLst>
          </p:cNvPr>
          <p:cNvSpPr/>
          <p:nvPr/>
        </p:nvSpPr>
        <p:spPr>
          <a:xfrm>
            <a:off x="6130622" y="2898581"/>
            <a:ext cx="4905285" cy="1169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05" rIns="91388" bIns="45705" rtlCol="0" anchor="ctr"/>
          <a:lstStyle/>
          <a:p>
            <a:pPr algn="just" defTabSz="913900">
              <a:defRPr/>
            </a:pPr>
            <a:r>
              <a:rPr lang="en-US" sz="3199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199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199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31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AAD6B9-2CEA-48C0-966D-12A05A84B255}"/>
              </a:ext>
            </a:extLst>
          </p:cNvPr>
          <p:cNvSpPr/>
          <p:nvPr/>
        </p:nvSpPr>
        <p:spPr>
          <a:xfrm>
            <a:off x="1111777" y="4409731"/>
            <a:ext cx="4905285" cy="1169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05" rIns="91388" bIns="45705" rtlCol="0" anchor="ctr"/>
          <a:lstStyle/>
          <a:p>
            <a:pPr algn="just" defTabSz="913900">
              <a:defRPr/>
            </a:pPr>
            <a:r>
              <a:rPr lang="en-US" sz="3199" dirty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en-US" sz="3199" dirty="0" err="1" smtClean="0">
                <a:solidFill>
                  <a:prstClr val="black"/>
                </a:solidFill>
                <a:latin typeface="Times New Roman"/>
              </a:rPr>
              <a:t>đây</a:t>
            </a:r>
            <a:endParaRPr lang="en-SG" sz="3199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4C9A71-5DC2-46E6-AC74-9AE793B11936}"/>
              </a:ext>
            </a:extLst>
          </p:cNvPr>
          <p:cNvSpPr/>
          <p:nvPr/>
        </p:nvSpPr>
        <p:spPr>
          <a:xfrm>
            <a:off x="6130622" y="4413918"/>
            <a:ext cx="4905285" cy="11692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705" rIns="91388" bIns="45705" rtlCol="0" anchor="ctr"/>
          <a:lstStyle/>
          <a:p>
            <a:pPr algn="just" defTabSz="913900">
              <a:defRPr/>
            </a:pPr>
            <a:r>
              <a:rPr lang="en-US" sz="3199" dirty="0">
                <a:solidFill>
                  <a:prstClr val="black"/>
                </a:solidFill>
                <a:latin typeface="Times New Roman"/>
              </a:rPr>
              <a:t>D. </a:t>
            </a:r>
            <a:r>
              <a:rPr lang="en-US" sz="3199" dirty="0" err="1">
                <a:solidFill>
                  <a:prstClr val="black"/>
                </a:solidFill>
                <a:latin typeface="Times New Roman"/>
              </a:rPr>
              <a:t>đ</a:t>
            </a:r>
            <a:r>
              <a:rPr lang="en-US" sz="3199" dirty="0" err="1" smtClean="0">
                <a:solidFill>
                  <a:prstClr val="black"/>
                </a:solidFill>
                <a:latin typeface="Times New Roman"/>
              </a:rPr>
              <a:t>ó</a:t>
            </a:r>
            <a:r>
              <a:rPr lang="en-US" sz="3199" dirty="0" smtClean="0">
                <a:solidFill>
                  <a:prstClr val="black"/>
                </a:solidFill>
                <a:latin typeface="Times New Roman"/>
              </a:rPr>
              <a:t> </a:t>
            </a:r>
            <a:endParaRPr lang="en-US" sz="3199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221B951-AD38-44B2-B286-59A4975EF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71" y="3056976"/>
            <a:ext cx="805474" cy="707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BE13F5-0459-40E7-971F-E401C98F1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755" y="4593643"/>
            <a:ext cx="804288" cy="7038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78A2582-EDF4-4850-95E1-B02865C0D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12" y="4605237"/>
            <a:ext cx="804495" cy="7069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E362FFE-9C3A-4D69-9A6F-1315F67776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12" y="3108650"/>
            <a:ext cx="804495" cy="6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46302"/>
              </p:ext>
            </p:extLst>
          </p:nvPr>
        </p:nvGraphicFramePr>
        <p:xfrm>
          <a:off x="126762" y="1230594"/>
          <a:ext cx="12033903" cy="5492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0431">
                  <a:extLst>
                    <a:ext uri="{9D8B030D-6E8A-4147-A177-3AD203B41FA5}">
                      <a16:colId xmlns:a16="http://schemas.microsoft.com/office/drawing/2014/main" xmlns="" val="604294407"/>
                    </a:ext>
                  </a:extLst>
                </a:gridCol>
                <a:gridCol w="1657884">
                  <a:extLst>
                    <a:ext uri="{9D8B030D-6E8A-4147-A177-3AD203B41FA5}">
                      <a16:colId xmlns:a16="http://schemas.microsoft.com/office/drawing/2014/main" xmlns="" val="2542737484"/>
                    </a:ext>
                  </a:extLst>
                </a:gridCol>
                <a:gridCol w="3375588">
                  <a:extLst>
                    <a:ext uri="{9D8B030D-6E8A-4147-A177-3AD203B41FA5}">
                      <a16:colId xmlns:a16="http://schemas.microsoft.com/office/drawing/2014/main" xmlns="" val="2997452686"/>
                    </a:ext>
                  </a:extLst>
                </a:gridCol>
              </a:tblGrid>
              <a:tr h="4666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8829832"/>
                  </a:ext>
                </a:extLst>
              </a:tr>
              <a:tr h="14903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(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Long, </a:t>
                      </a:r>
                      <a:r>
                        <a:rPr lang="en-US" sz="2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2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Pa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385816"/>
                  </a:ext>
                </a:extLst>
              </a:tr>
              <a:tr h="1066637">
                <a:tc>
                  <a:txBody>
                    <a:bodyPr/>
                    <a:lstStyle/>
                    <a:p>
                      <a:pPr algn="just" defTabSz="1371600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algn="just" defTabSz="1371600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rẻ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Long,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Pa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60816"/>
                  </a:ext>
                </a:extLst>
              </a:tr>
              <a:tr h="5447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Ơ,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Long,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Pa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240862"/>
                  </a:ext>
                </a:extLst>
              </a:tr>
              <a:tr h="13186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Chao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Long,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kumimoji="0" lang="en-US" sz="2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 Pa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24598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66" y="25633"/>
            <a:ext cx="118102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  - KĨ THUẬT DỰ ÁN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05124"/>
              </p:ext>
            </p:extLst>
          </p:nvPr>
        </p:nvGraphicFramePr>
        <p:xfrm>
          <a:off x="152400" y="177800"/>
          <a:ext cx="11938000" cy="638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xmlns="" val="60429440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542737484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xmlns="" val="299745268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8829832"/>
                  </a:ext>
                </a:extLst>
              </a:tr>
              <a:tr h="1965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5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ất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3385816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algn="just" defTabSz="1371600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algn="just" defTabSz="1371600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rẻ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nuối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8608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Ơ,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ư?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240862"/>
                  </a:ext>
                </a:extLst>
              </a:tr>
              <a:tr h="1965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Chao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Chao </a:t>
                      </a:r>
                      <a:r>
                        <a:rPr lang="en-US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0960" marR="60960" marT="30480" marB="304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724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65921" y="76912"/>
            <a:ext cx="10704443" cy="16226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       AI NHANH HƠN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</a:rPr>
              <a:t> 3: </a:t>
            </a:r>
            <a:r>
              <a:rPr lang="en-US" sz="2400" b="1" dirty="0" err="1" smtClean="0">
                <a:solidFill>
                  <a:schemeClr val="tx1"/>
                </a:solidFill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ảnh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đặt</a:t>
            </a:r>
            <a:r>
              <a:rPr lang="en-US" sz="2400" b="1" dirty="0">
                <a:solidFill>
                  <a:schemeClr val="tx1"/>
                </a:solidFill>
              </a:rPr>
              <a:t> 3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mỗi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sau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i="1" dirty="0">
                <a:solidFill>
                  <a:srgbClr val="FF0000"/>
                </a:solidFill>
              </a:rPr>
              <a:t>ơ, than </a:t>
            </a:r>
            <a:r>
              <a:rPr lang="en-US" sz="2400" b="1" i="1" dirty="0" err="1">
                <a:solidFill>
                  <a:srgbClr val="FF0000"/>
                </a:solidFill>
              </a:rPr>
              <a:t>ôi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trời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ơi</a:t>
            </a:r>
            <a:r>
              <a:rPr lang="en-US" sz="2400" b="1" i="1" dirty="0">
                <a:solidFill>
                  <a:srgbClr val="FF0000"/>
                </a:solidFill>
              </a:rPr>
              <a:t>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Những hình ảnh đẹp về tình bạn thân - Tạp chí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05" y="2493137"/>
            <a:ext cx="4136164" cy="35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882" t="12680" r="1213" b="6847"/>
          <a:stretch/>
        </p:blipFill>
        <p:spPr>
          <a:xfrm>
            <a:off x="8416169" y="2493137"/>
            <a:ext cx="3676130" cy="3594882"/>
          </a:xfrm>
          <a:custGeom>
            <a:avLst/>
            <a:gdLst>
              <a:gd name="connsiteX0" fmla="*/ 0 w 6649397"/>
              <a:gd name="connsiteY0" fmla="*/ 0 h 6524087"/>
              <a:gd name="connsiteX1" fmla="*/ 6649397 w 6649397"/>
              <a:gd name="connsiteY1" fmla="*/ 0 h 6524087"/>
              <a:gd name="connsiteX2" fmla="*/ 6649397 w 6649397"/>
              <a:gd name="connsiteY2" fmla="*/ 6524087 h 6524087"/>
              <a:gd name="connsiteX3" fmla="*/ 0 w 6649397"/>
              <a:gd name="connsiteY3" fmla="*/ 6524087 h 6524087"/>
              <a:gd name="connsiteX4" fmla="*/ 0 w 6649397"/>
              <a:gd name="connsiteY4" fmla="*/ 0 h 65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9397" h="6524087" fill="none" extrusionOk="0">
                <a:moveTo>
                  <a:pt x="0" y="0"/>
                </a:moveTo>
                <a:cubicBezTo>
                  <a:pt x="2386863" y="6010"/>
                  <a:pt x="3770229" y="55359"/>
                  <a:pt x="6649397" y="0"/>
                </a:cubicBezTo>
                <a:cubicBezTo>
                  <a:pt x="6779868" y="1730510"/>
                  <a:pt x="6555816" y="5374152"/>
                  <a:pt x="6649397" y="6524087"/>
                </a:cubicBezTo>
                <a:cubicBezTo>
                  <a:pt x="4751216" y="6406919"/>
                  <a:pt x="1118451" y="6422961"/>
                  <a:pt x="0" y="6524087"/>
                </a:cubicBezTo>
                <a:cubicBezTo>
                  <a:pt x="21108" y="3547385"/>
                  <a:pt x="135009" y="2474352"/>
                  <a:pt x="0" y="0"/>
                </a:cubicBezTo>
                <a:close/>
              </a:path>
              <a:path w="6649397" h="6524087" stroke="0" extrusionOk="0">
                <a:moveTo>
                  <a:pt x="0" y="0"/>
                </a:moveTo>
                <a:cubicBezTo>
                  <a:pt x="1940796" y="62080"/>
                  <a:pt x="4298391" y="23474"/>
                  <a:pt x="6649397" y="0"/>
                </a:cubicBezTo>
                <a:cubicBezTo>
                  <a:pt x="6711404" y="1195369"/>
                  <a:pt x="6760371" y="3865923"/>
                  <a:pt x="6649397" y="6524087"/>
                </a:cubicBezTo>
                <a:cubicBezTo>
                  <a:pt x="4766217" y="6530988"/>
                  <a:pt x="1023965" y="6649760"/>
                  <a:pt x="0" y="6524087"/>
                </a:cubicBezTo>
                <a:cubicBezTo>
                  <a:pt x="-14992" y="3913900"/>
                  <a:pt x="-66963" y="1360731"/>
                  <a:pt x="0" y="0"/>
                </a:cubicBezTo>
                <a:close/>
              </a:path>
            </a:pathLst>
          </a:custGeom>
          <a:ln>
            <a:solidFill>
              <a:sysClr val="windowText" lastClr="000000"/>
            </a:solidFill>
            <a:extLst>
              <a:ext uri="{C807C97D-BFC1-408E-A445-0C87EB9F89A2}">
                <ask:lineSketchStyleProps xmlns="" xmlns:ask="http://schemas.microsoft.com/office/drawing/2018/sketchyshapes" sd="853196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pic>
        <p:nvPicPr>
          <p:cNvPr id="8" name="Picture 2" descr="Bộ ảnh thiên nhiên tuyệt đẹp khiến bạn càng yêu quê hươ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1" y="2493137"/>
            <a:ext cx="3756990" cy="351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4339" y="616225"/>
            <a:ext cx="10207487" cy="16498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5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14596"/>
              </p:ext>
            </p:extLst>
          </p:nvPr>
        </p:nvGraphicFramePr>
        <p:xfrm>
          <a:off x="162370" y="888763"/>
          <a:ext cx="11853017" cy="4196870"/>
        </p:xfrm>
        <a:graphic>
          <a:graphicData uri="http://schemas.openxmlformats.org/drawingml/2006/table">
            <a:tbl>
              <a:tblPr/>
              <a:tblGrid>
                <a:gridCol w="8246692"/>
                <a:gridCol w="871671"/>
                <a:gridCol w="2734654"/>
              </a:tblGrid>
              <a:tr h="6409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Đạt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Chưa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đạt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454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1.Viết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(1.0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221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5-7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(1.0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348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(4.0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84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84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( 2.0đ)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0076" y="136733"/>
            <a:ext cx="916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 ĐÁNH GIÁ ĐOẠN VĂN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5983" y="655983"/>
            <a:ext cx="10515600" cy="52081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73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=""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=""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: Shape 240">
            <a:extLst>
              <a:ext uri="{FF2B5EF4-FFF2-40B4-BE49-F238E27FC236}">
                <a16:creationId xmlns=""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818400" y="5648423"/>
            <a:ext cx="565444" cy="989669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Arrow: Bent 101">
            <a:extLst>
              <a:ext uri="{FF2B5EF4-FFF2-40B4-BE49-F238E27FC236}">
                <a16:creationId xmlns=""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=""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43" name="Oval 1">
              <a:extLst>
                <a:ext uri="{FF2B5EF4-FFF2-40B4-BE49-F238E27FC236}">
                  <a16:creationId xmlns=""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prstClr val="white"/>
                </a:solidFill>
              </a:endParaRPr>
            </a:p>
          </p:txBody>
        </p:sp>
        <p:sp>
          <p:nvSpPr>
            <p:cNvPr id="144" name="Oval 1">
              <a:extLst>
                <a:ext uri="{FF2B5EF4-FFF2-40B4-BE49-F238E27FC236}">
                  <a16:creationId xmlns=""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45" name="Oval 1">
              <a:extLst>
                <a:ext uri="{FF2B5EF4-FFF2-40B4-BE49-F238E27FC236}">
                  <a16:creationId xmlns=""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=""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092450" y="4943210"/>
            <a:ext cx="2825440" cy="1166481"/>
            <a:chOff x="1786971" y="4942919"/>
            <a:chExt cx="2041538" cy="1037553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=""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=""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=""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=""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=""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=""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Trapezoid 237">
                  <a:extLst>
                    <a:ext uri="{FF2B5EF4-FFF2-40B4-BE49-F238E27FC236}">
                      <a16:creationId xmlns=""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=""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=""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=""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Trapezoid 231">
                  <a:extLst>
                    <a:ext uri="{FF2B5EF4-FFF2-40B4-BE49-F238E27FC236}">
                      <a16:creationId xmlns=""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4" name="Trapezoid 173">
              <a:extLst>
                <a:ext uri="{FF2B5EF4-FFF2-40B4-BE49-F238E27FC236}">
                  <a16:creationId xmlns=""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=""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6" name="Trapezoid 175">
              <a:extLst>
                <a:ext uri="{FF2B5EF4-FFF2-40B4-BE49-F238E27FC236}">
                  <a16:creationId xmlns=""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7" name="Trapezoid 176">
              <a:extLst>
                <a:ext uri="{FF2B5EF4-FFF2-40B4-BE49-F238E27FC236}">
                  <a16:creationId xmlns=""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=""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=""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=""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=""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Rectangle: Rounded Corners 219">
                <a:extLst>
                  <a:ext uri="{FF2B5EF4-FFF2-40B4-BE49-F238E27FC236}">
                    <a16:creationId xmlns=""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Rectangle: Rounded Corners 220">
                <a:extLst>
                  <a:ext uri="{FF2B5EF4-FFF2-40B4-BE49-F238E27FC236}">
                    <a16:creationId xmlns=""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Rectangle: Rounded Corners 221">
                <a:extLst>
                  <a:ext uri="{FF2B5EF4-FFF2-40B4-BE49-F238E27FC236}">
                    <a16:creationId xmlns=""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Rectangle: Rounded Corners 222">
                <a:extLst>
                  <a:ext uri="{FF2B5EF4-FFF2-40B4-BE49-F238E27FC236}">
                    <a16:creationId xmlns=""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=""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=""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5" name="Rectangle: Rounded Corners 204">
                <a:extLst>
                  <a:ext uri="{FF2B5EF4-FFF2-40B4-BE49-F238E27FC236}">
                    <a16:creationId xmlns=""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=""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=""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=""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=""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=""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=""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=""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=""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=""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=""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=""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=""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=""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=""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=""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Graphic 181">
              <a:extLst>
                <a:ext uri="{FF2B5EF4-FFF2-40B4-BE49-F238E27FC236}">
                  <a16:creationId xmlns=""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39" name="Freeform: Shape 238">
            <a:extLst>
              <a:ext uri="{FF2B5EF4-FFF2-40B4-BE49-F238E27FC236}">
                <a16:creationId xmlns=""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293" y="1100326"/>
            <a:ext cx="10579694" cy="224676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HƯỚNG DẪN VỀ NHÀ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228" y="487110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F049A7-A969-4ADF-7628-BBE1450D3732}"/>
              </a:ext>
            </a:extLst>
          </p:cNvPr>
          <p:cNvGrpSpPr/>
          <p:nvPr/>
        </p:nvGrpSpPr>
        <p:grpSpPr>
          <a:xfrm>
            <a:off x="230580" y="691778"/>
            <a:ext cx="11785600" cy="1518022"/>
            <a:chOff x="345870" y="1037667"/>
            <a:chExt cx="17678400" cy="2277033"/>
          </a:xfrm>
        </p:grpSpPr>
        <p:grpSp>
          <p:nvGrpSpPr>
            <p:cNvPr id="4" name="Group 2"/>
            <p:cNvGrpSpPr/>
            <p:nvPr/>
          </p:nvGrpSpPr>
          <p:grpSpPr>
            <a:xfrm>
              <a:off x="345870" y="1037667"/>
              <a:ext cx="17678400" cy="2277033"/>
              <a:chOff x="0" y="0"/>
              <a:chExt cx="4836557" cy="537017"/>
            </a:xfrm>
            <a:solidFill>
              <a:srgbClr val="FDEADA"/>
            </a:solidFill>
          </p:grpSpPr>
          <p:sp>
            <p:nvSpPr>
              <p:cNvPr id="5" name="Freeform 3"/>
              <p:cNvSpPr/>
              <p:nvPr/>
            </p:nvSpPr>
            <p:spPr>
              <a:xfrm>
                <a:off x="0" y="0"/>
                <a:ext cx="4836557" cy="537017"/>
              </a:xfrm>
              <a:custGeom>
                <a:avLst/>
                <a:gdLst>
                  <a:gd name="connsiteX0" fmla="*/ 0 w 17678400"/>
                  <a:gd name="connsiteY0" fmla="*/ 0 h 2277033"/>
                  <a:gd name="connsiteX1" fmla="*/ 17678400 w 17678400"/>
                  <a:gd name="connsiteY1" fmla="*/ 0 h 2277033"/>
                  <a:gd name="connsiteX2" fmla="*/ 17678400 w 17678400"/>
                  <a:gd name="connsiteY2" fmla="*/ 2277033 h 2277033"/>
                  <a:gd name="connsiteX3" fmla="*/ 0 w 17678400"/>
                  <a:gd name="connsiteY3" fmla="*/ 2277033 h 2277033"/>
                  <a:gd name="connsiteX4" fmla="*/ 0 w 17678400"/>
                  <a:gd name="connsiteY4" fmla="*/ 0 h 227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8400" h="2277033" fill="none" extrusionOk="0">
                    <a:moveTo>
                      <a:pt x="0" y="0"/>
                    </a:moveTo>
                    <a:cubicBezTo>
                      <a:pt x="2224271" y="42830"/>
                      <a:pt x="11978958" y="-94344"/>
                      <a:pt x="17678400" y="0"/>
                    </a:cubicBezTo>
                    <a:cubicBezTo>
                      <a:pt x="17589016" y="524338"/>
                      <a:pt x="17695176" y="1244800"/>
                      <a:pt x="17678400" y="2277033"/>
                    </a:cubicBezTo>
                    <a:cubicBezTo>
                      <a:pt x="15614593" y="2407252"/>
                      <a:pt x="2570922" y="2163426"/>
                      <a:pt x="0" y="2277033"/>
                    </a:cubicBezTo>
                    <a:cubicBezTo>
                      <a:pt x="95003" y="1613850"/>
                      <a:pt x="9699" y="766480"/>
                      <a:pt x="0" y="0"/>
                    </a:cubicBezTo>
                    <a:close/>
                  </a:path>
                  <a:path w="17678400" h="2277033" stroke="0" extrusionOk="0">
                    <a:moveTo>
                      <a:pt x="0" y="0"/>
                    </a:moveTo>
                    <a:cubicBezTo>
                      <a:pt x="7059463" y="-69664"/>
                      <a:pt x="13638925" y="-119259"/>
                      <a:pt x="17678400" y="0"/>
                    </a:cubicBezTo>
                    <a:cubicBezTo>
                      <a:pt x="17735345" y="1077316"/>
                      <a:pt x="17558908" y="1913877"/>
                      <a:pt x="17678400" y="2277033"/>
                    </a:cubicBezTo>
                    <a:cubicBezTo>
                      <a:pt x="10495087" y="2133249"/>
                      <a:pt x="4534800" y="2426521"/>
                      <a:pt x="0" y="2277033"/>
                    </a:cubicBezTo>
                    <a:cubicBezTo>
                      <a:pt x="-118595" y="1242545"/>
                      <a:pt x="156435" y="885473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173887112"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36557" h="537017">
                            <a:moveTo>
                              <a:pt x="0" y="0"/>
                            </a:moveTo>
                            <a:lnTo>
                              <a:pt x="4836557" y="0"/>
                            </a:lnTo>
                            <a:lnTo>
                              <a:pt x="4836557" y="537017"/>
                            </a:lnTo>
                            <a:lnTo>
                              <a:pt x="0" y="537017"/>
                            </a:ln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</p:sp>
          <p:sp>
            <p:nvSpPr>
              <p:cNvPr id="6" name="TextBox 4"/>
              <p:cNvSpPr txBox="1"/>
              <p:nvPr/>
            </p:nvSpPr>
            <p:spPr>
              <a:xfrm>
                <a:off x="0" y="-38100"/>
                <a:ext cx="4836557" cy="575117"/>
              </a:xfrm>
              <a:custGeom>
                <a:avLst/>
                <a:gdLst>
                  <a:gd name="connsiteX0" fmla="*/ 0 w 17678400"/>
                  <a:gd name="connsiteY0" fmla="*/ 0 h 2438583"/>
                  <a:gd name="connsiteX1" fmla="*/ 17678400 w 17678400"/>
                  <a:gd name="connsiteY1" fmla="*/ 0 h 2438583"/>
                  <a:gd name="connsiteX2" fmla="*/ 17678400 w 17678400"/>
                  <a:gd name="connsiteY2" fmla="*/ 2438583 h 2438583"/>
                  <a:gd name="connsiteX3" fmla="*/ 0 w 17678400"/>
                  <a:gd name="connsiteY3" fmla="*/ 2438583 h 2438583"/>
                  <a:gd name="connsiteX4" fmla="*/ 0 w 17678400"/>
                  <a:gd name="connsiteY4" fmla="*/ 0 h 243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78400" h="2438583" fill="none" extrusionOk="0">
                    <a:moveTo>
                      <a:pt x="0" y="0"/>
                    </a:moveTo>
                    <a:cubicBezTo>
                      <a:pt x="3842056" y="-127444"/>
                      <a:pt x="10966791" y="-5324"/>
                      <a:pt x="17678400" y="0"/>
                    </a:cubicBezTo>
                    <a:cubicBezTo>
                      <a:pt x="17615475" y="957068"/>
                      <a:pt x="17550496" y="1961821"/>
                      <a:pt x="17678400" y="2438583"/>
                    </a:cubicBezTo>
                    <a:cubicBezTo>
                      <a:pt x="15246294" y="2370773"/>
                      <a:pt x="2354921" y="2285224"/>
                      <a:pt x="0" y="2438583"/>
                    </a:cubicBezTo>
                    <a:cubicBezTo>
                      <a:pt x="66022" y="2124685"/>
                      <a:pt x="-34689" y="1075946"/>
                      <a:pt x="0" y="0"/>
                    </a:cubicBezTo>
                    <a:close/>
                  </a:path>
                  <a:path w="17678400" h="2438583" stroke="0" extrusionOk="0">
                    <a:moveTo>
                      <a:pt x="0" y="0"/>
                    </a:moveTo>
                    <a:cubicBezTo>
                      <a:pt x="5194139" y="-122574"/>
                      <a:pt x="15398471" y="-132072"/>
                      <a:pt x="17678400" y="0"/>
                    </a:cubicBezTo>
                    <a:cubicBezTo>
                      <a:pt x="17580428" y="736235"/>
                      <a:pt x="17799963" y="1473310"/>
                      <a:pt x="17678400" y="2438583"/>
                    </a:cubicBezTo>
                    <a:cubicBezTo>
                      <a:pt x="9650731" y="2443565"/>
                      <a:pt x="5313225" y="2448864"/>
                      <a:pt x="0" y="2438583"/>
                    </a:cubicBezTo>
                    <a:cubicBezTo>
                      <a:pt x="98147" y="2140024"/>
                      <a:pt x="150269" y="616608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2216744897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lIns="33867" tIns="33867" rIns="33867" bIns="33867" rtlCol="0" anchor="ctr"/>
              <a:lstStyle/>
              <a:p>
                <a:pPr algn="ctr">
                  <a:defRPr/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73578" y="1037667"/>
              <a:ext cx="17526000" cy="2169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17" indent="-342917" algn="just" defTabSz="914446">
                <a:buFontTx/>
                <a:buAutoNum type="alphaLcPeriod"/>
                <a:defRPr/>
              </a:pP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rung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tít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thỉnh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thoảng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nhô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235200" y="2311400"/>
            <a:ext cx="9697852" cy="460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rung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rung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thon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Google Shape;587;p40">
            <a:extLst>
              <a:ext uri="{FF2B5EF4-FFF2-40B4-BE49-F238E27FC236}">
                <a16:creationId xmlns:a16="http://schemas.microsoft.com/office/drawing/2014/main" xmlns="" id="{D5E34171-8853-5C67-878C-2584F2AFBE49}"/>
              </a:ext>
            </a:extLst>
          </p:cNvPr>
          <p:cNvSpPr txBox="1">
            <a:spLocks/>
          </p:cNvSpPr>
          <p:nvPr/>
        </p:nvSpPr>
        <p:spPr>
          <a:xfrm>
            <a:off x="4959928" y="-84047"/>
            <a:ext cx="499687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" sz="2933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ài tập </a:t>
            </a:r>
            <a:r>
              <a:rPr lang="en" sz="2933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4/ Trang 23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4F520B4D-67C7-759A-ECA6-7B34E6027556}"/>
              </a:ext>
            </a:extLst>
          </p:cNvPr>
          <p:cNvSpPr/>
          <p:nvPr/>
        </p:nvSpPr>
        <p:spPr>
          <a:xfrm>
            <a:off x="-457200" y="2530898"/>
            <a:ext cx="2749681" cy="4234606"/>
          </a:xfrm>
          <a:custGeom>
            <a:avLst/>
            <a:gdLst/>
            <a:ahLst/>
            <a:cxnLst/>
            <a:rect l="l" t="t" r="r" b="b"/>
            <a:pathLst>
              <a:path w="5668137" h="8229600">
                <a:moveTo>
                  <a:pt x="0" y="0"/>
                </a:moveTo>
                <a:lnTo>
                  <a:pt x="5668137" y="0"/>
                </a:lnTo>
                <a:lnTo>
                  <a:pt x="56681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803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=""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92" name="Group 391">
            <a:extLst>
              <a:ext uri="{FF2B5EF4-FFF2-40B4-BE49-F238E27FC236}">
                <a16:creationId xmlns=""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=""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=""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="" xmlns:a16="http://schemas.microsoft.com/office/drawing/2014/main" id="{C0F1FD93-91A4-489B-99F2-569F7D19686B}"/>
              </a:ext>
            </a:extLst>
          </p:cNvPr>
          <p:cNvGrpSpPr/>
          <p:nvPr/>
        </p:nvGrpSpPr>
        <p:grpSpPr>
          <a:xfrm rot="18347570" flipH="1">
            <a:off x="718433" y="306075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="" xmlns:a16="http://schemas.microsoft.com/office/drawing/2014/main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="" xmlns:a16="http://schemas.microsoft.com/office/drawing/2014/main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="" xmlns:a16="http://schemas.microsoft.com/office/drawing/2014/main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=""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8" name="Oval 397">
            <a:extLst>
              <a:ext uri="{FF2B5EF4-FFF2-40B4-BE49-F238E27FC236}">
                <a16:creationId xmlns=""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9" name="Chord 398">
            <a:extLst>
              <a:ext uri="{FF2B5EF4-FFF2-40B4-BE49-F238E27FC236}">
                <a16:creationId xmlns=""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=""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1" name="Oval 400">
            <a:extLst>
              <a:ext uri="{FF2B5EF4-FFF2-40B4-BE49-F238E27FC236}">
                <a16:creationId xmlns=""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2" name="Chord 401">
            <a:extLst>
              <a:ext uri="{FF2B5EF4-FFF2-40B4-BE49-F238E27FC236}">
                <a16:creationId xmlns=""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=""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=""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=""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=""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=""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8" name="Oval 407">
            <a:extLst>
              <a:ext uri="{FF2B5EF4-FFF2-40B4-BE49-F238E27FC236}">
                <a16:creationId xmlns=""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9" name="Oval 408">
            <a:extLst>
              <a:ext uri="{FF2B5EF4-FFF2-40B4-BE49-F238E27FC236}">
                <a16:creationId xmlns=""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0" name="Oval 409">
            <a:extLst>
              <a:ext uri="{FF2B5EF4-FFF2-40B4-BE49-F238E27FC236}">
                <a16:creationId xmlns=""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1" name="Oval 410">
            <a:extLst>
              <a:ext uri="{FF2B5EF4-FFF2-40B4-BE49-F238E27FC236}">
                <a16:creationId xmlns=""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2" name="Chord 411">
            <a:extLst>
              <a:ext uri="{FF2B5EF4-FFF2-40B4-BE49-F238E27FC236}">
                <a16:creationId xmlns=""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3" name="Oval 412">
            <a:extLst>
              <a:ext uri="{FF2B5EF4-FFF2-40B4-BE49-F238E27FC236}">
                <a16:creationId xmlns=""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4" name="Oval 413">
            <a:extLst>
              <a:ext uri="{FF2B5EF4-FFF2-40B4-BE49-F238E27FC236}">
                <a16:creationId xmlns=""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5" name="Oval 414">
            <a:extLst>
              <a:ext uri="{FF2B5EF4-FFF2-40B4-BE49-F238E27FC236}">
                <a16:creationId xmlns=""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=""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=""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8" name="Oval 417">
            <a:extLst>
              <a:ext uri="{FF2B5EF4-FFF2-40B4-BE49-F238E27FC236}">
                <a16:creationId xmlns=""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9" name="Oval 418">
            <a:extLst>
              <a:ext uri="{FF2B5EF4-FFF2-40B4-BE49-F238E27FC236}">
                <a16:creationId xmlns=""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=""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=""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=""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=""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=""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=""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4420400" y="4799412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=""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=""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=""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=""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=""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=""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=""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=""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=""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=""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=""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=""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=""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=""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=""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=""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=""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=""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=""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=""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=""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=""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=""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=""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=""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=""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=""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=""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=""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=""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=""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=""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=""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=""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=""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=""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=""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=""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=""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=""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=""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=""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=""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=""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=""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=""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=""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=""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=""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=""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=""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=""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=""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=""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=""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=""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  <a:latin typeface="Vni 11 Springtime2" panose="03000800000000020000" pitchFamily="66" charset="2"/>
                      </a:endParaRPr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=""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=""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=""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=""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=""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=""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=""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  <a:latin typeface="Vni 11 Springtime2" panose="03000800000000020000" pitchFamily="66" charset="2"/>
                        </a:endParaRPr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=""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=""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=""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ni 11 Springtime2" panose="03000800000000020000" pitchFamily="66" charset="2"/>
                    </a:endParaRPr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ni 11 Springtime2" panose="03000800000000020000" pitchFamily="66" charset="2"/>
                </a:endParaRPr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=""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=""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=""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=""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=""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=""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=""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=""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=""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=""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=""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ni 11 Springtime2" panose="03000800000000020000" pitchFamily="66" charset="2"/>
                </a:endParaRPr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=""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=""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=""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ni 11 Springtime2" panose="03000800000000020000" pitchFamily="66" charset="2"/>
                </a:endParaRPr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=""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=""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ni 11 Springtime2" panose="03000800000000020000" pitchFamily="66" charset="2"/>
                </a:endParaRPr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=""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=""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ni 11 Springtime2" panose="03000800000000020000" pitchFamily="66" charset="2"/>
                  </a:endParaRPr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=""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=""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Vni 11 Springtime2" panose="03000800000000020000" pitchFamily="66" charset="2"/>
              </a:endParaRPr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=""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  <a:latin typeface="Vni 11 Springtime2" panose="03000800000000020000" pitchFamily="66" charset="2"/>
                </a:endParaRPr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="" xmlns:a16="http://schemas.microsoft.com/office/drawing/2014/main" id="{F0297D4F-F4D6-4E3B-8DBD-1911B7017B03}"/>
              </a:ext>
            </a:extLst>
          </p:cNvPr>
          <p:cNvGrpSpPr/>
          <p:nvPr/>
        </p:nvGrpSpPr>
        <p:grpSpPr>
          <a:xfrm>
            <a:off x="8509762" y="663669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="" xmlns:a16="http://schemas.microsoft.com/office/drawing/2014/main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="" xmlns:a16="http://schemas.microsoft.com/office/drawing/2014/main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33687" y="199379"/>
            <a:ext cx="85049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CHÂN DUNG CUỘC SỐNG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787" y="1710422"/>
            <a:ext cx="813951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79,80: THỰC HÀNH TIẾNG VIỆT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(THÁN TỪ, BIỆN PHÁP TU TỪ)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F2F4CA6-C7FB-A16A-B3B3-1D9932EDC090}"/>
              </a:ext>
            </a:extLst>
          </p:cNvPr>
          <p:cNvGrpSpPr/>
          <p:nvPr/>
        </p:nvGrpSpPr>
        <p:grpSpPr>
          <a:xfrm>
            <a:off x="304800" y="889000"/>
            <a:ext cx="11480800" cy="1117600"/>
            <a:chOff x="457200" y="1333500"/>
            <a:chExt cx="17221200" cy="1676400"/>
          </a:xfrm>
        </p:grpSpPr>
        <p:grpSp>
          <p:nvGrpSpPr>
            <p:cNvPr id="4" name="Group 2"/>
            <p:cNvGrpSpPr/>
            <p:nvPr/>
          </p:nvGrpSpPr>
          <p:grpSpPr>
            <a:xfrm>
              <a:off x="457200" y="1333500"/>
              <a:ext cx="17221200" cy="1676400"/>
              <a:chOff x="0" y="0"/>
              <a:chExt cx="4836557" cy="537017"/>
            </a:xfrm>
            <a:solidFill>
              <a:srgbClr val="FDEADA"/>
            </a:solidFill>
          </p:grpSpPr>
          <p:sp>
            <p:nvSpPr>
              <p:cNvPr id="5" name="Freeform 3"/>
              <p:cNvSpPr/>
              <p:nvPr/>
            </p:nvSpPr>
            <p:spPr>
              <a:xfrm>
                <a:off x="0" y="0"/>
                <a:ext cx="4836557" cy="537017"/>
              </a:xfrm>
              <a:custGeom>
                <a:avLst/>
                <a:gdLst>
                  <a:gd name="connsiteX0" fmla="*/ 0 w 17221200"/>
                  <a:gd name="connsiteY0" fmla="*/ 0 h 1676400"/>
                  <a:gd name="connsiteX1" fmla="*/ 17221200 w 17221200"/>
                  <a:gd name="connsiteY1" fmla="*/ 0 h 1676400"/>
                  <a:gd name="connsiteX2" fmla="*/ 17221200 w 17221200"/>
                  <a:gd name="connsiteY2" fmla="*/ 1676400 h 1676400"/>
                  <a:gd name="connsiteX3" fmla="*/ 0 w 17221200"/>
                  <a:gd name="connsiteY3" fmla="*/ 1676400 h 1676400"/>
                  <a:gd name="connsiteX4" fmla="*/ 0 w 17221200"/>
                  <a:gd name="connsiteY4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21200" h="1676400" fill="none" extrusionOk="0">
                    <a:moveTo>
                      <a:pt x="0" y="0"/>
                    </a:moveTo>
                    <a:cubicBezTo>
                      <a:pt x="5450591" y="105905"/>
                      <a:pt x="12294688" y="-127052"/>
                      <a:pt x="17221200" y="0"/>
                    </a:cubicBezTo>
                    <a:cubicBezTo>
                      <a:pt x="17336351" y="450230"/>
                      <a:pt x="17128906" y="1485274"/>
                      <a:pt x="17221200" y="1676400"/>
                    </a:cubicBezTo>
                    <a:cubicBezTo>
                      <a:pt x="9920402" y="1514003"/>
                      <a:pt x="7561198" y="1530907"/>
                      <a:pt x="0" y="1676400"/>
                    </a:cubicBezTo>
                    <a:cubicBezTo>
                      <a:pt x="104725" y="951614"/>
                      <a:pt x="138203" y="535302"/>
                      <a:pt x="0" y="0"/>
                    </a:cubicBezTo>
                    <a:close/>
                  </a:path>
                  <a:path w="17221200" h="1676400" stroke="0" extrusionOk="0">
                    <a:moveTo>
                      <a:pt x="0" y="0"/>
                    </a:moveTo>
                    <a:cubicBezTo>
                      <a:pt x="6682391" y="-124621"/>
                      <a:pt x="11588799" y="-131157"/>
                      <a:pt x="17221200" y="0"/>
                    </a:cubicBezTo>
                    <a:cubicBezTo>
                      <a:pt x="17188395" y="692359"/>
                      <a:pt x="17146744" y="878464"/>
                      <a:pt x="17221200" y="1676400"/>
                    </a:cubicBezTo>
                    <a:cubicBezTo>
                      <a:pt x="10110314" y="1666068"/>
                      <a:pt x="2025877" y="1815362"/>
                      <a:pt x="0" y="1676400"/>
                    </a:cubicBezTo>
                    <a:cubicBezTo>
                      <a:pt x="-104292" y="1396324"/>
                      <a:pt x="-59986" y="430782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1305883782"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36557" h="537017">
                            <a:moveTo>
                              <a:pt x="0" y="0"/>
                            </a:moveTo>
                            <a:lnTo>
                              <a:pt x="4836557" y="0"/>
                            </a:lnTo>
                            <a:lnTo>
                              <a:pt x="4836557" y="537017"/>
                            </a:lnTo>
                            <a:lnTo>
                              <a:pt x="0" y="537017"/>
                            </a:ln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</p:sp>
          <p:sp>
            <p:nvSpPr>
              <p:cNvPr id="6" name="TextBox 4"/>
              <p:cNvSpPr txBox="1"/>
              <p:nvPr/>
            </p:nvSpPr>
            <p:spPr>
              <a:xfrm>
                <a:off x="0" y="-38100"/>
                <a:ext cx="4836557" cy="575117"/>
              </a:xfrm>
              <a:custGeom>
                <a:avLst/>
                <a:gdLst>
                  <a:gd name="connsiteX0" fmla="*/ 0 w 17221200"/>
                  <a:gd name="connsiteY0" fmla="*/ 0 h 1795336"/>
                  <a:gd name="connsiteX1" fmla="*/ 17221200 w 17221200"/>
                  <a:gd name="connsiteY1" fmla="*/ 0 h 1795336"/>
                  <a:gd name="connsiteX2" fmla="*/ 17221200 w 17221200"/>
                  <a:gd name="connsiteY2" fmla="*/ 1795336 h 1795336"/>
                  <a:gd name="connsiteX3" fmla="*/ 0 w 17221200"/>
                  <a:gd name="connsiteY3" fmla="*/ 1795336 h 1795336"/>
                  <a:gd name="connsiteX4" fmla="*/ 0 w 17221200"/>
                  <a:gd name="connsiteY4" fmla="*/ 0 h 179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21200" h="1795336" fill="none" extrusionOk="0">
                    <a:moveTo>
                      <a:pt x="0" y="0"/>
                    </a:moveTo>
                    <a:cubicBezTo>
                      <a:pt x="5613368" y="31525"/>
                      <a:pt x="12298260" y="38636"/>
                      <a:pt x="17221200" y="0"/>
                    </a:cubicBezTo>
                    <a:cubicBezTo>
                      <a:pt x="17347997" y="771243"/>
                      <a:pt x="17167705" y="1201864"/>
                      <a:pt x="17221200" y="1795336"/>
                    </a:cubicBezTo>
                    <a:cubicBezTo>
                      <a:pt x="11113268" y="1817959"/>
                      <a:pt x="4111277" y="1695351"/>
                      <a:pt x="0" y="1795336"/>
                    </a:cubicBezTo>
                    <a:cubicBezTo>
                      <a:pt x="50451" y="1511966"/>
                      <a:pt x="84376" y="308321"/>
                      <a:pt x="0" y="0"/>
                    </a:cubicBezTo>
                    <a:close/>
                  </a:path>
                  <a:path w="17221200" h="1795336" stroke="0" extrusionOk="0">
                    <a:moveTo>
                      <a:pt x="0" y="0"/>
                    </a:moveTo>
                    <a:cubicBezTo>
                      <a:pt x="4580096" y="-156575"/>
                      <a:pt x="13964343" y="14837"/>
                      <a:pt x="17221200" y="0"/>
                    </a:cubicBezTo>
                    <a:cubicBezTo>
                      <a:pt x="17152302" y="888433"/>
                      <a:pt x="17348393" y="1420570"/>
                      <a:pt x="17221200" y="1795336"/>
                    </a:cubicBezTo>
                    <a:cubicBezTo>
                      <a:pt x="10974375" y="1896241"/>
                      <a:pt x="1862696" y="1913405"/>
                      <a:pt x="0" y="1795336"/>
                    </a:cubicBezTo>
                    <a:cubicBezTo>
                      <a:pt x="-103719" y="1213909"/>
                      <a:pt x="-150229" y="44704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971549498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lIns="33867" tIns="33867" rIns="33867" bIns="33867" rtlCol="0" anchor="ctr"/>
              <a:lstStyle/>
              <a:p>
                <a:pPr algn="ctr">
                  <a:defRPr/>
                </a:pPr>
                <a:endParaRPr sz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62000" y="1448426"/>
              <a:ext cx="16611600" cy="149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46">
                <a:defRPr/>
              </a:pP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đèo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hừng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đuốc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933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311728" y="2362200"/>
            <a:ext cx="7968673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667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rừng cây dưới nắng rực rỡ tựa như một bó đuốc khổng lồ.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nhà văn miêu tả thành công thiên nhiên đặc trưng ở vùng núi Sa Pa với nắng, đèo, rừng cây. Thiên nhiên hiện lên rộng lớn, mênh mông, hùng vĩ, tráng lệ.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587;p40">
            <a:extLst>
              <a:ext uri="{FF2B5EF4-FFF2-40B4-BE49-F238E27FC236}">
                <a16:creationId xmlns:a16="http://schemas.microsoft.com/office/drawing/2014/main" xmlns="" id="{BDCB85F3-6E6F-864E-668C-17A6B4D99994}"/>
              </a:ext>
            </a:extLst>
          </p:cNvPr>
          <p:cNvSpPr txBox="1">
            <a:spLocks/>
          </p:cNvSpPr>
          <p:nvPr/>
        </p:nvSpPr>
        <p:spPr>
          <a:xfrm>
            <a:off x="4959928" y="-84047"/>
            <a:ext cx="499687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" sz="2933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ài tập 4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ảm nhận vẻ đẹp của anh thanh niên trong Lặng lẽ SaPa hay nhất- Văn 9">
            <a:extLst>
              <a:ext uri="{FF2B5EF4-FFF2-40B4-BE49-F238E27FC236}">
                <a16:creationId xmlns:a16="http://schemas.microsoft.com/office/drawing/2014/main" xmlns="" id="{CC195182-F4D1-09AB-2470-C5AC5FE16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3"/>
          <a:stretch/>
        </p:blipFill>
        <p:spPr bwMode="auto">
          <a:xfrm rot="10800000" flipV="1">
            <a:off x="8534400" y="2477238"/>
            <a:ext cx="4733636" cy="3480217"/>
          </a:xfrm>
          <a:custGeom>
            <a:avLst/>
            <a:gdLst>
              <a:gd name="connsiteX0" fmla="*/ 0 w 7100454"/>
              <a:gd name="connsiteY0" fmla="*/ 0 h 5220325"/>
              <a:gd name="connsiteX1" fmla="*/ 7100454 w 7100454"/>
              <a:gd name="connsiteY1" fmla="*/ 0 h 5220325"/>
              <a:gd name="connsiteX2" fmla="*/ 7100454 w 7100454"/>
              <a:gd name="connsiteY2" fmla="*/ 5220325 h 5220325"/>
              <a:gd name="connsiteX3" fmla="*/ 0 w 7100454"/>
              <a:gd name="connsiteY3" fmla="*/ 5220325 h 5220325"/>
              <a:gd name="connsiteX4" fmla="*/ 0 w 7100454"/>
              <a:gd name="connsiteY4" fmla="*/ 0 h 522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0454" h="5220325" extrusionOk="0">
                <a:moveTo>
                  <a:pt x="0" y="0"/>
                </a:moveTo>
                <a:cubicBezTo>
                  <a:pt x="2360858" y="-39241"/>
                  <a:pt x="4299888" y="100829"/>
                  <a:pt x="7100454" y="0"/>
                </a:cubicBezTo>
                <a:cubicBezTo>
                  <a:pt x="7020545" y="1413392"/>
                  <a:pt x="6979654" y="4426843"/>
                  <a:pt x="7100454" y="5220325"/>
                </a:cubicBezTo>
                <a:cubicBezTo>
                  <a:pt x="4376556" y="5302974"/>
                  <a:pt x="2312230" y="5358047"/>
                  <a:pt x="0" y="5220325"/>
                </a:cubicBezTo>
                <a:cubicBezTo>
                  <a:pt x="94550" y="2667465"/>
                  <a:pt x="-125627" y="254567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5624144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E754F5EF-71E4-4349-B7E5-7D7521D1A63C}"/>
              </a:ext>
            </a:extLst>
          </p:cNvPr>
          <p:cNvGrpSpPr/>
          <p:nvPr/>
        </p:nvGrpSpPr>
        <p:grpSpPr>
          <a:xfrm>
            <a:off x="9102029" y="4718858"/>
            <a:ext cx="1096211" cy="1445026"/>
            <a:chOff x="5733204" y="4148522"/>
            <a:chExt cx="1306402" cy="1722100"/>
          </a:xfrm>
        </p:grpSpPr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0498D15C-86EF-41E8-89B4-727E8FD5F756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9F3DD7B3-9256-4449-A9D8-904C4F6B2CB2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34BD4AEA-A87C-4895-B55C-5B63AF4D01C1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E261E1E8-ED34-4F89-9F42-A501668B12C3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E91644DD-967D-45F9-B4CE-52D674ABC316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F926F830-9431-4A01-858B-6C7609BA8B1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B5122FFA-E0CF-4E1E-8400-AA94350B909F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28E02E29-2F2B-4D29-ACE5-D3DA1AF4301D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5" name="Freeform: Shape 124">
            <a:extLst>
              <a:ext uri="{FF2B5EF4-FFF2-40B4-BE49-F238E27FC236}">
                <a16:creationId xmlns="" xmlns:a16="http://schemas.microsoft.com/office/drawing/2014/main" id="{C360A68B-217E-458B-828B-F7B8E08A7451}"/>
              </a:ext>
            </a:extLst>
          </p:cNvPr>
          <p:cNvSpPr/>
          <p:nvPr/>
        </p:nvSpPr>
        <p:spPr>
          <a:xfrm>
            <a:off x="8388704" y="4896394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="" xmlns:a16="http://schemas.microsoft.com/office/drawing/2014/main" id="{98804212-77B1-450E-B1C3-3A7C12783091}"/>
              </a:ext>
            </a:extLst>
          </p:cNvPr>
          <p:cNvSpPr/>
          <p:nvPr/>
        </p:nvSpPr>
        <p:spPr>
          <a:xfrm>
            <a:off x="7999446" y="5156343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="" xmlns:a16="http://schemas.microsoft.com/office/drawing/2014/main" id="{6B4BDCC1-2140-4DB6-8372-B7C743721AA2}"/>
              </a:ext>
            </a:extLst>
          </p:cNvPr>
          <p:cNvSpPr/>
          <p:nvPr/>
        </p:nvSpPr>
        <p:spPr>
          <a:xfrm>
            <a:off x="7241942" y="5109079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="" xmlns:a16="http://schemas.microsoft.com/office/drawing/2014/main" id="{B082EF12-1293-4E63-9EFE-BD288D5BE835}"/>
              </a:ext>
            </a:extLst>
          </p:cNvPr>
          <p:cNvSpPr/>
          <p:nvPr/>
        </p:nvSpPr>
        <p:spPr>
          <a:xfrm>
            <a:off x="7671896" y="5116957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="" xmlns:a16="http://schemas.microsoft.com/office/drawing/2014/main" id="{04E8BEE7-68DF-4401-A0CD-37CFDEDDA8D2}"/>
              </a:ext>
            </a:extLst>
          </p:cNvPr>
          <p:cNvSpPr/>
          <p:nvPr/>
        </p:nvSpPr>
        <p:spPr>
          <a:xfrm>
            <a:off x="6880247" y="5014553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ADD657B0-1740-4E7C-BA58-C47D09AC129B}"/>
              </a:ext>
            </a:extLst>
          </p:cNvPr>
          <p:cNvSpPr/>
          <p:nvPr/>
        </p:nvSpPr>
        <p:spPr>
          <a:xfrm>
            <a:off x="6616231" y="5621099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="" xmlns:a16="http://schemas.microsoft.com/office/drawing/2014/main" id="{70458726-25BD-42B5-BE2B-33FAA6F4BC57}"/>
              </a:ext>
            </a:extLst>
          </p:cNvPr>
          <p:cNvSpPr/>
          <p:nvPr/>
        </p:nvSpPr>
        <p:spPr>
          <a:xfrm>
            <a:off x="8715737" y="5384782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6A5FB0D5-EF1F-4E0D-A13B-0CAC2CE0E4BF}"/>
              </a:ext>
            </a:extLst>
          </p:cNvPr>
          <p:cNvSpPr/>
          <p:nvPr/>
        </p:nvSpPr>
        <p:spPr>
          <a:xfrm>
            <a:off x="5469043" y="4935129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: Shape 240">
            <a:extLst>
              <a:ext uri="{FF2B5EF4-FFF2-40B4-BE49-F238E27FC236}">
                <a16:creationId xmlns="" xmlns:a16="http://schemas.microsoft.com/office/drawing/2014/main" id="{0A98399F-D986-4831-8DC3-DA60B3B7336B}"/>
              </a:ext>
            </a:extLst>
          </p:cNvPr>
          <p:cNvSpPr/>
          <p:nvPr/>
        </p:nvSpPr>
        <p:spPr>
          <a:xfrm rot="16200000">
            <a:off x="818400" y="5648423"/>
            <a:ext cx="565444" cy="989669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Arrow: Bent 101">
            <a:extLst>
              <a:ext uri="{FF2B5EF4-FFF2-40B4-BE49-F238E27FC236}">
                <a16:creationId xmlns="" xmlns:a16="http://schemas.microsoft.com/office/drawing/2014/main" id="{8EBA192E-8507-4805-BD95-BD7B50896422}"/>
              </a:ext>
            </a:extLst>
          </p:cNvPr>
          <p:cNvSpPr/>
          <p:nvPr/>
        </p:nvSpPr>
        <p:spPr>
          <a:xfrm flipH="1" flipV="1">
            <a:off x="1504235" y="5623091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675CB1FB-8C3B-45CC-BE0E-D38541FA1A8D}"/>
              </a:ext>
            </a:extLst>
          </p:cNvPr>
          <p:cNvGrpSpPr/>
          <p:nvPr/>
        </p:nvGrpSpPr>
        <p:grpSpPr>
          <a:xfrm>
            <a:off x="3912092" y="5616841"/>
            <a:ext cx="1511367" cy="490966"/>
            <a:chOff x="2751274" y="4321303"/>
            <a:chExt cx="1511367" cy="490966"/>
          </a:xfrm>
        </p:grpSpPr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CAEE828-5ECA-4FF6-BD0F-5B1F50A8D329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6014D889-75E6-4C27-A7DD-5C75480E7AA7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0E88121F-1694-4C80-A9D6-3EF4AEFC8600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60315155-7170-414F-B014-9DE75187B30D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AE67E13-E58F-4FB0-B485-321111952A2F}"/>
              </a:ext>
            </a:extLst>
          </p:cNvPr>
          <p:cNvGrpSpPr/>
          <p:nvPr/>
        </p:nvGrpSpPr>
        <p:grpSpPr>
          <a:xfrm>
            <a:off x="9410500" y="2710940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42" name="Oval 1">
              <a:extLst>
                <a:ext uri="{FF2B5EF4-FFF2-40B4-BE49-F238E27FC236}">
                  <a16:creationId xmlns="" xmlns:a16="http://schemas.microsoft.com/office/drawing/2014/main" id="{93C89472-3994-4F29-BCEA-F5B3750388F7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43" name="Oval 1">
              <a:extLst>
                <a:ext uri="{FF2B5EF4-FFF2-40B4-BE49-F238E27FC236}">
                  <a16:creationId xmlns="" xmlns:a16="http://schemas.microsoft.com/office/drawing/2014/main" id="{562FA17F-34DD-4833-B88E-B25D0AD94387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prstClr val="white"/>
                </a:solidFill>
              </a:endParaRPr>
            </a:p>
          </p:txBody>
        </p:sp>
        <p:sp>
          <p:nvSpPr>
            <p:cNvPr id="144" name="Oval 1">
              <a:extLst>
                <a:ext uri="{FF2B5EF4-FFF2-40B4-BE49-F238E27FC236}">
                  <a16:creationId xmlns="" xmlns:a16="http://schemas.microsoft.com/office/drawing/2014/main" id="{5FDE4BF7-69D8-4347-8B6F-1F7909A29DFA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45" name="Oval 1">
              <a:extLst>
                <a:ext uri="{FF2B5EF4-FFF2-40B4-BE49-F238E27FC236}">
                  <a16:creationId xmlns="" xmlns:a16="http://schemas.microsoft.com/office/drawing/2014/main" id="{394F196D-2D6E-4120-AE3F-684AF1FF3436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8C7A0C76-30F6-4D40-A08F-49E0C4075BE9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="" xmlns:a16="http://schemas.microsoft.com/office/drawing/2014/main" id="{1E1607B5-64B5-47A5-8D74-932DFF0AB39F}"/>
              </a:ext>
            </a:extLst>
          </p:cNvPr>
          <p:cNvSpPr/>
          <p:nvPr/>
        </p:nvSpPr>
        <p:spPr>
          <a:xfrm flipH="1">
            <a:off x="9516898" y="2907256"/>
            <a:ext cx="1787797" cy="1972285"/>
          </a:xfrm>
          <a:custGeom>
            <a:avLst/>
            <a:gdLst>
              <a:gd name="connsiteX0" fmla="*/ 696638 w 2036454"/>
              <a:gd name="connsiteY0" fmla="*/ 2081097 h 2246601"/>
              <a:gd name="connsiteX1" fmla="*/ 717664 w 2036454"/>
              <a:gd name="connsiteY1" fmla="*/ 2094765 h 2246601"/>
              <a:gd name="connsiteX2" fmla="*/ 709915 w 2036454"/>
              <a:gd name="connsiteY2" fmla="*/ 2093208 h 2246601"/>
              <a:gd name="connsiteX3" fmla="*/ 1020136 w 2036454"/>
              <a:gd name="connsiteY3" fmla="*/ 0 h 2246601"/>
              <a:gd name="connsiteX4" fmla="*/ 1018229 w 2036454"/>
              <a:gd name="connsiteY4" fmla="*/ 147 h 2246601"/>
              <a:gd name="connsiteX5" fmla="*/ 1016319 w 2036454"/>
              <a:gd name="connsiteY5" fmla="*/ 0 h 2246601"/>
              <a:gd name="connsiteX6" fmla="*/ 0 w 2036454"/>
              <a:gd name="connsiteY6" fmla="*/ 1016319 h 2246601"/>
              <a:gd name="connsiteX7" fmla="*/ 484581 w 2036454"/>
              <a:gd name="connsiteY7" fmla="*/ 1942131 h 2246601"/>
              <a:gd name="connsiteX8" fmla="*/ 533756 w 2036454"/>
              <a:gd name="connsiteY8" fmla="*/ 2149329 h 2246601"/>
              <a:gd name="connsiteX9" fmla="*/ 663812 w 2036454"/>
              <a:gd name="connsiteY9" fmla="*/ 2246601 h 2246601"/>
              <a:gd name="connsiteX10" fmla="*/ 1018229 w 2036454"/>
              <a:gd name="connsiteY10" fmla="*/ 2245332 h 2246601"/>
              <a:gd name="connsiteX11" fmla="*/ 1372641 w 2036454"/>
              <a:gd name="connsiteY11" fmla="*/ 2246601 h 2246601"/>
              <a:gd name="connsiteX12" fmla="*/ 1502697 w 2036454"/>
              <a:gd name="connsiteY12" fmla="*/ 2149329 h 2246601"/>
              <a:gd name="connsiteX13" fmla="*/ 1551873 w 2036454"/>
              <a:gd name="connsiteY13" fmla="*/ 1942131 h 2246601"/>
              <a:gd name="connsiteX14" fmla="*/ 2036454 w 2036454"/>
              <a:gd name="connsiteY14" fmla="*/ 1016319 h 2246601"/>
              <a:gd name="connsiteX15" fmla="*/ 1020136 w 2036454"/>
              <a:gd name="connsiteY15" fmla="*/ 0 h 2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54" h="2246601">
                <a:moveTo>
                  <a:pt x="696638" y="2081097"/>
                </a:moveTo>
                <a:lnTo>
                  <a:pt x="717664" y="2094765"/>
                </a:lnTo>
                <a:lnTo>
                  <a:pt x="709915" y="2093208"/>
                </a:lnTo>
                <a:close/>
                <a:moveTo>
                  <a:pt x="1020136" y="0"/>
                </a:moveTo>
                <a:lnTo>
                  <a:pt x="1018229" y="147"/>
                </a:lnTo>
                <a:lnTo>
                  <a:pt x="1016319" y="0"/>
                </a:lnTo>
                <a:cubicBezTo>
                  <a:pt x="455022" y="0"/>
                  <a:pt x="0" y="455021"/>
                  <a:pt x="0" y="1016319"/>
                </a:cubicBezTo>
                <a:cubicBezTo>
                  <a:pt x="0" y="1396151"/>
                  <a:pt x="271200" y="1771022"/>
                  <a:pt x="484581" y="1942131"/>
                </a:cubicBezTo>
                <a:cubicBezTo>
                  <a:pt x="548151" y="2015370"/>
                  <a:pt x="520096" y="2053853"/>
                  <a:pt x="533756" y="2149329"/>
                </a:cubicBezTo>
                <a:cubicBezTo>
                  <a:pt x="569271" y="2223033"/>
                  <a:pt x="601038" y="2246601"/>
                  <a:pt x="663812" y="2246601"/>
                </a:cubicBezTo>
                <a:lnTo>
                  <a:pt x="1018229" y="2245332"/>
                </a:lnTo>
                <a:lnTo>
                  <a:pt x="1372641" y="2246601"/>
                </a:lnTo>
                <a:cubicBezTo>
                  <a:pt x="1435417" y="2246601"/>
                  <a:pt x="1467183" y="2223033"/>
                  <a:pt x="1502697" y="2149329"/>
                </a:cubicBezTo>
                <a:cubicBezTo>
                  <a:pt x="1516357" y="2053853"/>
                  <a:pt x="1488303" y="2015370"/>
                  <a:pt x="1551873" y="1942131"/>
                </a:cubicBezTo>
                <a:cubicBezTo>
                  <a:pt x="1765253" y="1771022"/>
                  <a:pt x="2036454" y="1396151"/>
                  <a:pt x="2036454" y="1016319"/>
                </a:cubicBezTo>
                <a:cubicBezTo>
                  <a:pt x="2036454" y="455021"/>
                  <a:pt x="1581432" y="0"/>
                  <a:pt x="1020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AB2A7E71-5738-44B8-8C95-AE69F852EEE2}"/>
              </a:ext>
            </a:extLst>
          </p:cNvPr>
          <p:cNvGrpSpPr/>
          <p:nvPr/>
        </p:nvGrpSpPr>
        <p:grpSpPr>
          <a:xfrm>
            <a:off x="9516898" y="2814396"/>
            <a:ext cx="1832724" cy="1832724"/>
            <a:chOff x="4547049" y="1897856"/>
            <a:chExt cx="3071634" cy="3071634"/>
          </a:xfrm>
          <a:effectLst/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8F22443-BC2E-481F-848C-C91988FF254D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5F2A40E-4190-437D-AC60-CD4CDF3B31A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0DFE7297-5D2E-4A1E-AF36-A4B43D60EE20}"/>
              </a:ext>
            </a:extLst>
          </p:cNvPr>
          <p:cNvGrpSpPr/>
          <p:nvPr/>
        </p:nvGrpSpPr>
        <p:grpSpPr>
          <a:xfrm>
            <a:off x="1092450" y="4943210"/>
            <a:ext cx="2825440" cy="1166481"/>
            <a:chOff x="1786971" y="4942919"/>
            <a:chExt cx="2041538" cy="1037553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="" xmlns:a16="http://schemas.microsoft.com/office/drawing/2014/main" id="{542EA2AA-46CA-4542-867B-4B1CB448291F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Trapezoid 170">
              <a:extLst>
                <a:ext uri="{FF2B5EF4-FFF2-40B4-BE49-F238E27FC236}">
                  <a16:creationId xmlns="" xmlns:a16="http://schemas.microsoft.com/office/drawing/2014/main" id="{D4CACEE3-B90F-4F91-BDC6-877A07B30437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Trapezoid 171">
              <a:extLst>
                <a:ext uri="{FF2B5EF4-FFF2-40B4-BE49-F238E27FC236}">
                  <a16:creationId xmlns="" xmlns:a16="http://schemas.microsoft.com/office/drawing/2014/main" id="{7A91969B-169B-4C9F-A000-5E82C767548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="" xmlns:a16="http://schemas.microsoft.com/office/drawing/2014/main" id="{B05ABD50-FAA4-4DC3-8D60-F356E81A32AF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86FD9438-9622-4C4E-BFA8-0C05525FCFD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="" xmlns:a16="http://schemas.microsoft.com/office/drawing/2014/main" id="{3F8AB41D-920E-42F9-ADC4-C5E4FA92A810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="" xmlns:a16="http://schemas.microsoft.com/office/drawing/2014/main" id="{B6373E23-F5CD-4F0F-AA5B-23DBCE336F76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Trapezoid 237">
                  <a:extLst>
                    <a:ext uri="{FF2B5EF4-FFF2-40B4-BE49-F238E27FC236}">
                      <a16:creationId xmlns="" xmlns:a16="http://schemas.microsoft.com/office/drawing/2014/main" id="{F598B5F6-B0BA-4533-A3E1-814F76F6C2EA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B9895C98-0D69-4F95-ABCE-8B972769064A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="" xmlns:a16="http://schemas.microsoft.com/office/drawing/2014/main" id="{96EBE5C6-DE8F-44F9-9B6B-8B5ECBD2BD9B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3D184445-6645-4A77-A9FB-EB687E422469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="" xmlns:a16="http://schemas.microsoft.com/office/drawing/2014/main" id="{5A94EBDF-19DB-4165-92F2-1E0F0718FC4C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FAD918A8-175F-40E7-869A-7618A3014E59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93BFED72-A954-4796-9EA9-FD6A91263F48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="" xmlns:a16="http://schemas.microsoft.com/office/drawing/2014/main" id="{6DB22848-DE6A-434F-96FF-E95C3CD906E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Trapezoid 231">
                  <a:extLst>
                    <a:ext uri="{FF2B5EF4-FFF2-40B4-BE49-F238E27FC236}">
                      <a16:creationId xmlns="" xmlns:a16="http://schemas.microsoft.com/office/drawing/2014/main" id="{B5E54CE8-3008-4CB1-824B-F057EC1055BB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4" name="Trapezoid 173">
              <a:extLst>
                <a:ext uri="{FF2B5EF4-FFF2-40B4-BE49-F238E27FC236}">
                  <a16:creationId xmlns="" xmlns:a16="http://schemas.microsoft.com/office/drawing/2014/main" id="{D71F561F-BB5E-4E08-A62B-93F204E90C6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="" xmlns:a16="http://schemas.microsoft.com/office/drawing/2014/main" id="{926B953F-E07E-4B44-A2F2-83C58280DC83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6" name="Trapezoid 175">
              <a:extLst>
                <a:ext uri="{FF2B5EF4-FFF2-40B4-BE49-F238E27FC236}">
                  <a16:creationId xmlns="" xmlns:a16="http://schemas.microsoft.com/office/drawing/2014/main" id="{D73A1ECF-C322-4F51-8A8A-056B6ECA0135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7" name="Trapezoid 176">
              <a:extLst>
                <a:ext uri="{FF2B5EF4-FFF2-40B4-BE49-F238E27FC236}">
                  <a16:creationId xmlns="" xmlns:a16="http://schemas.microsoft.com/office/drawing/2014/main" id="{EEDD94C3-C6F2-430C-83ED-9003CA2F314C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10263849-62BA-451C-B197-C458827AF1E9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="" xmlns:a16="http://schemas.microsoft.com/office/drawing/2014/main" id="{1C3CCF86-B933-4353-9B3A-1DB36D4305E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7" name="Rectangle: Rounded Corners 216">
                <a:extLst>
                  <a:ext uri="{FF2B5EF4-FFF2-40B4-BE49-F238E27FC236}">
                    <a16:creationId xmlns="" xmlns:a16="http://schemas.microsoft.com/office/drawing/2014/main" id="{87141F13-5FAA-4FB3-BD57-65B1DCFB0C93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8" name="Rectangle: Rounded Corners 217">
                <a:extLst>
                  <a:ext uri="{FF2B5EF4-FFF2-40B4-BE49-F238E27FC236}">
                    <a16:creationId xmlns="" xmlns:a16="http://schemas.microsoft.com/office/drawing/2014/main" id="{81DFD139-9103-43FD-996F-0C33D81607F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="" xmlns:a16="http://schemas.microsoft.com/office/drawing/2014/main" id="{29DD79B1-E490-4CE7-872E-5D99A26FB2E2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Rectangle: Rounded Corners 219">
                <a:extLst>
                  <a:ext uri="{FF2B5EF4-FFF2-40B4-BE49-F238E27FC236}">
                    <a16:creationId xmlns="" xmlns:a16="http://schemas.microsoft.com/office/drawing/2014/main" id="{C0564815-BC6C-4565-A05B-816A9361D56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Rectangle: Rounded Corners 220">
                <a:extLst>
                  <a:ext uri="{FF2B5EF4-FFF2-40B4-BE49-F238E27FC236}">
                    <a16:creationId xmlns="" xmlns:a16="http://schemas.microsoft.com/office/drawing/2014/main" id="{1E6B8734-96EA-42CE-9A25-027B730D03B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Rectangle: Rounded Corners 221">
                <a:extLst>
                  <a:ext uri="{FF2B5EF4-FFF2-40B4-BE49-F238E27FC236}">
                    <a16:creationId xmlns="" xmlns:a16="http://schemas.microsoft.com/office/drawing/2014/main" id="{E07C30DC-29B8-49D1-815B-87EF8DAD90A6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3" name="Rectangle: Rounded Corners 222">
                <a:extLst>
                  <a:ext uri="{FF2B5EF4-FFF2-40B4-BE49-F238E27FC236}">
                    <a16:creationId xmlns="" xmlns:a16="http://schemas.microsoft.com/office/drawing/2014/main" id="{DFFAE26A-2273-41E9-B826-3C556F16755D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="" xmlns:a16="http://schemas.microsoft.com/office/drawing/2014/main" id="{F03B1CCC-644F-4515-AE4F-AEB9ED345D4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Rectangle: Rounded Corners 224">
                <a:extLst>
                  <a:ext uri="{FF2B5EF4-FFF2-40B4-BE49-F238E27FC236}">
                    <a16:creationId xmlns="" xmlns:a16="http://schemas.microsoft.com/office/drawing/2014/main" id="{7BCF6C98-A966-462D-88A5-DAD346C3ADE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="" xmlns:a16="http://schemas.microsoft.com/office/drawing/2014/main" id="{DDB596CA-184F-40A2-9566-DF961E60063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739D00F-806A-4BB7-8A2F-1DFE0310997B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5" name="Rectangle: Rounded Corners 204">
                <a:extLst>
                  <a:ext uri="{FF2B5EF4-FFF2-40B4-BE49-F238E27FC236}">
                    <a16:creationId xmlns="" xmlns:a16="http://schemas.microsoft.com/office/drawing/2014/main" id="{1452CDC8-7256-4FF3-8FED-628116B53909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="" xmlns:a16="http://schemas.microsoft.com/office/drawing/2014/main" id="{BC5E81AA-5663-4DA9-9089-741502B53958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="" xmlns:a16="http://schemas.microsoft.com/office/drawing/2014/main" id="{8DC76A4B-48E7-498C-B613-19DA314AA69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8" name="Rectangle: Rounded Corners 207">
                <a:extLst>
                  <a:ext uri="{FF2B5EF4-FFF2-40B4-BE49-F238E27FC236}">
                    <a16:creationId xmlns="" xmlns:a16="http://schemas.microsoft.com/office/drawing/2014/main" id="{C74E88BB-2AD8-434B-B25A-206207DF1CCD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="" xmlns:a16="http://schemas.microsoft.com/office/drawing/2014/main" id="{581F9D7B-C759-4535-A839-2ABC111149A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99965AFF-E5B1-498B-85E2-5B4EEC53579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="" xmlns:a16="http://schemas.microsoft.com/office/drawing/2014/main" id="{4708C725-A8B0-4EDB-8101-C8AEF888CA11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2" name="Rectangle: Rounded Corners 211">
                <a:extLst>
                  <a:ext uri="{FF2B5EF4-FFF2-40B4-BE49-F238E27FC236}">
                    <a16:creationId xmlns="" xmlns:a16="http://schemas.microsoft.com/office/drawing/2014/main" id="{0014FCF2-64F3-4347-99CD-10D4874CB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="" xmlns:a16="http://schemas.microsoft.com/office/drawing/2014/main" id="{427272FB-D869-4B2F-BE88-D85A2175569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4" name="Rectangle: Rounded Corners 213">
                <a:extLst>
                  <a:ext uri="{FF2B5EF4-FFF2-40B4-BE49-F238E27FC236}">
                    <a16:creationId xmlns="" xmlns:a16="http://schemas.microsoft.com/office/drawing/2014/main" id="{1B17C44F-98D1-4AC8-8120-2C36905638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5" name="Rectangle: Rounded Corners 214">
                <a:extLst>
                  <a:ext uri="{FF2B5EF4-FFF2-40B4-BE49-F238E27FC236}">
                    <a16:creationId xmlns="" xmlns:a16="http://schemas.microsoft.com/office/drawing/2014/main" id="{10C4F26E-FC0C-4D71-A43D-DB65E27F3EC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795CDE37-3FBD-418F-9733-EB19520F4D2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94" name="Rectangle: Rounded Corners 193">
                <a:extLst>
                  <a:ext uri="{FF2B5EF4-FFF2-40B4-BE49-F238E27FC236}">
                    <a16:creationId xmlns="" xmlns:a16="http://schemas.microsoft.com/office/drawing/2014/main" id="{B0B55251-2755-45E1-BF60-CED61EF0A96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="" xmlns:a16="http://schemas.microsoft.com/office/drawing/2014/main" id="{C4BD85E7-71FA-4639-ADC4-DEC534FBAE4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="" xmlns:a16="http://schemas.microsoft.com/office/drawing/2014/main" id="{F734DBF5-03CF-4F1E-A840-2ED796BBEE13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="" xmlns:a16="http://schemas.microsoft.com/office/drawing/2014/main" id="{819B77A2-DFA0-4E71-BCD0-881DF33D51A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="" xmlns:a16="http://schemas.microsoft.com/office/drawing/2014/main" id="{0129183D-51EB-4B5B-A106-2120213FDF0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="" xmlns:a16="http://schemas.microsoft.com/office/drawing/2014/main" id="{1E4B72F1-462E-4E33-A05B-B2E233933E3B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: Rounded Corners 199">
                <a:extLst>
                  <a:ext uri="{FF2B5EF4-FFF2-40B4-BE49-F238E27FC236}">
                    <a16:creationId xmlns="" xmlns:a16="http://schemas.microsoft.com/office/drawing/2014/main" id="{4E4D23D5-B4A7-4958-8C67-5AD58C8D8ED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="" xmlns:a16="http://schemas.microsoft.com/office/drawing/2014/main" id="{347D933A-BDB5-4645-9BBC-CCC53170E1E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="" xmlns:a16="http://schemas.microsoft.com/office/drawing/2014/main" id="{1E91E59F-A2A6-4689-8835-8529250C60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="" xmlns:a16="http://schemas.microsoft.com/office/drawing/2014/main" id="{9029F5D9-8869-4528-BA56-D6330F118906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="" xmlns:a16="http://schemas.microsoft.com/office/drawing/2014/main" id="{E1D524B3-9CE4-4E06-BF06-EDFB751E86E3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12D0751E-48A5-4D26-8896-4EB7C15FEE9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3" name="Rectangle: Rounded Corners 182">
                <a:extLst>
                  <a:ext uri="{FF2B5EF4-FFF2-40B4-BE49-F238E27FC236}">
                    <a16:creationId xmlns="" xmlns:a16="http://schemas.microsoft.com/office/drawing/2014/main" id="{0CE97A67-E510-43E1-9065-73B309F363B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="" xmlns:a16="http://schemas.microsoft.com/office/drawing/2014/main" id="{D05D845F-EC26-43B5-83C8-05AA7E02D07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="" xmlns:a16="http://schemas.microsoft.com/office/drawing/2014/main" id="{716D805E-88CA-4423-9482-CAF413AA40A5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="" xmlns:a16="http://schemas.microsoft.com/office/drawing/2014/main" id="{DBC13362-F944-4171-801C-366C3F5A5E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="" xmlns:a16="http://schemas.microsoft.com/office/drawing/2014/main" id="{4F66B606-A82B-4BD3-A624-3B73E4B2FF55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Rectangle: Rounded Corners 187">
                <a:extLst>
                  <a:ext uri="{FF2B5EF4-FFF2-40B4-BE49-F238E27FC236}">
                    <a16:creationId xmlns="" xmlns:a16="http://schemas.microsoft.com/office/drawing/2014/main" id="{3BEFD1C3-6970-4F5D-AC99-B87C07A11B1D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="" xmlns:a16="http://schemas.microsoft.com/office/drawing/2014/main" id="{A9F7D3E2-7B87-4B44-864D-C1943A2E6A55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="" xmlns:a16="http://schemas.microsoft.com/office/drawing/2014/main" id="{C25A9BF3-0A32-4742-BE9A-F77C9AFEFA3A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="" xmlns:a16="http://schemas.microsoft.com/office/drawing/2014/main" id="{E77F2A87-AE22-481A-A853-243B8DA7D6C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="" xmlns:a16="http://schemas.microsoft.com/office/drawing/2014/main" id="{6FDC3D30-5BA1-4BE7-BFC0-A55999B6958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="" xmlns:a16="http://schemas.microsoft.com/office/drawing/2014/main" id="{112E3405-B4AA-4531-BCBA-8323FCD7917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Graphic 181">
              <a:extLst>
                <a:ext uri="{FF2B5EF4-FFF2-40B4-BE49-F238E27FC236}">
                  <a16:creationId xmlns="" xmlns:a16="http://schemas.microsoft.com/office/drawing/2014/main" id="{9F8183D3-839A-4097-B592-2553D3685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39" name="Freeform: Shape 238">
            <a:extLst>
              <a:ext uri="{FF2B5EF4-FFF2-40B4-BE49-F238E27FC236}">
                <a16:creationId xmlns="" xmlns:a16="http://schemas.microsoft.com/office/drawing/2014/main" id="{60A7BAFE-4515-426B-B889-AB845EEA69F9}"/>
              </a:ext>
            </a:extLst>
          </p:cNvPr>
          <p:cNvSpPr/>
          <p:nvPr/>
        </p:nvSpPr>
        <p:spPr>
          <a:xfrm flipH="1">
            <a:off x="9955729" y="1432002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293" y="1100326"/>
            <a:ext cx="10579694" cy="181588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HƯỚNG DẪN VỀ NHÀ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817" y="358923"/>
            <a:ext cx="318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850" y="1349354"/>
            <a:ext cx="401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850" y="2240047"/>
            <a:ext cx="5759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3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850" y="358923"/>
            <a:ext cx="383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TRI THỨC TIẾNG VIỆT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934" y="59813"/>
            <a:ext cx="10540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037" y="4477998"/>
            <a:ext cx="6255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4ED2AF5B-1AAD-A8B7-C486-C28EE547351D}"/>
              </a:ext>
            </a:extLst>
          </p:cNvPr>
          <p:cNvSpPr/>
          <p:nvPr/>
        </p:nvSpPr>
        <p:spPr>
          <a:xfrm>
            <a:off x="4247260" y="160208"/>
            <a:ext cx="3811423" cy="3650755"/>
          </a:xfrm>
          <a:custGeom>
            <a:avLst/>
            <a:gdLst/>
            <a:ahLst/>
            <a:cxnLst/>
            <a:rect l="l" t="t" r="r" b="b"/>
            <a:pathLst>
              <a:path w="5513970" h="4114800">
                <a:moveTo>
                  <a:pt x="0" y="0"/>
                </a:moveTo>
                <a:lnTo>
                  <a:pt x="5513970" y="0"/>
                </a:lnTo>
                <a:lnTo>
                  <a:pt x="55139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484474" y="3614871"/>
            <a:ext cx="301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109D732-5302-1650-0A67-449D92A142F1}"/>
              </a:ext>
            </a:extLst>
          </p:cNvPr>
          <p:cNvSpPr/>
          <p:nvPr/>
        </p:nvSpPr>
        <p:spPr>
          <a:xfrm>
            <a:off x="8648344" y="2142090"/>
            <a:ext cx="2325815" cy="4066415"/>
          </a:xfrm>
          <a:custGeom>
            <a:avLst/>
            <a:gdLst/>
            <a:ahLst/>
            <a:cxnLst/>
            <a:rect l="l" t="t" r="r" b="b"/>
            <a:pathLst>
              <a:path w="2314575" h="4114800">
                <a:moveTo>
                  <a:pt x="0" y="0"/>
                </a:moveTo>
                <a:lnTo>
                  <a:pt x="2314575" y="0"/>
                </a:lnTo>
                <a:lnTo>
                  <a:pt x="23145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15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196551"/>
            <a:ext cx="1054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0037" y="1862983"/>
            <a:ext cx="5973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404" y="2751744"/>
            <a:ext cx="1028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037" y="3469594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394" y="4059245"/>
            <a:ext cx="10395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572568"/>
            <a:ext cx="10540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114" y="572568"/>
            <a:ext cx="10540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a,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ơ, ô hay, than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ừ…</a:t>
            </a:r>
          </a:p>
          <a:p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2246</Words>
  <Application>Microsoft Office PowerPoint</Application>
  <PresentationFormat>Widescreen</PresentationFormat>
  <Paragraphs>168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 Unicode MS</vt:lpstr>
      <vt:lpstr>宋体</vt:lpstr>
      <vt:lpstr>#9Slide07 IcielNabila</vt:lpstr>
      <vt:lpstr>Arial</vt:lpstr>
      <vt:lpstr>Calibri</vt:lpstr>
      <vt:lpstr>Calibri Light</vt:lpstr>
      <vt:lpstr>Cambria</vt:lpstr>
      <vt:lpstr>Comic Sans MS</vt:lpstr>
      <vt:lpstr>Times New Roman</vt:lpstr>
      <vt:lpstr>Vni 11 Springtime2</vt:lpstr>
      <vt:lpstr>VNI-Times</vt:lpstr>
      <vt:lpstr>Wingdings</vt:lpstr>
      <vt:lpstr>Default Design</vt:lpstr>
      <vt:lpstr>1_Default Design</vt:lpstr>
      <vt:lpstr>Cover and End Slide Master</vt:lpstr>
      <vt:lpstr>Contents Slide Master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SƯD</dc:title>
  <dc:creator>Thao</dc:creator>
  <cp:lastModifiedBy>DELL</cp:lastModifiedBy>
  <cp:revision>123</cp:revision>
  <cp:lastPrinted>2024-01-24T23:20:50Z</cp:lastPrinted>
  <dcterms:created xsi:type="dcterms:W3CDTF">2023-07-02T02:34:15Z</dcterms:created>
  <dcterms:modified xsi:type="dcterms:W3CDTF">2026-02-28T15:54:20Z</dcterms:modified>
</cp:coreProperties>
</file>